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74" r:id="rId5"/>
    <p:sldId id="260" r:id="rId6"/>
    <p:sldId id="262" r:id="rId7"/>
    <p:sldId id="308" r:id="rId8"/>
    <p:sldId id="275" r:id="rId9"/>
    <p:sldId id="264" r:id="rId10"/>
    <p:sldId id="307" r:id="rId11"/>
    <p:sldId id="265" r:id="rId12"/>
    <p:sldId id="276" r:id="rId13"/>
    <p:sldId id="266" r:id="rId14"/>
    <p:sldId id="267" r:id="rId15"/>
    <p:sldId id="279" r:id="rId16"/>
    <p:sldId id="277" r:id="rId17"/>
    <p:sldId id="269" r:id="rId18"/>
    <p:sldId id="270" r:id="rId19"/>
    <p:sldId id="271" r:id="rId20"/>
    <p:sldId id="278" r:id="rId21"/>
    <p:sldId id="286" r:id="rId22"/>
  </p:sldIdLst>
  <p:sldSz cx="9906000" cy="6858000" type="A4"/>
  <p:notesSz cx="10234613" cy="70993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76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280">
          <p15:clr>
            <a:srgbClr val="A4A3A4"/>
          </p15:clr>
        </p15:guide>
        <p15:guide id="2" pos="397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9900"/>
    <a:srgbClr val="CC0066"/>
    <a:srgbClr val="A50021"/>
    <a:srgbClr val="0000CC"/>
    <a:srgbClr val="CC0000"/>
    <a:srgbClr val="FFC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 autoAdjust="0"/>
    <p:restoredTop sz="94660" autoAdjust="0"/>
  </p:normalViewPr>
  <p:slideViewPr>
    <p:cSldViewPr>
      <p:cViewPr varScale="1">
        <p:scale>
          <a:sx n="124" d="100"/>
          <a:sy n="124" d="100"/>
        </p:scale>
        <p:origin x="984" y="168"/>
      </p:cViewPr>
      <p:guideLst>
        <p:guide orient="horz" pos="1776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860" y="-84"/>
      </p:cViewPr>
      <p:guideLst>
        <p:guide orient="horz" pos="1280"/>
        <p:guide pos="397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9" tIns="0" rIns="19849" bIns="0" numCol="1" anchor="t" anchorCtr="0" compatLnSpc="1">
            <a:prstTxWarp prst="textNoShape">
              <a:avLst/>
            </a:prstTxWarp>
          </a:bodyPr>
          <a:lstStyle>
            <a:lvl1pPr algn="l" defTabSz="952500" eaLnBrk="1" hangingPunct="1">
              <a:defRPr kumimoji="1" sz="11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8" y="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9" tIns="0" rIns="19849" bIns="0" numCol="1" anchor="t" anchorCtr="0" compatLnSpc="1">
            <a:prstTxWarp prst="textNoShape">
              <a:avLst/>
            </a:prstTxWarp>
          </a:bodyPr>
          <a:lstStyle>
            <a:lvl1pPr algn="r" defTabSz="952500" eaLnBrk="1" hangingPunct="1">
              <a:defRPr kumimoji="1" sz="11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5288"/>
            <a:ext cx="44354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9" tIns="0" rIns="19849" bIns="0" numCol="1" anchor="b" anchorCtr="0" compatLnSpc="1">
            <a:prstTxWarp prst="textNoShape">
              <a:avLst/>
            </a:prstTxWarp>
          </a:bodyPr>
          <a:lstStyle>
            <a:lvl1pPr algn="l" defTabSz="952500" eaLnBrk="1" hangingPunct="1">
              <a:defRPr kumimoji="1" sz="11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138" y="6745288"/>
            <a:ext cx="44354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9" tIns="0" rIns="19849" bIns="0" numCol="1" anchor="b" anchorCtr="0" compatLnSpc="1">
            <a:prstTxWarp prst="textNoShape">
              <a:avLst/>
            </a:prstTxWarp>
          </a:bodyPr>
          <a:lstStyle>
            <a:lvl1pPr algn="r" defTabSz="952500" eaLnBrk="1" hangingPunct="1">
              <a:defRPr kumimoji="1" sz="1100" i="1"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E70C859F-3F16-47B2-B7CD-43F0B560AB9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9" tIns="0" rIns="19849" bIns="0" numCol="1" anchor="t" anchorCtr="0" compatLnSpc="1">
            <a:prstTxWarp prst="textNoShape">
              <a:avLst/>
            </a:prstTxWarp>
          </a:bodyPr>
          <a:lstStyle>
            <a:lvl1pPr algn="l" defTabSz="952500" eaLnBrk="1" hangingPunct="1">
              <a:defRPr kumimoji="1" sz="11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9138" y="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9" tIns="0" rIns="19849" bIns="0" numCol="1" anchor="t" anchorCtr="0" compatLnSpc="1">
            <a:prstTxWarp prst="textNoShape">
              <a:avLst/>
            </a:prstTxWarp>
          </a:bodyPr>
          <a:lstStyle>
            <a:lvl1pPr algn="r" defTabSz="952500" eaLnBrk="1" hangingPunct="1">
              <a:defRPr kumimoji="1" sz="11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01988" y="536575"/>
            <a:ext cx="3829050" cy="26527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71850"/>
            <a:ext cx="7507287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34" tIns="47968" rIns="95934" bIns="479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5288"/>
            <a:ext cx="44354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9" tIns="0" rIns="19849" bIns="0" numCol="1" anchor="b" anchorCtr="0" compatLnSpc="1">
            <a:prstTxWarp prst="textNoShape">
              <a:avLst/>
            </a:prstTxWarp>
          </a:bodyPr>
          <a:lstStyle>
            <a:lvl1pPr algn="l" defTabSz="952500" eaLnBrk="1" hangingPunct="1">
              <a:defRPr kumimoji="1" sz="11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9138" y="6745288"/>
            <a:ext cx="44354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9" tIns="0" rIns="19849" bIns="0" numCol="1" anchor="b" anchorCtr="0" compatLnSpc="1">
            <a:prstTxWarp prst="textNoShape">
              <a:avLst/>
            </a:prstTxWarp>
          </a:bodyPr>
          <a:lstStyle>
            <a:lvl1pPr algn="r" defTabSz="952500" eaLnBrk="1" hangingPunct="1">
              <a:defRPr kumimoji="1" sz="1100" i="1"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74ADF97B-55D9-4EDD-A3B0-BAE0FE90609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525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525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E8E5C37-B6AE-4555-9071-6E07FE9384CF}" type="slidenum">
              <a:rPr lang="en-US" altLang="ko-KR" sz="1100" smtClean="0"/>
              <a:pPr>
                <a:spcBef>
                  <a:spcPct val="0"/>
                </a:spcBef>
              </a:pPr>
              <a:t>1</a:t>
            </a:fld>
            <a:endParaRPr lang="en-US" altLang="ko-KR" sz="11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41" name="Rectangle 5"/>
          <p:cNvSpPr>
            <a:spLocks noGrp="1" noChangeArrowheads="1"/>
          </p:cNvSpPr>
          <p:nvPr>
            <p:ph type="ctrTitle"/>
          </p:nvPr>
        </p:nvSpPr>
        <p:spPr bwMode="auto">
          <a:xfrm>
            <a:off x="1651000" y="1219200"/>
            <a:ext cx="7842250" cy="1371600"/>
          </a:xfrm>
        </p:spPr>
        <p:txBody>
          <a:bodyPr/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44742" name="Rectangle 6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816100" y="3429000"/>
            <a:ext cx="74295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4456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55281-F634-465D-9022-8B9274C4A55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114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319088"/>
            <a:ext cx="2228850" cy="60055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319088"/>
            <a:ext cx="6534150" cy="60055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46307-6EA0-4ED8-9AB6-1ADFA4A8547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963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993063" y="6453188"/>
            <a:ext cx="1531937" cy="215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8A8AF6-64C6-4171-8ACA-937DB978A88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467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F1D37-EFB7-4E76-8244-551C9C350A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5622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447800"/>
            <a:ext cx="4381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447800"/>
            <a:ext cx="4381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562BD-4931-4420-97A3-503D116ABB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739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C8F6A-CEDA-479D-9B63-2ED48BDC9F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039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24813" y="6429375"/>
            <a:ext cx="2263775" cy="215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392FD-401E-42E2-B85B-36786FC33D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259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4608D-268C-47A9-855C-04A34FC4BB2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4562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7D30E-AC40-4461-8C76-E0798FBE714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072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C9EDC-322B-498D-BD38-FBA49D224E2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167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4"/>
          <p:cNvSpPr>
            <a:spLocks noChangeShapeType="1"/>
          </p:cNvSpPr>
          <p:nvPr/>
        </p:nvSpPr>
        <p:spPr bwMode="gray">
          <a:xfrm>
            <a:off x="508000" y="6410325"/>
            <a:ext cx="9126538" cy="0"/>
          </a:xfrm>
          <a:prstGeom prst="line">
            <a:avLst/>
          </a:prstGeom>
          <a:noFill/>
          <a:ln w="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341438"/>
            <a:ext cx="8915400" cy="498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4371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453188"/>
            <a:ext cx="3209925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1"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372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1950" y="6453188"/>
            <a:ext cx="22828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1"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372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93063" y="6453188"/>
            <a:ext cx="22637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1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BD7F647C-E7B8-42D5-894B-0C07FB4F250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1" name="Rectangle 10"/>
          <p:cNvSpPr>
            <a:spLocks noGrp="1" noChangeArrowheads="1"/>
          </p:cNvSpPr>
          <p:nvPr>
            <p:ph type="title"/>
          </p:nvPr>
        </p:nvSpPr>
        <p:spPr bwMode="black">
          <a:xfrm>
            <a:off x="495300" y="319088"/>
            <a:ext cx="89154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4" name="Rectangle 17"/>
          <p:cNvSpPr>
            <a:spLocks noChangeArrowheads="1"/>
          </p:cNvSpPr>
          <p:nvPr userDrawn="1"/>
        </p:nvSpPr>
        <p:spPr bwMode="auto">
          <a:xfrm>
            <a:off x="9448800" y="6445250"/>
            <a:ext cx="45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4B96B7D8-A759-418A-9925-9F06958CBD38}" type="slidenum">
              <a:rPr lang="en-US" altLang="ko-KR" sz="16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defRPr/>
              </a:pPr>
              <a:t>‹#›</a:t>
            </a:fld>
            <a:endParaRPr lang="en-US" altLang="ko-KR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33" name="직선 연결선 2"/>
          <p:cNvCxnSpPr>
            <a:cxnSpLocks noChangeShapeType="1"/>
          </p:cNvCxnSpPr>
          <p:nvPr userDrawn="1"/>
        </p:nvCxnSpPr>
        <p:spPr bwMode="auto">
          <a:xfrm>
            <a:off x="495300" y="1090613"/>
            <a:ext cx="895350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55" r:id="rId3"/>
    <p:sldLayoutId id="2147483956" r:id="rId4"/>
    <p:sldLayoutId id="2147483957" r:id="rId5"/>
    <p:sldLayoutId id="2147483965" r:id="rId6"/>
    <p:sldLayoutId id="2147483958" r:id="rId7"/>
    <p:sldLayoutId id="2147483959" r:id="rId8"/>
    <p:sldLayoutId id="2147483960" r:id="rId9"/>
    <p:sldLayoutId id="2147483961" r:id="rId10"/>
    <p:sldLayoutId id="21474839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39888" y="811213"/>
            <a:ext cx="7993062" cy="1117600"/>
          </a:xfrm>
          <a:noFill/>
        </p:spPr>
        <p:txBody>
          <a:bodyPr lIns="97618" tIns="48809" rIns="97618" bIns="48809"/>
          <a:lstStyle/>
          <a:p>
            <a:pPr eaLnBrk="1" hangingPunct="1">
              <a:lnSpc>
                <a:spcPct val="170000"/>
              </a:lnSpc>
            </a:pPr>
            <a:r>
              <a:rPr lang="en-US" altLang="ko-KR" sz="3200" b="1"/>
              <a:t>Classes – Part II</a:t>
            </a:r>
            <a:endParaRPr lang="ko-KR" altLang="en-US" sz="3200" b="1"/>
          </a:p>
        </p:txBody>
      </p:sp>
      <p:sp>
        <p:nvSpPr>
          <p:cNvPr id="7171" name="직사각형 2"/>
          <p:cNvSpPr>
            <a:spLocks noChangeArrowheads="1"/>
          </p:cNvSpPr>
          <p:nvPr/>
        </p:nvSpPr>
        <p:spPr bwMode="auto">
          <a:xfrm>
            <a:off x="2000250" y="2132856"/>
            <a:ext cx="590550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ko-KR" dirty="0"/>
              <a:t>Generic classes</a:t>
            </a:r>
          </a:p>
          <a:p>
            <a:pPr eaLnBrk="1" hangingPunct="1">
              <a:spcBef>
                <a:spcPct val="0"/>
              </a:spcBef>
              <a:buClrTx/>
            </a:pPr>
            <a:endParaRPr lang="en-US" altLang="ko-KR" dirty="0"/>
          </a:p>
          <a:p>
            <a:pPr eaLnBrk="1" hangingPunct="1">
              <a:spcBef>
                <a:spcPct val="0"/>
              </a:spcBef>
              <a:buClrTx/>
            </a:pPr>
            <a:endParaRPr lang="en-US" altLang="ko-KR" dirty="0"/>
          </a:p>
          <a:p>
            <a:pPr eaLnBrk="1" hangingPunct="1">
              <a:spcBef>
                <a:spcPct val="0"/>
              </a:spcBef>
              <a:buClrTx/>
            </a:pPr>
            <a:r>
              <a:rPr lang="en-US" altLang="ko-KR" dirty="0"/>
              <a:t>Inner classes</a:t>
            </a:r>
          </a:p>
          <a:p>
            <a:pPr lvl="1" eaLnBrk="1" hangingPunct="1">
              <a:spcBef>
                <a:spcPct val="0"/>
              </a:spcBef>
              <a:buClrTx/>
            </a:pPr>
            <a:r>
              <a:rPr lang="en-US" altLang="ko-KR" dirty="0"/>
              <a:t>Ordinary inner class</a:t>
            </a:r>
          </a:p>
          <a:p>
            <a:pPr lvl="1" eaLnBrk="1" hangingPunct="1">
              <a:spcBef>
                <a:spcPct val="0"/>
              </a:spcBef>
              <a:buClrTx/>
            </a:pPr>
            <a:r>
              <a:rPr lang="en-US" altLang="ko-KR" dirty="0"/>
              <a:t>Local inner class</a:t>
            </a:r>
          </a:p>
          <a:p>
            <a:pPr lvl="1" eaLnBrk="1" hangingPunct="1">
              <a:spcBef>
                <a:spcPct val="0"/>
              </a:spcBef>
              <a:buClrTx/>
            </a:pPr>
            <a:r>
              <a:rPr lang="en-US" altLang="ko-KR" dirty="0"/>
              <a:t>Anonymous inner class</a:t>
            </a:r>
          </a:p>
          <a:p>
            <a:pPr lvl="1" eaLnBrk="1" hangingPunct="1">
              <a:spcBef>
                <a:spcPct val="0"/>
              </a:spcBef>
              <a:buClrTx/>
            </a:pPr>
            <a:r>
              <a:rPr lang="en-US" altLang="ko-KR" dirty="0"/>
              <a:t>Event handling with Lambda expression</a:t>
            </a:r>
          </a:p>
          <a:p>
            <a:pPr lvl="1" eaLnBrk="1" hangingPunct="1">
              <a:spcBef>
                <a:spcPct val="0"/>
              </a:spcBef>
              <a:buClrTx/>
            </a:pPr>
            <a:endParaRPr lang="en-US" altLang="ko-KR" dirty="0"/>
          </a:p>
          <a:p>
            <a:pPr eaLnBrk="1" hangingPunct="1">
              <a:spcBef>
                <a:spcPct val="0"/>
              </a:spcBef>
              <a:buClrTx/>
              <a:buNone/>
            </a:pPr>
            <a:endParaRPr lang="en-US" altLang="ko-KR" dirty="0"/>
          </a:p>
        </p:txBody>
      </p:sp>
    </p:spTree>
  </p:cSld>
  <p:clrMapOvr>
    <a:masterClrMapping/>
  </p:clrMapOvr>
  <p:transition advTm="23434"/>
  <p:extLst>
    <p:ext uri="{3A86A75C-4F4B-4683-9AE1-C65F6400EC91}">
      <p14:laserTraceLst xmlns:p14="http://schemas.microsoft.com/office/powerpoint/2010/main">
        <p14:tracePtLst>
          <p14:tracePt t="1075" x="7053263" y="3595688"/>
          <p14:tracePt t="1322" x="6962775" y="3533775"/>
          <p14:tracePt t="1329" x="6800850" y="3405188"/>
          <p14:tracePt t="1337" x="6672263" y="3290888"/>
          <p14:tracePt t="1348" x="6548438" y="3176588"/>
          <p14:tracePt t="1364" x="6324600" y="2986088"/>
          <p14:tracePt t="1381" x="5995988" y="2752725"/>
          <p14:tracePt t="1415" x="5748338" y="2519363"/>
          <p14:tracePt t="1448" x="5538788" y="2376488"/>
          <p14:tracePt t="1464" x="5519738" y="2357438"/>
          <p14:tracePt t="1481" x="5500688" y="2352675"/>
          <p14:tracePt t="1498" x="5495925" y="2352675"/>
          <p14:tracePt t="1756" x="5467350" y="2352675"/>
          <p14:tracePt t="1763" x="5429250" y="2347913"/>
          <p14:tracePt t="1771" x="5395913" y="2347913"/>
          <p14:tracePt t="1781" x="5362575" y="2338388"/>
          <p14:tracePt t="1798" x="5310188" y="2338388"/>
          <p14:tracePt t="1814" x="5248275" y="2338388"/>
          <p14:tracePt t="1831" x="5205413" y="2338388"/>
          <p14:tracePt t="1848" x="5181600" y="2338388"/>
          <p14:tracePt t="1864" x="5143500" y="2338388"/>
          <p14:tracePt t="1881" x="5105400" y="2338388"/>
          <p14:tracePt t="1898" x="5076825" y="2338388"/>
          <p14:tracePt t="1914" x="5048250" y="2347913"/>
          <p14:tracePt t="1931" x="5019675" y="2347913"/>
          <p14:tracePt t="1947" x="4986338" y="2347913"/>
          <p14:tracePt t="1964" x="4962525" y="2347913"/>
          <p14:tracePt t="1981" x="4943475" y="2347913"/>
          <p14:tracePt t="1998" x="4862513" y="2324100"/>
          <p14:tracePt t="2014" x="4791075" y="2305050"/>
          <p14:tracePt t="2031" x="4691063" y="2262188"/>
          <p14:tracePt t="2048" x="4595813" y="2205038"/>
          <p14:tracePt t="2064" x="4433888" y="2109788"/>
          <p14:tracePt t="2081" x="4281488" y="2038350"/>
          <p14:tracePt t="2098" x="4143375" y="1995488"/>
          <p14:tracePt t="2114" x="4024313" y="1952625"/>
          <p14:tracePt t="2131" x="3881438" y="1914525"/>
          <p14:tracePt t="2148" x="3829050" y="1909763"/>
          <p14:tracePt t="2164" x="3800475" y="1905000"/>
          <p14:tracePt t="2181" x="3790950" y="1905000"/>
          <p14:tracePt t="2432" x="3771900" y="1905000"/>
          <p14:tracePt t="2440" x="3752850" y="1905000"/>
          <p14:tracePt t="2447" x="3733800" y="1905000"/>
          <p14:tracePt t="2464" x="3705225" y="1895475"/>
          <p14:tracePt t="2481" x="3686175" y="1895475"/>
          <p14:tracePt t="2497" x="3676650" y="1895475"/>
          <p14:tracePt t="2514" x="3657600" y="1895475"/>
          <p14:tracePt t="2531" x="3648075" y="1895475"/>
          <p14:tracePt t="2547" x="3643313" y="1895475"/>
          <p14:tracePt t="2564" x="3629025" y="1895475"/>
          <p14:tracePt t="2581" x="3605213" y="1895475"/>
          <p14:tracePt t="2597" x="3586163" y="1895475"/>
          <p14:tracePt t="2614" x="3548063" y="1909763"/>
          <p14:tracePt t="2631" x="3452813" y="1924050"/>
          <p14:tracePt t="2648" x="3362325" y="1933575"/>
          <p14:tracePt t="2664" x="3248025" y="1938338"/>
          <p14:tracePt t="2681" x="3100388" y="1947863"/>
          <p14:tracePt t="2698" x="2876550" y="1943100"/>
          <p14:tracePt t="2714" x="2733675" y="1928813"/>
          <p14:tracePt t="2731" x="2552700" y="1900238"/>
          <p14:tracePt t="2748" x="2405063" y="1881188"/>
          <p14:tracePt t="2764" x="2219325" y="1843088"/>
          <p14:tracePt t="2781" x="2114550" y="1809750"/>
          <p14:tracePt t="2797" x="2028825" y="1766888"/>
          <p14:tracePt t="2814" x="1947863" y="1685925"/>
          <p14:tracePt t="2831" x="1890713" y="1609725"/>
          <p14:tracePt t="2847" x="1843088" y="1509713"/>
          <p14:tracePt t="2864" x="1828800" y="1447800"/>
          <p14:tracePt t="2881" x="1847850" y="1285875"/>
          <p14:tracePt t="2899" x="1900238" y="1166813"/>
          <p14:tracePt t="2914" x="1962150" y="1085850"/>
          <p14:tracePt t="2931" x="2033588" y="1023938"/>
          <p14:tracePt t="2947" x="2200275" y="976313"/>
          <p14:tracePt t="2964" x="2343150" y="966788"/>
          <p14:tracePt t="2981" x="2457450" y="990600"/>
          <p14:tracePt t="2997" x="2547938" y="1038225"/>
          <p14:tracePt t="3014" x="2638425" y="1109663"/>
          <p14:tracePt t="3031" x="2676525" y="1143000"/>
          <p14:tracePt t="3047" x="2709863" y="1171575"/>
          <p14:tracePt t="3064" x="2733675" y="1195388"/>
          <p14:tracePt t="3081" x="2747963" y="1219200"/>
          <p14:tracePt t="3098" x="2757488" y="1233488"/>
          <p14:tracePt t="3114" x="2762250" y="1276350"/>
          <p14:tracePt t="3131" x="2762250" y="1338263"/>
          <p14:tracePt t="3147" x="2762250" y="1366838"/>
          <p14:tracePt t="3164" x="2762250" y="1385888"/>
          <p14:tracePt t="3181" x="2762250" y="1409700"/>
          <p14:tracePt t="3197" x="2762250" y="1428750"/>
          <p14:tracePt t="3214" x="2752725" y="1438275"/>
          <p14:tracePt t="3231" x="2747963" y="1457325"/>
          <p14:tracePt t="3248" x="2743200" y="1481138"/>
          <p14:tracePt t="3264" x="2728913" y="1509713"/>
          <p14:tracePt t="3281" x="2719388" y="1524000"/>
          <p14:tracePt t="3297" x="2714625" y="1528763"/>
          <p14:tracePt t="3314" x="2705100" y="1538288"/>
          <p14:tracePt t="3331" x="2700338" y="1547813"/>
          <p14:tracePt t="3347" x="2695575" y="1557338"/>
          <p14:tracePt t="3364" x="2690813" y="1571625"/>
          <p14:tracePt t="3381" x="2681288" y="1590675"/>
          <p14:tracePt t="3397" x="2671763" y="1628775"/>
          <p14:tracePt t="3414" x="2667000" y="1647825"/>
          <p14:tracePt t="3431" x="2657475" y="1671638"/>
          <p14:tracePt t="3448" x="2647950" y="1704975"/>
          <p14:tracePt t="3464" x="2647950" y="1719263"/>
          <p14:tracePt t="3481" x="2647950" y="1738313"/>
          <p14:tracePt t="3498" x="2652713" y="1757363"/>
          <p14:tracePt t="3514" x="2667000" y="1766888"/>
          <p14:tracePt t="3531" x="2695575" y="1771650"/>
          <p14:tracePt t="3548" x="2747963" y="1776413"/>
          <p14:tracePt t="3564" x="2852738" y="1776413"/>
          <p14:tracePt t="3581" x="2909888" y="1776413"/>
          <p14:tracePt t="3597" x="2976563" y="1776413"/>
          <p14:tracePt t="3614" x="3038475" y="1776413"/>
          <p14:tracePt t="3631" x="3167063" y="1790700"/>
          <p14:tracePt t="3647" x="3257550" y="1800225"/>
          <p14:tracePt t="3664" x="3352800" y="1809750"/>
          <p14:tracePt t="3681" x="3429000" y="1809750"/>
          <p14:tracePt t="3697" x="3567113" y="1814513"/>
          <p14:tracePt t="3714" x="3657600" y="1814513"/>
          <p14:tracePt t="3731" x="3748088" y="1814513"/>
          <p14:tracePt t="3748" x="3814763" y="1814513"/>
          <p14:tracePt t="3764" x="3843338" y="1814513"/>
          <p14:tracePt t="3781" x="3852863" y="1814513"/>
          <p14:tracePt t="3797" x="3857625" y="1809750"/>
          <p14:tracePt t="4013" x="3914775" y="1804988"/>
          <p14:tracePt t="4020" x="3957638" y="1795463"/>
          <p14:tracePt t="4031" x="4014788" y="1785938"/>
          <p14:tracePt t="4048" x="4095750" y="1781175"/>
          <p14:tracePt t="4064" x="4191000" y="1781175"/>
          <p14:tracePt t="4081" x="4243388" y="1790700"/>
          <p14:tracePt t="4097" x="4295775" y="1795463"/>
          <p14:tracePt t="4114" x="4324350" y="1800225"/>
          <p14:tracePt t="4131" x="4367213" y="1800225"/>
          <p14:tracePt t="4147" x="4395788" y="1800225"/>
          <p14:tracePt t="4164" x="4419600" y="1800225"/>
          <p14:tracePt t="4181" x="4438650" y="1800225"/>
          <p14:tracePt t="4197" x="4467225" y="1800225"/>
          <p14:tracePt t="4214" x="4481513" y="1800225"/>
          <p14:tracePt t="4231" x="4491038" y="1800225"/>
          <p14:tracePt t="4248" x="4510088" y="1800225"/>
          <p14:tracePt t="4264" x="4524375" y="1800225"/>
          <p14:tracePt t="4281" x="4538663" y="1800225"/>
          <p14:tracePt t="4297" x="4548188" y="1800225"/>
          <p14:tracePt t="4314" x="4567238" y="1800225"/>
          <p14:tracePt t="4331" x="4576763" y="1800225"/>
          <p14:tracePt t="4347" x="4581525" y="1800225"/>
          <p14:tracePt t="4364" x="4586288" y="1800225"/>
          <p14:tracePt t="4381" x="4595813" y="1800225"/>
          <p14:tracePt t="4397" x="4600575" y="1800225"/>
          <p14:tracePt t="4505" x="4600575" y="1804988"/>
          <p14:tracePt t="4513" x="4600575" y="1809750"/>
          <p14:tracePt t="4520" x="4600575" y="1819275"/>
          <p14:tracePt t="4531" x="4600575" y="1833563"/>
          <p14:tracePt t="4547" x="4586288" y="1876425"/>
          <p14:tracePt t="4564" x="4538663" y="1957388"/>
          <p14:tracePt t="4581" x="4505325" y="2005013"/>
          <p14:tracePt t="4597" x="4448175" y="2062163"/>
          <p14:tracePt t="4614" x="4386263" y="2124075"/>
          <p14:tracePt t="4631" x="4295775" y="2224088"/>
          <p14:tracePt t="4647" x="4238625" y="2266950"/>
          <p14:tracePt t="4664" x="4195763" y="2309813"/>
          <p14:tracePt t="4681" x="4162425" y="2347913"/>
          <p14:tracePt t="4697" x="4124325" y="2386013"/>
          <p14:tracePt t="4714" x="4100513" y="2409825"/>
          <p14:tracePt t="4731" x="4076700" y="2433638"/>
          <p14:tracePt t="4747" x="4024313" y="2457450"/>
          <p14:tracePt t="4764" x="3990975" y="2466975"/>
          <p14:tracePt t="4781" x="3952875" y="2481263"/>
          <p14:tracePt t="4797" x="3910013" y="2490788"/>
          <p14:tracePt t="4814" x="3852863" y="2505075"/>
          <p14:tracePt t="4831" x="3824288" y="2509838"/>
          <p14:tracePt t="4847" x="3810000" y="2514600"/>
          <p14:tracePt t="4864" x="3786188" y="2528888"/>
          <p14:tracePt t="4881" x="3748088" y="2538413"/>
          <p14:tracePt t="4897" x="3719513" y="2543175"/>
          <p14:tracePt t="4914" x="3690938" y="2552700"/>
          <p14:tracePt t="4931" x="3652838" y="2571750"/>
          <p14:tracePt t="4947" x="3590925" y="2600325"/>
          <p14:tracePt t="4964" x="3552825" y="2628900"/>
          <p14:tracePt t="4981" x="3495675" y="2652713"/>
          <p14:tracePt t="4997" x="3452813" y="2681288"/>
          <p14:tracePt t="5014" x="3376613" y="2719388"/>
          <p14:tracePt t="5031" x="3324225" y="2757488"/>
          <p14:tracePt t="5047" x="3243263" y="2795588"/>
          <p14:tracePt t="5064" x="3100388" y="2857500"/>
          <p14:tracePt t="5081" x="2981325" y="2886075"/>
          <p14:tracePt t="5097" x="2881313" y="2900363"/>
          <p14:tracePt t="5114" x="2757488" y="2900363"/>
          <p14:tracePt t="5131" x="2586038" y="2895600"/>
          <p14:tracePt t="5147" x="2505075" y="2890838"/>
          <p14:tracePt t="5164" x="2433638" y="2876550"/>
          <p14:tracePt t="5181" x="2357438" y="2843213"/>
          <p14:tracePt t="5197" x="2281238" y="2781300"/>
          <p14:tracePt t="5214" x="2228850" y="2738438"/>
          <p14:tracePt t="5231" x="2185988" y="2681288"/>
          <p14:tracePt t="5247" x="2133600" y="2614613"/>
          <p14:tracePt t="5264" x="2105025" y="2552700"/>
          <p14:tracePt t="5281" x="2090738" y="2447925"/>
          <p14:tracePt t="5297" x="2095500" y="2333625"/>
          <p14:tracePt t="5314" x="2128838" y="2209800"/>
          <p14:tracePt t="5331" x="2171700" y="2162175"/>
          <p14:tracePt t="5347" x="2219325" y="2114550"/>
          <p14:tracePt t="5364" x="2295525" y="2076450"/>
          <p14:tracePt t="5381" x="2428875" y="2043113"/>
          <p14:tracePt t="5397" x="2533650" y="2033588"/>
          <p14:tracePt t="5414" x="2614613" y="2047875"/>
          <p14:tracePt t="5431" x="2657475" y="2052638"/>
          <p14:tracePt t="5447" x="2714625" y="2090738"/>
          <p14:tracePt t="5464" x="2752725" y="2176463"/>
          <p14:tracePt t="5481" x="2776538" y="2290763"/>
          <p14:tracePt t="5497" x="2790825" y="2366963"/>
          <p14:tracePt t="5514" x="2790825" y="2395538"/>
          <p14:tracePt t="5531" x="2790825" y="2414588"/>
          <p14:tracePt t="5547" x="2786063" y="2428875"/>
          <p14:tracePt t="5564" x="2781300" y="2443163"/>
          <p14:tracePt t="5581" x="2781300" y="2447925"/>
          <p14:tracePt t="5597" x="2781300" y="2452688"/>
          <p14:tracePt t="5614" x="2781300" y="2462213"/>
          <p14:tracePt t="6072" x="2786063" y="2471738"/>
          <p14:tracePt t="6079" x="2800350" y="2490788"/>
          <p14:tracePt t="6086" x="2814638" y="2509838"/>
          <p14:tracePt t="6097" x="2824163" y="2533650"/>
          <p14:tracePt t="6114" x="2867025" y="2652713"/>
          <p14:tracePt t="6131" x="2928938" y="2852738"/>
          <p14:tracePt t="6164" x="2976563" y="3019425"/>
          <p14:tracePt t="6197" x="3028950" y="3214688"/>
          <p14:tracePt t="6215" x="3048000" y="3267075"/>
          <p14:tracePt t="6232" x="3057525" y="3309938"/>
          <p14:tracePt t="6248" x="3076575" y="3357563"/>
          <p14:tracePt t="6264" x="3081338" y="3381375"/>
          <p14:tracePt t="6281" x="3090863" y="3395663"/>
          <p14:tracePt t="6297" x="3095625" y="3400425"/>
          <p14:tracePt t="6314" x="3100388" y="3409950"/>
          <p14:tracePt t="6332" x="3100388" y="3414713"/>
          <p14:tracePt t="6348" x="3100388" y="3424238"/>
          <p14:tracePt t="6366" x="3100388" y="3471863"/>
          <p14:tracePt t="6383" x="3100388" y="3514725"/>
          <p14:tracePt t="6397" x="3100388" y="3571875"/>
          <p14:tracePt t="6414" x="3100388" y="3629025"/>
          <p14:tracePt t="6431" x="3100388" y="3681413"/>
          <p14:tracePt t="6447" x="3100388" y="3714750"/>
          <p14:tracePt t="6464" x="3095625" y="3733800"/>
          <p14:tracePt t="6481" x="3086100" y="3757613"/>
          <p14:tracePt t="6498" x="3052763" y="3800475"/>
          <p14:tracePt t="6514" x="3014663" y="3838575"/>
          <p14:tracePt t="6531" x="2947988" y="3886200"/>
          <p14:tracePt t="6547" x="2867025" y="3938588"/>
          <p14:tracePt t="6564" x="2738438" y="4019550"/>
          <p14:tracePt t="6581" x="2643188" y="4062413"/>
          <p14:tracePt t="6597" x="2566988" y="4090988"/>
          <p14:tracePt t="6614" x="2481263" y="4114800"/>
          <p14:tracePt t="6631" x="2400300" y="4114800"/>
          <p14:tracePt t="6647" x="2347913" y="4105275"/>
          <p14:tracePt t="6664" x="2300288" y="4071938"/>
          <p14:tracePt t="6681" x="2233613" y="4010025"/>
          <p14:tracePt t="6697" x="2185988" y="3967163"/>
          <p14:tracePt t="6714" x="2147888" y="3914775"/>
          <p14:tracePt t="6731" x="2109788" y="3848100"/>
          <p14:tracePt t="6747" x="2076450" y="3662363"/>
          <p14:tracePt t="6764" x="2090738" y="3557588"/>
          <p14:tracePt t="6781" x="2119313" y="3481388"/>
          <p14:tracePt t="6797" x="2166938" y="3414713"/>
          <p14:tracePt t="6814" x="2266950" y="3314700"/>
          <p14:tracePt t="6831" x="2338388" y="3257550"/>
          <p14:tracePt t="6847" x="2414588" y="3219450"/>
          <p14:tracePt t="6864" x="2481263" y="3214688"/>
          <p14:tracePt t="6881" x="2581275" y="3238500"/>
          <p14:tracePt t="6897" x="2628900" y="3262313"/>
          <p14:tracePt t="6914" x="2657475" y="3286125"/>
          <p14:tracePt t="6931" x="2719388" y="3414713"/>
          <p14:tracePt t="6947" x="2752725" y="3529013"/>
          <p14:tracePt t="6964" x="2757488" y="3590925"/>
          <p14:tracePt t="6981" x="2767013" y="3633788"/>
          <p14:tracePt t="6998" x="2767013" y="3676650"/>
          <p14:tracePt t="7014" x="2767013" y="3714750"/>
          <p14:tracePt t="7031" x="2757488" y="3752850"/>
          <p14:tracePt t="7048" x="2752725" y="3786188"/>
          <p14:tracePt t="7064" x="2738438" y="3819525"/>
          <p14:tracePt t="7081" x="2733675" y="3829050"/>
          <p14:tracePt t="7098" x="2733675" y="3833813"/>
          <p14:tracePt t="7114" x="2733675" y="3838575"/>
          <p14:tracePt t="9160" x="2738438" y="3833813"/>
          <p14:tracePt t="9167" x="2752725" y="3824288"/>
          <p14:tracePt t="9181" x="2771775" y="3814763"/>
          <p14:tracePt t="9197" x="2795588" y="3800475"/>
          <p14:tracePt t="9214" x="2819400" y="3790950"/>
          <p14:tracePt t="9230" x="2857500" y="3786188"/>
          <p14:tracePt t="9264" x="3024188" y="3748088"/>
          <p14:tracePt t="9297" x="3128963" y="3733800"/>
          <p14:tracePt t="9314" x="3176588" y="3724275"/>
          <p14:tracePt t="9330" x="3195638" y="3719513"/>
          <p14:tracePt t="9347" x="3209925" y="3719513"/>
          <p14:tracePt t="9364" x="3214688" y="3719513"/>
          <p14:tracePt t="9380" x="3224213" y="3719513"/>
          <p14:tracePt t="9397" x="3228975" y="3719513"/>
          <p14:tracePt t="9453" x="3224213" y="3719513"/>
          <p14:tracePt t="9460" x="3214688" y="3719513"/>
          <p14:tracePt t="9467" x="3190875" y="3733800"/>
          <p14:tracePt t="9480" x="3152775" y="3748088"/>
          <p14:tracePt t="9497" x="2971800" y="3814763"/>
          <p14:tracePt t="9514" x="2867025" y="3848100"/>
          <p14:tracePt t="9532" x="2747963" y="3881438"/>
          <p14:tracePt t="9547" x="2657475" y="3881438"/>
          <p14:tracePt t="9564" x="2562225" y="3881438"/>
          <p14:tracePt t="9580" x="2514600" y="3876675"/>
          <p14:tracePt t="9597" x="2476500" y="3871913"/>
          <p14:tracePt t="9614" x="2462213" y="3862388"/>
          <p14:tracePt t="9630" x="2447925" y="3862388"/>
          <p14:tracePt t="9647" x="2443163" y="3862388"/>
          <p14:tracePt t="9664" x="2438400" y="3862388"/>
          <p14:tracePt t="9740" x="2443163" y="3857625"/>
          <p14:tracePt t="9747" x="2457450" y="3852863"/>
          <p14:tracePt t="9754" x="2476500" y="3852863"/>
          <p14:tracePt t="9764" x="2500313" y="3848100"/>
          <p14:tracePt t="9780" x="2571750" y="3838575"/>
          <p14:tracePt t="9797" x="2633663" y="3824288"/>
          <p14:tracePt t="9814" x="2719388" y="3824288"/>
          <p14:tracePt t="9831" x="2762250" y="3824288"/>
          <p14:tracePt t="9847" x="2805113" y="3824288"/>
          <p14:tracePt t="9864" x="2838450" y="3824288"/>
          <p14:tracePt t="9880" x="2900363" y="3824288"/>
          <p14:tracePt t="9897" x="2938463" y="3833813"/>
          <p14:tracePt t="9914" x="2967038" y="3843338"/>
          <p14:tracePt t="9930" x="3005138" y="3852863"/>
          <p14:tracePt t="9947" x="3028950" y="3862388"/>
          <p14:tracePt t="9964" x="3052763" y="3871913"/>
          <p14:tracePt t="9980" x="3071813" y="3876675"/>
          <p14:tracePt t="9997" x="3114675" y="3895725"/>
          <p14:tracePt t="10014" x="3138488" y="3905250"/>
          <p14:tracePt t="10030" x="3157538" y="3914775"/>
          <p14:tracePt t="10047" x="3181350" y="3924300"/>
          <p14:tracePt t="10064" x="3214688" y="3948113"/>
          <p14:tracePt t="10080" x="3238500" y="3957638"/>
          <p14:tracePt t="10097" x="3262313" y="3967163"/>
          <p14:tracePt t="10114" x="3281363" y="3976688"/>
          <p14:tracePt t="10130" x="3295650" y="3981450"/>
          <p14:tracePt t="10147" x="3305175" y="3986213"/>
          <p14:tracePt t="10164" x="3328988" y="3995738"/>
          <p14:tracePt t="10180" x="3352800" y="4005263"/>
          <p14:tracePt t="10197" x="3376613" y="4010025"/>
          <p14:tracePt t="10214" x="3400425" y="4024313"/>
          <p14:tracePt t="10230" x="3419475" y="4029075"/>
          <p14:tracePt t="10249" x="3452813" y="4033838"/>
          <p14:tracePt t="10264" x="3476625" y="4038600"/>
          <p14:tracePt t="10281" x="3495675" y="4038600"/>
          <p14:tracePt t="10298" x="3519488" y="4038600"/>
          <p14:tracePt t="10315" x="3548063" y="4038600"/>
          <p14:tracePt t="10331" x="3562350" y="4038600"/>
          <p14:tracePt t="10347" x="3581400" y="4038600"/>
          <p14:tracePt t="10364" x="3605213" y="4038600"/>
          <p14:tracePt t="10380" x="3619500" y="4038600"/>
          <p14:tracePt t="10397" x="3629025" y="4038600"/>
          <p14:tracePt t="10414" x="3638550" y="4038600"/>
          <p14:tracePt t="10431" x="3648075" y="4038600"/>
          <p14:tracePt t="10447" x="3657600" y="4038600"/>
          <p14:tracePt t="10520" x="3652838" y="4038600"/>
          <p14:tracePt t="10527" x="3629025" y="4038600"/>
          <p14:tracePt t="10534" x="3600450" y="4038600"/>
          <p14:tracePt t="10547" x="3557588" y="4038600"/>
          <p14:tracePt t="10564" x="3395663" y="4019550"/>
          <p14:tracePt t="10581" x="3290888" y="4005263"/>
          <p14:tracePt t="10597" x="3181350" y="4005263"/>
          <p14:tracePt t="10614" x="3086100" y="4005263"/>
          <p14:tracePt t="10630" x="3052763" y="4005263"/>
          <p14:tracePt t="10647" x="3043238" y="4005263"/>
          <p14:tracePt t="10664" x="3033713" y="4005263"/>
          <p14:tracePt t="10680" x="3028950" y="4005263"/>
          <p14:tracePt t="10747" x="3028950" y="4000500"/>
          <p14:tracePt t="10754" x="3033713" y="3995738"/>
          <p14:tracePt t="10764" x="3043238" y="3990975"/>
          <p14:tracePt t="10780" x="3095625" y="3971925"/>
          <p14:tracePt t="10797" x="3181350" y="3948113"/>
          <p14:tracePt t="10814" x="3309938" y="3914775"/>
          <p14:tracePt t="10830" x="3405188" y="3890963"/>
          <p14:tracePt t="10847" x="3500438" y="3886200"/>
          <p14:tracePt t="10864" x="3619500" y="3862388"/>
          <p14:tracePt t="10880" x="3667125" y="3862388"/>
          <p14:tracePt t="10897" x="3719513" y="3862388"/>
          <p14:tracePt t="10914" x="3762375" y="3862388"/>
          <p14:tracePt t="10930" x="3833813" y="3857625"/>
          <p14:tracePt t="10947" x="3886200" y="3857625"/>
          <p14:tracePt t="10964" x="3933825" y="3857625"/>
          <p14:tracePt t="10980" x="3986213" y="3857625"/>
          <p14:tracePt t="10997" x="4048125" y="3862388"/>
          <p14:tracePt t="11013" x="4090988" y="3871913"/>
          <p14:tracePt t="11030" x="4133850" y="3871913"/>
          <p14:tracePt t="11047" x="4176713" y="3871913"/>
          <p14:tracePt t="11064" x="4238625" y="3867150"/>
          <p14:tracePt t="11080" x="4271963" y="3862388"/>
          <p14:tracePt t="11097" x="4295775" y="3862388"/>
          <p14:tracePt t="11114" x="4314825" y="3862388"/>
          <p14:tracePt t="11130" x="4319588" y="3862388"/>
          <p14:tracePt t="11372" x="4310063" y="3867150"/>
          <p14:tracePt t="11379" x="4295775" y="3881438"/>
          <p14:tracePt t="11387" x="4267200" y="3910013"/>
          <p14:tracePt t="11397" x="4238625" y="3933825"/>
          <p14:tracePt t="11414" x="4167188" y="3986213"/>
          <p14:tracePt t="11430" x="4048125" y="4062413"/>
          <p14:tracePt t="11447" x="3962400" y="4105275"/>
          <p14:tracePt t="11464" x="3867150" y="4143375"/>
          <p14:tracePt t="11480" x="3767138" y="4176713"/>
          <p14:tracePt t="11497" x="3671888" y="4205288"/>
          <p14:tracePt t="11513" x="3619500" y="4219575"/>
          <p14:tracePt t="11530" x="3557588" y="4224338"/>
          <p14:tracePt t="11547" x="3490913" y="4224338"/>
          <p14:tracePt t="11564" x="3386138" y="4224338"/>
          <p14:tracePt t="11580" x="3324225" y="4224338"/>
          <p14:tracePt t="11597" x="3286125" y="4224338"/>
          <p14:tracePt t="11614" x="3238500" y="4224338"/>
          <p14:tracePt t="11630" x="3214688" y="4224338"/>
          <p14:tracePt t="11647" x="3200400" y="4224338"/>
          <p14:tracePt t="11664" x="3190875" y="4224338"/>
          <p14:tracePt t="11680" x="3181350" y="4224338"/>
          <p14:tracePt t="11783" x="3186113" y="4224338"/>
          <p14:tracePt t="11791" x="3200400" y="4229100"/>
          <p14:tracePt t="11798" x="3224213" y="4233863"/>
          <p14:tracePt t="11814" x="3314700" y="4233863"/>
          <p14:tracePt t="11830" x="3429000" y="4233863"/>
          <p14:tracePt t="11847" x="3529013" y="4233863"/>
          <p14:tracePt t="11864" x="3719513" y="4233863"/>
          <p14:tracePt t="11880" x="3843338" y="4224338"/>
          <p14:tracePt t="11897" x="3933825" y="4214813"/>
          <p14:tracePt t="11914" x="4005263" y="4214813"/>
          <p14:tracePt t="11931" x="4114800" y="4214813"/>
          <p14:tracePt t="11948" x="4186238" y="4214813"/>
          <p14:tracePt t="11965" x="4233863" y="4214813"/>
          <p14:tracePt t="11980" x="4286250" y="4214813"/>
          <p14:tracePt t="11998" x="4343400" y="4214813"/>
          <p14:tracePt t="12014" x="4367213" y="4214813"/>
          <p14:tracePt t="12030" x="4395788" y="4214813"/>
          <p14:tracePt t="12047" x="4419600" y="4210050"/>
          <p14:tracePt t="12063" x="4448175" y="4205288"/>
          <p14:tracePt t="12080" x="4471988" y="4200525"/>
          <p14:tracePt t="12097" x="4495800" y="4200525"/>
          <p14:tracePt t="12113" x="4519613" y="4200525"/>
          <p14:tracePt t="12130" x="4524375" y="4200525"/>
          <p14:tracePt t="12147" x="4529138" y="4200525"/>
          <p14:tracePt t="12163" x="4538663" y="4200525"/>
          <p14:tracePt t="12180" x="4543425" y="4200525"/>
          <p14:tracePt t="12393" x="4543425" y="4205288"/>
          <p14:tracePt t="12401" x="4538663" y="4205288"/>
          <p14:tracePt t="12413" x="4538663" y="4210050"/>
          <p14:tracePt t="12430" x="4529138" y="4214813"/>
          <p14:tracePt t="12447" x="4519613" y="4224338"/>
          <p14:tracePt t="12463" x="4514850" y="4229100"/>
          <p14:tracePt t="12480" x="4505325" y="4233863"/>
          <p14:tracePt t="12497" x="4486275" y="4252913"/>
          <p14:tracePt t="12513" x="4452938" y="4271963"/>
          <p14:tracePt t="12530" x="4414838" y="4295775"/>
          <p14:tracePt t="12547" x="4376738" y="4329113"/>
          <p14:tracePt t="12563" x="4295775" y="4371975"/>
          <p14:tracePt t="12580" x="4238625" y="4395788"/>
          <p14:tracePt t="12597" x="4186238" y="4424363"/>
          <p14:tracePt t="12613" x="4105275" y="4452938"/>
          <p14:tracePt t="12630" x="4033838" y="4471988"/>
          <p14:tracePt t="12647" x="3957638" y="4495800"/>
          <p14:tracePt t="12663" x="3862388" y="4510088"/>
          <p14:tracePt t="12680" x="3781425" y="4524375"/>
          <p14:tracePt t="12697" x="3729038" y="4524375"/>
          <p14:tracePt t="12713" x="3681413" y="4524375"/>
          <p14:tracePt t="12730" x="3638550" y="4529138"/>
          <p14:tracePt t="12747" x="3567113" y="4538663"/>
          <p14:tracePt t="12763" x="3519488" y="4543425"/>
          <p14:tracePt t="12780" x="3467100" y="4548188"/>
          <p14:tracePt t="12797" x="3424238" y="4557713"/>
          <p14:tracePt t="12813" x="3362325" y="4562475"/>
          <p14:tracePt t="12830" x="3328988" y="4562475"/>
          <p14:tracePt t="12847" x="3300413" y="4562475"/>
          <p14:tracePt t="12864" x="3252788" y="4562475"/>
          <p14:tracePt t="12880" x="3233738" y="4562475"/>
          <p14:tracePt t="12897" x="3224213" y="4562475"/>
          <p14:tracePt t="12913" x="3209925" y="4562475"/>
          <p14:tracePt t="12930" x="3200400" y="4562475"/>
          <p14:tracePt t="12947" x="3190875" y="4562475"/>
          <p14:tracePt t="13033" x="3195638" y="4562475"/>
          <p14:tracePt t="13040" x="3200400" y="4562475"/>
          <p14:tracePt t="13048" x="3219450" y="4562475"/>
          <p14:tracePt t="13063" x="3262313" y="4552950"/>
          <p14:tracePt t="13080" x="3343275" y="4548188"/>
          <p14:tracePt t="13097" x="3433763" y="4538663"/>
          <p14:tracePt t="13113" x="3552825" y="4524375"/>
          <p14:tracePt t="13130" x="3609975" y="4524375"/>
          <p14:tracePt t="13147" x="3662363" y="4524375"/>
          <p14:tracePt t="13163" x="3705225" y="4524375"/>
          <p14:tracePt t="13180" x="3752850" y="4524375"/>
          <p14:tracePt t="13197" x="3781425" y="4524375"/>
          <p14:tracePt t="13213" x="3805238" y="4524375"/>
          <p14:tracePt t="13230" x="3833813" y="4524375"/>
          <p14:tracePt t="13247" x="3867150" y="4524375"/>
          <p14:tracePt t="13263" x="3890963" y="4524375"/>
          <p14:tracePt t="13280" x="3910013" y="4524375"/>
          <p14:tracePt t="13297" x="3943350" y="4524375"/>
          <p14:tracePt t="13313" x="3952875" y="4524375"/>
          <p14:tracePt t="13330" x="3962400" y="4524375"/>
          <p14:tracePt t="13347" x="3971925" y="4524375"/>
          <p14:tracePt t="13363" x="3981450" y="4524375"/>
          <p14:tracePt t="13628" x="3990975" y="4524375"/>
          <p14:tracePt t="13636" x="4010025" y="4514850"/>
          <p14:tracePt t="13647" x="4029075" y="4510088"/>
          <p14:tracePt t="13663" x="4062413" y="4510088"/>
          <p14:tracePt t="13680" x="4124325" y="4510088"/>
          <p14:tracePt t="13713" x="4210050" y="4510088"/>
          <p14:tracePt t="13747" x="4305300" y="4510088"/>
          <p14:tracePt t="13763" x="4333875" y="4510088"/>
          <p14:tracePt t="13780" x="4362450" y="4505325"/>
          <p14:tracePt t="13797" x="4410075" y="4500563"/>
          <p14:tracePt t="13813" x="4438650" y="4500563"/>
          <p14:tracePt t="13830" x="4471988" y="4500563"/>
          <p14:tracePt t="13847" x="4510088" y="4500563"/>
          <p14:tracePt t="13863" x="4562475" y="4500563"/>
          <p14:tracePt t="13880" x="4600575" y="4500563"/>
          <p14:tracePt t="13897" x="4629150" y="4491038"/>
          <p14:tracePt t="13913" x="4662488" y="4486275"/>
          <p14:tracePt t="13930" x="4695825" y="4486275"/>
          <p14:tracePt t="13947" x="4714875" y="4486275"/>
          <p14:tracePt t="13963" x="4738688" y="4486275"/>
          <p14:tracePt t="13980" x="4757738" y="4486275"/>
          <p14:tracePt t="13997" x="4791075" y="4486275"/>
          <p14:tracePt t="14013" x="4814888" y="4486275"/>
          <p14:tracePt t="14030" x="4843463" y="4486275"/>
          <p14:tracePt t="14047" x="4872038" y="4486275"/>
          <p14:tracePt t="14063" x="4895850" y="4486275"/>
          <p14:tracePt t="14080" x="4914900" y="4486275"/>
          <p14:tracePt t="14097" x="4929188" y="4486275"/>
          <p14:tracePt t="14113" x="4938713" y="4486275"/>
          <p14:tracePt t="14130" x="4948238" y="4486275"/>
          <p14:tracePt t="14147" x="4953000" y="4486275"/>
          <p14:tracePt t="14163" x="4957763" y="4486275"/>
          <p14:tracePt t="14180" x="4962525" y="4486275"/>
          <p14:tracePt t="14606" x="4962525" y="4491038"/>
          <p14:tracePt t="14614" x="4957763" y="4491038"/>
          <p14:tracePt t="14621" x="4953000" y="4495800"/>
          <p14:tracePt t="14630" x="4953000" y="4500563"/>
          <p14:tracePt t="14663" x="4929188" y="4510088"/>
          <p14:tracePt t="14697" x="4895850" y="4519613"/>
          <p14:tracePt t="14713" x="4881563" y="4519613"/>
          <p14:tracePt t="14730" x="4867275" y="4519613"/>
          <p14:tracePt t="14747" x="4843463" y="4519613"/>
          <p14:tracePt t="14763" x="4833938" y="4524375"/>
          <p14:tracePt t="14780" x="4819650" y="4524375"/>
          <p14:tracePt t="14797" x="4800600" y="4529138"/>
          <p14:tracePt t="14813" x="4791075" y="4538663"/>
          <p14:tracePt t="14830" x="4776788" y="4543425"/>
          <p14:tracePt t="14846" x="4767263" y="4548188"/>
          <p14:tracePt t="14863" x="4748213" y="4557713"/>
          <p14:tracePt t="14880" x="4733925" y="4557713"/>
          <p14:tracePt t="14897" x="4719638" y="4557713"/>
          <p14:tracePt t="14913" x="4710113" y="4557713"/>
          <p14:tracePt t="14930" x="4686300" y="4557713"/>
          <p14:tracePt t="14947" x="4672013" y="4557713"/>
          <p14:tracePt t="14963" x="4657725" y="4567238"/>
          <p14:tracePt t="14980" x="4648200" y="4567238"/>
          <p14:tracePt t="14997" x="4619625" y="4572000"/>
          <p14:tracePt t="15013" x="4600575" y="4572000"/>
          <p14:tracePt t="15030" x="4586288" y="4576763"/>
          <p14:tracePt t="15047" x="4552950" y="4581525"/>
          <p14:tracePt t="15063" x="4538663" y="4586288"/>
          <p14:tracePt t="15080" x="4514850" y="4591050"/>
          <p14:tracePt t="15097" x="4495800" y="4591050"/>
          <p14:tracePt t="15113" x="4462463" y="4591050"/>
          <p14:tracePt t="15130" x="4429125" y="4591050"/>
          <p14:tracePt t="15147" x="4391025" y="4591050"/>
          <p14:tracePt t="15163" x="4343400" y="4591050"/>
          <p14:tracePt t="15180" x="4267200" y="4572000"/>
          <p14:tracePt t="15196" x="4210050" y="4543425"/>
          <p14:tracePt t="15213" x="4171950" y="4510088"/>
          <p14:tracePt t="15230" x="4133850" y="4481513"/>
          <p14:tracePt t="15247" x="4081463" y="4424363"/>
          <p14:tracePt t="15263" x="4043363" y="4376738"/>
          <p14:tracePt t="15280" x="4010025" y="4338638"/>
          <p14:tracePt t="15297" x="3962400" y="4252913"/>
          <p14:tracePt t="15313" x="3924300" y="4176713"/>
          <p14:tracePt t="15330" x="3900488" y="4090988"/>
          <p14:tracePt t="15347" x="3886200" y="4029075"/>
          <p14:tracePt t="15363" x="3881438" y="3962400"/>
          <p14:tracePt t="15380" x="3881438" y="3924300"/>
          <p14:tracePt t="15397" x="3895725" y="3890963"/>
          <p14:tracePt t="15413" x="3910013" y="3857625"/>
          <p14:tracePt t="15430" x="3952875" y="3810000"/>
          <p14:tracePt t="15447" x="3981450" y="3776663"/>
          <p14:tracePt t="15463" x="3995738" y="3752850"/>
          <p14:tracePt t="15480" x="4029075" y="3729038"/>
          <p14:tracePt t="15497" x="4095750" y="3724275"/>
          <p14:tracePt t="15513" x="4148138" y="3738563"/>
          <p14:tracePt t="15530" x="4205288" y="3767138"/>
          <p14:tracePt t="15547" x="4276725" y="3814763"/>
          <p14:tracePt t="15563" x="4310063" y="3838575"/>
          <p14:tracePt t="15580" x="4338638" y="3871913"/>
          <p14:tracePt t="15597" x="4362450" y="3910013"/>
          <p14:tracePt t="15613" x="4400550" y="3995738"/>
          <p14:tracePt t="15630" x="4405313" y="4043363"/>
          <p14:tracePt t="15647" x="4419600" y="4076700"/>
          <p14:tracePt t="15663" x="4419600" y="4114800"/>
          <p14:tracePt t="15680" x="4410075" y="4148138"/>
          <p14:tracePt t="15697" x="4405313" y="4167188"/>
          <p14:tracePt t="15713" x="4386263" y="4191000"/>
          <p14:tracePt t="15730" x="4371975" y="4214813"/>
          <p14:tracePt t="15746" x="4314825" y="4248150"/>
          <p14:tracePt t="15763" x="4262438" y="4267200"/>
          <p14:tracePt t="15780" x="4210050" y="4271963"/>
          <p14:tracePt t="15797" x="4143375" y="4271963"/>
          <p14:tracePt t="15813" x="4100513" y="4257675"/>
          <p14:tracePt t="15830" x="4043363" y="4233863"/>
          <p14:tracePt t="15847" x="3990975" y="4171950"/>
          <p14:tracePt t="15863" x="3910013" y="4014788"/>
          <p14:tracePt t="15880" x="3876675" y="3929063"/>
          <p14:tracePt t="15897" x="3862388" y="3833813"/>
          <p14:tracePt t="15913" x="3852863" y="3719513"/>
          <p14:tracePt t="15930" x="3871913" y="3581400"/>
          <p14:tracePt t="15947" x="3890963" y="3538538"/>
          <p14:tracePt t="15963" x="3905250" y="3505200"/>
          <p14:tracePt t="15980" x="3924300" y="3476625"/>
          <p14:tracePt t="15996" x="3948113" y="3462338"/>
          <p14:tracePt t="16013" x="3962400" y="3457575"/>
          <p14:tracePt t="16030" x="3990975" y="3457575"/>
          <p14:tracePt t="16047" x="4052888" y="3476625"/>
          <p14:tracePt t="16063" x="4090988" y="3509963"/>
          <p14:tracePt t="16080" x="4124325" y="3548063"/>
          <p14:tracePt t="16096" x="4157663" y="3586163"/>
          <p14:tracePt t="16113" x="4181475" y="3648075"/>
          <p14:tracePt t="16130" x="4195763" y="3686175"/>
          <p14:tracePt t="16146" x="4210050" y="3738563"/>
          <p14:tracePt t="16163" x="4210050" y="3805238"/>
          <p14:tracePt t="16180" x="4195763" y="3933825"/>
          <p14:tracePt t="16196" x="4186238" y="3976688"/>
          <p14:tracePt t="16213" x="4171950" y="4014788"/>
          <p14:tracePt t="16230" x="4162425" y="4038600"/>
          <p14:tracePt t="16246" x="4157663" y="4057650"/>
          <p14:tracePt t="16263" x="4152900" y="4062413"/>
          <p14:tracePt t="16280" x="4143375" y="4067175"/>
          <p14:tracePt t="16296" x="4143375" y="4076700"/>
          <p14:tracePt t="16731" x="4143375" y="4086225"/>
          <p14:tracePt t="16738" x="4143375" y="4095750"/>
          <p14:tracePt t="16746" x="4138613" y="4105275"/>
          <p14:tracePt t="16763" x="4138613" y="4129088"/>
          <p14:tracePt t="16780" x="4133850" y="4138613"/>
          <p14:tracePt t="16797" x="4133850" y="4162425"/>
          <p14:tracePt t="16813" x="4133850" y="4176713"/>
          <p14:tracePt t="16846" x="4133850" y="4186238"/>
          <p14:tracePt t="16880" x="4133850" y="4195763"/>
          <p14:tracePt t="17142" x="4119563" y="4195763"/>
          <p14:tracePt t="17149" x="4105275" y="4195763"/>
          <p14:tracePt t="17163" x="4090988" y="4195763"/>
          <p14:tracePt t="17180" x="4048125" y="4195763"/>
          <p14:tracePt t="17196" x="4014788" y="4186238"/>
          <p14:tracePt t="17213" x="3971925" y="4162425"/>
          <p14:tracePt t="17230" x="3914775" y="4129088"/>
          <p14:tracePt t="17246" x="3876675" y="4095750"/>
          <p14:tracePt t="17263" x="3838575" y="4062413"/>
          <p14:tracePt t="17280" x="3810000" y="4033838"/>
          <p14:tracePt t="17296" x="3767138" y="4000500"/>
          <p14:tracePt t="17313" x="3748088" y="3986213"/>
          <p14:tracePt t="17330" x="3733800" y="3971925"/>
          <p14:tracePt t="17346" x="3724275" y="3962400"/>
          <p14:tracePt t="17363" x="3709988" y="3952875"/>
          <p14:tracePt t="17380" x="3695700" y="3948113"/>
          <p14:tracePt t="17397" x="3671888" y="3938588"/>
          <p14:tracePt t="17413" x="3648075" y="3929063"/>
          <p14:tracePt t="17430" x="3614738" y="3929063"/>
          <p14:tracePt t="17446" x="3600450" y="3929063"/>
          <p14:tracePt t="17463" x="3595688" y="3929063"/>
          <p14:tracePt t="17480" x="3586163" y="3929063"/>
          <p14:tracePt t="17513" x="3581400" y="3933825"/>
          <p14:tracePt t="17530" x="3576638" y="3952875"/>
          <p14:tracePt t="17547" x="3557588" y="4000500"/>
          <p14:tracePt t="17563" x="3548063" y="4048125"/>
          <p14:tracePt t="17580" x="3543300" y="4076700"/>
          <p14:tracePt t="17596" x="3529013" y="4105275"/>
          <p14:tracePt t="17613" x="3524250" y="4143375"/>
          <p14:tracePt t="17630" x="3524250" y="4181475"/>
          <p14:tracePt t="17647" x="3524250" y="4210050"/>
          <p14:tracePt t="17663" x="3529013" y="4238625"/>
          <p14:tracePt t="17680" x="3552825" y="4286250"/>
          <p14:tracePt t="17696" x="3571875" y="4314825"/>
          <p14:tracePt t="17713" x="3590925" y="4348163"/>
          <p14:tracePt t="17730" x="3633788" y="4391025"/>
          <p14:tracePt t="17746" x="3681413" y="4429125"/>
          <p14:tracePt t="17763" x="3729038" y="4471988"/>
          <p14:tracePt t="17780" x="3767138" y="4495800"/>
          <p14:tracePt t="17796" x="3814763" y="4514850"/>
          <p14:tracePt t="17813" x="3838575" y="4519613"/>
          <p14:tracePt t="17830" x="3867150" y="4519613"/>
          <p14:tracePt t="17846" x="3905250" y="4514850"/>
          <p14:tracePt t="17863" x="3995738" y="4476750"/>
          <p14:tracePt t="17880" x="4081463" y="4438650"/>
          <p14:tracePt t="17896" x="4157663" y="4381500"/>
          <p14:tracePt t="17913" x="4229100" y="4338638"/>
          <p14:tracePt t="17930" x="4305300" y="4281488"/>
          <p14:tracePt t="17946" x="4343400" y="4243388"/>
          <p14:tracePt t="17963" x="4367213" y="4205288"/>
          <p14:tracePt t="17980" x="4424363" y="4100513"/>
          <p14:tracePt t="17996" x="4438650" y="4038600"/>
          <p14:tracePt t="18013" x="4448175" y="3990975"/>
          <p14:tracePt t="18030" x="4438650" y="3938588"/>
          <p14:tracePt t="18047" x="4405313" y="3848100"/>
          <p14:tracePt t="18063" x="4371975" y="3762375"/>
          <p14:tracePt t="18080" x="4343400" y="3695700"/>
          <p14:tracePt t="18096" x="4319588" y="3652838"/>
          <p14:tracePt t="18113" x="4295775" y="3624263"/>
          <p14:tracePt t="18130" x="4286250" y="3614738"/>
          <p14:tracePt t="18146" x="4271963" y="3609975"/>
          <p14:tracePt t="18163" x="4243388" y="3609975"/>
          <p14:tracePt t="18180" x="4224338" y="3609975"/>
          <p14:tracePt t="18196" x="4200525" y="3624263"/>
          <p14:tracePt t="18213" x="4176713" y="3638550"/>
          <p14:tracePt t="18230" x="4143375" y="3667125"/>
          <p14:tracePt t="18246" x="4124325" y="3686175"/>
          <p14:tracePt t="18263" x="4110038" y="3695700"/>
          <p14:tracePt t="18280" x="4100513" y="3709988"/>
          <p14:tracePt t="18296" x="4081463" y="3729038"/>
          <p14:tracePt t="18313" x="4076700" y="3738563"/>
          <p14:tracePt t="18330" x="4067175" y="3748088"/>
          <p14:tracePt t="18346" x="4062413" y="3752850"/>
          <p14:tracePt t="18363" x="4062413" y="3762375"/>
          <p14:tracePt t="18380" x="4057650" y="3776663"/>
          <p14:tracePt t="18396" x="4052888" y="3790950"/>
          <p14:tracePt t="18413" x="4048125" y="3833813"/>
          <p14:tracePt t="18430" x="4048125" y="3862388"/>
          <p14:tracePt t="18446" x="4043363" y="3881438"/>
          <p14:tracePt t="18463" x="4043363" y="3900488"/>
          <p14:tracePt t="18480" x="4043363" y="3929063"/>
          <p14:tracePt t="18496" x="4043363" y="3952875"/>
          <p14:tracePt t="18513" x="4043363" y="3962400"/>
          <p14:tracePt t="18530" x="4043363" y="3976688"/>
          <p14:tracePt t="18546" x="4043363" y="3995738"/>
          <p14:tracePt t="18563" x="4043363" y="4005263"/>
          <p14:tracePt t="18580" x="4043363" y="4010025"/>
          <p14:tracePt t="18596" x="4043363" y="4019550"/>
          <p14:tracePt t="18613" x="4043363" y="4029075"/>
          <p14:tracePt t="18630" x="4043363" y="4033838"/>
          <p14:tracePt t="18646" x="4043363" y="4048125"/>
          <p14:tracePt t="18663" x="4043363" y="4067175"/>
          <p14:tracePt t="18680" x="4043363" y="4090988"/>
          <p14:tracePt t="18696" x="4048125" y="4119563"/>
          <p14:tracePt t="18713" x="4062413" y="4171950"/>
          <p14:tracePt t="18730" x="4067175" y="4248150"/>
          <p14:tracePt t="18746" x="4081463" y="4291013"/>
          <p14:tracePt t="18763" x="4086225" y="4333875"/>
          <p14:tracePt t="18780" x="4086225" y="4362450"/>
          <p14:tracePt t="18796" x="4086225" y="4395788"/>
          <p14:tracePt t="18813" x="4086225" y="4405313"/>
          <p14:tracePt t="19005" x="4167188" y="4429125"/>
          <p14:tracePt t="19021" x="4386263" y="4505325"/>
          <p14:tracePt t="19037" x="4557713" y="4586288"/>
          <p14:tracePt t="19052" x="4733925" y="4667250"/>
          <p14:tracePt t="19063" x="4872038" y="4729163"/>
          <p14:tracePt t="19080" x="4991100" y="4781550"/>
          <p14:tracePt t="19098" x="5086350" y="4824413"/>
          <p14:tracePt t="19114" x="5114925" y="4833938"/>
          <p14:tracePt t="19130" x="5129213" y="4838700"/>
          <p14:tracePt t="19147" x="5133975" y="4843463"/>
          <p14:tracePt t="19165" x="5143500" y="4843463"/>
          <p14:tracePt t="19409" x="5167313" y="4843463"/>
          <p14:tracePt t="19425" x="5210175" y="4838700"/>
          <p14:tracePt t="19439" x="5253038" y="4833938"/>
          <p14:tracePt t="19454" x="5305425" y="4833938"/>
          <p14:tracePt t="19463" x="5324475" y="4833938"/>
          <p14:tracePt t="19496" x="5405438" y="4833938"/>
          <p14:tracePt t="19530" x="5424488" y="4833938"/>
          <p14:tracePt t="19546" x="5434013" y="4833938"/>
          <p14:tracePt t="19563" x="5443538" y="4833938"/>
          <p14:tracePt t="19678" x="5448300" y="4833938"/>
          <p14:tracePt t="19774" x="5453063" y="4833938"/>
          <p14:tracePt t="19788" x="5457825" y="4833938"/>
          <p14:tracePt t="19796" x="5462588" y="4833938"/>
          <p14:tracePt t="19804" x="5472113" y="4833938"/>
          <p14:tracePt t="19813" x="5476875" y="4838700"/>
          <p14:tracePt t="19830" x="5505450" y="4843463"/>
          <p14:tracePt t="19846" x="5534025" y="4843463"/>
          <p14:tracePt t="19863" x="5586413" y="4843463"/>
          <p14:tracePt t="19879" x="5629275" y="4843463"/>
          <p14:tracePt t="19896" x="5681663" y="4843463"/>
          <p14:tracePt t="19913" x="5753100" y="4843463"/>
          <p14:tracePt t="19930" x="5795963" y="4843463"/>
          <p14:tracePt t="19946" x="5838825" y="4843463"/>
          <p14:tracePt t="19963" x="5876925" y="4843463"/>
          <p14:tracePt t="19980" x="5924550" y="4843463"/>
          <p14:tracePt t="19996" x="5953125" y="4843463"/>
          <p14:tracePt t="20013" x="5986463" y="4843463"/>
          <p14:tracePt t="20030" x="6015038" y="4843463"/>
          <p14:tracePt t="20046" x="6067425" y="4833938"/>
          <p14:tracePt t="20063" x="6105525" y="4829175"/>
          <p14:tracePt t="20080" x="6134100" y="4829175"/>
          <p14:tracePt t="20096" x="6162675" y="4829175"/>
          <p14:tracePt t="20113" x="6196013" y="4829175"/>
          <p14:tracePt t="20129" x="6205538" y="4824413"/>
          <p14:tracePt t="20146" x="6219825" y="4824413"/>
          <p14:tracePt t="20163" x="6229350" y="4824413"/>
          <p14:tracePt t="20179" x="6234113" y="4824413"/>
          <p14:tracePt t="20196" x="6243638" y="4824413"/>
          <p14:tracePt t="20263" x="6238875" y="4824413"/>
          <p14:tracePt t="20273" x="6210300" y="4824413"/>
          <p14:tracePt t="20280" x="6172200" y="4824413"/>
          <p14:tracePt t="20296" x="6015038" y="4824413"/>
          <p14:tracePt t="20313" x="5857875" y="4824413"/>
          <p14:tracePt t="20330" x="5700713" y="4824413"/>
          <p14:tracePt t="20346" x="5576888" y="4824413"/>
          <p14:tracePt t="20363" x="5453063" y="4824413"/>
          <p14:tracePt t="20380" x="5405438" y="4824413"/>
          <p14:tracePt t="20396" x="5362575" y="4824413"/>
          <p14:tracePt t="20413" x="5329238" y="4824413"/>
          <p14:tracePt t="20430" x="5319713" y="4824413"/>
          <p14:tracePt t="20446" x="5314950" y="4824413"/>
          <p14:tracePt t="20463" x="5305425" y="4824413"/>
          <p14:tracePt t="20480" x="5286375" y="4824413"/>
          <p14:tracePt t="20496" x="5272088" y="4829175"/>
          <p14:tracePt t="20513" x="5238750" y="4843463"/>
          <p14:tracePt t="20530" x="5210175" y="4843463"/>
          <p14:tracePt t="20546" x="5172075" y="4857750"/>
          <p14:tracePt t="20563" x="5148263" y="4867275"/>
          <p14:tracePt t="20580" x="5124450" y="4876800"/>
          <p14:tracePt t="20596" x="5105400" y="4886325"/>
          <p14:tracePt t="20613" x="5072063" y="4900613"/>
          <p14:tracePt t="20630" x="5043488" y="4905375"/>
          <p14:tracePt t="20646" x="5019675" y="4910138"/>
          <p14:tracePt t="20663" x="4981575" y="4910138"/>
          <p14:tracePt t="20680" x="4957763" y="4910138"/>
          <p14:tracePt t="20696" x="4943475" y="4919663"/>
          <p14:tracePt t="20713" x="4905375" y="4929188"/>
          <p14:tracePt t="20730" x="4857750" y="4938713"/>
          <p14:tracePt t="20746" x="4829175" y="4943475"/>
          <p14:tracePt t="20763" x="4800600" y="4943475"/>
          <p14:tracePt t="20779" x="4772025" y="4953000"/>
          <p14:tracePt t="20796" x="4748213" y="4953000"/>
          <p14:tracePt t="20813" x="4733925" y="4953000"/>
          <p14:tracePt t="20830" x="4729163" y="4953000"/>
          <p14:tracePt t="20846" x="4719638" y="4953000"/>
          <p14:tracePt t="20863" x="4710113" y="4953000"/>
          <p14:tracePt t="20879" x="4700588" y="4953000"/>
          <p14:tracePt t="20896" x="4691063" y="4953000"/>
          <p14:tracePt t="20913" x="4672013" y="4953000"/>
          <p14:tracePt t="20929" x="4667250" y="4953000"/>
          <p14:tracePt t="20946" x="4657725" y="4953000"/>
          <p14:tracePt t="20994" x="4657725" y="4957763"/>
          <p14:tracePt t="21223" x="4605338" y="4953000"/>
          <p14:tracePt t="21230" x="4514850" y="4943475"/>
          <p14:tracePt t="21237" x="4438650" y="4929188"/>
          <p14:tracePt t="21246" x="4367213" y="4910138"/>
          <p14:tracePt t="21263" x="4219575" y="4881563"/>
          <p14:tracePt t="21280" x="4071938" y="4857750"/>
          <p14:tracePt t="21296" x="3867150" y="4838700"/>
          <p14:tracePt t="21313" x="3776663" y="4838700"/>
          <p14:tracePt t="21329" x="3686175" y="4852988"/>
          <p14:tracePt t="21347" x="3548063" y="4867275"/>
          <p14:tracePt t="21363" x="3476625" y="4881563"/>
          <p14:tracePt t="21380" x="3405188" y="4881563"/>
          <p14:tracePt t="21396" x="3352800" y="4881563"/>
          <p14:tracePt t="21413" x="3286125" y="4881563"/>
          <p14:tracePt t="21430" x="3257550" y="4881563"/>
          <p14:tracePt t="21446" x="3228975" y="4881563"/>
          <p14:tracePt t="21463" x="3219450" y="4881563"/>
          <p14:tracePt t="21479" x="3209925" y="4881563"/>
          <p14:tracePt t="21496" x="3205163" y="4881563"/>
          <p14:tracePt t="21560" x="3209925" y="4881563"/>
          <p14:tracePt t="21567" x="3228975" y="4881563"/>
          <p14:tracePt t="21580" x="3262313" y="4881563"/>
          <p14:tracePt t="21596" x="3362325" y="4881563"/>
          <p14:tracePt t="21613" x="3586163" y="4900613"/>
          <p14:tracePt t="21630" x="3729038" y="4910138"/>
          <p14:tracePt t="21646" x="3886200" y="4910138"/>
          <p14:tracePt t="21663" x="4110038" y="4914900"/>
          <p14:tracePt t="21679" x="4224338" y="4905375"/>
          <p14:tracePt t="21696" x="4338638" y="4895850"/>
          <p14:tracePt t="21713" x="4419600" y="4891088"/>
          <p14:tracePt t="21729" x="4481513" y="4891088"/>
          <p14:tracePt t="21746" x="4500563" y="4891088"/>
          <p14:tracePt t="21763" x="4510088" y="4891088"/>
          <p14:tracePt t="21780" x="4514850" y="4891088"/>
          <p14:tracePt t="21796" x="4524375" y="4891088"/>
          <p14:tracePt t="21813" x="4529138" y="4891088"/>
          <p14:tracePt t="22024" x="4471988" y="4905375"/>
          <p14:tracePt t="22031" x="4381500" y="4933950"/>
          <p14:tracePt t="22039" x="4310063" y="4957763"/>
          <p14:tracePt t="22046" x="4252913" y="4976813"/>
          <p14:tracePt t="22063" x="4124325" y="5029200"/>
          <p14:tracePt t="22079" x="4005263" y="5072063"/>
          <p14:tracePt t="22096" x="3862388" y="5110163"/>
          <p14:tracePt t="22113" x="3800475" y="5124450"/>
          <p14:tracePt t="22129" x="3757613" y="5129213"/>
          <p14:tracePt t="22146" x="3733800" y="5138738"/>
          <p14:tracePt t="22163" x="3714750" y="5138738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Inner class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60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17"/>
    </mc:Choice>
    <mc:Fallback xmlns="">
      <p:transition spd="slow" advTm="4917"/>
    </mc:Fallback>
  </mc:AlternateContent>
  <p:extLst>
    <p:ext uri="{3A86A75C-4F4B-4683-9AE1-C65F6400EC91}">
      <p14:laserTraceLst xmlns:p14="http://schemas.microsoft.com/office/powerpoint/2010/main">
        <p14:tracePtLst>
          <p14:tracePt t="2004" x="3948113" y="5357813"/>
          <p14:tracePt t="2042" x="3305175" y="5248275"/>
          <p14:tracePt t="2049" x="3167063" y="5238750"/>
          <p14:tracePt t="2067" x="2914650" y="5238750"/>
          <p14:tracePt t="2079" x="2686050" y="5243513"/>
          <p14:tracePt t="2096" x="2476500" y="5253038"/>
          <p14:tracePt t="2129" x="2071688" y="5281613"/>
          <p14:tracePt t="2162" x="1795463" y="5329238"/>
          <p14:tracePt t="2179" x="1704975" y="5348288"/>
          <p14:tracePt t="2195" x="1557338" y="5362575"/>
          <p14:tracePt t="2212" x="1466850" y="5362575"/>
          <p14:tracePt t="2229" x="1376363" y="5362575"/>
          <p14:tracePt t="2245" x="1290638" y="5353050"/>
          <p14:tracePt t="2262" x="1204913" y="5338763"/>
          <p14:tracePt t="2279" x="1162050" y="5334000"/>
          <p14:tracePt t="2295" x="1128713" y="5329238"/>
          <p14:tracePt t="2312" x="1100138" y="5314950"/>
          <p14:tracePt t="2329" x="1090613" y="5310188"/>
          <p14:tracePt t="2345" x="1085850" y="5310188"/>
          <p14:tracePt t="2362" x="1076325" y="5310188"/>
          <p14:tracePt t="2395" x="1081088" y="5305425"/>
          <p14:tracePt t="2412" x="1119188" y="5295900"/>
          <p14:tracePt t="2429" x="1243013" y="5295900"/>
          <p14:tracePt t="2445" x="1528763" y="5300663"/>
          <p14:tracePt t="2462" x="1809750" y="5319713"/>
          <p14:tracePt t="2479" x="2162175" y="5343525"/>
          <p14:tracePt t="2495" x="2528888" y="5343525"/>
          <p14:tracePt t="2512" x="3081338" y="5334000"/>
          <p14:tracePt t="2529" x="3443288" y="5334000"/>
          <p14:tracePt t="2545" x="3667125" y="5338763"/>
          <p14:tracePt t="2562" x="4048125" y="5367338"/>
          <p14:tracePt t="2579" x="4229100" y="5400675"/>
          <p14:tracePt t="2595" x="4400550" y="5438775"/>
          <p14:tracePt t="2612" x="4533900" y="5462588"/>
          <p14:tracePt t="2629" x="4633913" y="5476875"/>
          <p14:tracePt t="2645" x="4667250" y="5476875"/>
          <p14:tracePt t="2662" x="4686300" y="5467350"/>
          <p14:tracePt t="2679" x="4695825" y="5467350"/>
          <p14:tracePt t="2695" x="4705350" y="5467350"/>
          <p14:tracePt t="2712" x="4710113" y="546735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Inner Classes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ko-KR" dirty="0">
                <a:ea typeface="굴림" pitchFamily="50" charset="-127"/>
              </a:rPr>
              <a:t>An inner class is a class that is defined inside another class</a:t>
            </a:r>
          </a:p>
          <a:p>
            <a:pPr eaLnBrk="1" hangingPunct="1">
              <a:defRPr/>
            </a:pPr>
            <a:endParaRPr lang="en-US" altLang="ko-KR" dirty="0">
              <a:ea typeface="굴림" pitchFamily="50" charset="-127"/>
            </a:endParaRPr>
          </a:p>
          <a:p>
            <a:pPr eaLnBrk="1" hangingPunct="1">
              <a:defRPr/>
            </a:pPr>
            <a:endParaRPr lang="en-US" altLang="ko-KR" dirty="0">
              <a:ea typeface="굴림" pitchFamily="50" charset="-127"/>
            </a:endParaRPr>
          </a:p>
          <a:p>
            <a:pPr eaLnBrk="1" hangingPunct="1">
              <a:defRPr/>
            </a:pPr>
            <a:endParaRPr lang="en-US" altLang="ko-KR" dirty="0">
              <a:ea typeface="굴림" pitchFamily="50" charset="-127"/>
            </a:endParaRPr>
          </a:p>
          <a:p>
            <a:pPr eaLnBrk="1" hangingPunct="1">
              <a:defRPr/>
            </a:pPr>
            <a:endParaRPr lang="en-US" altLang="ko-KR" dirty="0">
              <a:ea typeface="굴림" pitchFamily="50" charset="-127"/>
            </a:endParaRPr>
          </a:p>
          <a:p>
            <a:pPr eaLnBrk="1" hangingPunct="1">
              <a:defRPr/>
            </a:pPr>
            <a:endParaRPr lang="en-US" altLang="ko-KR" dirty="0">
              <a:ea typeface="굴림" pitchFamily="50" charset="-127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ko-KR" dirty="0">
              <a:ea typeface="굴림" pitchFamily="50" charset="-127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ko-KR" dirty="0">
              <a:ea typeface="굴림" pitchFamily="50" charset="-127"/>
            </a:endParaRPr>
          </a:p>
          <a:p>
            <a:pPr eaLnBrk="1" hangingPunct="1">
              <a:defRPr/>
            </a:pPr>
            <a:r>
              <a:rPr lang="en-US" altLang="ko-KR" dirty="0">
                <a:ea typeface="굴림" pitchFamily="50" charset="-127"/>
              </a:rPr>
              <a:t>Three kinds of inner classes</a:t>
            </a:r>
          </a:p>
          <a:p>
            <a:pPr lvl="1" eaLnBrk="1" hangingPunct="1">
              <a:defRPr/>
            </a:pPr>
            <a:r>
              <a:rPr lang="en-US" altLang="ko-KR" dirty="0">
                <a:ea typeface="굴림" pitchFamily="50" charset="-127"/>
              </a:rPr>
              <a:t>Ordinary Inner class</a:t>
            </a:r>
          </a:p>
          <a:p>
            <a:pPr lvl="1" eaLnBrk="1" hangingPunct="1">
              <a:defRPr/>
            </a:pPr>
            <a:r>
              <a:rPr lang="en-US" altLang="ko-KR" dirty="0">
                <a:ea typeface="굴림" pitchFamily="50" charset="-127"/>
              </a:rPr>
              <a:t>Local (inner) class</a:t>
            </a:r>
          </a:p>
          <a:p>
            <a:pPr lvl="1" eaLnBrk="1" hangingPunct="1">
              <a:defRPr/>
            </a:pPr>
            <a:r>
              <a:rPr lang="en-US" altLang="ko-KR" dirty="0">
                <a:ea typeface="굴림" pitchFamily="50" charset="-127"/>
              </a:rPr>
              <a:t>Anonymous (inner) class</a:t>
            </a:r>
          </a:p>
          <a:p>
            <a:pPr lvl="1" eaLnBrk="1" hangingPunct="1">
              <a:defRPr/>
            </a:pPr>
            <a:endParaRPr lang="en-US" altLang="ko-KR" dirty="0">
              <a:ea typeface="굴림" pitchFamily="50" charset="-127"/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817563" y="1944688"/>
            <a:ext cx="7880350" cy="256381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361950" algn="l"/>
                <a:tab pos="712788" algn="l"/>
                <a:tab pos="1074738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/>
              <a:t>class OuterClass {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/>
              <a:t>	...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/>
              <a:t>	private class InnerClass {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/>
              <a:t>		...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/>
              <a:t>	}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/>
              <a:t>}</a:t>
            </a:r>
          </a:p>
        </p:txBody>
      </p:sp>
      <p:sp>
        <p:nvSpPr>
          <p:cNvPr id="17413" name="설명선 1(강조선) 1"/>
          <p:cNvSpPr>
            <a:spLocks/>
          </p:cNvSpPr>
          <p:nvPr/>
        </p:nvSpPr>
        <p:spPr bwMode="auto">
          <a:xfrm>
            <a:off x="4953000" y="1989138"/>
            <a:ext cx="4176713" cy="1079500"/>
          </a:xfrm>
          <a:prstGeom prst="accentCallout1">
            <a:avLst>
              <a:gd name="adj1" fmla="val 47773"/>
              <a:gd name="adj2" fmla="val -1764"/>
              <a:gd name="adj3" fmla="val 87102"/>
              <a:gd name="adj4" fmla="val -18630"/>
            </a:avLst>
          </a:prstGeom>
          <a:solidFill>
            <a:srgbClr val="FF9BFF">
              <a:alpha val="2588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b="1">
                <a:latin typeface="Arial" panose="020B0604020202020204" pitchFamily="34" charset="0"/>
                <a:ea typeface="굴림" panose="020B0600000101010101" pitchFamily="50" charset="-127"/>
              </a:rPr>
              <a:t>Logical grouping of classes</a:t>
            </a: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—If a class is useful to only one other class, then it is logical to embed it in that class and keep the two together. </a:t>
            </a: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7414" name="설명선 1(강조선) 5"/>
          <p:cNvSpPr>
            <a:spLocks/>
          </p:cNvSpPr>
          <p:nvPr/>
        </p:nvSpPr>
        <p:spPr bwMode="auto">
          <a:xfrm>
            <a:off x="5024438" y="3357563"/>
            <a:ext cx="4176712" cy="1079500"/>
          </a:xfrm>
          <a:prstGeom prst="accentCallout1">
            <a:avLst>
              <a:gd name="adj1" fmla="val 47773"/>
              <a:gd name="adj2" fmla="val -1764"/>
              <a:gd name="adj3" fmla="val -15694"/>
              <a:gd name="adj4" fmla="val -79306"/>
            </a:avLst>
          </a:prstGeom>
          <a:solidFill>
            <a:srgbClr val="FF9BFF">
              <a:alpha val="2588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 inner class can be hidden from the outside world.</a:t>
            </a: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469"/>
    </mc:Choice>
    <mc:Fallback xmlns="">
      <p:transition spd="slow" advTm="50469"/>
    </mc:Fallback>
  </mc:AlternateContent>
  <p:extLst>
    <p:ext uri="{3A86A75C-4F4B-4683-9AE1-C65F6400EC91}">
      <p14:laserTraceLst xmlns:p14="http://schemas.microsoft.com/office/powerpoint/2010/main">
        <p14:tracePtLst>
          <p14:tracePt t="628" x="4710113" y="5229225"/>
          <p14:tracePt t="635" x="4724400" y="4752975"/>
          <p14:tracePt t="645" x="4724400" y="4548188"/>
          <p14:tracePt t="662" x="4714875" y="3867150"/>
          <p14:tracePt t="680" x="4705350" y="3424238"/>
          <p14:tracePt t="695" x="4686300" y="3224213"/>
          <p14:tracePt t="728" x="4662488" y="3019425"/>
          <p14:tracePt t="761" x="4662488" y="2886075"/>
          <p14:tracePt t="778" x="4662488" y="2876550"/>
          <p14:tracePt t="795" x="4662488" y="2871788"/>
          <p14:tracePt t="973" x="4648200" y="2747963"/>
          <p14:tracePt t="980" x="4624388" y="2600325"/>
          <p14:tracePt t="988" x="4624388" y="2509838"/>
          <p14:tracePt t="995" x="4614863" y="2400300"/>
          <p14:tracePt t="1011" x="4614863" y="2028825"/>
          <p14:tracePt t="1028" x="4605338" y="1828800"/>
          <p14:tracePt t="1045" x="4581525" y="1638300"/>
          <p14:tracePt t="1062" x="4519613" y="1428750"/>
          <p14:tracePt t="1078" x="4471988" y="1352550"/>
          <p14:tracePt t="1095" x="4443413" y="1314450"/>
          <p14:tracePt t="1112" x="4362450" y="1243013"/>
          <p14:tracePt t="1128" x="4295775" y="1195388"/>
          <p14:tracePt t="1145" x="4205288" y="1143000"/>
          <p14:tracePt t="1162" x="4105275" y="1090613"/>
          <p14:tracePt t="1178" x="3971925" y="1038225"/>
          <p14:tracePt t="1195" x="3895725" y="1004888"/>
          <p14:tracePt t="1211" x="3824288" y="985838"/>
          <p14:tracePt t="1228" x="3762375" y="971550"/>
          <p14:tracePt t="1245" x="3686175" y="957263"/>
          <p14:tracePt t="1261" x="3648075" y="942975"/>
          <p14:tracePt t="1278" x="3624263" y="938213"/>
          <p14:tracePt t="1295" x="3605213" y="933450"/>
          <p14:tracePt t="1311" x="3595688" y="933450"/>
          <p14:tracePt t="1328" x="3586163" y="933450"/>
          <p14:tracePt t="1362" x="3624263" y="933450"/>
          <p14:tracePt t="1378" x="3724275" y="933450"/>
          <p14:tracePt t="1395" x="3848100" y="933450"/>
          <p14:tracePt t="1411" x="4024313" y="942975"/>
          <p14:tracePt t="1428" x="4314825" y="962025"/>
          <p14:tracePt t="1445" x="4529138" y="1009650"/>
          <p14:tracePt t="1462" x="4748213" y="1076325"/>
          <p14:tracePt t="1478" x="4929188" y="1138238"/>
          <p14:tracePt t="1495" x="5200650" y="1204913"/>
          <p14:tracePt t="1511" x="5324475" y="1219200"/>
          <p14:tracePt t="1528" x="5429250" y="1238250"/>
          <p14:tracePt t="1545" x="5567363" y="1233488"/>
          <p14:tracePt t="1561" x="5767388" y="1204913"/>
          <p14:tracePt t="1578" x="5886450" y="1190625"/>
          <p14:tracePt t="1595" x="5991225" y="1147763"/>
          <p14:tracePt t="1612" x="6110288" y="1071563"/>
          <p14:tracePt t="1646" x="6172200" y="966788"/>
          <p14:tracePt t="1661" x="6172200" y="909638"/>
          <p14:tracePt t="1678" x="6115050" y="804863"/>
          <p14:tracePt t="1695" x="6000750" y="690563"/>
          <p14:tracePt t="1712" x="5738813" y="519113"/>
          <p14:tracePt t="1728" x="5524500" y="400050"/>
          <p14:tracePt t="1745" x="5133975" y="338138"/>
          <p14:tracePt t="1761" x="4967288" y="319088"/>
          <p14:tracePt t="1778" x="4800600" y="323850"/>
          <p14:tracePt t="1795" x="4586288" y="347663"/>
          <p14:tracePt t="1811" x="4510088" y="371475"/>
          <p14:tracePt t="1828" x="4457700" y="404813"/>
          <p14:tracePt t="1845" x="4395788" y="447675"/>
          <p14:tracePt t="1862" x="4310063" y="523875"/>
          <p14:tracePt t="1878" x="4233863" y="571500"/>
          <p14:tracePt t="1895" x="4171950" y="623888"/>
          <p14:tracePt t="1911" x="4110038" y="700088"/>
          <p14:tracePt t="1928" x="4033838" y="857250"/>
          <p14:tracePt t="1945" x="4000500" y="957263"/>
          <p14:tracePt t="1961" x="3990975" y="1004888"/>
          <p14:tracePt t="1978" x="3981450" y="1052513"/>
          <p14:tracePt t="1995" x="4000500" y="1100138"/>
          <p14:tracePt t="2011" x="4038600" y="1128713"/>
          <p14:tracePt t="2028" x="4133850" y="1185863"/>
          <p14:tracePt t="2045" x="4291013" y="1252538"/>
          <p14:tracePt t="2061" x="4429125" y="1276350"/>
          <p14:tracePt t="2078" x="4562475" y="1285875"/>
          <p14:tracePt t="2095" x="4686300" y="1285875"/>
          <p14:tracePt t="2111" x="4843463" y="1285875"/>
          <p14:tracePt t="2128" x="4957763" y="1276350"/>
          <p14:tracePt t="2145" x="5081588" y="1276350"/>
          <p14:tracePt t="2161" x="5186363" y="1257300"/>
          <p14:tracePt t="2178" x="5324475" y="1233488"/>
          <p14:tracePt t="2195" x="5419725" y="1209675"/>
          <p14:tracePt t="2212" x="5514975" y="1181100"/>
          <p14:tracePt t="2228" x="5610225" y="1138238"/>
          <p14:tracePt t="2245" x="5643563" y="1104900"/>
          <p14:tracePt t="2261" x="5676900" y="1042988"/>
          <p14:tracePt t="2291" x="5648325" y="842963"/>
          <p14:tracePt t="2297" x="5610225" y="800100"/>
          <p14:tracePt t="2311" x="5486400" y="695325"/>
          <p14:tracePt t="2328" x="5305425" y="571500"/>
          <p14:tracePt t="2345" x="5038725" y="461963"/>
          <p14:tracePt t="2361" x="4791075" y="419100"/>
          <p14:tracePt t="2378" x="4610100" y="423863"/>
          <p14:tracePt t="2395" x="4495800" y="438150"/>
          <p14:tracePt t="2411" x="4424363" y="461963"/>
          <p14:tracePt t="2430" x="4357688" y="495300"/>
          <p14:tracePt t="2454" x="4329113" y="504825"/>
          <p14:tracePt t="2461" x="4324350" y="509588"/>
          <p14:tracePt t="2478" x="4314825" y="509588"/>
          <p14:tracePt t="2495" x="4310063" y="519113"/>
          <p14:tracePt t="2511" x="4310063" y="528638"/>
          <p14:tracePt t="2528" x="4310063" y="542925"/>
          <p14:tracePt t="2758" x="4271963" y="557213"/>
          <p14:tracePt t="2765" x="4200525" y="585788"/>
          <p14:tracePt t="2772" x="4152900" y="609600"/>
          <p14:tracePt t="2780" x="4105275" y="628650"/>
          <p14:tracePt t="2795" x="4029075" y="671513"/>
          <p14:tracePt t="2811" x="3971925" y="700088"/>
          <p14:tracePt t="2828" x="3948113" y="723900"/>
          <p14:tracePt t="2845" x="3929063" y="742950"/>
          <p14:tracePt t="2861" x="3929063" y="766763"/>
          <p14:tracePt t="2878" x="3933825" y="790575"/>
          <p14:tracePt t="2895" x="3957638" y="814388"/>
          <p14:tracePt t="2911" x="4043363" y="866775"/>
          <p14:tracePt t="2928" x="4114800" y="890588"/>
          <p14:tracePt t="2945" x="4176713" y="904875"/>
          <p14:tracePt t="2961" x="4238625" y="909638"/>
          <p14:tracePt t="2978" x="4305300" y="909638"/>
          <p14:tracePt t="2995" x="4333875" y="909638"/>
          <p14:tracePt t="3011" x="4357688" y="909638"/>
          <p14:tracePt t="3048" x="4386263" y="909638"/>
          <p14:tracePt t="3061" x="4391025" y="909638"/>
          <p14:tracePt t="3078" x="4395788" y="909638"/>
          <p14:tracePt t="3111" x="4400550" y="909638"/>
          <p14:tracePt t="3544" x="4438650" y="923925"/>
          <p14:tracePt t="3566" x="4581525" y="1042988"/>
          <p14:tracePt t="3578" x="4643438" y="1095375"/>
          <p14:tracePt t="3595" x="4838700" y="1238250"/>
          <p14:tracePt t="3611" x="4957763" y="1304925"/>
          <p14:tracePt t="3628" x="5100638" y="1385888"/>
          <p14:tracePt t="3645" x="5267325" y="1485900"/>
          <p14:tracePt t="3648" x="5357813" y="1543050"/>
          <p14:tracePt t="3678" x="5662613" y="1685925"/>
          <p14:tracePt t="3712" x="6015038" y="1776413"/>
          <p14:tracePt t="3728" x="6296025" y="1795463"/>
          <p14:tracePt t="3745" x="6448425" y="1804988"/>
          <p14:tracePt t="3761" x="6553200" y="1804988"/>
          <p14:tracePt t="3778" x="6615113" y="1800225"/>
          <p14:tracePt t="3795" x="6629400" y="1790700"/>
          <p14:tracePt t="3984" x="6715125" y="1776413"/>
          <p14:tracePt t="3992" x="6853238" y="1766888"/>
          <p14:tracePt t="3999" x="6977063" y="1757363"/>
          <p14:tracePt t="4011" x="7100888" y="1738313"/>
          <p14:tracePt t="4028" x="7372350" y="1704975"/>
          <p14:tracePt t="4045" x="7548563" y="1704975"/>
          <p14:tracePt t="4061" x="7691438" y="1704975"/>
          <p14:tracePt t="4078" x="7796213" y="1704975"/>
          <p14:tracePt t="4095" x="7943850" y="1724025"/>
          <p14:tracePt t="4111" x="8024813" y="1728788"/>
          <p14:tracePt t="4128" x="8105775" y="1738313"/>
          <p14:tracePt t="4144" x="8177213" y="1738313"/>
          <p14:tracePt t="4146" x="8210550" y="1738313"/>
          <p14:tracePt t="4161" x="8272463" y="1733550"/>
          <p14:tracePt t="4178" x="8339138" y="1719263"/>
          <p14:tracePt t="4194" x="8410575" y="1714500"/>
          <p14:tracePt t="4211" x="8496300" y="1700213"/>
          <p14:tracePt t="4228" x="8534400" y="1695450"/>
          <p14:tracePt t="4245" x="8548688" y="1695450"/>
          <p14:tracePt t="4261" x="8562975" y="1695450"/>
          <p14:tracePt t="4278" x="8572500" y="1695450"/>
          <p14:tracePt t="4322" x="8562975" y="1700213"/>
          <p14:tracePt t="4330" x="8539163" y="1704975"/>
          <p14:tracePt t="4344" x="8482013" y="1724025"/>
          <p14:tracePt t="4361" x="8367713" y="1743075"/>
          <p14:tracePt t="4378" x="8234363" y="1766888"/>
          <p14:tracePt t="4395" x="8062913" y="1776413"/>
          <p14:tracePt t="4411" x="7862888" y="1766888"/>
          <p14:tracePt t="4428" x="7705725" y="1747838"/>
          <p14:tracePt t="4444" x="7567613" y="1719263"/>
          <p14:tracePt t="4461" x="7410450" y="1666875"/>
          <p14:tracePt t="4478" x="7319963" y="1609725"/>
          <p14:tracePt t="4495" x="7224713" y="1547813"/>
          <p14:tracePt t="4511" x="7162800" y="1504950"/>
          <p14:tracePt t="4541" x="7086600" y="1447800"/>
          <p14:tracePt t="4551" x="7062788" y="1428750"/>
          <p14:tracePt t="4561" x="7053263" y="1409700"/>
          <p14:tracePt t="4578" x="7048500" y="1362075"/>
          <p14:tracePt t="4595" x="7110413" y="1190625"/>
          <p14:tracePt t="4612" x="7177088" y="1114425"/>
          <p14:tracePt t="4628" x="7243763" y="1052513"/>
          <p14:tracePt t="4645" x="7448550" y="962025"/>
          <p14:tracePt t="4661" x="7591425" y="947738"/>
          <p14:tracePt t="4678" x="7696200" y="957263"/>
          <p14:tracePt t="4694" x="7762875" y="1004888"/>
          <p14:tracePt t="4711" x="7848600" y="1100138"/>
          <p14:tracePt t="4728" x="7896225" y="1181100"/>
          <p14:tracePt t="4744" x="7924800" y="1266825"/>
          <p14:tracePt t="4761" x="7943850" y="1381125"/>
          <p14:tracePt t="4778" x="7943850" y="1538288"/>
          <p14:tracePt t="4795" x="7939088" y="1595438"/>
          <p14:tracePt t="4811" x="7934325" y="1633538"/>
          <p14:tracePt t="4828" x="7924800" y="1666875"/>
          <p14:tracePt t="4845" x="7920038" y="1690688"/>
          <p14:tracePt t="4861" x="7910513" y="1700213"/>
          <p14:tracePt t="4878" x="7905750" y="1714500"/>
          <p14:tracePt t="4895" x="7896225" y="1728788"/>
          <p14:tracePt t="4911" x="7896225" y="1738313"/>
          <p14:tracePt t="4928" x="7896225" y="1743075"/>
          <p14:tracePt t="4944" x="7896225" y="1747838"/>
          <p14:tracePt t="4961" x="7896225" y="1752600"/>
          <p14:tracePt t="4988" x="7891463" y="1757363"/>
          <p14:tracePt t="4999" x="7881938" y="1762125"/>
          <p14:tracePt t="5011" x="7867650" y="1766888"/>
          <p14:tracePt t="5028" x="7729538" y="1795463"/>
          <p14:tracePt t="5044" x="7548563" y="1814513"/>
          <p14:tracePt t="5061" x="7305675" y="1852613"/>
          <p14:tracePt t="5078" x="6943725" y="1871663"/>
          <p14:tracePt t="5094" x="6753225" y="1871663"/>
          <p14:tracePt t="5111" x="6596063" y="1862138"/>
          <p14:tracePt t="5128" x="6491288" y="1843088"/>
          <p14:tracePt t="5144" x="6415088" y="1828800"/>
          <p14:tracePt t="5161" x="6386513" y="1824038"/>
          <p14:tracePt t="5178" x="6362700" y="1819275"/>
          <p14:tracePt t="5194" x="6348413" y="1819275"/>
          <p14:tracePt t="5211" x="6315075" y="1809750"/>
          <p14:tracePt t="5228" x="6276975" y="1795463"/>
          <p14:tracePt t="5245" x="6234113" y="1795463"/>
          <p14:tracePt t="5261" x="6172200" y="1781175"/>
          <p14:tracePt t="5278" x="6076950" y="1766888"/>
          <p14:tracePt t="5294" x="6029325" y="1766888"/>
          <p14:tracePt t="5311" x="5986463" y="1766888"/>
          <p14:tracePt t="5328" x="5924550" y="1766888"/>
          <p14:tracePt t="5344" x="5881688" y="1766888"/>
          <p14:tracePt t="5361" x="5843588" y="1766888"/>
          <p14:tracePt t="5391" x="5776913" y="1766888"/>
          <p14:tracePt t="5401" x="5748338" y="1766888"/>
          <p14:tracePt t="5411" x="5729288" y="1766888"/>
          <p14:tracePt t="5428" x="5700713" y="1766888"/>
          <p14:tracePt t="5444" x="5672138" y="1766888"/>
          <p14:tracePt t="5461" x="5643563" y="1766888"/>
          <p14:tracePt t="5478" x="5638800" y="1766888"/>
          <p14:tracePt t="5512" x="5634038" y="1766888"/>
          <p14:tracePt t="5798" x="5624513" y="1766888"/>
          <p14:tracePt t="5806" x="5614988" y="1766888"/>
          <p14:tracePt t="5813" x="5605463" y="1766888"/>
          <p14:tracePt t="5828" x="5591175" y="1766888"/>
          <p14:tracePt t="5844" x="5567363" y="1766888"/>
          <p14:tracePt t="5861" x="5548313" y="1766888"/>
          <p14:tracePt t="5878" x="5510213" y="1766888"/>
          <p14:tracePt t="5894" x="5410200" y="1766888"/>
          <p14:tracePt t="5911" x="5295900" y="1766888"/>
          <p14:tracePt t="5928" x="5119688" y="1785938"/>
          <p14:tracePt t="5945" x="4852988" y="1785938"/>
          <p14:tracePt t="5961" x="4652963" y="1785938"/>
          <p14:tracePt t="5978" x="4476750" y="1785938"/>
          <p14:tracePt t="5994" x="4319588" y="1781175"/>
          <p14:tracePt t="6011" x="4105275" y="1766888"/>
          <p14:tracePt t="6028" x="3967163" y="1738313"/>
          <p14:tracePt t="6044" x="3862388" y="1714500"/>
          <p14:tracePt t="6061" x="3790950" y="1695450"/>
          <p14:tracePt t="6078" x="3714750" y="1681163"/>
          <p14:tracePt t="6094" x="3671888" y="1676400"/>
          <p14:tracePt t="6111" x="3633788" y="1666875"/>
          <p14:tracePt t="6128" x="3605213" y="1666875"/>
          <p14:tracePt t="6145" x="3581400" y="1666875"/>
          <p14:tracePt t="6161" x="3571875" y="1666875"/>
          <p14:tracePt t="6178" x="3567113" y="1666875"/>
          <p14:tracePt t="6194" x="3557588" y="1666875"/>
          <p14:tracePt t="6599" x="3486150" y="1666875"/>
          <p14:tracePt t="6606" x="3376613" y="1681163"/>
          <p14:tracePt t="6614" x="3252788" y="1690688"/>
          <p14:tracePt t="6644" x="2757488" y="1719263"/>
          <p14:tracePt t="6678" x="2357438" y="1704975"/>
          <p14:tracePt t="6695" x="2133600" y="1700213"/>
          <p14:tracePt t="6711" x="1990725" y="1690688"/>
          <p14:tracePt t="6728" x="1871663" y="1671638"/>
          <p14:tracePt t="6744" x="1795463" y="1671638"/>
          <p14:tracePt t="6761" x="1676400" y="1666875"/>
          <p14:tracePt t="6778" x="1609725" y="1666875"/>
          <p14:tracePt t="6794" x="1566863" y="1666875"/>
          <p14:tracePt t="6811" x="1533525" y="1666875"/>
          <p14:tracePt t="6828" x="1528763" y="1666875"/>
          <p14:tracePt t="6844" x="1524000" y="1666875"/>
          <p14:tracePt t="6878" x="1619250" y="1671638"/>
          <p14:tracePt t="6894" x="1800225" y="1709738"/>
          <p14:tracePt t="6911" x="2024063" y="1738313"/>
          <p14:tracePt t="6928" x="2247900" y="1757363"/>
          <p14:tracePt t="6944" x="2605088" y="1766888"/>
          <p14:tracePt t="6961" x="2790825" y="1766888"/>
          <p14:tracePt t="6978" x="2981325" y="1762125"/>
          <p14:tracePt t="6994" x="3138488" y="1752600"/>
          <p14:tracePt t="7011" x="3276600" y="1743075"/>
          <p14:tracePt t="7028" x="3343275" y="1743075"/>
          <p14:tracePt t="7044" x="3381375" y="1743075"/>
          <p14:tracePt t="7061" x="3400425" y="1743075"/>
          <p14:tracePt t="7078" x="3405188" y="1743075"/>
          <p14:tracePt t="7094" x="3414713" y="1743075"/>
          <p14:tracePt t="7111" x="3419475" y="1743075"/>
          <p14:tracePt t="7128" x="3424238" y="1743075"/>
          <p14:tracePt t="7532" x="3486150" y="1743075"/>
          <p14:tracePt t="7539" x="3571875" y="1738313"/>
          <p14:tracePt t="7547" x="3676650" y="1728788"/>
          <p14:tracePt t="7561" x="3871913" y="1728788"/>
          <p14:tracePt t="7578" x="4048125" y="1728788"/>
          <p14:tracePt t="7594" x="4248150" y="1728788"/>
          <p14:tracePt t="7611" x="4414838" y="1728788"/>
          <p14:tracePt t="7644" x="4738688" y="1728788"/>
          <p14:tracePt t="7689" x="5014913" y="1738313"/>
          <p14:tracePt t="7696" x="5038725" y="1738313"/>
          <p14:tracePt t="7711" x="5086350" y="1738313"/>
          <p14:tracePt t="7728" x="5124450" y="1738313"/>
          <p14:tracePt t="7744" x="5143500" y="1738313"/>
          <p14:tracePt t="7761" x="5148263" y="1738313"/>
          <p14:tracePt t="7794" x="5143500" y="1738313"/>
          <p14:tracePt t="7811" x="4929188" y="1747838"/>
          <p14:tracePt t="7828" x="4700588" y="1757363"/>
          <p14:tracePt t="7844" x="4357688" y="1766888"/>
          <p14:tracePt t="7861" x="4038600" y="1766888"/>
          <p14:tracePt t="7887" x="3424238" y="1781175"/>
          <p14:tracePt t="7896" x="3309938" y="1790700"/>
          <p14:tracePt t="7911" x="3062288" y="1800225"/>
          <p14:tracePt t="7928" x="2838450" y="1809750"/>
          <p14:tracePt t="7944" x="2747963" y="1804988"/>
          <p14:tracePt t="7961" x="2695575" y="1790700"/>
          <p14:tracePt t="7978" x="2657475" y="1785938"/>
          <p14:tracePt t="7994" x="2633663" y="1781175"/>
          <p14:tracePt t="8011" x="2628900" y="1781175"/>
          <p14:tracePt t="9346" x="2614613" y="1800225"/>
          <p14:tracePt t="9353" x="2600325" y="1847850"/>
          <p14:tracePt t="9361" x="2576513" y="1905000"/>
          <p14:tracePt t="9377" x="2538413" y="1971675"/>
          <p14:tracePt t="9394" x="2509838" y="2028825"/>
          <p14:tracePt t="9411" x="2486025" y="2066925"/>
          <p14:tracePt t="9444" x="2419350" y="2133600"/>
          <p14:tracePt t="9478" x="2362200" y="2185988"/>
          <p14:tracePt t="9494" x="2338388" y="2205038"/>
          <p14:tracePt t="9511" x="2314575" y="2214563"/>
          <p14:tracePt t="9527" x="2290763" y="2238375"/>
          <p14:tracePt t="9544" x="2262188" y="2271713"/>
          <p14:tracePt t="9561" x="2243138" y="2290763"/>
          <p14:tracePt t="9577" x="2228850" y="2305050"/>
          <p14:tracePt t="9594" x="2219325" y="2314575"/>
          <p14:tracePt t="9611" x="2200275" y="2333625"/>
          <p14:tracePt t="9627" x="2176463" y="2352675"/>
          <p14:tracePt t="9644" x="2147888" y="2371725"/>
          <p14:tracePt t="9661" x="2090738" y="2395538"/>
          <p14:tracePt t="9677" x="2033588" y="2424113"/>
          <p14:tracePt t="9694" x="1971675" y="2443163"/>
          <p14:tracePt t="9711" x="1900238" y="2466975"/>
          <p14:tracePt t="9728" x="1800225" y="2481263"/>
          <p14:tracePt t="9744" x="1743075" y="2486025"/>
          <p14:tracePt t="9761" x="1662113" y="2495550"/>
          <p14:tracePt t="9777" x="1576388" y="2509838"/>
          <p14:tracePt t="9794" x="1485900" y="2509838"/>
          <p14:tracePt t="9811" x="1433513" y="2500313"/>
          <p14:tracePt t="9828" x="1395413" y="2490788"/>
          <p14:tracePt t="9844" x="1366838" y="2462213"/>
          <p14:tracePt t="9861" x="1319213" y="2405063"/>
          <p14:tracePt t="9877" x="1300163" y="2343150"/>
          <p14:tracePt t="9894" x="1285875" y="2300288"/>
          <p14:tracePt t="9911" x="1281113" y="2233613"/>
          <p14:tracePt t="9928" x="1300163" y="2157413"/>
          <p14:tracePt t="9945" x="1347788" y="2062163"/>
          <p14:tracePt t="9961" x="1419225" y="1990725"/>
          <p14:tracePt t="9978" x="1614488" y="1866900"/>
          <p14:tracePt t="9994" x="1743075" y="1824038"/>
          <p14:tracePt t="10011" x="1881188" y="1795463"/>
          <p14:tracePt t="10027" x="2024063" y="1790700"/>
          <p14:tracePt t="10044" x="2171700" y="1790700"/>
          <p14:tracePt t="10061" x="2238375" y="1814513"/>
          <p14:tracePt t="10077" x="2295525" y="1847850"/>
          <p14:tracePt t="10123" x="2419350" y="2000250"/>
          <p14:tracePt t="10129" x="2433638" y="2019300"/>
          <p14:tracePt t="10144" x="2457450" y="2066925"/>
          <p14:tracePt t="10161" x="2466975" y="2114550"/>
          <p14:tracePt t="10177" x="2466975" y="2143125"/>
          <p14:tracePt t="10194" x="2466975" y="2176463"/>
          <p14:tracePt t="10211" x="2462213" y="2214563"/>
          <p14:tracePt t="10227" x="2428875" y="2271713"/>
          <p14:tracePt t="10244" x="2405063" y="2305050"/>
          <p14:tracePt t="10261" x="2376488" y="2338388"/>
          <p14:tracePt t="10277" x="2338388" y="2376488"/>
          <p14:tracePt t="10294" x="2224088" y="2419350"/>
          <p14:tracePt t="10311" x="2128838" y="2452688"/>
          <p14:tracePt t="10327" x="2043113" y="2466975"/>
          <p14:tracePt t="10344" x="1928813" y="2476500"/>
          <p14:tracePt t="10361" x="1847850" y="2476500"/>
          <p14:tracePt t="10377" x="1766888" y="2476500"/>
          <p14:tracePt t="10417" x="1590675" y="2452688"/>
          <p14:tracePt t="10428" x="1543050" y="2433638"/>
          <p14:tracePt t="10444" x="1504950" y="2400300"/>
          <p14:tracePt t="10461" x="1466850" y="2362200"/>
          <p14:tracePt t="10477" x="1423988" y="2271713"/>
          <p14:tracePt t="10494" x="1414463" y="2219325"/>
          <p14:tracePt t="10521" x="1423988" y="2014538"/>
          <p14:tracePt t="10532" x="1443038" y="1943100"/>
          <p14:tracePt t="10544" x="1490663" y="1847850"/>
          <p14:tracePt t="10561" x="1552575" y="1785938"/>
          <p14:tracePt t="10577" x="1671638" y="1724025"/>
          <p14:tracePt t="10594" x="1857375" y="1676400"/>
          <p14:tracePt t="10611" x="1971675" y="1676400"/>
          <p14:tracePt t="10627" x="2066925" y="1700213"/>
          <p14:tracePt t="10675" x="2300288" y="1833563"/>
          <p14:tracePt t="10685" x="2314575" y="1847850"/>
          <p14:tracePt t="10694" x="2338388" y="1871663"/>
          <p14:tracePt t="10711" x="2366963" y="1909763"/>
          <p14:tracePt t="10727" x="2414588" y="1985963"/>
          <p14:tracePt t="10744" x="2438400" y="2071688"/>
          <p14:tracePt t="10761" x="2452688" y="2133600"/>
          <p14:tracePt t="10777" x="2462213" y="2209800"/>
          <p14:tracePt t="10794" x="2462213" y="2243138"/>
          <p14:tracePt t="10811" x="2447925" y="2281238"/>
          <p14:tracePt t="10827" x="2438400" y="2309813"/>
          <p14:tracePt t="10844" x="2376488" y="2357438"/>
          <p14:tracePt t="10861" x="2290763" y="2386013"/>
          <p14:tracePt t="10877" x="2195513" y="2419350"/>
          <p14:tracePt t="10894" x="2124075" y="2443163"/>
          <p14:tracePt t="10911" x="2005013" y="2462213"/>
          <p14:tracePt t="10927" x="1914525" y="2462213"/>
          <p14:tracePt t="10944" x="1809750" y="2462213"/>
          <p14:tracePt t="10961" x="1728788" y="2452688"/>
          <p14:tracePt t="10977" x="1633538" y="2443163"/>
          <p14:tracePt t="10994" x="1581150" y="2419350"/>
          <p14:tracePt t="11011" x="1533525" y="2386013"/>
          <p14:tracePt t="11027" x="1462088" y="2319338"/>
          <p14:tracePt t="11050" x="1390650" y="2181225"/>
          <p14:tracePt t="11073" x="1362075" y="2081213"/>
          <p14:tracePt t="11096" x="1362075" y="2000250"/>
          <p14:tracePt t="11111" x="1381125" y="1928813"/>
          <p14:tracePt t="11128" x="1419225" y="1847850"/>
          <p14:tracePt t="11144" x="1481138" y="1781175"/>
          <p14:tracePt t="11145" x="1519238" y="1747838"/>
          <p14:tracePt t="11161" x="1652588" y="1676400"/>
          <p14:tracePt t="11177" x="1790700" y="1652588"/>
          <p14:tracePt t="11194" x="1914525" y="1643063"/>
          <p14:tracePt t="11211" x="2043113" y="1676400"/>
          <p14:tracePt t="11227" x="2100263" y="1704975"/>
          <p14:tracePt t="11244" x="2138363" y="1728788"/>
          <p14:tracePt t="11261" x="2162175" y="1752600"/>
          <p14:tracePt t="11277" x="2185988" y="1804988"/>
          <p14:tracePt t="11294" x="2195513" y="1833563"/>
          <p14:tracePt t="11311" x="2195513" y="1862138"/>
          <p14:tracePt t="11327" x="2190750" y="1909763"/>
          <p14:tracePt t="11344" x="2171700" y="1990725"/>
          <p14:tracePt t="11361" x="2152650" y="2033588"/>
          <p14:tracePt t="11377" x="2138363" y="2076450"/>
          <p14:tracePt t="11394" x="2124075" y="2105025"/>
          <p14:tracePt t="11411" x="2100263" y="2147888"/>
          <p14:tracePt t="11427" x="2081213" y="2171700"/>
          <p14:tracePt t="11453" x="2057400" y="2200275"/>
          <p14:tracePt t="11462" x="2047875" y="2214563"/>
          <p14:tracePt t="11477" x="2043113" y="2224088"/>
          <p14:tracePt t="11494" x="2038350" y="2238375"/>
          <p14:tracePt t="11511" x="2028825" y="2247900"/>
          <p14:tracePt t="11527" x="2014538" y="2262188"/>
          <p14:tracePt t="11544" x="1995488" y="2281238"/>
          <p14:tracePt t="11561" x="1971675" y="2300288"/>
          <p14:tracePt t="11577" x="1938338" y="2309813"/>
          <p14:tracePt t="11594" x="1866900" y="2333625"/>
          <p14:tracePt t="11611" x="1809750" y="2333625"/>
          <p14:tracePt t="11627" x="1757363" y="2333625"/>
          <p14:tracePt t="11644" x="1652588" y="2319338"/>
          <p14:tracePt t="11661" x="1566863" y="2305050"/>
          <p14:tracePt t="11677" x="1495425" y="2295525"/>
          <p14:tracePt t="11694" x="1443038" y="2286000"/>
          <p14:tracePt t="11711" x="1395413" y="2257425"/>
          <p14:tracePt t="11727" x="1371600" y="2247900"/>
          <p14:tracePt t="11744" x="1347788" y="2224088"/>
          <p14:tracePt t="11761" x="1338263" y="2200275"/>
          <p14:tracePt t="11777" x="1309688" y="2124075"/>
          <p14:tracePt t="11794" x="1309688" y="2062163"/>
          <p14:tracePt t="11811" x="1319213" y="2014538"/>
          <p14:tracePt t="11827" x="1357313" y="1966913"/>
          <p14:tracePt t="11844" x="1500188" y="1885950"/>
          <p14:tracePt t="11861" x="1604963" y="1833563"/>
          <p14:tracePt t="11892" x="1924050" y="1814513"/>
          <p14:tracePt t="11898" x="2009775" y="1824038"/>
          <p14:tracePt t="11911" x="2147888" y="1847850"/>
          <p14:tracePt t="11927" x="2266950" y="1881188"/>
          <p14:tracePt t="11944" x="2352675" y="1914525"/>
          <p14:tracePt t="11961" x="2428875" y="1966913"/>
          <p14:tracePt t="11977" x="2471738" y="2024063"/>
          <p14:tracePt t="11994" x="2505075" y="2081213"/>
          <p14:tracePt t="12011" x="2524125" y="2119313"/>
          <p14:tracePt t="12027" x="2524125" y="2171700"/>
          <p14:tracePt t="12044" x="2519363" y="2195513"/>
          <p14:tracePt t="12061" x="2486025" y="2219325"/>
          <p14:tracePt t="12078" x="2386013" y="2271713"/>
          <p14:tracePt t="12094" x="2276475" y="2300288"/>
          <p14:tracePt t="12111" x="2162175" y="2319338"/>
          <p14:tracePt t="12127" x="2052638" y="2319338"/>
          <p14:tracePt t="12144" x="1943100" y="2309813"/>
          <p14:tracePt t="12161" x="1900238" y="2295525"/>
          <p14:tracePt t="12177" x="1871663" y="2281238"/>
          <p14:tracePt t="12194" x="1852613" y="2262188"/>
          <p14:tracePt t="12211" x="1833563" y="2243138"/>
          <p14:tracePt t="12227" x="1819275" y="2209800"/>
          <p14:tracePt t="12244" x="1819275" y="2181225"/>
          <p14:tracePt t="12261" x="1819275" y="2171700"/>
          <p14:tracePt t="12277" x="1819275" y="2157413"/>
          <p14:tracePt t="12294" x="1819275" y="2152650"/>
          <p14:tracePt t="12326" x="1819275" y="2143125"/>
          <p14:tracePt t="12614" x="1819275" y="2176463"/>
          <p14:tracePt t="12621" x="1819275" y="2224088"/>
          <p14:tracePt t="12630" x="1838325" y="2290763"/>
          <p14:tracePt t="12644" x="1852613" y="2447925"/>
          <p14:tracePt t="12661" x="1881188" y="2586038"/>
          <p14:tracePt t="12678" x="1905000" y="2671763"/>
          <p14:tracePt t="12707" x="1962150" y="2905125"/>
          <p14:tracePt t="12727" x="1971675" y="3062288"/>
          <p14:tracePt t="12761" x="1938338" y="3148013"/>
          <p14:tracePt t="12778" x="1928813" y="3157538"/>
          <p14:tracePt t="12794" x="1905000" y="3171825"/>
          <p14:tracePt t="12811" x="1881188" y="3190875"/>
          <p14:tracePt t="12828" x="1819275" y="3214688"/>
          <p14:tracePt t="12844" x="1747838" y="3224213"/>
          <p14:tracePt t="12861" x="1681163" y="3228975"/>
          <p14:tracePt t="12877" x="1628775" y="3228975"/>
          <p14:tracePt t="12894" x="1562100" y="3224213"/>
          <p14:tracePt t="12910" x="1533525" y="3219450"/>
          <p14:tracePt t="12927" x="1500188" y="3209925"/>
          <p14:tracePt t="12944" x="1471613" y="3200400"/>
          <p14:tracePt t="12960" x="1433513" y="3186113"/>
          <p14:tracePt t="12977" x="1400175" y="3176588"/>
          <p14:tracePt t="12994" x="1371600" y="3162300"/>
          <p14:tracePt t="13011" x="1338263" y="3152775"/>
          <p14:tracePt t="13027" x="1323975" y="3152775"/>
          <p14:tracePt t="13044" x="1309688" y="3152775"/>
          <p14:tracePt t="13060" x="1295400" y="3162300"/>
          <p14:tracePt t="13077" x="1271588" y="3209925"/>
          <p14:tracePt t="13114" x="1252538" y="3590925"/>
          <p14:tracePt t="13127" x="1262063" y="3638550"/>
          <p14:tracePt t="13144" x="1304925" y="3814763"/>
          <p14:tracePt t="13161" x="1357313" y="3933825"/>
          <p14:tracePt t="13177" x="1414463" y="4024313"/>
          <p14:tracePt t="13194" x="1504950" y="4105275"/>
          <p14:tracePt t="13210" x="1590675" y="4152900"/>
          <p14:tracePt t="13227" x="1685925" y="4176713"/>
          <p14:tracePt t="13270" x="1885950" y="4014788"/>
          <p14:tracePt t="13277" x="1909763" y="3933825"/>
          <p14:tracePt t="13294" x="1928813" y="3776663"/>
          <p14:tracePt t="13310" x="1914525" y="3595688"/>
          <p14:tracePt t="13327" x="1866900" y="3452813"/>
          <p14:tracePt t="13344" x="1862138" y="3429000"/>
          <p14:tracePt t="13360" x="1857375" y="3419475"/>
          <p14:tracePt t="13377" x="1857375" y="3414713"/>
          <p14:tracePt t="13394" x="1876425" y="3409950"/>
          <p14:tracePt t="13410" x="1938338" y="3409950"/>
          <p14:tracePt t="13427" x="2071688" y="3409950"/>
          <p14:tracePt t="13444" x="2305050" y="3371850"/>
          <p14:tracePt t="13461" x="2443163" y="3357563"/>
          <p14:tracePt t="13477" x="2581275" y="3338513"/>
          <p14:tracePt t="13494" x="2686050" y="3314700"/>
          <p14:tracePt t="13511" x="2776538" y="3290888"/>
          <p14:tracePt t="13527" x="2805113" y="3281363"/>
          <p14:tracePt t="13544" x="2828925" y="3276600"/>
          <p14:tracePt t="13560" x="2847975" y="3271838"/>
          <p14:tracePt t="13577" x="2886075" y="3248025"/>
          <p14:tracePt t="13594" x="2909888" y="3233738"/>
          <p14:tracePt t="13610" x="2938463" y="3209925"/>
          <p14:tracePt t="13627" x="3014663" y="3162300"/>
          <p14:tracePt t="13644" x="3067050" y="3128963"/>
          <p14:tracePt t="13661" x="3133725" y="3100388"/>
          <p14:tracePt t="13687" x="3224213" y="3081338"/>
          <p14:tracePt t="13704" x="3252788" y="3081338"/>
          <p14:tracePt t="13710" x="3262313" y="3081338"/>
          <p14:tracePt t="13727" x="3271838" y="3081338"/>
          <p14:tracePt t="13744" x="3276600" y="3086100"/>
          <p14:tracePt t="13760" x="3281363" y="3090863"/>
          <p14:tracePt t="13777" x="3281363" y="3100388"/>
          <p14:tracePt t="13794" x="3281363" y="3109913"/>
          <p14:tracePt t="13811" x="3224213" y="3138488"/>
          <p14:tracePt t="13827" x="3148013" y="3167063"/>
          <p14:tracePt t="13844" x="3076575" y="3190875"/>
          <p14:tracePt t="13860" x="2995613" y="3205163"/>
          <p14:tracePt t="13877" x="2843213" y="3238500"/>
          <p14:tracePt t="13894" x="2719388" y="3238500"/>
          <p14:tracePt t="13911" x="2619375" y="3238500"/>
          <p14:tracePt t="13927" x="2528888" y="3238500"/>
          <p14:tracePt t="13944" x="2409825" y="3219450"/>
          <p14:tracePt t="13960" x="2333625" y="3190875"/>
          <p14:tracePt t="13977" x="2295525" y="3157538"/>
          <p14:tracePt t="13994" x="2257425" y="3128963"/>
          <p14:tracePt t="14010" x="2214563" y="3043238"/>
          <p14:tracePt t="14041" x="2209800" y="2952750"/>
          <p14:tracePt t="14050" x="2224088" y="2924175"/>
          <p14:tracePt t="14062" x="2262188" y="2847975"/>
          <p14:tracePt t="14077" x="2319338" y="2776538"/>
          <p14:tracePt t="14094" x="2395538" y="2724150"/>
          <p14:tracePt t="14110" x="2514600" y="2700338"/>
          <p14:tracePt t="14127" x="2705100" y="2700338"/>
          <p14:tracePt t="14144" x="2809875" y="2733675"/>
          <p14:tracePt t="14160" x="2905125" y="2767013"/>
          <p14:tracePt t="14177" x="2995613" y="2814638"/>
          <p14:tracePt t="14194" x="3081338" y="2881313"/>
          <p14:tracePt t="14210" x="3128963" y="2967038"/>
          <p14:tracePt t="14227" x="3152775" y="3043238"/>
          <p14:tracePt t="14244" x="3157538" y="3100388"/>
          <p14:tracePt t="14260" x="3152775" y="3171825"/>
          <p14:tracePt t="14277" x="3124200" y="3209925"/>
          <p14:tracePt t="14294" x="3095625" y="3248025"/>
          <p14:tracePt t="14311" x="3000375" y="3309938"/>
          <p14:tracePt t="14327" x="2900363" y="3371850"/>
          <p14:tracePt t="14344" x="2795588" y="3400425"/>
          <p14:tracePt t="14360" x="2709863" y="3419475"/>
          <p14:tracePt t="14377" x="2605088" y="3419475"/>
          <p14:tracePt t="14394" x="2543175" y="3400425"/>
          <p14:tracePt t="14410" x="2490788" y="3376613"/>
          <p14:tracePt t="14427" x="2433638" y="3338513"/>
          <p14:tracePt t="14444" x="2376488" y="3286125"/>
          <p14:tracePt t="14460" x="2343150" y="3209925"/>
          <p14:tracePt t="14477" x="2328863" y="3109913"/>
          <p14:tracePt t="14494" x="2352675" y="3009900"/>
          <p14:tracePt t="14511" x="2376488" y="2962275"/>
          <p14:tracePt t="14527" x="2424113" y="2928938"/>
          <p14:tracePt t="14562" x="2714625" y="2871788"/>
          <p14:tracePt t="14577" x="2828925" y="2886075"/>
          <p14:tracePt t="14594" x="2909888" y="2900363"/>
          <p14:tracePt t="14610" x="2976563" y="2928938"/>
          <p14:tracePt t="14627" x="3057525" y="3000375"/>
          <p14:tracePt t="14644" x="3090863" y="3057525"/>
          <p14:tracePt t="14660" x="3119438" y="3105150"/>
          <p14:tracePt t="14677" x="3124200" y="3148013"/>
          <p14:tracePt t="14694" x="3124200" y="3200400"/>
          <p14:tracePt t="14710" x="3100388" y="3233738"/>
          <p14:tracePt t="14727" x="3076575" y="3271838"/>
          <p14:tracePt t="14744" x="2938463" y="3338513"/>
          <p14:tracePt t="14760" x="2790825" y="3367088"/>
          <p14:tracePt t="14777" x="2657475" y="3367088"/>
          <p14:tracePt t="14794" x="2543175" y="3352800"/>
          <p14:tracePt t="14810" x="2386013" y="3305175"/>
          <p14:tracePt t="14827" x="2328863" y="3271838"/>
          <p14:tracePt t="14844" x="2295525" y="3224213"/>
          <p14:tracePt t="14860" x="2266950" y="3128963"/>
          <p14:tracePt t="14877" x="2290763" y="2976563"/>
          <p14:tracePt t="14894" x="2338388" y="2909888"/>
          <p14:tracePt t="14910" x="2390775" y="2847975"/>
          <p14:tracePt t="14927" x="2547938" y="2757488"/>
          <p14:tracePt t="14944" x="2662238" y="2733675"/>
          <p14:tracePt t="14960" x="2767013" y="2724150"/>
          <p14:tracePt t="14977" x="2838450" y="2728913"/>
          <p14:tracePt t="14994" x="2909888" y="2752725"/>
          <p14:tracePt t="15010" x="2933700" y="2776538"/>
          <p14:tracePt t="15027" x="2957513" y="2824163"/>
          <p14:tracePt t="15044" x="2990850" y="2909888"/>
          <p14:tracePt t="15060" x="2990850" y="3024188"/>
          <p14:tracePt t="15077" x="2986088" y="3086100"/>
          <p14:tracePt t="15094" x="2967038" y="3128963"/>
          <p14:tracePt t="15111" x="2943225" y="3167063"/>
          <p14:tracePt t="15127" x="2847975" y="3233738"/>
          <p14:tracePt t="15144" x="2743200" y="3257550"/>
          <p14:tracePt t="15161" x="2638425" y="3267075"/>
          <p14:tracePt t="15177" x="2486025" y="3238500"/>
          <p14:tracePt t="15194" x="2400300" y="3200400"/>
          <p14:tracePt t="15210" x="2333625" y="3152775"/>
          <p14:tracePt t="15227" x="2276475" y="3062288"/>
          <p14:tracePt t="15244" x="2233613" y="2919413"/>
          <p14:tracePt t="15260" x="2243138" y="2857500"/>
          <p14:tracePt t="15277" x="2276475" y="2824163"/>
          <p14:tracePt t="15294" x="2328863" y="2786063"/>
          <p14:tracePt t="15310" x="2505075" y="2738438"/>
          <p14:tracePt t="15327" x="2662238" y="2728913"/>
          <p14:tracePt t="15366" x="2924175" y="2805113"/>
          <p14:tracePt t="15378" x="2981325" y="2857500"/>
          <p14:tracePt t="15394" x="3024188" y="2905125"/>
          <p14:tracePt t="15410" x="3052763" y="2962275"/>
          <p14:tracePt t="15427" x="3076575" y="3038475"/>
          <p14:tracePt t="15444" x="3076575" y="3090863"/>
          <p14:tracePt t="15460" x="3071813" y="3143250"/>
          <p14:tracePt t="15477" x="3033713" y="3195638"/>
          <p14:tracePt t="15493" x="2933700" y="3290888"/>
          <p14:tracePt t="15510" x="2790825" y="3352800"/>
          <p14:tracePt t="15527" x="2657475" y="3376613"/>
          <p14:tracePt t="15544" x="2543175" y="3371850"/>
          <p14:tracePt t="15560" x="2395538" y="3319463"/>
          <p14:tracePt t="15577" x="2347913" y="3276600"/>
          <p14:tracePt t="15594" x="2314575" y="3219450"/>
          <p14:tracePt t="15610" x="2300288" y="3014663"/>
          <p14:tracePt t="15627" x="2343150" y="2895600"/>
          <p14:tracePt t="15645" x="2390775" y="2819400"/>
          <p14:tracePt t="15660" x="2447925" y="2776538"/>
          <p14:tracePt t="15677" x="2624138" y="2709863"/>
          <p14:tracePt t="15694" x="2738438" y="2709863"/>
          <p14:tracePt t="15710" x="2824163" y="2733675"/>
          <p14:tracePt t="15727" x="2900363" y="2771775"/>
          <p14:tracePt t="15744" x="2971800" y="2852738"/>
          <p14:tracePt t="15760" x="3005138" y="2909888"/>
          <p14:tracePt t="15777" x="3028950" y="2971800"/>
          <p14:tracePt t="15794" x="3033713" y="3076575"/>
          <p14:tracePt t="15810" x="3019425" y="3148013"/>
          <p14:tracePt t="15827" x="2986088" y="3243263"/>
          <p14:tracePt t="15844" x="2943225" y="3300413"/>
          <p14:tracePt t="15861" x="2824163" y="3371850"/>
          <p14:tracePt t="15877" x="2700338" y="3395663"/>
          <p14:tracePt t="15894" x="2605088" y="3390900"/>
          <p14:tracePt t="15910" x="2509838" y="3352800"/>
          <p14:tracePt t="15927" x="2366963" y="3252788"/>
          <p14:tracePt t="15944" x="2319338" y="3205163"/>
          <p14:tracePt t="15961" x="2286000" y="3157538"/>
          <p14:tracePt t="15977" x="2271713" y="3119438"/>
          <p14:tracePt t="15994" x="2290763" y="3024188"/>
          <p14:tracePt t="16011" x="2333625" y="2952750"/>
          <p14:tracePt t="16027" x="2405063" y="2900363"/>
          <p14:tracePt t="16044" x="2624138" y="2833688"/>
          <p14:tracePt t="16060" x="2757488" y="2833688"/>
          <p14:tracePt t="16077" x="2867025" y="2876550"/>
          <p14:tracePt t="16094" x="2943225" y="2924175"/>
          <p14:tracePt t="16111" x="3014663" y="2990850"/>
          <p14:tracePt t="16127" x="3043238" y="3048000"/>
          <p14:tracePt t="16144" x="3048000" y="3109913"/>
          <p14:tracePt t="16160" x="3038475" y="3181350"/>
          <p14:tracePt t="16177" x="2986088" y="3286125"/>
          <p14:tracePt t="16193" x="2938463" y="3333750"/>
          <p14:tracePt t="16210" x="2862263" y="3371850"/>
          <p14:tracePt t="16227" x="2767013" y="3405188"/>
          <p14:tracePt t="16244" x="2657475" y="3414713"/>
          <p14:tracePt t="16260" x="2624138" y="3414713"/>
          <p14:tracePt t="16277" x="2609850" y="3414713"/>
          <p14:tracePt t="16294" x="2595563" y="3414713"/>
          <p14:tracePt t="16310" x="2590800" y="3414713"/>
          <p14:tracePt t="16327" x="2581275" y="3414713"/>
          <p14:tracePt t="17286" x="2581275" y="3405188"/>
          <p14:tracePt t="17293" x="2581275" y="3400425"/>
          <p14:tracePt t="17300" x="2586038" y="3395663"/>
          <p14:tracePt t="17310" x="2586038" y="3386138"/>
          <p14:tracePt t="17327" x="2595563" y="3371850"/>
          <p14:tracePt t="17344" x="2605088" y="3352800"/>
          <p14:tracePt t="17377" x="2614613" y="3309938"/>
          <p14:tracePt t="17411" x="2619375" y="3209925"/>
          <p14:tracePt t="17427" x="2605088" y="3128963"/>
          <p14:tracePt t="17444" x="2581275" y="3062288"/>
          <p14:tracePt t="17460" x="2562225" y="3028950"/>
          <p14:tracePt t="17477" x="2547938" y="2995613"/>
          <p14:tracePt t="17493" x="2538413" y="2976563"/>
          <p14:tracePt t="17510" x="2528888" y="2971800"/>
          <p14:tracePt t="17527" x="2528888" y="2962275"/>
          <p14:tracePt t="17544" x="2528888" y="2957513"/>
          <p14:tracePt t="17800" x="2509838" y="2957513"/>
          <p14:tracePt t="17807" x="2486025" y="2962275"/>
          <p14:tracePt t="17814" x="2457450" y="2967038"/>
          <p14:tracePt t="17827" x="2433638" y="2967038"/>
          <p14:tracePt t="17843" x="2357438" y="2981325"/>
          <p14:tracePt t="17860" x="2305050" y="2990850"/>
          <p14:tracePt t="17877" x="2233613" y="3000375"/>
          <p14:tracePt t="17893" x="2176463" y="3000375"/>
          <p14:tracePt t="17910" x="2095500" y="3000375"/>
          <p14:tracePt t="17927" x="2043113" y="3000375"/>
          <p14:tracePt t="17944" x="1995488" y="3000375"/>
          <p14:tracePt t="17960" x="1943100" y="3000375"/>
          <p14:tracePt t="17977" x="1871663" y="3000375"/>
          <p14:tracePt t="17993" x="1819275" y="3005138"/>
          <p14:tracePt t="18010" x="1766888" y="3009900"/>
          <p14:tracePt t="18027" x="1690688" y="3033713"/>
          <p14:tracePt t="18043" x="1643063" y="3057525"/>
          <p14:tracePt t="18060" x="1614488" y="3081338"/>
          <p14:tracePt t="18077" x="1576388" y="3105150"/>
          <p14:tracePt t="18093" x="1538288" y="3157538"/>
          <p14:tracePt t="18110" x="1514475" y="3186113"/>
          <p14:tracePt t="18127" x="1504950" y="3214688"/>
          <p14:tracePt t="18143" x="1485900" y="3281363"/>
          <p14:tracePt t="18145" x="1476375" y="3324225"/>
          <p14:tracePt t="18160" x="1481138" y="3438525"/>
          <p14:tracePt t="18177" x="1495425" y="3533775"/>
          <p14:tracePt t="18194" x="1519238" y="3605213"/>
          <p14:tracePt t="18210" x="1571625" y="3681413"/>
          <p14:tracePt t="18227" x="1652588" y="3748088"/>
          <p14:tracePt t="18243" x="1752600" y="3814763"/>
          <p14:tracePt t="18260" x="1862138" y="3881438"/>
          <p14:tracePt t="18277" x="2085975" y="3976688"/>
          <p14:tracePt t="18293" x="2224088" y="4029075"/>
          <p14:tracePt t="18310" x="2343150" y="4057650"/>
          <p14:tracePt t="18327" x="2457450" y="4081463"/>
          <p14:tracePt t="18343" x="2619375" y="4105275"/>
          <p14:tracePt t="18360" x="2709863" y="4105275"/>
          <p14:tracePt t="18377" x="2800350" y="4105275"/>
          <p14:tracePt t="18393" x="2890838" y="4095750"/>
          <p14:tracePt t="18410" x="3019425" y="4081463"/>
          <p14:tracePt t="18427" x="3100388" y="4071938"/>
          <p14:tracePt t="18443" x="3176588" y="4048125"/>
          <p14:tracePt t="18460" x="3243263" y="4005263"/>
          <p14:tracePt t="18477" x="3276600" y="3981450"/>
          <p14:tracePt t="18493" x="3309938" y="3943350"/>
          <p14:tracePt t="18510" x="3338513" y="3886200"/>
          <p14:tracePt t="18527" x="3381375" y="3781425"/>
          <p14:tracePt t="18543" x="3405188" y="3667125"/>
          <p14:tracePt t="18560" x="3424238" y="3552825"/>
          <p14:tracePt t="18577" x="3409950" y="3471863"/>
          <p14:tracePt t="18593" x="3390900" y="3362325"/>
          <p14:tracePt t="18610" x="3362325" y="3295650"/>
          <p14:tracePt t="18627" x="3324225" y="3238500"/>
          <p14:tracePt t="18644" x="3271838" y="3171825"/>
          <p14:tracePt t="18645" x="3252788" y="3152775"/>
          <p14:tracePt t="18660" x="3181350" y="3100388"/>
          <p14:tracePt t="18677" x="3128963" y="3062288"/>
          <p14:tracePt t="18694" x="3062288" y="3033713"/>
          <p14:tracePt t="18710" x="2962275" y="3014663"/>
          <p14:tracePt t="18727" x="2890838" y="3005138"/>
          <p14:tracePt t="18743" x="2800350" y="2990850"/>
          <p14:tracePt t="18760" x="2719388" y="2990850"/>
          <p14:tracePt t="18777" x="2614613" y="2990850"/>
          <p14:tracePt t="18793" x="2557463" y="2990850"/>
          <p14:tracePt t="18810" x="2476500" y="3005138"/>
          <p14:tracePt t="18827" x="2400300" y="3028950"/>
          <p14:tracePt t="18843" x="2281238" y="3057525"/>
          <p14:tracePt t="18860" x="2205038" y="3090863"/>
          <p14:tracePt t="18877" x="2147888" y="3119438"/>
          <p14:tracePt t="18893" x="2071688" y="3171825"/>
          <p14:tracePt t="18910" x="2024063" y="3214688"/>
          <p14:tracePt t="18927" x="1985963" y="3238500"/>
          <p14:tracePt t="18943" x="1962150" y="3262313"/>
          <p14:tracePt t="18960" x="1928813" y="3300413"/>
          <p14:tracePt t="18977" x="1905000" y="3343275"/>
          <p14:tracePt t="18993" x="1871663" y="3409950"/>
          <p14:tracePt t="19010" x="1852613" y="3481388"/>
          <p14:tracePt t="19027" x="1838325" y="3567113"/>
          <p14:tracePt t="19043" x="1838325" y="3605213"/>
          <p14:tracePt t="19060" x="1838325" y="3638550"/>
          <p14:tracePt t="19077" x="1862138" y="3705225"/>
          <p14:tracePt t="19093" x="1881188" y="3767138"/>
          <p14:tracePt t="19110" x="1928813" y="3833813"/>
          <p14:tracePt t="19127" x="1971675" y="3914775"/>
          <p14:tracePt t="19143" x="2024063" y="3976688"/>
          <p14:tracePt t="19160" x="2090738" y="4014788"/>
          <p14:tracePt t="19177" x="2176463" y="4048125"/>
          <p14:tracePt t="19193" x="2295525" y="4081463"/>
          <p14:tracePt t="19210" x="2481263" y="4114800"/>
          <p14:tracePt t="19227" x="2614613" y="4124325"/>
          <p14:tracePt t="19244" x="2747963" y="4124325"/>
          <p14:tracePt t="19260" x="2862263" y="4119563"/>
          <p14:tracePt t="19277" x="2976563" y="4105275"/>
          <p14:tracePt t="19293" x="3062288" y="4090988"/>
          <p14:tracePt t="19310" x="3133725" y="4076700"/>
          <p14:tracePt t="19327" x="3233738" y="4048125"/>
          <p14:tracePt t="19343" x="3295650" y="4024313"/>
          <p14:tracePt t="19360" x="3343275" y="4000500"/>
          <p14:tracePt t="19377" x="3390900" y="3971925"/>
          <p14:tracePt t="19393" x="3429000" y="3938588"/>
          <p14:tracePt t="19410" x="3452813" y="3914775"/>
          <p14:tracePt t="19427" x="3481388" y="3876675"/>
          <p14:tracePt t="19443" x="3500438" y="3824288"/>
          <p14:tracePt t="19460" x="3514725" y="3748088"/>
          <p14:tracePt t="19477" x="3514725" y="3676650"/>
          <p14:tracePt t="19493" x="3509963" y="3605213"/>
          <p14:tracePt t="19510" x="3505200" y="3557588"/>
          <p14:tracePt t="19527" x="3476625" y="3490913"/>
          <p14:tracePt t="19543" x="3452813" y="3448050"/>
          <p14:tracePt t="19560" x="3429000" y="3400425"/>
          <p14:tracePt t="19577" x="3333750" y="3300413"/>
          <p14:tracePt t="19593" x="3281363" y="3243263"/>
          <p14:tracePt t="19610" x="3224213" y="3181350"/>
          <p14:tracePt t="19627" x="3162300" y="3138488"/>
          <p14:tracePt t="19643" x="3100388" y="3100388"/>
          <p14:tracePt t="19660" x="3048000" y="3076575"/>
          <p14:tracePt t="19677" x="2995613" y="3052763"/>
          <p14:tracePt t="19693" x="2938463" y="3033713"/>
          <p14:tracePt t="19710" x="2852738" y="3005138"/>
          <p14:tracePt t="19727" x="2800350" y="3000375"/>
          <p14:tracePt t="19743" x="2747963" y="2995613"/>
          <p14:tracePt t="19760" x="2671763" y="2981325"/>
          <p14:tracePt t="19777" x="2605088" y="2967038"/>
          <p14:tracePt t="19793" x="2509838" y="2957513"/>
          <p14:tracePt t="19810" x="2419350" y="2957513"/>
          <p14:tracePt t="19827" x="2324100" y="2962275"/>
          <p14:tracePt t="19843" x="2271713" y="2976563"/>
          <p14:tracePt t="19860" x="2209800" y="3005138"/>
          <p14:tracePt t="19877" x="2143125" y="3033713"/>
          <p14:tracePt t="19893" x="2076450" y="3071813"/>
          <p14:tracePt t="19911" x="2043113" y="3095625"/>
          <p14:tracePt t="19927" x="2009775" y="3119438"/>
          <p14:tracePt t="19943" x="1985963" y="3157538"/>
          <p14:tracePt t="19960" x="1952625" y="3205163"/>
          <p14:tracePt t="19977" x="1938338" y="3233738"/>
          <p14:tracePt t="19993" x="1924050" y="3267075"/>
          <p14:tracePt t="20010" x="1919288" y="3357563"/>
          <p14:tracePt t="20027" x="1947863" y="3486150"/>
          <p14:tracePt t="20043" x="1985963" y="3581400"/>
          <p14:tracePt t="20060" x="2024063" y="3657600"/>
          <p14:tracePt t="20077" x="2076450" y="3729038"/>
          <p14:tracePt t="20093" x="2133600" y="3776663"/>
          <p14:tracePt t="20110" x="2214563" y="3838575"/>
          <p14:tracePt t="20127" x="2314575" y="3895725"/>
          <p14:tracePt t="20143" x="2505075" y="3981450"/>
          <p14:tracePt t="20160" x="2624138" y="4010025"/>
          <p14:tracePt t="20177" x="2738438" y="4024313"/>
          <p14:tracePt t="20193" x="2914650" y="4019550"/>
          <p14:tracePt t="20210" x="3043238" y="3986213"/>
          <p14:tracePt t="20227" x="3152775" y="3952875"/>
          <p14:tracePt t="20243" x="3248025" y="3929063"/>
          <p14:tracePt t="20260" x="3376613" y="3890963"/>
          <p14:tracePt t="20277" x="3452813" y="3862388"/>
          <p14:tracePt t="20293" x="3519488" y="3824288"/>
          <p14:tracePt t="20310" x="3567113" y="3790950"/>
          <p14:tracePt t="20327" x="3629025" y="3709988"/>
          <p14:tracePt t="20343" x="3667125" y="3629025"/>
          <p14:tracePt t="20360" x="3690938" y="3557588"/>
          <p14:tracePt t="20377" x="3700463" y="3467100"/>
          <p14:tracePt t="20393" x="3686175" y="3295650"/>
          <p14:tracePt t="20411" x="3652838" y="3176588"/>
          <p14:tracePt t="20427" x="3614738" y="3100388"/>
          <p14:tracePt t="20443" x="3557588" y="3014663"/>
          <p14:tracePt t="20460" x="3509963" y="2962275"/>
          <p14:tracePt t="20477" x="3438525" y="2909888"/>
          <p14:tracePt t="20493" x="3352800" y="2862263"/>
          <p14:tracePt t="20510" x="3195638" y="2795588"/>
          <p14:tracePt t="20527" x="3076575" y="2752725"/>
          <p14:tracePt t="20543" x="2962275" y="2728913"/>
          <p14:tracePt t="20560" x="2871788" y="2728913"/>
          <p14:tracePt t="20577" x="2709863" y="2733675"/>
          <p14:tracePt t="20593" x="2614613" y="2757488"/>
          <p14:tracePt t="20610" x="2519363" y="2786063"/>
          <p14:tracePt t="20627" x="2414588" y="2847975"/>
          <p14:tracePt t="20643" x="2357438" y="2886075"/>
          <p14:tracePt t="20660" x="2300288" y="2919413"/>
          <p14:tracePt t="20677" x="2262188" y="2957513"/>
          <p14:tracePt t="20693" x="2214563" y="3009900"/>
          <p14:tracePt t="20710" x="2171700" y="3048000"/>
          <p14:tracePt t="20726" x="2147888" y="3076575"/>
          <p14:tracePt t="20743" x="2138363" y="3109913"/>
          <p14:tracePt t="20760" x="2119313" y="3124200"/>
          <p14:tracePt t="20777" x="2114550" y="3128963"/>
          <p14:tracePt t="20793" x="2105025" y="3138488"/>
          <p14:tracePt t="20826" x="2105025" y="3143250"/>
          <p14:tracePt t="20855" x="2105025" y="3148013"/>
          <p14:tracePt t="21266" x="2100263" y="3143250"/>
          <p14:tracePt t="21274" x="2095500" y="3124200"/>
          <p14:tracePt t="21281" x="2085975" y="3109913"/>
          <p14:tracePt t="21293" x="2071688" y="3100388"/>
          <p14:tracePt t="21326" x="2000250" y="3038475"/>
          <p14:tracePt t="21360" x="1885950" y="3009900"/>
          <p14:tracePt t="21377" x="1809750" y="3005138"/>
          <p14:tracePt t="21393" x="1752600" y="3005138"/>
          <p14:tracePt t="21410" x="1700213" y="3005138"/>
          <p14:tracePt t="21426" x="1652588" y="3014663"/>
          <p14:tracePt t="21443" x="1590675" y="3019425"/>
          <p14:tracePt t="21460" x="1552575" y="3024188"/>
          <p14:tracePt t="21477" x="1519238" y="3024188"/>
          <p14:tracePt t="21493" x="1490663" y="3024188"/>
          <p14:tracePt t="21510" x="1443038" y="3033713"/>
          <p14:tracePt t="21526" x="1414463" y="3038475"/>
          <p14:tracePt t="21543" x="1390650" y="3043238"/>
          <p14:tracePt t="21560" x="1362075" y="3048000"/>
          <p14:tracePt t="21577" x="1338263" y="3057525"/>
          <p14:tracePt t="21593" x="1314450" y="3062288"/>
          <p14:tracePt t="21610" x="1300163" y="3067050"/>
          <p14:tracePt t="21627" x="1281113" y="3081338"/>
          <p14:tracePt t="21643" x="1252538" y="3143250"/>
          <p14:tracePt t="21660" x="1228725" y="3267075"/>
          <p14:tracePt t="21677" x="1228725" y="3381375"/>
          <p14:tracePt t="21693" x="1257300" y="3576638"/>
          <p14:tracePt t="21710" x="1300163" y="3714750"/>
          <p14:tracePt t="21727" x="1343025" y="3810000"/>
          <p14:tracePt t="21743" x="1414463" y="3900488"/>
          <p14:tracePt t="21760" x="1495425" y="3962400"/>
          <p14:tracePt t="21776" x="1619250" y="4048125"/>
          <p14:tracePt t="21793" x="1762125" y="4129088"/>
          <p14:tracePt t="21810" x="1981200" y="4229100"/>
          <p14:tracePt t="21826" x="2133600" y="4281488"/>
          <p14:tracePt t="21843" x="2271713" y="4305300"/>
          <p14:tracePt t="21860" x="2405063" y="4314825"/>
          <p14:tracePt t="21876" x="2619375" y="4305300"/>
          <p14:tracePt t="21893" x="2743200" y="4286250"/>
          <p14:tracePt t="21910" x="2862263" y="4243388"/>
          <p14:tracePt t="21926" x="2981325" y="4191000"/>
          <p14:tracePt t="21943" x="3138488" y="4110038"/>
          <p14:tracePt t="21960" x="3219450" y="4052888"/>
          <p14:tracePt t="21977" x="3276600" y="4000500"/>
          <p14:tracePt t="21993" x="3376613" y="3881438"/>
          <p14:tracePt t="22010" x="3429000" y="3805238"/>
          <p14:tracePt t="22026" x="3457575" y="3738563"/>
          <p14:tracePt t="22043" x="3490913" y="3652838"/>
          <p14:tracePt t="22060" x="3486150" y="3471863"/>
          <p14:tracePt t="22076" x="3452813" y="3324225"/>
          <p14:tracePt t="22093" x="3390900" y="3181350"/>
          <p14:tracePt t="22110" x="3300413" y="3071813"/>
          <p14:tracePt t="22127" x="3186113" y="2919413"/>
          <p14:tracePt t="22143" x="3105150" y="2852738"/>
          <p14:tracePt t="22160" x="3005138" y="2805113"/>
          <p14:tracePt t="22177" x="2843213" y="2771775"/>
          <p14:tracePt t="22193" x="2728913" y="2776538"/>
          <p14:tracePt t="22210" x="2643188" y="2800350"/>
          <p14:tracePt t="22227" x="2557463" y="2828925"/>
          <p14:tracePt t="22243" x="2457450" y="2881313"/>
          <p14:tracePt t="22260" x="2371725" y="2909888"/>
          <p14:tracePt t="22276" x="2295525" y="2943225"/>
          <p14:tracePt t="22293" x="2238375" y="2967038"/>
          <p14:tracePt t="22310" x="2166938" y="2995613"/>
          <p14:tracePt t="22326" x="2138363" y="3019425"/>
          <p14:tracePt t="22343" x="2114550" y="3038475"/>
          <p14:tracePt t="22360" x="2090738" y="3067050"/>
          <p14:tracePt t="22376" x="2062163" y="3105150"/>
          <p14:tracePt t="22393" x="2057400" y="3105150"/>
          <p14:tracePt t="22410" x="2052638" y="3114675"/>
          <p14:tracePt t="22427" x="2047875" y="3119438"/>
          <p14:tracePt t="22757" x="2047875" y="3124200"/>
          <p14:tracePt t="22765" x="2052638" y="3128963"/>
          <p14:tracePt t="22779" x="2057400" y="3133725"/>
          <p14:tracePt t="22793" x="2062163" y="3138488"/>
          <p14:tracePt t="22810" x="2062163" y="3143250"/>
          <p14:tracePt t="22826" x="2066925" y="3152775"/>
          <p14:tracePt t="22843" x="2081213" y="3186113"/>
          <p14:tracePt t="22860" x="2162175" y="3300413"/>
          <p14:tracePt t="22876" x="2233613" y="3381375"/>
          <p14:tracePt t="22893" x="2314575" y="3457575"/>
          <p14:tracePt t="22910" x="2419350" y="3557588"/>
          <p14:tracePt t="22926" x="2590800" y="3767138"/>
          <p14:tracePt t="22943" x="2686050" y="3881438"/>
          <p14:tracePt t="22960" x="2767013" y="3971925"/>
          <p14:tracePt t="22977" x="2852738" y="4062413"/>
          <p14:tracePt t="22993" x="2962275" y="4233863"/>
          <p14:tracePt t="23010" x="3019425" y="4333875"/>
          <p14:tracePt t="23026" x="3057525" y="4410075"/>
          <p14:tracePt t="23043" x="3095625" y="4467225"/>
          <p14:tracePt t="23060" x="3138488" y="4562475"/>
          <p14:tracePt t="23076" x="3157538" y="4624388"/>
          <p14:tracePt t="23093" x="3167063" y="4667250"/>
          <p14:tracePt t="23110" x="3171825" y="4729163"/>
          <p14:tracePt t="23126" x="3171825" y="4772025"/>
          <p14:tracePt t="23143" x="3171825" y="4814888"/>
          <p14:tracePt t="23160" x="3171825" y="4862513"/>
          <p14:tracePt t="23176" x="3162300" y="4924425"/>
          <p14:tracePt t="23193" x="3143250" y="4972050"/>
          <p14:tracePt t="23210" x="3114675" y="5033963"/>
          <p14:tracePt t="23226" x="3090863" y="5072063"/>
          <p14:tracePt t="23243" x="3024188" y="5119688"/>
          <p14:tracePt t="23260" x="2943225" y="5138738"/>
          <p14:tracePt t="23276" x="2847975" y="5157788"/>
          <p14:tracePt t="23293" x="2733675" y="5162550"/>
          <p14:tracePt t="23310" x="2633663" y="5162550"/>
          <p14:tracePt t="23326" x="2509838" y="5162550"/>
          <p14:tracePt t="23343" x="2395538" y="5172075"/>
          <p14:tracePt t="23360" x="2276475" y="5186363"/>
          <p14:tracePt t="23377" x="2200275" y="5186363"/>
          <p14:tracePt t="23393" x="2114550" y="5186363"/>
          <p14:tracePt t="23410" x="2033588" y="5176838"/>
          <p14:tracePt t="23427" x="1928813" y="5162550"/>
          <p14:tracePt t="23443" x="1876425" y="5157788"/>
          <p14:tracePt t="23460" x="1828800" y="5148263"/>
          <p14:tracePt t="23477" x="1766888" y="5148263"/>
          <p14:tracePt t="23493" x="1728788" y="5157788"/>
          <p14:tracePt t="23510" x="1700213" y="5157788"/>
          <p14:tracePt t="23526" x="1681163" y="5162550"/>
          <p14:tracePt t="23543" x="1657350" y="5167313"/>
          <p14:tracePt t="23560" x="1647825" y="5167313"/>
          <p14:tracePt t="23576" x="1643063" y="5167313"/>
          <p14:tracePt t="23593" x="1638300" y="5167313"/>
          <p14:tracePt t="23626" x="1652588" y="5176838"/>
          <p14:tracePt t="23643" x="1695450" y="5195888"/>
          <p14:tracePt t="23660" x="1781175" y="5219700"/>
          <p14:tracePt t="23677" x="2005013" y="5248275"/>
          <p14:tracePt t="23693" x="2147888" y="5257800"/>
          <p14:tracePt t="23710" x="2305050" y="5257800"/>
          <p14:tracePt t="23727" x="2562225" y="5253038"/>
          <p14:tracePt t="23743" x="2695575" y="5243513"/>
          <p14:tracePt t="23760" x="2828925" y="5233988"/>
          <p14:tracePt t="23776" x="2981325" y="5210175"/>
          <p14:tracePt t="23793" x="3162300" y="5176838"/>
          <p14:tracePt t="23810" x="3267075" y="5157788"/>
          <p14:tracePt t="23826" x="3371850" y="5143500"/>
          <p14:tracePt t="23843" x="3452813" y="5143500"/>
          <p14:tracePt t="23860" x="3529013" y="5143500"/>
          <p14:tracePt t="23876" x="3557588" y="5143500"/>
          <p14:tracePt t="23893" x="3571875" y="5143500"/>
          <p14:tracePt t="23910" x="3576638" y="5143500"/>
          <p14:tracePt t="23926" x="3586163" y="5143500"/>
          <p14:tracePt t="23943" x="3590925" y="5143500"/>
          <p14:tracePt t="25938" x="3562350" y="5129213"/>
          <p14:tracePt t="25946" x="3524250" y="5110163"/>
          <p14:tracePt t="25953" x="3476625" y="5091113"/>
          <p14:tracePt t="25961" x="3438525" y="5076825"/>
          <p14:tracePt t="25976" x="3348038" y="5062538"/>
          <p14:tracePt t="25993" x="3243263" y="5053013"/>
          <p14:tracePt t="26010" x="3143250" y="5053013"/>
          <p14:tracePt t="26043" x="2924175" y="5062538"/>
          <p14:tracePt t="26077" x="2719388" y="5062538"/>
          <p14:tracePt t="26093" x="2662238" y="5062538"/>
          <p14:tracePt t="26109" x="2600325" y="5053013"/>
          <p14:tracePt t="26126" x="2547938" y="5043488"/>
          <p14:tracePt t="26143" x="2447925" y="5014913"/>
          <p14:tracePt t="26159" x="2376488" y="5000625"/>
          <p14:tracePt t="26176" x="2309813" y="4976813"/>
          <p14:tracePt t="26193" x="2247900" y="4962525"/>
          <p14:tracePt t="26209" x="2152650" y="4948238"/>
          <p14:tracePt t="26226" x="2085975" y="4933950"/>
          <p14:tracePt t="26243" x="2000250" y="4919663"/>
          <p14:tracePt t="26260" x="1943100" y="4914900"/>
          <p14:tracePt t="26276" x="1862138" y="4900613"/>
          <p14:tracePt t="26293" x="1828800" y="4895850"/>
          <p14:tracePt t="26310" x="1804988" y="4886325"/>
          <p14:tracePt t="26327" x="1790700" y="4886325"/>
          <p14:tracePt t="26343" x="1781175" y="4886325"/>
          <p14:tracePt t="26359" x="1776413" y="4886325"/>
          <p14:tracePt t="26446" x="1781175" y="4886325"/>
          <p14:tracePt t="26453" x="1785938" y="4886325"/>
          <p14:tracePt t="26460" x="1790700" y="4886325"/>
          <p14:tracePt t="26476" x="1804988" y="4886325"/>
          <p14:tracePt t="26493" x="1833563" y="4886325"/>
          <p14:tracePt t="26509" x="1862138" y="4886325"/>
          <p14:tracePt t="26526" x="1914525" y="4886325"/>
          <p14:tracePt t="26543" x="1957388" y="4886325"/>
          <p14:tracePt t="26560" x="2014538" y="4886325"/>
          <p14:tracePt t="26576" x="2128838" y="4886325"/>
          <p14:tracePt t="26593" x="2209800" y="4886325"/>
          <p14:tracePt t="26609" x="2286000" y="4886325"/>
          <p14:tracePt t="26626" x="2347913" y="4881563"/>
          <p14:tracePt t="26643" x="2466975" y="4867275"/>
          <p14:tracePt t="26659" x="2547938" y="4852988"/>
          <p14:tracePt t="26676" x="2647950" y="4843463"/>
          <p14:tracePt t="26693" x="2738438" y="4843463"/>
          <p14:tracePt t="26710" x="2852738" y="4843463"/>
          <p14:tracePt t="26726" x="2933700" y="4843463"/>
          <p14:tracePt t="26743" x="3005138" y="4843463"/>
          <p14:tracePt t="26760" x="3076575" y="4843463"/>
          <p14:tracePt t="26776" x="3119438" y="4843463"/>
          <p14:tracePt t="26793" x="3162300" y="4843463"/>
          <p14:tracePt t="26810" x="3200400" y="4843463"/>
          <p14:tracePt t="26826" x="3262313" y="4857750"/>
          <p14:tracePt t="26843" x="3305175" y="4857750"/>
          <p14:tracePt t="26860" x="3348038" y="4862513"/>
          <p14:tracePt t="26876" x="3395663" y="4872038"/>
          <p14:tracePt t="26893" x="3457575" y="4872038"/>
          <p14:tracePt t="26910" x="3495675" y="4872038"/>
          <p14:tracePt t="26926" x="3538538" y="4872038"/>
          <p14:tracePt t="26943" x="3571875" y="4872038"/>
          <p14:tracePt t="26959" x="3629025" y="4881563"/>
          <p14:tracePt t="26976" x="3662363" y="4891088"/>
          <p14:tracePt t="26993" x="3690938" y="4895850"/>
          <p14:tracePt t="27009" x="3733800" y="4900613"/>
          <p14:tracePt t="27026" x="3748088" y="4900613"/>
          <p14:tracePt t="27043" x="3762375" y="4900613"/>
          <p14:tracePt t="27059" x="3771900" y="4900613"/>
          <p14:tracePt t="27076" x="3781425" y="4900613"/>
          <p14:tracePt t="27109" x="3786188" y="4900613"/>
          <p14:tracePt t="27841" x="3738563" y="4905375"/>
          <p14:tracePt t="27848" x="3657600" y="4914900"/>
          <p14:tracePt t="27859" x="3557588" y="4933950"/>
          <p14:tracePt t="27893" x="3090863" y="5100638"/>
          <p14:tracePt t="27926" x="2771775" y="5281613"/>
          <p14:tracePt t="27943" x="2624138" y="5348288"/>
          <p14:tracePt t="27960" x="2547938" y="5376863"/>
          <p14:tracePt t="27976" x="2466975" y="5391150"/>
          <p14:tracePt t="27993" x="2381250" y="5414963"/>
          <p14:tracePt t="28011" x="2286000" y="5429250"/>
          <p14:tracePt t="28026" x="2228850" y="5429250"/>
          <p14:tracePt t="28043" x="2166938" y="5429250"/>
          <p14:tracePt t="28059" x="2119313" y="5424488"/>
          <p14:tracePt t="28076" x="2024063" y="5414963"/>
          <p14:tracePt t="28093" x="1962150" y="5405438"/>
          <p14:tracePt t="28109" x="1900238" y="5400675"/>
          <p14:tracePt t="28126" x="1819275" y="5400675"/>
          <p14:tracePt t="28143" x="1766888" y="5400675"/>
          <p14:tracePt t="28159" x="1724025" y="5400675"/>
          <p14:tracePt t="28176" x="1676400" y="5400675"/>
          <p14:tracePt t="28193" x="1624013" y="5400675"/>
          <p14:tracePt t="28209" x="1595438" y="5400675"/>
          <p14:tracePt t="28226" x="1576388" y="5400675"/>
          <p14:tracePt t="28243" x="1566863" y="5400675"/>
          <p14:tracePt t="28259" x="1566863" y="5391150"/>
          <p14:tracePt t="28276" x="1595438" y="5376863"/>
          <p14:tracePt t="28293" x="1681163" y="5348288"/>
          <p14:tracePt t="28310" x="1962150" y="5310188"/>
          <p14:tracePt t="28326" x="2147888" y="5295900"/>
          <p14:tracePt t="28343" x="2390775" y="5300663"/>
          <p14:tracePt t="28359" x="2614613" y="5310188"/>
          <p14:tracePt t="28376" x="2881313" y="5343525"/>
          <p14:tracePt t="28393" x="3019425" y="5362575"/>
          <p14:tracePt t="28409" x="3114675" y="5376863"/>
          <p14:tracePt t="28426" x="3157538" y="5381625"/>
          <p14:tracePt t="28443" x="3181350" y="5386388"/>
          <p14:tracePt t="28461" x="3186113" y="5386388"/>
          <p14:tracePt t="28493" x="3176588" y="5400675"/>
          <p14:tracePt t="28509" x="3048000" y="5429250"/>
          <p14:tracePt t="28526" x="2900363" y="5448300"/>
          <p14:tracePt t="28543" x="2719388" y="5472113"/>
          <p14:tracePt t="28560" x="2452688" y="5491163"/>
          <p14:tracePt t="28576" x="2314575" y="5500688"/>
          <p14:tracePt t="28593" x="2181225" y="5514975"/>
          <p14:tracePt t="28609" x="2076450" y="5534025"/>
          <p14:tracePt t="28626" x="1966913" y="5557838"/>
          <p14:tracePt t="28643" x="1914525" y="5567363"/>
          <p14:tracePt t="28659" x="1866900" y="5581650"/>
          <p14:tracePt t="28676" x="1814513" y="5586413"/>
          <p14:tracePt t="28693" x="1743075" y="5600700"/>
          <p14:tracePt t="28709" x="1709738" y="5605463"/>
          <p14:tracePt t="28726" x="1671638" y="5614988"/>
          <p14:tracePt t="28743" x="1657350" y="5614988"/>
          <p14:tracePt t="28759" x="1643063" y="5614988"/>
          <p14:tracePt t="28776" x="1633538" y="5614988"/>
          <p14:tracePt t="28809" x="1647825" y="5614988"/>
          <p14:tracePt t="28826" x="1714500" y="5614988"/>
          <p14:tracePt t="28843" x="1819275" y="5614988"/>
          <p14:tracePt t="28859" x="1976438" y="5624513"/>
          <p14:tracePt t="28876" x="2228850" y="5638800"/>
          <p14:tracePt t="28894" x="2419350" y="5638800"/>
          <p14:tracePt t="28910" x="2605088" y="5638800"/>
          <p14:tracePt t="28926" x="2776538" y="5629275"/>
          <p14:tracePt t="28943" x="2990850" y="5600700"/>
          <p14:tracePt t="28959" x="3105150" y="5586413"/>
          <p14:tracePt t="28976" x="3186113" y="5576888"/>
          <p14:tracePt t="28993" x="3262313" y="5576888"/>
          <p14:tracePt t="29010" x="3305175" y="5591175"/>
          <p14:tracePt t="29026" x="3338513" y="5610225"/>
          <p14:tracePt t="29043" x="3362325" y="5624513"/>
          <p14:tracePt t="29059" x="3381375" y="5648325"/>
          <p14:tracePt t="29076" x="3386138" y="5653088"/>
          <p14:tracePt t="29093" x="3390900" y="5667375"/>
          <p14:tracePt t="29109" x="3390900" y="5681663"/>
          <p14:tracePt t="29126" x="3343275" y="5705475"/>
          <p14:tracePt t="29143" x="3181350" y="5762625"/>
          <p14:tracePt t="29159" x="3000375" y="5795963"/>
          <p14:tracePt t="29176" x="2800350" y="5815013"/>
          <p14:tracePt t="29193" x="2538413" y="5848350"/>
          <p14:tracePt t="29209" x="2466975" y="5862638"/>
          <p14:tracePt t="29226" x="2414588" y="5876925"/>
          <p14:tracePt t="29243" x="2376488" y="5900738"/>
          <p14:tracePt t="29259" x="2366963" y="5905500"/>
          <p14:tracePt t="29276" x="2366963" y="5910263"/>
          <p14:tracePt t="29292" x="2366963" y="5915025"/>
          <p14:tracePt t="29309" x="2438400" y="5929313"/>
          <p14:tracePt t="29326" x="2528888" y="5934075"/>
          <p14:tracePt t="29343" x="2605088" y="5948363"/>
          <p14:tracePt t="29359" x="2662238" y="5957888"/>
          <p14:tracePt t="29376" x="2719388" y="5967413"/>
          <p14:tracePt t="29392" x="2738438" y="5972175"/>
          <p14:tracePt t="29409" x="2747963" y="5976938"/>
          <p14:tracePt t="29426" x="2767013" y="5986463"/>
          <p14:tracePt t="29443" x="2781300" y="5991225"/>
          <p14:tracePt t="29459" x="2790825" y="5995988"/>
          <p14:tracePt t="29476" x="2790825" y="6000750"/>
          <p14:tracePt t="29493" x="2781300" y="6015038"/>
          <p14:tracePt t="29509" x="2724150" y="6015038"/>
          <p14:tracePt t="29526" x="2552700" y="6000750"/>
          <p14:tracePt t="29543" x="2371725" y="5943600"/>
          <p14:tracePt t="29559" x="2047875" y="5810250"/>
          <p14:tracePt t="29576" x="1895475" y="5738813"/>
          <p14:tracePt t="29593" x="1790700" y="5634038"/>
          <p14:tracePt t="29609" x="1695450" y="5510213"/>
          <p14:tracePt t="29626" x="1619250" y="5405438"/>
          <p14:tracePt t="29643" x="1600200" y="5372100"/>
          <p14:tracePt t="29659" x="1576388" y="5348288"/>
          <p14:tracePt t="29676" x="1562100" y="5334000"/>
          <p14:tracePt t="29693" x="1557338" y="5329238"/>
          <p14:tracePt t="29709" x="1547813" y="5319713"/>
          <p14:tracePt t="29726" x="1543050" y="5314950"/>
          <p14:tracePt t="29759" x="1543050" y="5310188"/>
          <p14:tracePt t="29776" x="1566863" y="5300663"/>
          <p14:tracePt t="29792" x="1657350" y="5291138"/>
          <p14:tracePt t="29809" x="1909763" y="5295900"/>
          <p14:tracePt t="29826" x="2047875" y="5305425"/>
          <p14:tracePt t="29843" x="2162175" y="5329238"/>
          <p14:tracePt t="29859" x="2328863" y="5372100"/>
          <p14:tracePt t="29876" x="2390775" y="5400675"/>
          <p14:tracePt t="29893" x="2424113" y="5419725"/>
          <p14:tracePt t="29909" x="2433638" y="5429250"/>
          <p14:tracePt t="29926" x="2433638" y="5467350"/>
          <p14:tracePt t="29943" x="2409825" y="5505450"/>
          <p14:tracePt t="29959" x="2362200" y="5553075"/>
          <p14:tracePt t="29976" x="2290763" y="5605463"/>
          <p14:tracePt t="29993" x="2162175" y="5705475"/>
          <p14:tracePt t="30009" x="2081213" y="5786438"/>
          <p14:tracePt t="30026" x="2028825" y="5886450"/>
          <p14:tracePt t="30042" x="2014538" y="5957888"/>
          <p14:tracePt t="30059" x="2014538" y="6010275"/>
          <p14:tracePt t="30076" x="2028825" y="6029325"/>
          <p14:tracePt t="30093" x="2043113" y="6043613"/>
          <p14:tracePt t="30109" x="2105025" y="6067425"/>
          <p14:tracePt t="30126" x="2171700" y="6091238"/>
          <p14:tracePt t="30142" x="2233613" y="6105525"/>
          <p14:tracePt t="30159" x="2281238" y="6110288"/>
          <p14:tracePt t="30176" x="2324100" y="6115050"/>
          <p14:tracePt t="30193" x="2338388" y="6115050"/>
          <p14:tracePt t="30210" x="2343150" y="6115050"/>
          <p14:tracePt t="30226" x="2347913" y="6115050"/>
          <p14:tracePt t="30242" x="2357438" y="6115050"/>
          <p14:tracePt t="30259" x="2362200" y="6115050"/>
          <p14:tracePt t="31674" x="2352675" y="6067425"/>
          <p14:tracePt t="31681" x="2343150" y="6010275"/>
          <p14:tracePt t="31692" x="2333625" y="5929313"/>
          <p14:tracePt t="31726" x="2286000" y="5619750"/>
          <p14:tracePt t="31759" x="2266950" y="5538788"/>
          <p14:tracePt t="31776" x="2257425" y="5519738"/>
          <p14:tracePt t="31792" x="2257425" y="5486400"/>
          <p14:tracePt t="31809" x="2257425" y="5462588"/>
          <p14:tracePt t="31826" x="2257425" y="5448300"/>
          <p14:tracePt t="31843" x="2257425" y="5438775"/>
          <p14:tracePt t="31859" x="2257425" y="5429250"/>
          <p14:tracePt t="31876" x="2257425" y="5424488"/>
          <p14:tracePt t="31909" x="2257425" y="5419725"/>
          <p14:tracePt t="31938" x="2257425" y="5414963"/>
          <p14:tracePt t="31946" x="2257425" y="5410200"/>
          <p14:tracePt t="31959" x="2252663" y="5405438"/>
          <p14:tracePt t="31976" x="2233613" y="5386388"/>
          <p14:tracePt t="31992" x="2205038" y="5367338"/>
          <p14:tracePt t="32009" x="2147888" y="5343525"/>
          <p14:tracePt t="32026" x="2071688" y="5310188"/>
          <p14:tracePt t="32042" x="1995488" y="5276850"/>
          <p14:tracePt t="32059" x="1943100" y="5272088"/>
          <p14:tracePt t="32076" x="1890713" y="5257800"/>
          <p14:tracePt t="32093" x="1814513" y="5253038"/>
          <p14:tracePt t="32109" x="1766888" y="5243513"/>
          <p14:tracePt t="32126" x="1719263" y="5233988"/>
          <p14:tracePt t="32142" x="1676400" y="5224463"/>
          <p14:tracePt t="32159" x="1633538" y="5219700"/>
          <p14:tracePt t="32176" x="1600200" y="5214938"/>
          <p14:tracePt t="32192" x="1581150" y="5210175"/>
          <p14:tracePt t="32209" x="1566863" y="5210175"/>
          <p14:tracePt t="32226" x="1557338" y="5210175"/>
          <p14:tracePt t="32242" x="1552575" y="5210175"/>
          <p14:tracePt t="32284" x="1552575" y="5205413"/>
          <p14:tracePt t="32292" x="1562100" y="5200650"/>
          <p14:tracePt t="32309" x="1604963" y="5200650"/>
          <p14:tracePt t="32326" x="1681163" y="5200650"/>
          <p14:tracePt t="32342" x="1843088" y="5219700"/>
          <p14:tracePt t="32359" x="1962150" y="5243513"/>
          <p14:tracePt t="32376" x="2095500" y="5253038"/>
          <p14:tracePt t="32392" x="2228850" y="5257800"/>
          <p14:tracePt t="32409" x="2390775" y="5257800"/>
          <p14:tracePt t="32426" x="2505075" y="5267325"/>
          <p14:tracePt t="32443" x="2605088" y="5276850"/>
          <p14:tracePt t="32459" x="2757488" y="5300663"/>
          <p14:tracePt t="32476" x="2828925" y="5305425"/>
          <p14:tracePt t="32492" x="2900363" y="5319713"/>
          <p14:tracePt t="32509" x="2971800" y="5329238"/>
          <p14:tracePt t="32526" x="3086100" y="5343525"/>
          <p14:tracePt t="32542" x="3148013" y="5348288"/>
          <p14:tracePt t="32559" x="3200400" y="5357813"/>
          <p14:tracePt t="32576" x="3233738" y="5357813"/>
          <p14:tracePt t="32592" x="3281363" y="5357813"/>
          <p14:tracePt t="32609" x="3314700" y="5357813"/>
          <p14:tracePt t="32626" x="3343275" y="5357813"/>
          <p14:tracePt t="32642" x="3371850" y="5357813"/>
          <p14:tracePt t="32644" x="3381375" y="5357813"/>
          <p14:tracePt t="32659" x="3400425" y="5357813"/>
          <p14:tracePt t="32676" x="3414713" y="5357813"/>
          <p14:tracePt t="32692" x="3419475" y="5357813"/>
          <p14:tracePt t="32709" x="3429000" y="5357813"/>
          <p14:tracePt t="32726" x="3433763" y="5357813"/>
          <p14:tracePt t="32805" x="3433763" y="5348288"/>
          <p14:tracePt t="32813" x="3429000" y="5329238"/>
          <p14:tracePt t="32826" x="3429000" y="5295900"/>
          <p14:tracePt t="32842" x="3352800" y="5014913"/>
          <p14:tracePt t="32859" x="3290888" y="4729163"/>
          <p14:tracePt t="32876" x="3195638" y="4367213"/>
          <p14:tracePt t="32893" x="3057525" y="3862388"/>
          <p14:tracePt t="32909" x="2952750" y="3519488"/>
          <p14:tracePt t="32926" x="2890838" y="3367088"/>
          <p14:tracePt t="32942" x="2847975" y="3271838"/>
          <p14:tracePt t="32959" x="2786063" y="3157538"/>
          <p14:tracePt t="32976" x="2757488" y="3090863"/>
          <p14:tracePt t="32992" x="2738438" y="3052763"/>
          <p14:tracePt t="33009" x="2724150" y="3024188"/>
          <p14:tracePt t="33026" x="2709863" y="2990850"/>
          <p14:tracePt t="33042" x="2705100" y="2971800"/>
          <p14:tracePt t="33059" x="2700338" y="2957513"/>
          <p14:tracePt t="33076" x="2700338" y="2952750"/>
          <p14:tracePt t="33092" x="2700338" y="2943225"/>
          <p14:tracePt t="33109" x="2700338" y="2938463"/>
          <p14:tracePt t="33187" x="2700338" y="2933700"/>
          <p14:tracePt t="33195" x="2695575" y="2933700"/>
          <p14:tracePt t="33202" x="2695575" y="2928938"/>
          <p14:tracePt t="33210" x="2686050" y="2928938"/>
          <p14:tracePt t="33226" x="2671763" y="2928938"/>
          <p14:tracePt t="33242" x="2628900" y="2924175"/>
          <p14:tracePt t="33259" x="2557463" y="2909888"/>
          <p14:tracePt t="33276" x="2419350" y="2909888"/>
          <p14:tracePt t="33292" x="2295525" y="2919413"/>
          <p14:tracePt t="33309" x="2147888" y="2957513"/>
          <p14:tracePt t="33326" x="2000250" y="2981325"/>
          <p14:tracePt t="33342" x="1857375" y="3014663"/>
          <p14:tracePt t="33359" x="1776413" y="3019425"/>
          <p14:tracePt t="33376" x="1695450" y="3028950"/>
          <p14:tracePt t="33393" x="1585913" y="3033713"/>
          <p14:tracePt t="33409" x="1519238" y="3033713"/>
          <p14:tracePt t="33426" x="1471613" y="3033713"/>
          <p14:tracePt t="33442" x="1419225" y="3048000"/>
          <p14:tracePt t="33459" x="1343025" y="3067050"/>
          <p14:tracePt t="33476" x="1295400" y="3086100"/>
          <p14:tracePt t="33492" x="1266825" y="3100388"/>
          <p14:tracePt t="33509" x="1252538" y="3109913"/>
          <p14:tracePt t="33526" x="1238250" y="3124200"/>
          <p14:tracePt t="33542" x="1233488" y="3138488"/>
          <p14:tracePt t="33559" x="1233488" y="3176588"/>
          <p14:tracePt t="33576" x="1252538" y="3228975"/>
          <p14:tracePt t="33592" x="1347788" y="3319463"/>
          <p14:tracePt t="33609" x="1457325" y="3400425"/>
          <p14:tracePt t="33626" x="1609725" y="3462338"/>
          <p14:tracePt t="33642" x="1871663" y="3524250"/>
          <p14:tracePt t="33659" x="2124075" y="3562350"/>
          <p14:tracePt t="33675" x="2300288" y="3590925"/>
          <p14:tracePt t="33692" x="2481263" y="3605213"/>
          <p14:tracePt t="33709" x="2738438" y="3624263"/>
          <p14:tracePt t="33726" x="2862263" y="3643313"/>
          <p14:tracePt t="33742" x="2986088" y="3648075"/>
          <p14:tracePt t="33759" x="3090863" y="3657600"/>
          <p14:tracePt t="33776" x="3248025" y="3657600"/>
          <p14:tracePt t="33792" x="3338513" y="3667125"/>
          <p14:tracePt t="33809" x="3409950" y="3667125"/>
          <p14:tracePt t="33826" x="3505200" y="3667125"/>
          <p14:tracePt t="33842" x="3552825" y="3662363"/>
          <p14:tracePt t="33859" x="3576638" y="3657600"/>
          <p14:tracePt t="33876" x="3590925" y="3652838"/>
          <p14:tracePt t="33892" x="3595688" y="3614738"/>
          <p14:tracePt t="33909" x="3586163" y="3552825"/>
          <p14:tracePt t="33927" x="3557588" y="3467100"/>
          <p14:tracePt t="33942" x="3505200" y="3400425"/>
          <p14:tracePt t="33959" x="3419475" y="3300413"/>
          <p14:tracePt t="33975" x="3338513" y="3224213"/>
          <p14:tracePt t="33992" x="3257550" y="3162300"/>
          <p14:tracePt t="34009" x="3200400" y="3119438"/>
          <p14:tracePt t="34026" x="3157538" y="3081338"/>
          <p14:tracePt t="34042" x="3143250" y="3071813"/>
          <p14:tracePt t="34059" x="3128963" y="3067050"/>
          <p14:tracePt t="34076" x="3114675" y="3062288"/>
          <p14:tracePt t="34092" x="3105150" y="3062288"/>
          <p14:tracePt t="34109" x="3090863" y="3062288"/>
          <p14:tracePt t="34125" x="3081338" y="3062288"/>
          <p14:tracePt t="34142" x="3071813" y="3062288"/>
          <p14:tracePt t="34159" x="3067050" y="3062288"/>
          <p14:tracePt t="34175" x="3057525" y="3062288"/>
          <p14:tracePt t="34436" x="3033713" y="3062288"/>
          <p14:tracePt t="34443" x="3000375" y="3062288"/>
          <p14:tracePt t="34451" x="2976563" y="3062288"/>
          <p14:tracePt t="34459" x="2952750" y="3062288"/>
          <p14:tracePt t="34476" x="2900363" y="3062288"/>
          <p14:tracePt t="34492" x="2843213" y="3062288"/>
          <p14:tracePt t="34509" x="2757488" y="3062288"/>
          <p14:tracePt t="34525" x="2709863" y="3062288"/>
          <p14:tracePt t="34542" x="2652713" y="3067050"/>
          <p14:tracePt t="34559" x="2614613" y="3076575"/>
          <p14:tracePt t="34576" x="2562225" y="3076575"/>
          <p14:tracePt t="34592" x="2533650" y="3081338"/>
          <p14:tracePt t="34609" x="2505075" y="3081338"/>
          <p14:tracePt t="34626" x="2476500" y="3081338"/>
          <p14:tracePt t="34642" x="2443163" y="3081338"/>
          <p14:tracePt t="34659" x="2433638" y="3081338"/>
          <p14:tracePt t="34676" x="2419350" y="3081338"/>
          <p14:tracePt t="34692" x="2409825" y="3081338"/>
          <p14:tracePt t="34709" x="2405063" y="3081338"/>
          <p14:tracePt t="34725" x="2400300" y="3081338"/>
          <p14:tracePt t="34742" x="2395538" y="3081338"/>
          <p14:tracePt t="34759" x="2386013" y="3086100"/>
          <p14:tracePt t="34775" x="2362200" y="3095625"/>
          <p14:tracePt t="34792" x="2343150" y="3100388"/>
          <p14:tracePt t="34809" x="2319338" y="3109913"/>
          <p14:tracePt t="34825" x="2300288" y="3119438"/>
          <p14:tracePt t="34842" x="2290763" y="3124200"/>
          <p14:tracePt t="34859" x="2286000" y="3124200"/>
          <p14:tracePt t="34875" x="2281238" y="3124200"/>
          <p14:tracePt t="34892" x="2276475" y="3124200"/>
          <p14:tracePt t="34925" x="2271713" y="3124200"/>
          <p14:tracePt t="34942" x="2262188" y="3124200"/>
          <p14:tracePt t="34959" x="2252663" y="3124200"/>
          <p14:tracePt t="34975" x="2243138" y="3133725"/>
          <p14:tracePt t="34992" x="2228850" y="3138488"/>
          <p14:tracePt t="35009" x="2209800" y="3148013"/>
          <p14:tracePt t="35025" x="2200275" y="3152775"/>
          <p14:tracePt t="35042" x="2195513" y="3157538"/>
          <p14:tracePt t="35059" x="2185988" y="3157538"/>
          <p14:tracePt t="35075" x="2181225" y="3157538"/>
          <p14:tracePt t="35134" x="2195513" y="3162300"/>
          <p14:tracePt t="35142" x="2228850" y="3162300"/>
          <p14:tracePt t="35149" x="2286000" y="3167063"/>
          <p14:tracePt t="35159" x="2343150" y="3176588"/>
          <p14:tracePt t="35175" x="2457450" y="3186113"/>
          <p14:tracePt t="35192" x="2586038" y="3200400"/>
          <p14:tracePt t="35209" x="2628900" y="3205163"/>
          <p14:tracePt t="35226" x="2657475" y="3205163"/>
          <p14:tracePt t="35242" x="2671763" y="3205163"/>
          <p14:tracePt t="35275" x="2667000" y="3214688"/>
          <p14:tracePt t="35292" x="2576513" y="3214688"/>
          <p14:tracePt t="35309" x="2419350" y="3214688"/>
          <p14:tracePt t="35325" x="2243138" y="3209925"/>
          <p14:tracePt t="35342" x="2147888" y="3200400"/>
          <p14:tracePt t="35359" x="2100263" y="3195638"/>
          <p14:tracePt t="35376" x="2052638" y="3190875"/>
          <p14:tracePt t="35392" x="2028825" y="3190875"/>
          <p14:tracePt t="35409" x="2019300" y="3190875"/>
          <p14:tracePt t="35425" x="2009775" y="3190875"/>
          <p14:tracePt t="35442" x="2000250" y="3190875"/>
          <p14:tracePt t="35501" x="1995488" y="3190875"/>
          <p14:tracePt t="35538" x="1990725" y="3190875"/>
          <p14:tracePt t="35560" x="1985963" y="3190875"/>
          <p14:tracePt t="35567" x="1981200" y="3190875"/>
          <p14:tracePt t="35575" x="1971675" y="3190875"/>
          <p14:tracePt t="35592" x="1947863" y="3190875"/>
          <p14:tracePt t="35609" x="1919288" y="3190875"/>
          <p14:tracePt t="35625" x="1857375" y="3200400"/>
          <p14:tracePt t="35642" x="1814513" y="3214688"/>
          <p14:tracePt t="35659" x="1776413" y="3219450"/>
          <p14:tracePt t="35675" x="1733550" y="3228975"/>
          <p14:tracePt t="35692" x="1657350" y="3238500"/>
          <p14:tracePt t="35709" x="1609725" y="3252788"/>
          <p14:tracePt t="35725" x="1557338" y="3252788"/>
          <p14:tracePt t="35742" x="1524000" y="3257550"/>
          <p14:tracePt t="35759" x="1452563" y="3257550"/>
          <p14:tracePt t="35775" x="1423988" y="3257550"/>
          <p14:tracePt t="35792" x="1390650" y="3257550"/>
          <p14:tracePt t="35809" x="1357313" y="3248025"/>
          <p14:tracePt t="35825" x="1343025" y="3243263"/>
          <p14:tracePt t="35843" x="1323975" y="3224213"/>
          <p14:tracePt t="35860" x="1314450" y="3195638"/>
          <p14:tracePt t="35877" x="1295400" y="3119438"/>
          <p14:tracePt t="35893" x="1295400" y="3067050"/>
          <p14:tracePt t="35909" x="1295400" y="3024188"/>
          <p14:tracePt t="35925" x="1300163" y="2995613"/>
          <p14:tracePt t="35942" x="1319213" y="2957513"/>
          <p14:tracePt t="35959" x="1333500" y="2938463"/>
          <p14:tracePt t="35975" x="1357313" y="2919413"/>
          <p14:tracePt t="35994" x="1423988" y="2895600"/>
          <p14:tracePt t="36010" x="1471613" y="2881313"/>
          <p14:tracePt t="36026" x="1533525" y="2876550"/>
          <p14:tracePt t="36042" x="1585913" y="2876550"/>
          <p14:tracePt t="36059" x="1628775" y="2876550"/>
          <p14:tracePt t="36075" x="1652588" y="2881313"/>
          <p14:tracePt t="36092" x="1676400" y="2886075"/>
          <p14:tracePt t="36109" x="1690688" y="2895600"/>
          <p14:tracePt t="36125" x="1709738" y="2905125"/>
          <p14:tracePt t="36142" x="1728788" y="2919413"/>
          <p14:tracePt t="36159" x="1738313" y="2943225"/>
          <p14:tracePt t="36175" x="1757363" y="2971800"/>
          <p14:tracePt t="36192" x="1771650" y="3019425"/>
          <p14:tracePt t="36209" x="1781175" y="3043238"/>
          <p14:tracePt t="36226" x="1785938" y="3067050"/>
          <p14:tracePt t="36242" x="1790700" y="3081338"/>
          <p14:tracePt t="36259" x="1790700" y="3095625"/>
          <p14:tracePt t="36276" x="1790700" y="3105150"/>
          <p14:tracePt t="36292" x="1790700" y="3119438"/>
          <p14:tracePt t="36309" x="1790700" y="3133725"/>
          <p14:tracePt t="36325" x="1785938" y="3148013"/>
          <p14:tracePt t="36342" x="1776413" y="3157538"/>
          <p14:tracePt t="36359" x="1766888" y="3171825"/>
          <p14:tracePt t="36375" x="1747838" y="3200400"/>
          <p14:tracePt t="36392" x="1728788" y="3214688"/>
          <p14:tracePt t="36409" x="1704975" y="3233738"/>
          <p14:tracePt t="36425" x="1671638" y="3257550"/>
          <p14:tracePt t="36442" x="1619250" y="3281363"/>
          <p14:tracePt t="36459" x="1590675" y="3300413"/>
          <p14:tracePt t="36475" x="1562100" y="3305175"/>
          <p14:tracePt t="36492" x="1514475" y="3305175"/>
          <p14:tracePt t="36509" x="1495425" y="3300413"/>
          <p14:tracePt t="36525" x="1476375" y="3281363"/>
          <p14:tracePt t="36542" x="1462088" y="3267075"/>
          <p14:tracePt t="36559" x="1438275" y="3243263"/>
          <p14:tracePt t="36575" x="1428750" y="3209925"/>
          <p14:tracePt t="36592" x="1414463" y="3176588"/>
          <p14:tracePt t="36609" x="1414463" y="3105150"/>
          <p14:tracePt t="36625" x="1419225" y="3000375"/>
          <p14:tracePt t="36642" x="1423988" y="2947988"/>
          <p14:tracePt t="36659" x="1433513" y="2914650"/>
          <p14:tracePt t="36675" x="1452563" y="2890838"/>
          <p14:tracePt t="36692" x="1481138" y="2852738"/>
          <p14:tracePt t="36709" x="1519238" y="2828925"/>
          <p14:tracePt t="36725" x="1557338" y="2819400"/>
          <p14:tracePt t="36742" x="1619250" y="2805113"/>
          <p14:tracePt t="36759" x="1662113" y="2805113"/>
          <p14:tracePt t="36775" x="1690688" y="2805113"/>
          <p14:tracePt t="36792" x="1719263" y="2809875"/>
          <p14:tracePt t="36809" x="1752600" y="2824163"/>
          <p14:tracePt t="36825" x="1776413" y="2833688"/>
          <p14:tracePt t="36842" x="1800225" y="2852738"/>
          <p14:tracePt t="36859" x="1809750" y="2867025"/>
          <p14:tracePt t="36875" x="1828800" y="2886075"/>
          <p14:tracePt t="36892" x="1843088" y="2900363"/>
          <p14:tracePt t="36909" x="1852613" y="2919413"/>
          <p14:tracePt t="36925" x="1862138" y="2943225"/>
          <p14:tracePt t="36942" x="1876425" y="2986088"/>
          <p14:tracePt t="36959" x="1876425" y="3005138"/>
          <p14:tracePt t="36976" x="1876425" y="3024188"/>
          <p14:tracePt t="36992" x="1876425" y="3048000"/>
          <p14:tracePt t="37009" x="1876425" y="3062288"/>
          <p14:tracePt t="37025" x="1866900" y="3076575"/>
          <p14:tracePt t="37042" x="1857375" y="3095625"/>
          <p14:tracePt t="37059" x="1843088" y="3133725"/>
          <p14:tracePt t="37075" x="1824038" y="3152775"/>
          <p14:tracePt t="37092" x="1800225" y="3190875"/>
          <p14:tracePt t="37109" x="1776413" y="3214688"/>
          <p14:tracePt t="37125" x="1743075" y="3252788"/>
          <p14:tracePt t="37142" x="1714500" y="3276600"/>
          <p14:tracePt t="37159" x="1676400" y="3300413"/>
          <p14:tracePt t="37175" x="1604963" y="3333750"/>
          <p14:tracePt t="37192" x="1562100" y="3338513"/>
          <p14:tracePt t="37209" x="1528763" y="3343275"/>
          <p14:tracePt t="37225" x="1495425" y="3343275"/>
          <p14:tracePt t="37242" x="1447800" y="3333750"/>
          <p14:tracePt t="37259" x="1428750" y="3314700"/>
          <p14:tracePt t="37275" x="1404938" y="3295650"/>
          <p14:tracePt t="37292" x="1381125" y="3271838"/>
          <p14:tracePt t="37309" x="1352550" y="3238500"/>
          <p14:tracePt t="37325" x="1338263" y="3214688"/>
          <p14:tracePt t="37342" x="1333500" y="3186113"/>
          <p14:tracePt t="37359" x="1333500" y="3143250"/>
          <p14:tracePt t="37375" x="1352550" y="3024188"/>
          <p14:tracePt t="37392" x="1371600" y="2962275"/>
          <p14:tracePt t="37409" x="1385888" y="2933700"/>
          <p14:tracePt t="37426" x="1414463" y="2890838"/>
          <p14:tracePt t="37442" x="1443038" y="2867025"/>
          <p14:tracePt t="37459" x="1481138" y="2852738"/>
          <p14:tracePt t="37475" x="1533525" y="2833688"/>
          <p14:tracePt t="37492" x="1619250" y="2819400"/>
          <p14:tracePt t="37509" x="1662113" y="2824163"/>
          <p14:tracePt t="37525" x="1709738" y="2833688"/>
          <p14:tracePt t="37542" x="1738313" y="2857500"/>
          <p14:tracePt t="37559" x="1776413" y="2900363"/>
          <p14:tracePt t="37575" x="1800225" y="2938463"/>
          <p14:tracePt t="37592" x="1819275" y="2967038"/>
          <p14:tracePt t="37609" x="1828800" y="3009900"/>
          <p14:tracePt t="37625" x="1828800" y="3019425"/>
          <p14:tracePt t="37642" x="1828800" y="3038475"/>
          <p14:tracePt t="37659" x="1828800" y="3048000"/>
          <p14:tracePt t="37676" x="1828800" y="3067050"/>
          <p14:tracePt t="37692" x="1828800" y="3086100"/>
          <p14:tracePt t="37709" x="1828800" y="3090863"/>
          <p14:tracePt t="37726" x="1828800" y="3100388"/>
          <p14:tracePt t="37759" x="1828800" y="3105150"/>
          <p14:tracePt t="37837" x="1828800" y="3109913"/>
          <p14:tracePt t="38109" x="1828800" y="3119438"/>
          <p14:tracePt t="38116" x="1828800" y="3133725"/>
          <p14:tracePt t="38125" x="1828800" y="3152775"/>
          <p14:tracePt t="38142" x="1828800" y="3181350"/>
          <p14:tracePt t="38159" x="1824038" y="3209925"/>
          <p14:tracePt t="38175" x="1790700" y="3257550"/>
          <p14:tracePt t="38192" x="1762125" y="3295650"/>
          <p14:tracePt t="38209" x="1704975" y="3338513"/>
          <p14:tracePt t="38225" x="1619250" y="3381375"/>
          <p14:tracePt t="38242" x="1504950" y="3424238"/>
          <p14:tracePt t="38259" x="1443038" y="3443288"/>
          <p14:tracePt t="38275" x="1390650" y="3452813"/>
          <p14:tracePt t="38292" x="1314450" y="3448050"/>
          <p14:tracePt t="38309" x="1266825" y="3443288"/>
          <p14:tracePt t="38325" x="1214438" y="3429000"/>
          <p14:tracePt t="38342" x="1176338" y="3409950"/>
          <p14:tracePt t="38358" x="1143000" y="3390900"/>
          <p14:tracePt t="38375" x="1119188" y="3367088"/>
          <p14:tracePt t="38392" x="1095375" y="3328988"/>
          <p14:tracePt t="38408" x="1081088" y="3286125"/>
          <p14:tracePt t="38425" x="1062038" y="3205163"/>
          <p14:tracePt t="38442" x="1062038" y="3162300"/>
          <p14:tracePt t="38458" x="1062038" y="3119438"/>
          <p14:tracePt t="38476" x="1100138" y="3009900"/>
          <p14:tracePt t="38492" x="1128713" y="2938463"/>
          <p14:tracePt t="38509" x="1157288" y="2890838"/>
          <p14:tracePt t="38525" x="1190625" y="2843213"/>
          <p14:tracePt t="38542" x="1247775" y="2800350"/>
          <p14:tracePt t="38559" x="1300163" y="2771775"/>
          <p14:tracePt t="38575" x="1376363" y="2757488"/>
          <p14:tracePt t="38592" x="1457325" y="2743200"/>
          <p14:tracePt t="38608" x="1595438" y="2752725"/>
          <p14:tracePt t="38625" x="1676400" y="2762250"/>
          <p14:tracePt t="38642" x="1743075" y="2781300"/>
          <p14:tracePt t="38659" x="1785938" y="2809875"/>
          <p14:tracePt t="38675" x="1847850" y="2857500"/>
          <p14:tracePt t="38692" x="1885950" y="2900363"/>
          <p14:tracePt t="38709" x="1924050" y="2938463"/>
          <p14:tracePt t="38726" x="1976438" y="2995613"/>
          <p14:tracePt t="38742" x="2000250" y="3033713"/>
          <p14:tracePt t="38759" x="2019300" y="3076575"/>
          <p14:tracePt t="38775" x="2038350" y="3124200"/>
          <p14:tracePt t="38792" x="2047875" y="3200400"/>
          <p14:tracePt t="38808" x="2047875" y="3233738"/>
          <p14:tracePt t="38825" x="2047875" y="3262313"/>
          <p14:tracePt t="38842" x="2043113" y="3286125"/>
          <p14:tracePt t="38858" x="2033588" y="3305175"/>
          <p14:tracePt t="38875" x="2024063" y="3319463"/>
          <p14:tracePt t="38892" x="2009775" y="3328988"/>
          <p14:tracePt t="38909" x="1995488" y="3343275"/>
          <p14:tracePt t="38925" x="1985963" y="3348038"/>
          <p14:tracePt t="38942" x="1976438" y="3357563"/>
          <p14:tracePt t="38960" x="1971675" y="3362325"/>
          <p14:tracePt t="38977" x="1962150" y="3367088"/>
          <p14:tracePt t="38992" x="1957388" y="3367088"/>
          <p14:tracePt t="39009" x="1952625" y="3367088"/>
          <p14:tracePt t="39042" x="1947863" y="3367088"/>
          <p14:tracePt t="39059" x="1938338" y="3367088"/>
          <p14:tracePt t="39075" x="1933575" y="3371850"/>
          <p14:tracePt t="39092" x="1924050" y="3376613"/>
          <p14:tracePt t="39108" x="1900238" y="3386138"/>
          <p14:tracePt t="39125" x="1871663" y="3386138"/>
          <p14:tracePt t="39142" x="1838325" y="3386138"/>
          <p14:tracePt t="39159" x="1776413" y="3395663"/>
          <p14:tracePt t="39175" x="1709738" y="3395663"/>
          <p14:tracePt t="39192" x="1657350" y="3395663"/>
          <p14:tracePt t="39208" x="1590675" y="3390900"/>
          <p14:tracePt t="39225" x="1485900" y="3376613"/>
          <p14:tracePt t="39242" x="1404938" y="3371850"/>
          <p14:tracePt t="39259" x="1338263" y="3348038"/>
          <p14:tracePt t="39275" x="1295400" y="3333750"/>
          <p14:tracePt t="39292" x="1252538" y="3300413"/>
          <p14:tracePt t="39309" x="1228725" y="3262313"/>
          <p14:tracePt t="39325" x="1209675" y="3209925"/>
          <p14:tracePt t="39342" x="1200150" y="3157538"/>
          <p14:tracePt t="39358" x="1204913" y="3081338"/>
          <p14:tracePt t="39375" x="1233488" y="3005138"/>
          <p14:tracePt t="39392" x="1281113" y="2928938"/>
          <p14:tracePt t="39409" x="1357313" y="2833688"/>
          <p14:tracePt t="39425" x="1414463" y="2786063"/>
          <p14:tracePt t="39442" x="1490663" y="2757488"/>
          <p14:tracePt t="39458" x="1581150" y="2752725"/>
          <p14:tracePt t="39475" x="1757363" y="2795588"/>
          <p14:tracePt t="39492" x="1843088" y="2843213"/>
          <p14:tracePt t="39508" x="1909763" y="2881313"/>
          <p14:tracePt t="39525" x="1957388" y="2914650"/>
          <p14:tracePt t="39542" x="2009775" y="2952750"/>
          <p14:tracePt t="39559" x="2024063" y="2981325"/>
          <p14:tracePt t="39575" x="2052638" y="3028950"/>
          <p14:tracePt t="39592" x="2085975" y="3133725"/>
          <p14:tracePt t="39609" x="2095500" y="3176588"/>
          <p14:tracePt t="39625" x="2095500" y="3214688"/>
          <p14:tracePt t="39642" x="2090738" y="3243263"/>
          <p14:tracePt t="39644" x="2090738" y="3252788"/>
          <p14:tracePt t="39660" x="2081213" y="3276600"/>
          <p14:tracePt t="39675" x="2062163" y="3290888"/>
          <p14:tracePt t="39692" x="2033588" y="3319463"/>
          <p14:tracePt t="39709" x="1985963" y="3343275"/>
          <p14:tracePt t="39725" x="1866900" y="3367088"/>
          <p14:tracePt t="39742" x="1795463" y="3381375"/>
          <p14:tracePt t="39759" x="1752600" y="3381375"/>
          <p14:tracePt t="39775" x="1728788" y="3381375"/>
          <p14:tracePt t="39792" x="1709738" y="3381375"/>
          <p14:tracePt t="41576" x="1714500" y="3371850"/>
          <p14:tracePt t="41584" x="1733550" y="3362325"/>
          <p14:tracePt t="41592" x="1747838" y="3357563"/>
          <p14:tracePt t="41608" x="1776413" y="3338513"/>
          <p14:tracePt t="41625" x="1800225" y="3324225"/>
          <p14:tracePt t="41642" x="1833563" y="3305175"/>
          <p14:tracePt t="41675" x="1885950" y="3286125"/>
          <p14:tracePt t="41708" x="1947863" y="3262313"/>
          <p14:tracePt t="41725" x="1971675" y="3257550"/>
          <p14:tracePt t="41742" x="1985963" y="3248025"/>
          <p14:tracePt t="41758" x="2005013" y="3243263"/>
          <p14:tracePt t="41775" x="2014538" y="3233738"/>
          <p14:tracePt t="41792" x="2019300" y="3233738"/>
          <p14:tracePt t="41808" x="2019300" y="3228975"/>
          <p14:tracePt t="41825" x="2028825" y="3209925"/>
          <p14:tracePt t="41842" x="2028825" y="3181350"/>
          <p14:tracePt t="41858" x="2028825" y="3157538"/>
          <p14:tracePt t="41875" x="2028825" y="3128963"/>
          <p14:tracePt t="41892" x="2028825" y="3095625"/>
          <p14:tracePt t="41908" x="2024063" y="3076575"/>
          <p14:tracePt t="41925" x="2019300" y="3062288"/>
          <p14:tracePt t="41942" x="2014538" y="3048000"/>
          <p14:tracePt t="41958" x="2005013" y="3028950"/>
          <p14:tracePt t="41975" x="1990725" y="3014663"/>
          <p14:tracePt t="41992" x="1976438" y="2995613"/>
          <p14:tracePt t="42008" x="1952625" y="2976563"/>
          <p14:tracePt t="42025" x="1943100" y="2962275"/>
          <p14:tracePt t="42042" x="1928813" y="2943225"/>
          <p14:tracePt t="42058" x="1924050" y="2933700"/>
          <p14:tracePt t="42075" x="1914525" y="2924175"/>
          <p14:tracePt t="42092" x="1905000" y="2919413"/>
          <p14:tracePt t="42108" x="1895475" y="2909888"/>
          <p14:tracePt t="42125" x="1871663" y="2900363"/>
          <p14:tracePt t="42142" x="1838325" y="2881313"/>
          <p14:tracePt t="42158" x="1800225" y="2871788"/>
          <p14:tracePt t="42175" x="1752600" y="2862263"/>
          <p14:tracePt t="42192" x="1700213" y="2862263"/>
          <p14:tracePt t="42208" x="1624013" y="2862263"/>
          <p14:tracePt t="42225" x="1590675" y="2867025"/>
          <p14:tracePt t="42242" x="1552575" y="2871788"/>
          <p14:tracePt t="42258" x="1514475" y="2871788"/>
          <p14:tracePt t="42275" x="1500188" y="2871788"/>
          <p14:tracePt t="42292" x="1481138" y="2871788"/>
          <p14:tracePt t="42308" x="1471613" y="2876550"/>
          <p14:tracePt t="42325" x="1438275" y="2886075"/>
          <p14:tracePt t="42342" x="1414463" y="2900363"/>
          <p14:tracePt t="42358" x="1390650" y="2905125"/>
          <p14:tracePt t="42375" x="1376363" y="2909888"/>
          <p14:tracePt t="42392" x="1357313" y="2919413"/>
          <p14:tracePt t="42408" x="1352550" y="2924175"/>
          <p14:tracePt t="42425" x="1343025" y="2928938"/>
          <p14:tracePt t="42442" x="1333500" y="2928938"/>
          <p14:tracePt t="42458" x="1328738" y="2933700"/>
          <p14:tracePt t="42475" x="1323975" y="2943225"/>
          <p14:tracePt t="42491" x="1314450" y="2957513"/>
          <p14:tracePt t="42508" x="1300163" y="3000375"/>
          <p14:tracePt t="42525" x="1300163" y="3043238"/>
          <p14:tracePt t="42541" x="1300163" y="3076575"/>
          <p14:tracePt t="42558" x="1309688" y="3114675"/>
          <p14:tracePt t="42575" x="1319213" y="3157538"/>
          <p14:tracePt t="42591" x="1323975" y="3176588"/>
          <p14:tracePt t="42608" x="1328738" y="3190875"/>
          <p14:tracePt t="42625" x="1338263" y="3200400"/>
          <p14:tracePt t="42642" x="1347788" y="3219450"/>
          <p14:tracePt t="42658" x="1352550" y="3228975"/>
          <p14:tracePt t="42675" x="1357313" y="3238500"/>
          <p14:tracePt t="42692" x="1376363" y="3267075"/>
          <p14:tracePt t="42708" x="1385888" y="3290888"/>
          <p14:tracePt t="42725" x="1395413" y="3305175"/>
          <p14:tracePt t="42741" x="1409700" y="3319463"/>
          <p14:tracePt t="42758" x="1433513" y="3343275"/>
          <p14:tracePt t="42775" x="1443038" y="3352800"/>
          <p14:tracePt t="42792" x="1462088" y="3367088"/>
          <p14:tracePt t="42808" x="1490663" y="3371850"/>
          <p14:tracePt t="42825" x="1552575" y="3386138"/>
          <p14:tracePt t="42841" x="1604963" y="3386138"/>
          <p14:tracePt t="42858" x="1662113" y="3381375"/>
          <p14:tracePt t="42875" x="1757363" y="3371850"/>
          <p14:tracePt t="42892" x="1814513" y="3348038"/>
          <p14:tracePt t="42908" x="1862138" y="3343275"/>
          <p14:tracePt t="42925" x="1905000" y="3338513"/>
          <p14:tracePt t="42942" x="1966913" y="3324225"/>
          <p14:tracePt t="42958" x="2009775" y="3319463"/>
          <p14:tracePt t="42975" x="2038350" y="3314700"/>
          <p14:tracePt t="42991" x="2071688" y="3300413"/>
          <p14:tracePt t="43008" x="2105025" y="3290888"/>
          <p14:tracePt t="43025" x="2124075" y="3276600"/>
          <p14:tracePt t="43041" x="2147888" y="3267075"/>
          <p14:tracePt t="43059" x="2176463" y="3238500"/>
          <p14:tracePt t="43075" x="2195513" y="3214688"/>
          <p14:tracePt t="43092" x="2209800" y="3186113"/>
          <p14:tracePt t="43108" x="2228850" y="3157538"/>
          <p14:tracePt t="43125" x="2243138" y="3124200"/>
          <p14:tracePt t="43142" x="2243138" y="3100388"/>
          <p14:tracePt t="43158" x="2238375" y="3076575"/>
          <p14:tracePt t="43175" x="2228850" y="3048000"/>
          <p14:tracePt t="43192" x="2205038" y="3014663"/>
          <p14:tracePt t="43208" x="2185988" y="2990850"/>
          <p14:tracePt t="43225" x="2162175" y="2967038"/>
          <p14:tracePt t="43241" x="2133600" y="2947988"/>
          <p14:tracePt t="43258" x="2071688" y="2924175"/>
          <p14:tracePt t="43275" x="2028825" y="2905125"/>
          <p14:tracePt t="43292" x="1971675" y="2886075"/>
          <p14:tracePt t="43308" x="1905000" y="2867025"/>
          <p14:tracePt t="43325" x="1843088" y="2862263"/>
          <p14:tracePt t="43341" x="1771650" y="2847975"/>
          <p14:tracePt t="43358" x="1704975" y="2847975"/>
          <p14:tracePt t="43375" x="1619250" y="2847975"/>
          <p14:tracePt t="43391" x="1576388" y="2847975"/>
          <p14:tracePt t="43408" x="1547813" y="2847975"/>
          <p14:tracePt t="43425" x="1519238" y="2852738"/>
          <p14:tracePt t="43442" x="1471613" y="2862263"/>
          <p14:tracePt t="43458" x="1447800" y="2871788"/>
          <p14:tracePt t="43475" x="1433513" y="2886075"/>
          <p14:tracePt t="43491" x="1419225" y="2895600"/>
          <p14:tracePt t="43508" x="1395413" y="2919413"/>
          <p14:tracePt t="43525" x="1385888" y="2938463"/>
          <p14:tracePt t="43541" x="1371600" y="2971800"/>
          <p14:tracePt t="43558" x="1362075" y="3009900"/>
          <p14:tracePt t="43575" x="1362075" y="3033713"/>
          <p14:tracePt t="43591" x="1362075" y="3052763"/>
          <p14:tracePt t="43608" x="1362075" y="3076575"/>
          <p14:tracePt t="43625" x="1362075" y="3100388"/>
          <p14:tracePt t="43641" x="1362075" y="3114675"/>
          <p14:tracePt t="43658" x="1366838" y="3124200"/>
          <p14:tracePt t="43675" x="1371600" y="3138488"/>
          <p14:tracePt t="43691" x="1385888" y="3157538"/>
          <p14:tracePt t="43708" x="1400175" y="3176588"/>
          <p14:tracePt t="43725" x="1423988" y="3186113"/>
          <p14:tracePt t="43742" x="1466850" y="3219450"/>
          <p14:tracePt t="43758" x="1490663" y="3243263"/>
          <p14:tracePt t="43775" x="1519238" y="3257550"/>
          <p14:tracePt t="43791" x="1552575" y="3276600"/>
          <p14:tracePt t="43808" x="1600200" y="3300413"/>
          <p14:tracePt t="43825" x="1638300" y="3314700"/>
          <p14:tracePt t="43841" x="1671638" y="3333750"/>
          <p14:tracePt t="43858" x="1695450" y="3343275"/>
          <p14:tracePt t="43875" x="1743075" y="3357563"/>
          <p14:tracePt t="43891" x="1781175" y="3362325"/>
          <p14:tracePt t="43908" x="1814513" y="3371850"/>
          <p14:tracePt t="43925" x="1852613" y="3381375"/>
          <p14:tracePt t="43942" x="1905000" y="3390900"/>
          <p14:tracePt t="43958" x="1943100" y="3400425"/>
          <p14:tracePt t="43975" x="1966913" y="3405188"/>
          <p14:tracePt t="43992" x="1990725" y="3409950"/>
          <p14:tracePt t="44008" x="2000250" y="3409950"/>
          <p14:tracePt t="44025" x="2005013" y="3409950"/>
          <p14:tracePt t="44041" x="2009775" y="3409950"/>
          <p14:tracePt t="44058" x="2019300" y="3409950"/>
          <p14:tracePt t="44719" x="2005013" y="3338513"/>
          <p14:tracePt t="44728" x="1971675" y="3209925"/>
          <p14:tracePt t="44734" x="1957388" y="3119438"/>
          <p14:tracePt t="44758" x="1938338" y="2938463"/>
          <p14:tracePt t="44791" x="1924050" y="2752725"/>
          <p14:tracePt t="44808" x="1909763" y="2657475"/>
          <p14:tracePt t="44825" x="1900238" y="2614613"/>
          <p14:tracePt t="44841" x="1895475" y="2576513"/>
          <p14:tracePt t="44858" x="1885950" y="2547938"/>
          <p14:tracePt t="44875" x="1876425" y="2533650"/>
          <p14:tracePt t="44891" x="1871663" y="2524125"/>
          <p14:tracePt t="44908" x="1866900" y="2509838"/>
          <p14:tracePt t="44925" x="1843088" y="2490788"/>
          <p14:tracePt t="44941" x="1828800" y="2471738"/>
          <p14:tracePt t="44958" x="1809750" y="2447925"/>
          <p14:tracePt t="44975" x="1800225" y="2438400"/>
          <p14:tracePt t="44991" x="1781175" y="2419350"/>
          <p14:tracePt t="45008" x="1766888" y="2405063"/>
          <p14:tracePt t="45025" x="1743075" y="2386013"/>
          <p14:tracePt t="45041" x="1719263" y="2376488"/>
          <p14:tracePt t="45058" x="1695450" y="2352675"/>
          <p14:tracePt t="45075" x="1685925" y="2347913"/>
          <p14:tracePt t="45092" x="1676400" y="2343150"/>
          <p14:tracePt t="45108" x="1666875" y="2333625"/>
          <p14:tracePt t="45182" x="1671638" y="2333625"/>
          <p14:tracePt t="45189" x="1681163" y="2338388"/>
          <p14:tracePt t="45196" x="1695450" y="2347913"/>
          <p14:tracePt t="45208" x="1709738" y="2352675"/>
          <p14:tracePt t="45225" x="1757363" y="2371725"/>
          <p14:tracePt t="45241" x="1862138" y="2390775"/>
          <p14:tracePt t="45258" x="1938338" y="2414588"/>
          <p14:tracePt t="45275" x="2019300" y="2424113"/>
          <p14:tracePt t="45291" x="2095500" y="2433638"/>
          <p14:tracePt t="45308" x="2147888" y="2447925"/>
          <p14:tracePt t="45325" x="2228850" y="2447925"/>
          <p14:tracePt t="45341" x="2286000" y="2447925"/>
          <p14:tracePt t="45358" x="2381250" y="2433638"/>
          <p14:tracePt t="45375" x="2433638" y="2414588"/>
          <p14:tracePt t="45391" x="2481263" y="2386013"/>
          <p14:tracePt t="45408" x="2509838" y="2371725"/>
          <p14:tracePt t="45425" x="2533650" y="2343150"/>
          <p14:tracePt t="45442" x="2552700" y="2319338"/>
          <p14:tracePt t="45458" x="2557463" y="2295525"/>
          <p14:tracePt t="45475" x="2562225" y="2257425"/>
          <p14:tracePt t="45491" x="2543175" y="2224088"/>
          <p14:tracePt t="45509" x="2509838" y="2185988"/>
          <p14:tracePt t="45525" x="2462213" y="2128838"/>
          <p14:tracePt t="45541" x="2343150" y="2057400"/>
          <p14:tracePt t="45558" x="2271713" y="2038350"/>
          <p14:tracePt t="45575" x="2190750" y="2028825"/>
          <p14:tracePt t="45591" x="2105025" y="2047875"/>
          <p14:tracePt t="45608" x="2005013" y="2081213"/>
          <p14:tracePt t="45625" x="1947863" y="2105025"/>
          <p14:tracePt t="45642" x="1914525" y="2114550"/>
          <p14:tracePt t="45658" x="1890713" y="2133600"/>
          <p14:tracePt t="45675" x="1876425" y="2143125"/>
          <p14:tracePt t="45691" x="1871663" y="2147888"/>
          <p14:tracePt t="45708" x="1862138" y="2147888"/>
          <p14:tracePt t="45725" x="1857375" y="2147888"/>
          <p14:tracePt t="45777" x="1857375" y="2157413"/>
          <p14:tracePt t="45975" x="1857375" y="2066925"/>
          <p14:tracePt t="45982" x="1862138" y="1928813"/>
          <p14:tracePt t="45991" x="1871663" y="1838325"/>
          <p14:tracePt t="46008" x="1881188" y="1690688"/>
          <p14:tracePt t="46025" x="1905000" y="1514475"/>
          <p14:tracePt t="46041" x="1938338" y="1328738"/>
          <p14:tracePt t="46058" x="1952625" y="1257300"/>
          <p14:tracePt t="46075" x="1981200" y="1200150"/>
          <p14:tracePt t="46091" x="2009775" y="1147763"/>
          <p14:tracePt t="46108" x="2066925" y="1062038"/>
          <p14:tracePt t="46125" x="2095500" y="1004888"/>
          <p14:tracePt t="46141" x="2119313" y="966788"/>
          <p14:tracePt t="46158" x="2143125" y="919163"/>
          <p14:tracePt t="46175" x="2152650" y="909638"/>
          <p14:tracePt t="46191" x="2162175" y="900113"/>
          <p14:tracePt t="46208" x="2166938" y="890588"/>
          <p14:tracePt t="46225" x="2171700" y="881063"/>
          <p14:tracePt t="46269" x="2171700" y="876300"/>
          <p14:tracePt t="46393" x="2176463" y="876300"/>
          <p14:tracePt t="46401" x="2181225" y="876300"/>
          <p14:tracePt t="46952" x="2209800" y="947738"/>
          <p14:tracePt t="46960" x="2238375" y="1038225"/>
          <p14:tracePt t="46967" x="2276475" y="1152525"/>
          <p14:tracePt t="46975" x="2324100" y="1314450"/>
          <p14:tracePt t="46991" x="2395538" y="1566863"/>
          <p14:tracePt t="47008" x="2457450" y="1747838"/>
          <p14:tracePt t="47041" x="2581275" y="2185988"/>
          <p14:tracePt t="47075" x="2647950" y="2433638"/>
          <p14:tracePt t="47092" x="2681288" y="2614613"/>
          <p14:tracePt t="47108" x="2695575" y="2690813"/>
          <p14:tracePt t="47124" x="2714625" y="2743200"/>
          <p14:tracePt t="47141" x="2724150" y="2776538"/>
          <p14:tracePt t="47143" x="2728913" y="2795588"/>
          <p14:tracePt t="47158" x="2733675" y="2819400"/>
          <p14:tracePt t="47175" x="2743200" y="2833688"/>
          <p14:tracePt t="47191" x="2747963" y="2857500"/>
          <p14:tracePt t="47208" x="2757488" y="2876550"/>
          <p14:tracePt t="47225" x="2767013" y="2924175"/>
          <p14:tracePt t="47241" x="2767013" y="2962275"/>
          <p14:tracePt t="47258" x="2767013" y="2990850"/>
          <p14:tracePt t="47275" x="2767013" y="3019425"/>
          <p14:tracePt t="47291" x="2767013" y="3038475"/>
          <p14:tracePt t="47308" x="2767013" y="3048000"/>
          <p14:tracePt t="47324" x="2767013" y="3057525"/>
          <p14:tracePt t="47341" x="2767013" y="3067050"/>
          <p14:tracePt t="47358" x="2767013" y="3071813"/>
          <p14:tracePt t="47374" x="2767013" y="3076575"/>
          <p14:tracePt t="47391" x="2767013" y="3081338"/>
          <p14:tracePt t="47408" x="2767013" y="3090863"/>
          <p14:tracePt t="47424" x="2771775" y="3105150"/>
          <p14:tracePt t="47441" x="2771775" y="3109913"/>
          <p14:tracePt t="47458" x="2771775" y="3119438"/>
          <p14:tracePt t="47475" x="2771775" y="3124200"/>
          <p14:tracePt t="47491" x="2771775" y="3133725"/>
          <p14:tracePt t="49368" x="2786063" y="3157538"/>
          <p14:tracePt t="49376" x="2805113" y="3186113"/>
          <p14:tracePt t="49383" x="2828925" y="3233738"/>
          <p14:tracePt t="49391" x="2847975" y="3281363"/>
          <p14:tracePt t="49408" x="2895600" y="3362325"/>
          <p14:tracePt t="49424" x="2919413" y="3414713"/>
          <p14:tracePt t="49458" x="3019425" y="3548063"/>
          <p14:tracePt t="49491" x="3119438" y="3705225"/>
          <p14:tracePt t="49508" x="3195638" y="3795713"/>
          <p14:tracePt t="49524" x="3248025" y="3852863"/>
          <p14:tracePt t="49541" x="3276600" y="3890963"/>
          <p14:tracePt t="49558" x="3300413" y="3924300"/>
          <p14:tracePt t="49574" x="3328988" y="3948113"/>
          <p14:tracePt t="49591" x="3338513" y="3957638"/>
          <p14:tracePt t="49608" x="3343275" y="3962400"/>
          <p14:tracePt t="49625" x="3352800" y="3967163"/>
          <p14:tracePt t="49641" x="3357563" y="3967163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직사각형 1"/>
          <p:cNvSpPr>
            <a:spLocks noChangeArrowheads="1"/>
          </p:cNvSpPr>
          <p:nvPr/>
        </p:nvSpPr>
        <p:spPr bwMode="auto">
          <a:xfrm>
            <a:off x="711200" y="2947988"/>
            <a:ext cx="5754688" cy="2519362"/>
          </a:xfrm>
          <a:prstGeom prst="rect">
            <a:avLst/>
          </a:prstGeom>
          <a:solidFill>
            <a:srgbClr val="FF9BFF">
              <a:alpha val="2588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415925" y="44450"/>
            <a:ext cx="7880350" cy="68135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361950" algn="l"/>
                <a:tab pos="712788" algn="l"/>
                <a:tab pos="1074738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dirty="0"/>
              <a:t>public class </a:t>
            </a:r>
            <a:r>
              <a:rPr kumimoji="1" lang="en-US" altLang="ko-KR" sz="1600" dirty="0" err="1"/>
              <a:t>IntArray</a:t>
            </a:r>
            <a:r>
              <a:rPr kumimoji="1" lang="en-US" altLang="ko-KR" sz="1600" dirty="0"/>
              <a:t> {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dirty="0"/>
              <a:t>    private final static </a:t>
            </a:r>
            <a:r>
              <a:rPr kumimoji="1" lang="en-US" altLang="ko-KR" sz="1600" dirty="0" err="1"/>
              <a:t>int</a:t>
            </a:r>
            <a:r>
              <a:rPr kumimoji="1" lang="en-US" altLang="ko-KR" sz="1600" dirty="0"/>
              <a:t> SIZE = 15;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dirty="0"/>
              <a:t>    private </a:t>
            </a:r>
            <a:r>
              <a:rPr kumimoji="1" lang="en-US" altLang="ko-KR" sz="1600" dirty="0" err="1"/>
              <a:t>int</a:t>
            </a:r>
            <a:r>
              <a:rPr kumimoji="1" lang="en-US" altLang="ko-KR" sz="1600" dirty="0"/>
              <a:t>[] </a:t>
            </a:r>
            <a:r>
              <a:rPr kumimoji="1" lang="en-US" altLang="ko-KR" sz="1600" dirty="0" err="1"/>
              <a:t>arrayOfInts</a:t>
            </a:r>
            <a:r>
              <a:rPr kumimoji="1" lang="en-US" altLang="ko-KR" sz="1600" dirty="0"/>
              <a:t> = new </a:t>
            </a:r>
            <a:r>
              <a:rPr kumimoji="1" lang="en-US" altLang="ko-KR" sz="1600" dirty="0" err="1"/>
              <a:t>int</a:t>
            </a:r>
            <a:r>
              <a:rPr kumimoji="1" lang="en-US" altLang="ko-KR" sz="1600" dirty="0"/>
              <a:t>[SIZE];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dirty="0"/>
              <a:t>    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dirty="0"/>
              <a:t>    public </a:t>
            </a:r>
            <a:r>
              <a:rPr kumimoji="1" lang="en-US" altLang="ko-KR" sz="1600" dirty="0" err="1"/>
              <a:t>IntArray</a:t>
            </a:r>
            <a:r>
              <a:rPr kumimoji="1" lang="en-US" altLang="ko-KR" sz="1600" dirty="0"/>
              <a:t>() {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dirty="0"/>
              <a:t>        for (</a:t>
            </a:r>
            <a:r>
              <a:rPr kumimoji="1" lang="en-US" altLang="ko-KR" sz="1600" dirty="0" err="1"/>
              <a:t>int</a:t>
            </a:r>
            <a:r>
              <a:rPr kumimoji="1" lang="en-US" altLang="ko-KR" sz="1600" dirty="0"/>
              <a:t> </a:t>
            </a:r>
            <a:r>
              <a:rPr kumimoji="1" lang="en-US" altLang="ko-KR" sz="1600" dirty="0" err="1"/>
              <a:t>i</a:t>
            </a:r>
            <a:r>
              <a:rPr kumimoji="1" lang="en-US" altLang="ko-KR" sz="1600" dirty="0"/>
              <a:t> = 0; </a:t>
            </a:r>
            <a:r>
              <a:rPr kumimoji="1" lang="en-US" altLang="ko-KR" sz="1600" dirty="0" err="1"/>
              <a:t>i</a:t>
            </a:r>
            <a:r>
              <a:rPr kumimoji="1" lang="en-US" altLang="ko-KR" sz="1600" dirty="0"/>
              <a:t> &lt; SIZE; </a:t>
            </a:r>
            <a:r>
              <a:rPr kumimoji="1" lang="en-US" altLang="ko-KR" sz="1600" dirty="0" err="1"/>
              <a:t>i</a:t>
            </a:r>
            <a:r>
              <a:rPr kumimoji="1" lang="en-US" altLang="ko-KR" sz="1600" dirty="0"/>
              <a:t>++) </a:t>
            </a:r>
            <a:r>
              <a:rPr kumimoji="1" lang="en-US" altLang="ko-KR" sz="1600" dirty="0" err="1"/>
              <a:t>arrayOfInts</a:t>
            </a:r>
            <a:r>
              <a:rPr kumimoji="1" lang="en-US" altLang="ko-KR" sz="1600" dirty="0"/>
              <a:t>[</a:t>
            </a:r>
            <a:r>
              <a:rPr kumimoji="1" lang="en-US" altLang="ko-KR" sz="1600" dirty="0" err="1"/>
              <a:t>i</a:t>
            </a:r>
            <a:r>
              <a:rPr kumimoji="1" lang="en-US" altLang="ko-KR" sz="1600" dirty="0"/>
              <a:t>] = </a:t>
            </a:r>
            <a:r>
              <a:rPr kumimoji="1" lang="en-US" altLang="ko-KR" sz="1600" dirty="0" err="1"/>
              <a:t>i</a:t>
            </a:r>
            <a:r>
              <a:rPr kumimoji="1" lang="en-US" altLang="ko-KR" sz="1600" dirty="0"/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dirty="0"/>
              <a:t>    }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dirty="0"/>
              <a:t>    public void </a:t>
            </a:r>
            <a:r>
              <a:rPr kumimoji="1" lang="en-US" altLang="ko-KR" sz="1600" dirty="0" err="1"/>
              <a:t>printEven</a:t>
            </a:r>
            <a:r>
              <a:rPr kumimoji="1" lang="en-US" altLang="ko-KR" sz="1600" dirty="0"/>
              <a:t>() { // print out values of even indices of the array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dirty="0"/>
              <a:t>        </a:t>
            </a:r>
            <a:r>
              <a:rPr kumimoji="1" lang="en-US" altLang="ko-KR" sz="1600" dirty="0" err="1"/>
              <a:t>InnerEvenIterator</a:t>
            </a:r>
            <a:r>
              <a:rPr kumimoji="1" lang="en-US" altLang="ko-KR" sz="1600" dirty="0"/>
              <a:t> iterator = </a:t>
            </a:r>
            <a:r>
              <a:rPr kumimoji="1" lang="en-US" altLang="ko-KR" sz="1600" b="1" dirty="0" err="1"/>
              <a:t>this.new</a:t>
            </a:r>
            <a:r>
              <a:rPr kumimoji="1" lang="en-US" altLang="ko-KR" sz="1600" b="1" dirty="0"/>
              <a:t> </a:t>
            </a:r>
            <a:r>
              <a:rPr kumimoji="1" lang="en-US" altLang="ko-KR" sz="1600" b="1" dirty="0" err="1"/>
              <a:t>InnerEvenIterator</a:t>
            </a:r>
            <a:r>
              <a:rPr kumimoji="1" lang="en-US" altLang="ko-KR" sz="1600" b="1" dirty="0"/>
              <a:t>()</a:t>
            </a:r>
            <a:r>
              <a:rPr kumimoji="1" lang="en-US" altLang="ko-KR" sz="1600" dirty="0"/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dirty="0"/>
              <a:t>        while (</a:t>
            </a:r>
            <a:r>
              <a:rPr kumimoji="1" lang="en-US" altLang="ko-KR" sz="1600" dirty="0" err="1"/>
              <a:t>iterator.hasNext</a:t>
            </a:r>
            <a:r>
              <a:rPr kumimoji="1" lang="en-US" altLang="ko-KR" sz="1600" dirty="0"/>
              <a:t>())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dirty="0"/>
              <a:t>            </a:t>
            </a:r>
            <a:r>
              <a:rPr kumimoji="1" lang="en-US" altLang="ko-KR" sz="1600" dirty="0" err="1"/>
              <a:t>System.out.print</a:t>
            </a:r>
            <a:r>
              <a:rPr kumimoji="1" lang="en-US" altLang="ko-KR" sz="1600" dirty="0"/>
              <a:t>(</a:t>
            </a:r>
            <a:r>
              <a:rPr kumimoji="1" lang="en-US" altLang="ko-KR" sz="1600" dirty="0" err="1"/>
              <a:t>iterator.getNext</a:t>
            </a:r>
            <a:r>
              <a:rPr kumimoji="1" lang="en-US" altLang="ko-KR" sz="1600" dirty="0"/>
              <a:t>() + " ");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dirty="0"/>
              <a:t>    }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dirty="0"/>
              <a:t>    // inner class implements the Iterator pattern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dirty="0"/>
              <a:t>    private class </a:t>
            </a:r>
            <a:r>
              <a:rPr kumimoji="1" lang="en-US" altLang="ko-KR" sz="1600" dirty="0" err="1"/>
              <a:t>InnerEvenIterator</a:t>
            </a:r>
            <a:r>
              <a:rPr kumimoji="1" lang="en-US" altLang="ko-KR" sz="1600" dirty="0"/>
              <a:t> {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dirty="0"/>
              <a:t>        // start stepping through the array from the beginning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dirty="0"/>
              <a:t>        private </a:t>
            </a:r>
            <a:r>
              <a:rPr kumimoji="1" lang="en-US" altLang="ko-KR" sz="1600" dirty="0" err="1"/>
              <a:t>int</a:t>
            </a:r>
            <a:r>
              <a:rPr kumimoji="1" lang="en-US" altLang="ko-KR" sz="1600" dirty="0"/>
              <a:t> next = 0;     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dirty="0"/>
              <a:t>        public </a:t>
            </a:r>
            <a:r>
              <a:rPr kumimoji="1" lang="en-US" altLang="ko-KR" sz="1600" dirty="0" err="1"/>
              <a:t>boolean</a:t>
            </a:r>
            <a:r>
              <a:rPr kumimoji="1" lang="en-US" altLang="ko-KR" sz="1600" dirty="0"/>
              <a:t> </a:t>
            </a:r>
            <a:r>
              <a:rPr kumimoji="1" lang="en-US" altLang="ko-KR" sz="1600" dirty="0" err="1"/>
              <a:t>hasNext</a:t>
            </a:r>
            <a:r>
              <a:rPr kumimoji="1" lang="en-US" altLang="ko-KR" sz="1600" dirty="0"/>
              <a:t>() { return next &lt;= </a:t>
            </a:r>
            <a:r>
              <a:rPr kumimoji="1" lang="en-US" altLang="ko-KR" sz="1600" b="1" dirty="0"/>
              <a:t>SIZE</a:t>
            </a:r>
            <a:r>
              <a:rPr kumimoji="1" lang="en-US" altLang="ko-KR" sz="1600" dirty="0"/>
              <a:t> – 1; }   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dirty="0"/>
              <a:t>        public </a:t>
            </a:r>
            <a:r>
              <a:rPr kumimoji="1" lang="en-US" altLang="ko-KR" sz="1600" dirty="0" err="1"/>
              <a:t>int</a:t>
            </a:r>
            <a:r>
              <a:rPr kumimoji="1" lang="en-US" altLang="ko-KR" sz="1600" dirty="0"/>
              <a:t> </a:t>
            </a:r>
            <a:r>
              <a:rPr kumimoji="1" lang="en-US" altLang="ko-KR" sz="1600" dirty="0" err="1"/>
              <a:t>getNext</a:t>
            </a:r>
            <a:r>
              <a:rPr kumimoji="1" lang="en-US" altLang="ko-KR" sz="1600" dirty="0"/>
              <a:t>() {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dirty="0"/>
              <a:t>            final </a:t>
            </a:r>
            <a:r>
              <a:rPr kumimoji="1" lang="en-US" altLang="ko-KR" sz="1600" dirty="0" err="1"/>
              <a:t>int</a:t>
            </a:r>
            <a:r>
              <a:rPr kumimoji="1" lang="en-US" altLang="ko-KR" sz="1600" dirty="0"/>
              <a:t> </a:t>
            </a:r>
            <a:r>
              <a:rPr kumimoji="1" lang="en-US" altLang="ko-KR" sz="1600" dirty="0" err="1"/>
              <a:t>retValue</a:t>
            </a:r>
            <a:r>
              <a:rPr kumimoji="1" lang="en-US" altLang="ko-KR" sz="1600" dirty="0"/>
              <a:t> = </a:t>
            </a:r>
            <a:r>
              <a:rPr kumimoji="1" lang="en-US" altLang="ko-KR" sz="1600" b="1" dirty="0" err="1"/>
              <a:t>arrayOfInts</a:t>
            </a:r>
            <a:r>
              <a:rPr kumimoji="1" lang="en-US" altLang="ko-KR" sz="1600" dirty="0"/>
              <a:t>[next];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dirty="0"/>
              <a:t>            next += 2;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dirty="0"/>
              <a:t>            return </a:t>
            </a:r>
            <a:r>
              <a:rPr kumimoji="1" lang="en-US" altLang="ko-KR" sz="1600" dirty="0" err="1"/>
              <a:t>retValue</a:t>
            </a:r>
            <a:r>
              <a:rPr kumimoji="1" lang="en-US" altLang="ko-KR" sz="1600" dirty="0"/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dirty="0"/>
              <a:t>        }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dirty="0"/>
              <a:t>    }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dirty="0"/>
              <a:t>    public static void main(String s[]) {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dirty="0"/>
              <a:t>        // fill the array with integer values and print out only values of even indices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dirty="0"/>
              <a:t>        </a:t>
            </a:r>
            <a:r>
              <a:rPr kumimoji="1" lang="en-US" altLang="ko-KR" sz="1600" dirty="0" err="1"/>
              <a:t>IntArray</a:t>
            </a:r>
            <a:r>
              <a:rPr kumimoji="1" lang="en-US" altLang="ko-KR" sz="1600" dirty="0"/>
              <a:t> </a:t>
            </a:r>
            <a:r>
              <a:rPr kumimoji="1" lang="en-US" altLang="ko-KR" sz="1600" dirty="0" err="1"/>
              <a:t>ia</a:t>
            </a:r>
            <a:r>
              <a:rPr kumimoji="1" lang="en-US" altLang="ko-KR" sz="1600" dirty="0"/>
              <a:t> = new </a:t>
            </a:r>
            <a:r>
              <a:rPr kumimoji="1" lang="en-US" altLang="ko-KR" sz="1600" dirty="0" err="1"/>
              <a:t>IntArray</a:t>
            </a:r>
            <a:r>
              <a:rPr kumimoji="1" lang="en-US" altLang="ko-KR" sz="1600" dirty="0"/>
              <a:t>();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dirty="0"/>
              <a:t>        </a:t>
            </a:r>
            <a:r>
              <a:rPr kumimoji="1" lang="en-US" altLang="ko-KR" sz="1600" dirty="0" err="1"/>
              <a:t>ia.printEven</a:t>
            </a:r>
            <a:r>
              <a:rPr kumimoji="1" lang="en-US" altLang="ko-KR" sz="1600" dirty="0"/>
              <a:t>(); // 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0 2 4 6 8 10 12 14 </a:t>
            </a:r>
            <a:endParaRPr kumimoji="1" lang="en-US" altLang="ko-KR" sz="1600" dirty="0"/>
          </a:p>
          <a:p>
            <a:pPr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dirty="0"/>
              <a:t>    }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dirty="0"/>
              <a:t>}</a:t>
            </a:r>
          </a:p>
        </p:txBody>
      </p:sp>
      <p:sp>
        <p:nvSpPr>
          <p:cNvPr id="18436" name="설명선 1(강조선) 5"/>
          <p:cNvSpPr>
            <a:spLocks/>
          </p:cNvSpPr>
          <p:nvPr/>
        </p:nvSpPr>
        <p:spPr bwMode="auto">
          <a:xfrm>
            <a:off x="5529263" y="4292600"/>
            <a:ext cx="4176712" cy="1008063"/>
          </a:xfrm>
          <a:prstGeom prst="accentCallout1">
            <a:avLst>
              <a:gd name="adj1" fmla="val 47773"/>
              <a:gd name="adj2" fmla="val -1764"/>
              <a:gd name="adj3" fmla="val -13204"/>
              <a:gd name="adj4" fmla="val -9310"/>
            </a:avLst>
          </a:prstGeom>
          <a:solidFill>
            <a:srgbClr val="FF9BFF">
              <a:alpha val="2588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An instance of InnerClass has direct access to the methods and fields of its enclosing instance.</a:t>
            </a: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8437" name="설명선 1(강조선) 6"/>
          <p:cNvSpPr>
            <a:spLocks/>
          </p:cNvSpPr>
          <p:nvPr/>
        </p:nvSpPr>
        <p:spPr bwMode="auto">
          <a:xfrm>
            <a:off x="5529263" y="4292600"/>
            <a:ext cx="4176712" cy="1008063"/>
          </a:xfrm>
          <a:prstGeom prst="accentCallout1">
            <a:avLst>
              <a:gd name="adj1" fmla="val 47773"/>
              <a:gd name="adj2" fmla="val -1764"/>
              <a:gd name="adj3" fmla="val 24329"/>
              <a:gd name="adj4" fmla="val -40264"/>
            </a:avLst>
          </a:prstGeom>
          <a:solidFill>
            <a:srgbClr val="FF9BFF">
              <a:alpha val="2588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8438" name="설명선 1(강조선) 7"/>
          <p:cNvSpPr>
            <a:spLocks/>
          </p:cNvSpPr>
          <p:nvPr/>
        </p:nvSpPr>
        <p:spPr bwMode="auto">
          <a:xfrm>
            <a:off x="5816600" y="2205038"/>
            <a:ext cx="3960813" cy="719137"/>
          </a:xfrm>
          <a:prstGeom prst="accentCallout1">
            <a:avLst>
              <a:gd name="adj1" fmla="val 47773"/>
              <a:gd name="adj2" fmla="val -1764"/>
              <a:gd name="adj3" fmla="val 8579"/>
              <a:gd name="adj4" fmla="val -23917"/>
            </a:avLst>
          </a:prstGeom>
          <a:solidFill>
            <a:srgbClr val="FF9BFF">
              <a:alpha val="2588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An instance of InnerClass exist only within an instance of OuterClass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929"/>
    </mc:Choice>
    <mc:Fallback xmlns="">
      <p:transition spd="slow" advTm="229929"/>
    </mc:Fallback>
  </mc:AlternateContent>
  <p:extLst>
    <p:ext uri="{3A86A75C-4F4B-4683-9AE1-C65F6400EC91}">
      <p14:laserTraceLst xmlns:p14="http://schemas.microsoft.com/office/powerpoint/2010/main">
        <p14:tracePtLst>
          <p14:tracePt t="669" x="3357563" y="3776663"/>
          <p14:tracePt t="676" x="3348038" y="3409950"/>
          <p14:tracePt t="689" x="3319463" y="3176588"/>
          <p14:tracePt t="706" x="3157538" y="2181225"/>
          <p14:tracePt t="739" x="2938463" y="1362075"/>
          <p14:tracePt t="772" x="2752725" y="1004888"/>
          <p14:tracePt t="789" x="2705100" y="971550"/>
          <p14:tracePt t="806" x="2676525" y="957263"/>
          <p14:tracePt t="822" x="2662238" y="938213"/>
          <p14:tracePt t="838" x="2638425" y="928688"/>
          <p14:tracePt t="855" x="2633663" y="923925"/>
          <p14:tracePt t="1111" x="2609850" y="900113"/>
          <p14:tracePt t="1118" x="2581275" y="866775"/>
          <p14:tracePt t="1125" x="2552700" y="847725"/>
          <p14:tracePt t="1139" x="2495550" y="809625"/>
          <p14:tracePt t="1155" x="2457450" y="795338"/>
          <p14:tracePt t="1172" x="2424113" y="781050"/>
          <p14:tracePt t="1189" x="2400300" y="776288"/>
          <p14:tracePt t="1205" x="2366963" y="771525"/>
          <p14:tracePt t="1222" x="2343150" y="762000"/>
          <p14:tracePt t="1238" x="2328863" y="762000"/>
          <p14:tracePt t="1255" x="2314575" y="762000"/>
          <p14:tracePt t="1272" x="2281238" y="752475"/>
          <p14:tracePt t="1289" x="2262188" y="747713"/>
          <p14:tracePt t="1305" x="2238375" y="742950"/>
          <p14:tracePt t="1322" x="2200275" y="728663"/>
          <p14:tracePt t="1339" x="2152650" y="719138"/>
          <p14:tracePt t="1356" x="2124075" y="704850"/>
          <p14:tracePt t="1372" x="2085975" y="690563"/>
          <p14:tracePt t="1389" x="2038350" y="657225"/>
          <p14:tracePt t="1405" x="1995488" y="628650"/>
          <p14:tracePt t="1422" x="1957388" y="604838"/>
          <p14:tracePt t="1439" x="1919288" y="585788"/>
          <p14:tracePt t="1455" x="1876425" y="557213"/>
          <p14:tracePt t="1472" x="1852613" y="538163"/>
          <p14:tracePt t="1489" x="1828800" y="528638"/>
          <p14:tracePt t="1505" x="1814513" y="523875"/>
          <p14:tracePt t="1522" x="1781175" y="509588"/>
          <p14:tracePt t="1539" x="1762125" y="504825"/>
          <p14:tracePt t="1555" x="1738313" y="495300"/>
          <p14:tracePt t="1572" x="1704975" y="481013"/>
          <p14:tracePt t="1588" x="1690688" y="476250"/>
          <p14:tracePt t="1605" x="1676400" y="471488"/>
          <p14:tracePt t="1622" x="1652588" y="461963"/>
          <p14:tracePt t="1638" x="1619250" y="452438"/>
          <p14:tracePt t="1655" x="1595438" y="442913"/>
          <p14:tracePt t="1672" x="1576388" y="438150"/>
          <p14:tracePt t="1688" x="1557338" y="433388"/>
          <p14:tracePt t="1705" x="1538288" y="433388"/>
          <p14:tracePt t="1722" x="1533525" y="433388"/>
          <p14:tracePt t="1738" x="1528763" y="433388"/>
          <p14:tracePt t="1755" x="1519238" y="433388"/>
          <p14:tracePt t="1823" x="1524000" y="428625"/>
          <p14:tracePt t="1838" x="1533525" y="423863"/>
          <p14:tracePt t="1844" x="1538288" y="419100"/>
          <p14:tracePt t="1855" x="1547813" y="419100"/>
          <p14:tracePt t="1872" x="1571625" y="409575"/>
          <p14:tracePt t="1889" x="1614488" y="400050"/>
          <p14:tracePt t="1905" x="1647825" y="400050"/>
          <p14:tracePt t="1922" x="1690688" y="395288"/>
          <p14:tracePt t="1938" x="1743075" y="390525"/>
          <p14:tracePt t="1955" x="1814513" y="390525"/>
          <p14:tracePt t="1972" x="1857375" y="390525"/>
          <p14:tracePt t="1989" x="1895475" y="390525"/>
          <p14:tracePt t="2005" x="1947863" y="390525"/>
          <p14:tracePt t="2022" x="2000250" y="390525"/>
          <p14:tracePt t="2039" x="2076450" y="404813"/>
          <p14:tracePt t="2055" x="2171700" y="414338"/>
          <p14:tracePt t="2072" x="2295525" y="419100"/>
          <p14:tracePt t="2089" x="2366963" y="428625"/>
          <p14:tracePt t="2105" x="2424113" y="433388"/>
          <p14:tracePt t="2122" x="2486025" y="442913"/>
          <p14:tracePt t="2139" x="2581275" y="457200"/>
          <p14:tracePt t="2155" x="2633663" y="461963"/>
          <p14:tracePt t="2172" x="2686050" y="476250"/>
          <p14:tracePt t="2189" x="2728913" y="476250"/>
          <p14:tracePt t="2205" x="2767013" y="476250"/>
          <p14:tracePt t="2222" x="2781300" y="476250"/>
          <p14:tracePt t="2239" x="2800350" y="471488"/>
          <p14:tracePt t="2256" x="2809875" y="461963"/>
          <p14:tracePt t="2272" x="2809875" y="457200"/>
          <p14:tracePt t="2288" x="2814638" y="452438"/>
          <p14:tracePt t="2305" x="2824163" y="428625"/>
          <p14:tracePt t="2322" x="2819400" y="366713"/>
          <p14:tracePt t="2339" x="2790825" y="295275"/>
          <p14:tracePt t="2355" x="2752725" y="209550"/>
          <p14:tracePt t="2372" x="2714625" y="152400"/>
          <p14:tracePt t="2389" x="2628900" y="76200"/>
          <p14:tracePt t="2405" x="2552700" y="33338"/>
          <p14:tracePt t="2422" x="2486025" y="0"/>
          <p14:tracePt t="2439" x="2381250" y="0"/>
          <p14:tracePt t="2455" x="2295525" y="0"/>
          <p14:tracePt t="2472" x="2224088" y="0"/>
          <p14:tracePt t="2489" x="2157413" y="0"/>
          <p14:tracePt t="2505" x="2090738" y="0"/>
          <p14:tracePt t="2522" x="2052638" y="0"/>
          <p14:tracePt t="2538" x="2009775" y="0"/>
          <p14:tracePt t="2555" x="1976438" y="4763"/>
          <p14:tracePt t="2572" x="1914525" y="23813"/>
          <p14:tracePt t="2588" x="1862138" y="38100"/>
          <p14:tracePt t="2605" x="1824038" y="47625"/>
          <p14:tracePt t="2622" x="1795463" y="57150"/>
          <p14:tracePt t="2638" x="1762125" y="66675"/>
          <p14:tracePt t="2655" x="1738313" y="71438"/>
          <p14:tracePt t="2672" x="1724025" y="80963"/>
          <p14:tracePt t="2689" x="1704975" y="104775"/>
          <p14:tracePt t="2705" x="1681163" y="119063"/>
          <p14:tracePt t="2722" x="1657350" y="152400"/>
          <p14:tracePt t="2739" x="1647825" y="171450"/>
          <p14:tracePt t="2755" x="1638300" y="180975"/>
          <p14:tracePt t="2772" x="1628775" y="190500"/>
          <p14:tracePt t="2788" x="1628775" y="195263"/>
          <p14:tracePt t="2805" x="1628775" y="200025"/>
          <p14:tracePt t="2822" x="1628775" y="214313"/>
          <p14:tracePt t="2838" x="1628775" y="233363"/>
          <p14:tracePt t="2856" x="1624013" y="242888"/>
          <p14:tracePt t="2873" x="1624013" y="261938"/>
          <p14:tracePt t="2889" x="1619250" y="276225"/>
          <p14:tracePt t="2905" x="1619250" y="290513"/>
          <p14:tracePt t="2922" x="1619250" y="300038"/>
          <p14:tracePt t="2940" x="1619250" y="314325"/>
          <p14:tracePt t="2956" x="1619250" y="319088"/>
          <p14:tracePt t="2972" x="1619250" y="328613"/>
          <p14:tracePt t="2988" x="1619250" y="333375"/>
          <p14:tracePt t="3005" x="1619250" y="342900"/>
          <p14:tracePt t="3023" x="1619250" y="352425"/>
          <p14:tracePt t="3048" x="1619250" y="376238"/>
          <p14:tracePt t="3060" x="1619250" y="400050"/>
          <p14:tracePt t="3072" x="1624013" y="414338"/>
          <p14:tracePt t="3089" x="1633538" y="433388"/>
          <p14:tracePt t="3105" x="1633538" y="438150"/>
          <p14:tracePt t="3122" x="1638300" y="447675"/>
          <p14:tracePt t="3138" x="1643063" y="452438"/>
          <p14:tracePt t="3155" x="1647825" y="457200"/>
          <p14:tracePt t="3172" x="1652588" y="461963"/>
          <p14:tracePt t="3173" x="1657350" y="461963"/>
          <p14:tracePt t="3188" x="1662113" y="461963"/>
          <p14:tracePt t="3205" x="1671638" y="461963"/>
          <p14:tracePt t="3222" x="1681163" y="461963"/>
          <p14:tracePt t="3241" x="1700213" y="461963"/>
          <p14:tracePt t="3256" x="1724025" y="452438"/>
          <p14:tracePt t="3272" x="1738313" y="452438"/>
          <p14:tracePt t="3290" x="1757363" y="447675"/>
          <p14:tracePt t="3309" x="1800225" y="442913"/>
          <p14:tracePt t="3322" x="1819275" y="438150"/>
          <p14:tracePt t="3338" x="1838325" y="433388"/>
          <p14:tracePt t="3355" x="1852613" y="433388"/>
          <p14:tracePt t="3372" x="1871663" y="419100"/>
          <p14:tracePt t="3388" x="1881188" y="419100"/>
          <p14:tracePt t="3405" x="1895475" y="419100"/>
          <p14:tracePt t="3422" x="1909763" y="419100"/>
          <p14:tracePt t="3438" x="1928813" y="419100"/>
          <p14:tracePt t="3455" x="1938338" y="419100"/>
          <p14:tracePt t="3472" x="1952625" y="414338"/>
          <p14:tracePt t="3489" x="1971675" y="414338"/>
          <p14:tracePt t="3505" x="1995488" y="409575"/>
          <p14:tracePt t="3522" x="2024063" y="404813"/>
          <p14:tracePt t="3538" x="2062163" y="400050"/>
          <p14:tracePt t="3555" x="2119313" y="395288"/>
          <p14:tracePt t="3572" x="2162175" y="385763"/>
          <p14:tracePt t="3588" x="2209800" y="381000"/>
          <p14:tracePt t="3605" x="2238375" y="376238"/>
          <p14:tracePt t="3622" x="2300288" y="361950"/>
          <p14:tracePt t="3638" x="2333625" y="357188"/>
          <p14:tracePt t="3655" x="2376488" y="352425"/>
          <p14:tracePt t="3672" x="2414588" y="338138"/>
          <p14:tracePt t="3673" x="2424113" y="338138"/>
          <p14:tracePt t="3688" x="2452688" y="323850"/>
          <p14:tracePt t="3705" x="2476500" y="319088"/>
          <p14:tracePt t="3722" x="2490788" y="314325"/>
          <p14:tracePt t="3739" x="2514600" y="304800"/>
          <p14:tracePt t="3755" x="2519363" y="300038"/>
          <p14:tracePt t="3772" x="2524125" y="295275"/>
          <p14:tracePt t="3788" x="2524125" y="290513"/>
          <p14:tracePt t="3805" x="2514600" y="261938"/>
          <p14:tracePt t="3821" x="2505075" y="233363"/>
          <p14:tracePt t="3839" x="2481263" y="204788"/>
          <p14:tracePt t="3857" x="2428875" y="161925"/>
          <p14:tracePt t="3878" x="2390775" y="133350"/>
          <p14:tracePt t="3894" x="2343150" y="104775"/>
          <p14:tracePt t="3905" x="2333625" y="95250"/>
          <p14:tracePt t="3922" x="2295525" y="80963"/>
          <p14:tracePt t="3939" x="2243138" y="66675"/>
          <p14:tracePt t="3958" x="2209800" y="61913"/>
          <p14:tracePt t="3973" x="2181225" y="61913"/>
          <p14:tracePt t="3989" x="2143125" y="61913"/>
          <p14:tracePt t="4005" x="2124075" y="61913"/>
          <p14:tracePt t="4022" x="2100263" y="61913"/>
          <p14:tracePt t="4039" x="2071688" y="61913"/>
          <p14:tracePt t="4057" x="2028825" y="61913"/>
          <p14:tracePt t="4072" x="1995488" y="61913"/>
          <p14:tracePt t="4089" x="1962150" y="71438"/>
          <p14:tracePt t="4105" x="1924050" y="76200"/>
          <p14:tracePt t="4122" x="1862138" y="95250"/>
          <p14:tracePt t="4138" x="1819275" y="114300"/>
          <p14:tracePt t="4155" x="1781175" y="123825"/>
          <p14:tracePt t="4172" x="1743075" y="152400"/>
          <p14:tracePt t="4188" x="1719263" y="161925"/>
          <p14:tracePt t="4205" x="1695450" y="171450"/>
          <p14:tracePt t="4222" x="1681163" y="176213"/>
          <p14:tracePt t="4238" x="1666875" y="185738"/>
          <p14:tracePt t="4255" x="1657350" y="190500"/>
          <p14:tracePt t="4272" x="1652588" y="190500"/>
          <p14:tracePt t="4288" x="1647825" y="190500"/>
          <p14:tracePt t="4305" x="1638300" y="190500"/>
          <p14:tracePt t="4341" x="1633538" y="200025"/>
          <p14:tracePt t="4355" x="1633538" y="204788"/>
          <p14:tracePt t="4372" x="1633538" y="233363"/>
          <p14:tracePt t="4388" x="1638300" y="252413"/>
          <p14:tracePt t="4405" x="1652588" y="271463"/>
          <p14:tracePt t="4422" x="1709738" y="295275"/>
          <p14:tracePt t="4438" x="1757363" y="314325"/>
          <p14:tracePt t="4455" x="1800225" y="323850"/>
          <p14:tracePt t="4472" x="1843088" y="323850"/>
          <p14:tracePt t="4488" x="1909763" y="323850"/>
          <p14:tracePt t="4505" x="1966913" y="323850"/>
          <p14:tracePt t="4522" x="2043113" y="319088"/>
          <p14:tracePt t="4538" x="2128838" y="304800"/>
          <p14:tracePt t="4555" x="2233613" y="290513"/>
          <p14:tracePt t="4572" x="2295525" y="276225"/>
          <p14:tracePt t="4588" x="2347913" y="261938"/>
          <p14:tracePt t="4605" x="2409825" y="238125"/>
          <p14:tracePt t="4622" x="2457450" y="219075"/>
          <p14:tracePt t="4638" x="2495550" y="200025"/>
          <p14:tracePt t="4655" x="2509838" y="190500"/>
          <p14:tracePt t="4672" x="2533650" y="157163"/>
          <p14:tracePt t="4688" x="2543175" y="133350"/>
          <p14:tracePt t="4705" x="2547938" y="109538"/>
          <p14:tracePt t="4722" x="2547938" y="90488"/>
          <p14:tracePt t="4738" x="2519363" y="52388"/>
          <p14:tracePt t="4755" x="2486025" y="28575"/>
          <p14:tracePt t="4772" x="2443163" y="0"/>
          <p14:tracePt t="4788" x="2366963" y="0"/>
          <p14:tracePt t="4805" x="2228850" y="0"/>
          <p14:tracePt t="4822" x="2147888" y="0"/>
          <p14:tracePt t="4838" x="2076450" y="0"/>
          <p14:tracePt t="4855" x="2014538" y="14288"/>
          <p14:tracePt t="4872" x="1985963" y="23813"/>
          <p14:tracePt t="4888" x="1957388" y="42863"/>
          <p14:tracePt t="4905" x="1933575" y="61913"/>
          <p14:tracePt t="4922" x="1895475" y="85725"/>
          <p14:tracePt t="4938" x="1876425" y="109538"/>
          <p14:tracePt t="4955" x="1852613" y="133350"/>
          <p14:tracePt t="4972" x="1828800" y="157163"/>
          <p14:tracePt t="4988" x="1819275" y="176213"/>
          <p14:tracePt t="5005" x="1809750" y="180975"/>
          <p14:tracePt t="5022" x="1804988" y="185738"/>
          <p14:tracePt t="5038" x="1800225" y="195263"/>
          <p14:tracePt t="5071" x="1800225" y="200025"/>
          <p14:tracePt t="5178" x="1800225" y="204788"/>
          <p14:tracePt t="5186" x="1800225" y="214313"/>
          <p14:tracePt t="5906" x="1847850" y="228600"/>
          <p14:tracePt t="5913" x="1905000" y="252413"/>
          <p14:tracePt t="5921" x="1952625" y="276225"/>
          <p14:tracePt t="5938" x="2071688" y="309563"/>
          <p14:tracePt t="5971" x="2324100" y="390525"/>
          <p14:tracePt t="6005" x="2481263" y="438150"/>
          <p14:tracePt t="6022" x="2552700" y="452438"/>
          <p14:tracePt t="6038" x="2671763" y="481013"/>
          <p14:tracePt t="6055" x="2743200" y="490538"/>
          <p14:tracePt t="6072" x="2781300" y="495300"/>
          <p14:tracePt t="6088" x="2809875" y="495300"/>
          <p14:tracePt t="6105" x="2833688" y="495300"/>
          <p14:tracePt t="6121" x="2843213" y="495300"/>
          <p14:tracePt t="6138" x="2847975" y="495300"/>
          <p14:tracePt t="6155" x="2857500" y="495300"/>
          <p14:tracePt t="6171" x="2862263" y="495300"/>
          <p14:tracePt t="6214" x="2867025" y="495300"/>
          <p14:tracePt t="6222" x="2871788" y="495300"/>
          <p14:tracePt t="6236" x="2876550" y="495300"/>
          <p14:tracePt t="6243" x="2881313" y="495300"/>
          <p14:tracePt t="6255" x="2890838" y="495300"/>
          <p14:tracePt t="6271" x="2900363" y="500063"/>
          <p14:tracePt t="6288" x="2933700" y="509588"/>
          <p14:tracePt t="6305" x="2947988" y="519113"/>
          <p14:tracePt t="6321" x="2962275" y="519113"/>
          <p14:tracePt t="6338" x="2971800" y="519113"/>
          <p14:tracePt t="6355" x="2990850" y="519113"/>
          <p14:tracePt t="6371" x="3005138" y="519113"/>
          <p14:tracePt t="6389" x="3014663" y="519113"/>
          <p14:tracePt t="6405" x="3033713" y="519113"/>
          <p14:tracePt t="6421" x="3043238" y="519113"/>
          <p14:tracePt t="6438" x="3048000" y="519113"/>
          <p14:tracePt t="6455" x="3052763" y="519113"/>
          <p14:tracePt t="6493" x="3048000" y="519113"/>
          <p14:tracePt t="6505" x="3038475" y="519113"/>
          <p14:tracePt t="6521" x="3009900" y="519113"/>
          <p14:tracePt t="6538" x="2938463" y="519113"/>
          <p14:tracePt t="6555" x="2890838" y="519113"/>
          <p14:tracePt t="6571" x="2833688" y="519113"/>
          <p14:tracePt t="6588" x="2767013" y="519113"/>
          <p14:tracePt t="6605" x="2743200" y="519113"/>
          <p14:tracePt t="6621" x="2724150" y="519113"/>
          <p14:tracePt t="6638" x="2714625" y="519113"/>
          <p14:tracePt t="6655" x="2705100" y="519113"/>
          <p14:tracePt t="6671" x="2700338" y="519113"/>
          <p14:tracePt t="6688" x="2695575" y="519113"/>
          <p14:tracePt t="6705" x="2690813" y="519113"/>
          <p14:tracePt t="6721" x="2681288" y="519113"/>
          <p14:tracePt t="6738" x="2676525" y="519113"/>
          <p14:tracePt t="6755" x="2667000" y="519113"/>
          <p14:tracePt t="6772" x="2657475" y="519113"/>
          <p14:tracePt t="6868" x="2662238" y="519113"/>
          <p14:tracePt t="6875" x="2667000" y="519113"/>
          <p14:tracePt t="6888" x="2676525" y="519113"/>
          <p14:tracePt t="6905" x="2719388" y="519113"/>
          <p14:tracePt t="6921" x="2762250" y="519113"/>
          <p14:tracePt t="6938" x="2800350" y="519113"/>
          <p14:tracePt t="6955" x="2833688" y="519113"/>
          <p14:tracePt t="6971" x="2895600" y="519113"/>
          <p14:tracePt t="6988" x="2933700" y="509588"/>
          <p14:tracePt t="7005" x="2976563" y="509588"/>
          <p14:tracePt t="7021" x="3024188" y="500063"/>
          <p14:tracePt t="7038" x="3043238" y="500063"/>
          <p14:tracePt t="7055" x="3062288" y="500063"/>
          <p14:tracePt t="7072" x="3076575" y="500063"/>
          <p14:tracePt t="7088" x="3086100" y="500063"/>
          <p14:tracePt t="7125" x="3071813" y="500063"/>
          <p14:tracePt t="7138" x="3048000" y="504825"/>
          <p14:tracePt t="7155" x="2924175" y="528638"/>
          <p14:tracePt t="7171" x="2776538" y="547688"/>
          <p14:tracePt t="7188" x="2609850" y="552450"/>
          <p14:tracePt t="7205" x="2438400" y="552450"/>
          <p14:tracePt t="7221" x="2338388" y="552450"/>
          <p14:tracePt t="7238" x="2247900" y="552450"/>
          <p14:tracePt t="7255" x="2166938" y="552450"/>
          <p14:tracePt t="7272" x="2076450" y="561975"/>
          <p14:tracePt t="7288" x="2014538" y="561975"/>
          <p14:tracePt t="7305" x="1952625" y="576263"/>
          <p14:tracePt t="7321" x="1885950" y="581025"/>
          <p14:tracePt t="7338" x="1781175" y="590550"/>
          <p14:tracePt t="7355" x="1719263" y="590550"/>
          <p14:tracePt t="7371" x="1685925" y="590550"/>
          <p14:tracePt t="7388" x="1657350" y="590550"/>
          <p14:tracePt t="7405" x="1633538" y="590550"/>
          <p14:tracePt t="7421" x="1628775" y="590550"/>
          <p14:tracePt t="7438" x="1624013" y="590550"/>
          <p14:tracePt t="7471" x="1628775" y="590550"/>
          <p14:tracePt t="7488" x="1662113" y="581025"/>
          <p14:tracePt t="7505" x="1747838" y="576263"/>
          <p14:tracePt t="7522" x="1905000" y="566738"/>
          <p14:tracePt t="7538" x="2047875" y="566738"/>
          <p14:tracePt t="7555" x="2195513" y="566738"/>
          <p14:tracePt t="7571" x="2314575" y="566738"/>
          <p14:tracePt t="7588" x="2505075" y="566738"/>
          <p14:tracePt t="7605" x="2638425" y="566738"/>
          <p14:tracePt t="7621" x="2743200" y="566738"/>
          <p14:tracePt t="7638" x="2847975" y="571500"/>
          <p14:tracePt t="7655" x="2905125" y="571500"/>
          <p14:tracePt t="7671" x="2957513" y="571500"/>
          <p14:tracePt t="7688" x="3005138" y="566738"/>
          <p14:tracePt t="7705" x="3067050" y="566738"/>
          <p14:tracePt t="7721" x="3095625" y="566738"/>
          <p14:tracePt t="7738" x="3114675" y="566738"/>
          <p14:tracePt t="7755" x="3128963" y="566738"/>
          <p14:tracePt t="7771" x="3138488" y="566738"/>
          <p14:tracePt t="7788" x="3148013" y="566738"/>
          <p14:tracePt t="7805" x="3152775" y="566738"/>
          <p14:tracePt t="8050" x="3186113" y="561975"/>
          <p14:tracePt t="8057" x="3219450" y="552450"/>
          <p14:tracePt t="8072" x="3290888" y="538163"/>
          <p14:tracePt t="8088" x="3343275" y="533400"/>
          <p14:tracePt t="8105" x="3381375" y="533400"/>
          <p14:tracePt t="8121" x="3424238" y="533400"/>
          <p14:tracePt t="8138" x="3481388" y="533400"/>
          <p14:tracePt t="8155" x="3524250" y="528638"/>
          <p14:tracePt t="8171" x="3576638" y="514350"/>
          <p14:tracePt t="8188" x="3619500" y="509588"/>
          <p14:tracePt t="8205" x="3681413" y="500063"/>
          <p14:tracePt t="8221" x="3724275" y="500063"/>
          <p14:tracePt t="8238" x="3767138" y="500063"/>
          <p14:tracePt t="8255" x="3800475" y="500063"/>
          <p14:tracePt t="8272" x="3848100" y="490538"/>
          <p14:tracePt t="8288" x="3871913" y="485775"/>
          <p14:tracePt t="8305" x="3886200" y="481013"/>
          <p14:tracePt t="8321" x="3910013" y="466725"/>
          <p14:tracePt t="8338" x="3914775" y="461963"/>
          <p14:tracePt t="8355" x="3914775" y="457200"/>
          <p14:tracePt t="8388" x="3910013" y="433388"/>
          <p14:tracePt t="8405" x="3900488" y="419100"/>
          <p14:tracePt t="8421" x="3876675" y="381000"/>
          <p14:tracePt t="8438" x="3852863" y="357188"/>
          <p14:tracePt t="8455" x="3805238" y="323850"/>
          <p14:tracePt t="8471" x="3767138" y="304800"/>
          <p14:tracePt t="8488" x="3719513" y="304800"/>
          <p14:tracePt t="8505" x="3643313" y="304800"/>
          <p14:tracePt t="8521" x="3590925" y="309563"/>
          <p14:tracePt t="8538" x="3557588" y="319088"/>
          <p14:tracePt t="8555" x="3509963" y="328613"/>
          <p14:tracePt t="8571" x="3443288" y="342900"/>
          <p14:tracePt t="8588" x="3390900" y="357188"/>
          <p14:tracePt t="8605" x="3319463" y="371475"/>
          <p14:tracePt t="8621" x="3262313" y="376238"/>
          <p14:tracePt t="8638" x="3176588" y="390525"/>
          <p14:tracePt t="8655" x="3133725" y="395288"/>
          <p14:tracePt t="8671" x="3090863" y="395288"/>
          <p14:tracePt t="8688" x="3052763" y="404813"/>
          <p14:tracePt t="8705" x="3019425" y="409575"/>
          <p14:tracePt t="8721" x="3005138" y="409575"/>
          <p14:tracePt t="8738" x="2995613" y="409575"/>
          <p14:tracePt t="8755" x="2986088" y="409575"/>
          <p14:tracePt t="8771" x="2981325" y="409575"/>
          <p14:tracePt t="8814" x="2981325" y="414338"/>
          <p14:tracePt t="8822" x="2981325" y="419100"/>
          <p14:tracePt t="8838" x="2990850" y="423863"/>
          <p14:tracePt t="8855" x="3019425" y="433388"/>
          <p14:tracePt t="8871" x="3090863" y="457200"/>
          <p14:tracePt t="8888" x="3200400" y="476250"/>
          <p14:tracePt t="8905" x="3281363" y="485775"/>
          <p14:tracePt t="8921" x="3352800" y="500063"/>
          <p14:tracePt t="8938" x="3448050" y="500063"/>
          <p14:tracePt t="8955" x="3514725" y="500063"/>
          <p14:tracePt t="8971" x="3581400" y="500063"/>
          <p14:tracePt t="8988" x="3671888" y="500063"/>
          <p14:tracePt t="9005" x="3771900" y="490538"/>
          <p14:tracePt t="9021" x="3814763" y="485775"/>
          <p14:tracePt t="9038" x="3843338" y="481013"/>
          <p14:tracePt t="9055" x="3871913" y="461963"/>
          <p14:tracePt t="9071" x="3900488" y="438150"/>
          <p14:tracePt t="9088" x="3914775" y="428625"/>
          <p14:tracePt t="9104" x="3924300" y="414338"/>
          <p14:tracePt t="9121" x="3933825" y="371475"/>
          <p14:tracePt t="9138" x="3924300" y="295275"/>
          <p14:tracePt t="9154" x="3900488" y="238125"/>
          <p14:tracePt t="9171" x="3876675" y="204788"/>
          <p14:tracePt t="9188" x="3800475" y="147638"/>
          <p14:tracePt t="9205" x="3729038" y="119063"/>
          <p14:tracePt t="9221" x="3643313" y="104775"/>
          <p14:tracePt t="9238" x="3567113" y="104775"/>
          <p14:tracePt t="9255" x="3486150" y="109538"/>
          <p14:tracePt t="9271" x="3438525" y="123825"/>
          <p14:tracePt t="9288" x="3381375" y="152400"/>
          <p14:tracePt t="9304" x="3338513" y="161925"/>
          <p14:tracePt t="9321" x="3295650" y="185738"/>
          <p14:tracePt t="9338" x="3276600" y="195263"/>
          <p14:tracePt t="9355" x="3267075" y="204788"/>
          <p14:tracePt t="9371" x="3243263" y="214313"/>
          <p14:tracePt t="9388" x="3228975" y="219075"/>
          <p14:tracePt t="9404" x="3219450" y="228600"/>
          <p14:tracePt t="9421" x="3209925" y="238125"/>
          <p14:tracePt t="9438" x="3200400" y="247650"/>
          <p14:tracePt t="9454" x="3195638" y="247650"/>
          <p14:tracePt t="9820" x="3195638" y="271463"/>
          <p14:tracePt t="9827" x="3190875" y="285750"/>
          <p14:tracePt t="9838" x="3186113" y="304800"/>
          <p14:tracePt t="9855" x="3167063" y="352425"/>
          <p14:tracePt t="9872" x="3124200" y="423863"/>
          <p14:tracePt t="9888" x="3086100" y="500063"/>
          <p14:tracePt t="9921" x="3005138" y="642938"/>
          <p14:tracePt t="9955" x="2943225" y="719138"/>
          <p14:tracePt t="9971" x="2924175" y="733425"/>
          <p14:tracePt t="9988" x="2905125" y="757238"/>
          <p14:tracePt t="10005" x="2890838" y="762000"/>
          <p14:tracePt t="10021" x="2871788" y="771525"/>
          <p14:tracePt t="10038" x="2862263" y="776288"/>
          <p14:tracePt t="10055" x="2843213" y="785813"/>
          <p14:tracePt t="10071" x="2833688" y="790575"/>
          <p14:tracePt t="10088" x="2824163" y="800100"/>
          <p14:tracePt t="10104" x="2814638" y="804863"/>
          <p14:tracePt t="10121" x="2795588" y="814388"/>
          <p14:tracePt t="10138" x="2781300" y="819150"/>
          <p14:tracePt t="10154" x="2767013" y="828675"/>
          <p14:tracePt t="10171" x="2757488" y="838200"/>
          <p14:tracePt t="10173" x="2747963" y="842963"/>
          <p14:tracePt t="10188" x="2738438" y="847725"/>
          <p14:tracePt t="10204" x="2719388" y="862013"/>
          <p14:tracePt t="10221" x="2705100" y="862013"/>
          <p14:tracePt t="10238" x="2695575" y="862013"/>
          <p14:tracePt t="10254" x="2690813" y="862013"/>
          <p14:tracePt t="10271" x="2686050" y="862013"/>
          <p14:tracePt t="10386" x="2690813" y="862013"/>
          <p14:tracePt t="10393" x="2690813" y="857250"/>
          <p14:tracePt t="10404" x="2700338" y="857250"/>
          <p14:tracePt t="10421" x="2709863" y="847725"/>
          <p14:tracePt t="10438" x="2733675" y="838200"/>
          <p14:tracePt t="10454" x="2747963" y="838200"/>
          <p14:tracePt t="10471" x="2752725" y="838200"/>
          <p14:tracePt t="10488" x="2762250" y="838200"/>
          <p14:tracePt t="10504" x="2771775" y="838200"/>
          <p14:tracePt t="10584" x="2767013" y="838200"/>
          <p14:tracePt t="10598" x="2752725" y="838200"/>
          <p14:tracePt t="10606" x="2743200" y="842963"/>
          <p14:tracePt t="10613" x="2733675" y="842963"/>
          <p14:tracePt t="10621" x="2719388" y="847725"/>
          <p14:tracePt t="10638" x="2690813" y="866775"/>
          <p14:tracePt t="10654" x="2662238" y="876300"/>
          <p14:tracePt t="10671" x="2628900" y="890588"/>
          <p14:tracePt t="10688" x="2605088" y="900113"/>
          <p14:tracePt t="10704" x="2590800" y="900113"/>
          <p14:tracePt t="10721" x="2586038" y="900113"/>
          <p14:tracePt t="10738" x="2576513" y="900113"/>
          <p14:tracePt t="10754" x="2566988" y="900113"/>
          <p14:tracePt t="10771" x="2557463" y="900113"/>
          <p14:tracePt t="10788" x="2533650" y="900113"/>
          <p14:tracePt t="10804" x="2495550" y="900113"/>
          <p14:tracePt t="10821" x="2452688" y="895350"/>
          <p14:tracePt t="10838" x="2419350" y="895350"/>
          <p14:tracePt t="10854" x="2381250" y="895350"/>
          <p14:tracePt t="10871" x="2305050" y="895350"/>
          <p14:tracePt t="10888" x="2238375" y="895350"/>
          <p14:tracePt t="10904" x="2190750" y="895350"/>
          <p14:tracePt t="10921" x="2128838" y="895350"/>
          <p14:tracePt t="10938" x="2100263" y="881063"/>
          <p14:tracePt t="10954" x="2085975" y="881063"/>
          <p14:tracePt t="10971" x="2071688" y="881063"/>
          <p14:tracePt t="10988" x="2062163" y="881063"/>
          <p14:tracePt t="11021" x="2062163" y="876300"/>
          <p14:tracePt t="11038" x="2062163" y="871538"/>
          <p14:tracePt t="11054" x="2090738" y="857250"/>
          <p14:tracePt t="11071" x="2128838" y="838200"/>
          <p14:tracePt t="11088" x="2171700" y="823913"/>
          <p14:tracePt t="11105" x="2214563" y="819150"/>
          <p14:tracePt t="11121" x="2271713" y="814388"/>
          <p14:tracePt t="11138" x="2300288" y="814388"/>
          <p14:tracePt t="11154" x="2333625" y="814388"/>
          <p14:tracePt t="11171" x="2352675" y="814388"/>
          <p14:tracePt t="11188" x="2366963" y="814388"/>
          <p14:tracePt t="11204" x="2371725" y="814388"/>
          <p14:tracePt t="11221" x="2376488" y="814388"/>
          <p14:tracePt t="11238" x="2381250" y="814388"/>
          <p14:tracePt t="11267" x="2386013" y="814388"/>
          <p14:tracePt t="11275" x="2390775" y="814388"/>
          <p14:tracePt t="11288" x="2395538" y="814388"/>
          <p14:tracePt t="11304" x="2438400" y="814388"/>
          <p14:tracePt t="11321" x="2471738" y="814388"/>
          <p14:tracePt t="11338" x="2524125" y="814388"/>
          <p14:tracePt t="11355" x="2581275" y="814388"/>
          <p14:tracePt t="11371" x="2624138" y="800100"/>
          <p14:tracePt t="11388" x="2667000" y="800100"/>
          <p14:tracePt t="11404" x="2705100" y="785813"/>
          <p14:tracePt t="11421" x="2767013" y="781050"/>
          <p14:tracePt t="11438" x="2805113" y="776288"/>
          <p14:tracePt t="11455" x="2838450" y="776288"/>
          <p14:tracePt t="11471" x="2857500" y="776288"/>
          <p14:tracePt t="11488" x="2871788" y="776288"/>
          <p14:tracePt t="11504" x="2876550" y="776288"/>
          <p14:tracePt t="11521" x="2886075" y="776288"/>
          <p14:tracePt t="11554" x="2867025" y="776288"/>
          <p14:tracePt t="11571" x="2814638" y="776288"/>
          <p14:tracePt t="11588" x="2724150" y="776288"/>
          <p14:tracePt t="11604" x="2514600" y="781050"/>
          <p14:tracePt t="11621" x="2381250" y="781050"/>
          <p14:tracePt t="11638" x="2300288" y="785813"/>
          <p14:tracePt t="11654" x="2238375" y="785813"/>
          <p14:tracePt t="11671" x="2181225" y="785813"/>
          <p14:tracePt t="11688" x="2157413" y="785813"/>
          <p14:tracePt t="11704" x="2138363" y="785813"/>
          <p14:tracePt t="11721" x="2128838" y="785813"/>
          <p14:tracePt t="11789" x="2133600" y="785813"/>
          <p14:tracePt t="11796" x="2138363" y="781050"/>
          <p14:tracePt t="11804" x="2152650" y="781050"/>
          <p14:tracePt t="11821" x="2209800" y="781050"/>
          <p14:tracePt t="11838" x="2314575" y="785813"/>
          <p14:tracePt t="11854" x="2471738" y="800100"/>
          <p14:tracePt t="11871" x="2547938" y="809625"/>
          <p14:tracePt t="11888" x="2605088" y="814388"/>
          <p14:tracePt t="11904" x="2657475" y="823913"/>
          <p14:tracePt t="11921" x="2709863" y="823913"/>
          <p14:tracePt t="11938" x="2738438" y="823913"/>
          <p14:tracePt t="11954" x="2757488" y="823913"/>
          <p14:tracePt t="11971" x="2790825" y="823913"/>
          <p14:tracePt t="11988" x="2805113" y="823913"/>
          <p14:tracePt t="12005" x="2814638" y="823913"/>
          <p14:tracePt t="12021" x="2828925" y="823913"/>
          <p14:tracePt t="12038" x="2847975" y="823913"/>
          <p14:tracePt t="12055" x="2857500" y="823913"/>
          <p14:tracePt t="12071" x="2862263" y="823913"/>
          <p14:tracePt t="12088" x="2871788" y="823913"/>
          <p14:tracePt t="12104" x="2876550" y="823913"/>
          <p14:tracePt t="12149" x="2871788" y="823913"/>
          <p14:tracePt t="12155" x="2862263" y="823913"/>
          <p14:tracePt t="12171" x="2809875" y="823913"/>
          <p14:tracePt t="12188" x="2743200" y="823913"/>
          <p14:tracePt t="12204" x="2662238" y="823913"/>
          <p14:tracePt t="12221" x="2528888" y="823913"/>
          <p14:tracePt t="12238" x="2438400" y="823913"/>
          <p14:tracePt t="12254" x="2366963" y="828675"/>
          <p14:tracePt t="12271" x="2328863" y="838200"/>
          <p14:tracePt t="12288" x="2295525" y="838200"/>
          <p14:tracePt t="12304" x="2286000" y="838200"/>
          <p14:tracePt t="12322" x="2276475" y="838200"/>
          <p14:tracePt t="12338" x="2271713" y="838200"/>
          <p14:tracePt t="12384" x="2281238" y="838200"/>
          <p14:tracePt t="12391" x="2300288" y="838200"/>
          <p14:tracePt t="12405" x="2357438" y="838200"/>
          <p14:tracePt t="12421" x="2428875" y="838200"/>
          <p14:tracePt t="12438" x="2495550" y="842963"/>
          <p14:tracePt t="12454" x="2576513" y="852488"/>
          <p14:tracePt t="12471" x="2690813" y="852488"/>
          <p14:tracePt t="12488" x="2733675" y="852488"/>
          <p14:tracePt t="12504" x="2771775" y="852488"/>
          <p14:tracePt t="12522" x="2786063" y="852488"/>
          <p14:tracePt t="12538" x="2795588" y="852488"/>
          <p14:tracePt t="12555" x="2800350" y="852488"/>
          <p14:tracePt t="12588" x="2790825" y="852488"/>
          <p14:tracePt t="12604" x="2719388" y="866775"/>
          <p14:tracePt t="12621" x="2652713" y="866775"/>
          <p14:tracePt t="12638" x="2547938" y="871538"/>
          <p14:tracePt t="12654" x="2381250" y="881063"/>
          <p14:tracePt t="12671" x="2300288" y="885825"/>
          <p14:tracePt t="12688" x="2247900" y="895350"/>
          <p14:tracePt t="12704" x="2219325" y="895350"/>
          <p14:tracePt t="12721" x="2185988" y="900113"/>
          <p14:tracePt t="12738" x="2176463" y="900113"/>
          <p14:tracePt t="12754" x="2171700" y="900113"/>
          <p14:tracePt t="12771" x="2166938" y="900113"/>
          <p14:tracePt t="12810" x="2171700" y="900113"/>
          <p14:tracePt t="12821" x="2200275" y="900113"/>
          <p14:tracePt t="12838" x="2319338" y="900113"/>
          <p14:tracePt t="12854" x="2552700" y="909638"/>
          <p14:tracePt t="12871" x="2747963" y="909638"/>
          <p14:tracePt t="12888" x="2928938" y="909638"/>
          <p14:tracePt t="12904" x="3128963" y="909638"/>
          <p14:tracePt t="12921" x="3252788" y="909638"/>
          <p14:tracePt t="12937" x="3343275" y="909638"/>
          <p14:tracePt t="12954" x="3409950" y="909638"/>
          <p14:tracePt t="12971" x="3462338" y="909638"/>
          <p14:tracePt t="12988" x="3476625" y="909638"/>
          <p14:tracePt t="13004" x="3495675" y="909638"/>
          <p14:tracePt t="13021" x="3500438" y="909638"/>
          <p14:tracePt t="13038" x="3509963" y="909638"/>
          <p14:tracePt t="13309" x="3438525" y="909638"/>
          <p14:tracePt t="13316" x="3314700" y="904875"/>
          <p14:tracePt t="13324" x="3214688" y="895350"/>
          <p14:tracePt t="13338" x="3038475" y="895350"/>
          <p14:tracePt t="13354" x="2871788" y="895350"/>
          <p14:tracePt t="13371" x="2728913" y="895350"/>
          <p14:tracePt t="13388" x="2624138" y="900113"/>
          <p14:tracePt t="13404" x="2528888" y="904875"/>
          <p14:tracePt t="13421" x="2476500" y="904875"/>
          <p14:tracePt t="13438" x="2443163" y="904875"/>
          <p14:tracePt t="13454" x="2419350" y="904875"/>
          <p14:tracePt t="13471" x="2395538" y="904875"/>
          <p14:tracePt t="13487" x="2390775" y="904875"/>
          <p14:tracePt t="13504" x="2381250" y="904875"/>
          <p14:tracePt t="13538" x="2386013" y="900113"/>
          <p14:tracePt t="13554" x="2457450" y="900113"/>
          <p14:tracePt t="13571" x="2633663" y="900113"/>
          <p14:tracePt t="13588" x="2905125" y="914400"/>
          <p14:tracePt t="13604" x="3090863" y="923925"/>
          <p14:tracePt t="13621" x="3267075" y="923925"/>
          <p14:tracePt t="13638" x="3400425" y="923925"/>
          <p14:tracePt t="13654" x="3595688" y="919163"/>
          <p14:tracePt t="13671" x="3705225" y="919163"/>
          <p14:tracePt t="13687" x="3810000" y="923925"/>
          <p14:tracePt t="13704" x="3924300" y="938213"/>
          <p14:tracePt t="13721" x="4019550" y="952500"/>
          <p14:tracePt t="13737" x="4100513" y="962025"/>
          <p14:tracePt t="13754" x="4181475" y="966788"/>
          <p14:tracePt t="13771" x="4276725" y="966788"/>
          <p14:tracePt t="13787" x="4333875" y="966788"/>
          <p14:tracePt t="13804" x="4381500" y="966788"/>
          <p14:tracePt t="13823" x="4433888" y="966788"/>
          <p14:tracePt t="13839" x="4486275" y="962025"/>
          <p14:tracePt t="13855" x="4514850" y="957263"/>
          <p14:tracePt t="13872" x="4538663" y="942975"/>
          <p14:tracePt t="13889" x="4572000" y="919163"/>
          <p14:tracePt t="13905" x="4595813" y="909638"/>
          <p14:tracePt t="13922" x="4605338" y="890588"/>
          <p14:tracePt t="13939" x="4624388" y="876300"/>
          <p14:tracePt t="13956" x="4638675" y="857250"/>
          <p14:tracePt t="13972" x="4643438" y="823913"/>
          <p14:tracePt t="13989" x="4643438" y="795338"/>
          <p14:tracePt t="14004" x="4638675" y="762000"/>
          <p14:tracePt t="14021" x="4591050" y="704850"/>
          <p14:tracePt t="14037" x="4514850" y="661988"/>
          <p14:tracePt t="14054" x="4424363" y="609600"/>
          <p14:tracePt t="14071" x="4310063" y="576263"/>
          <p14:tracePt t="14087" x="4090988" y="542925"/>
          <p14:tracePt t="14105" x="3990975" y="542925"/>
          <p14:tracePt t="14122" x="3919538" y="542925"/>
          <p14:tracePt t="14143" x="3843338" y="552450"/>
          <p14:tracePt t="14162" x="3790950" y="557213"/>
          <p14:tracePt t="14178" x="3762375" y="561975"/>
          <p14:tracePt t="14188" x="3743325" y="561975"/>
          <p14:tracePt t="14204" x="3709988" y="576263"/>
          <p14:tracePt t="14221" x="3695700" y="581025"/>
          <p14:tracePt t="14238" x="3681413" y="585788"/>
          <p14:tracePt t="14256" x="3667125" y="585788"/>
          <p14:tracePt t="14274" x="3657600" y="585788"/>
          <p14:tracePt t="14288" x="3652838" y="585788"/>
          <p14:tracePt t="14304" x="3648075" y="585788"/>
          <p14:tracePt t="14411" x="3648075" y="590550"/>
          <p14:tracePt t="14418" x="3648075" y="595313"/>
          <p14:tracePt t="14425" x="3652838" y="595313"/>
          <p14:tracePt t="14438" x="3662363" y="604838"/>
          <p14:tracePt t="14454" x="3762375" y="647700"/>
          <p14:tracePt t="14471" x="3838575" y="681038"/>
          <p14:tracePt t="14488" x="3914775" y="709613"/>
          <p14:tracePt t="14505" x="3995738" y="723900"/>
          <p14:tracePt t="14521" x="4095750" y="752475"/>
          <p14:tracePt t="14538" x="4143375" y="771525"/>
          <p14:tracePt t="14554" x="4181475" y="785813"/>
          <p14:tracePt t="14571" x="4200525" y="795338"/>
          <p14:tracePt t="14587" x="4210050" y="804863"/>
          <p14:tracePt t="14604" x="4219575" y="804863"/>
          <p14:tracePt t="14621" x="4224338" y="804863"/>
          <p14:tracePt t="14682" x="4219575" y="795338"/>
          <p14:tracePt t="14689" x="4200525" y="781050"/>
          <p14:tracePt t="14696" x="4171950" y="747713"/>
          <p14:tracePt t="14704" x="4133850" y="704850"/>
          <p14:tracePt t="14721" x="4038600" y="628650"/>
          <p14:tracePt t="14737" x="3962400" y="576263"/>
          <p14:tracePt t="14754" x="3824288" y="509588"/>
          <p14:tracePt t="14771" x="3752850" y="485775"/>
          <p14:tracePt t="14788" x="3709988" y="481013"/>
          <p14:tracePt t="14804" x="3686175" y="471488"/>
          <p14:tracePt t="14821" x="3671888" y="471488"/>
          <p14:tracePt t="14838" x="3667125" y="471488"/>
          <p14:tracePt t="14888" x="3671888" y="476250"/>
          <p14:tracePt t="14896" x="3686175" y="485775"/>
          <p14:tracePt t="14904" x="3695700" y="504825"/>
          <p14:tracePt t="14921" x="3724275" y="552450"/>
          <p14:tracePt t="14938" x="3748088" y="609600"/>
          <p14:tracePt t="14954" x="3762375" y="661988"/>
          <p14:tracePt t="14971" x="3762375" y="690563"/>
          <p14:tracePt t="14987" x="3743325" y="714375"/>
          <p14:tracePt t="15004" x="3600450" y="771525"/>
          <p14:tracePt t="15021" x="3481388" y="795338"/>
          <p14:tracePt t="15037" x="3305175" y="814388"/>
          <p14:tracePt t="15054" x="3124200" y="823913"/>
          <p14:tracePt t="15071" x="2914650" y="819150"/>
          <p14:tracePt t="15087" x="2790825" y="809625"/>
          <p14:tracePt t="15104" x="2671763" y="795338"/>
          <p14:tracePt t="15121" x="2605088" y="795338"/>
          <p14:tracePt t="15137" x="2533650" y="795338"/>
          <p14:tracePt t="15154" x="2505075" y="795338"/>
          <p14:tracePt t="15171" x="2486025" y="800100"/>
          <p14:tracePt t="15189" x="2466975" y="804863"/>
          <p14:tracePt t="15204" x="2462213" y="804863"/>
          <p14:tracePt t="15221" x="2457450" y="804863"/>
          <p14:tracePt t="15238" x="2452688" y="804863"/>
          <p14:tracePt t="15277" x="2462213" y="804863"/>
          <p14:tracePt t="15288" x="2486025" y="804863"/>
          <p14:tracePt t="15304" x="2586038" y="814388"/>
          <p14:tracePt t="15321" x="2776538" y="800100"/>
          <p14:tracePt t="15337" x="2914650" y="790575"/>
          <p14:tracePt t="15354" x="3071813" y="766763"/>
          <p14:tracePt t="15371" x="3209925" y="733425"/>
          <p14:tracePt t="15387" x="3352800" y="700088"/>
          <p14:tracePt t="15404" x="3424238" y="685800"/>
          <p14:tracePt t="15421" x="3471863" y="681038"/>
          <p14:tracePt t="15438" x="3519488" y="671513"/>
          <p14:tracePt t="15454" x="3529013" y="671513"/>
          <p14:tracePt t="15471" x="3538538" y="671513"/>
          <p14:tracePt t="15488" x="3548063" y="671513"/>
          <p14:tracePt t="15505" x="3552825" y="671513"/>
          <p14:tracePt t="15541" x="3557588" y="671513"/>
          <p14:tracePt t="15849" x="3524250" y="695325"/>
          <p14:tracePt t="15856" x="3452813" y="728663"/>
          <p14:tracePt t="15864" x="3390900" y="762000"/>
          <p14:tracePt t="15872" x="3333750" y="800100"/>
          <p14:tracePt t="15887" x="3190875" y="885825"/>
          <p14:tracePt t="15921" x="2881313" y="1066800"/>
          <p14:tracePt t="15954" x="2633663" y="1152525"/>
          <p14:tracePt t="15971" x="2547938" y="1166813"/>
          <p14:tracePt t="15987" x="2495550" y="1176338"/>
          <p14:tracePt t="16004" x="2438400" y="1190625"/>
          <p14:tracePt t="16021" x="2405063" y="1195388"/>
          <p14:tracePt t="16038" x="2376488" y="1195388"/>
          <p14:tracePt t="16057" x="2352675" y="1195388"/>
          <p14:tracePt t="16074" x="2338388" y="1204913"/>
          <p14:tracePt t="16087" x="2328863" y="1204913"/>
          <p14:tracePt t="16104" x="2314575" y="1214438"/>
          <p14:tracePt t="16121" x="2286000" y="1228725"/>
          <p14:tracePt t="16137" x="2247900" y="1238250"/>
          <p14:tracePt t="16154" x="2205038" y="1266825"/>
          <p14:tracePt t="16171" x="2124075" y="1309688"/>
          <p14:tracePt t="16173" x="2085975" y="1328738"/>
          <p14:tracePt t="16187" x="1990725" y="1366838"/>
          <p14:tracePt t="16204" x="1885950" y="1390650"/>
          <p14:tracePt t="16221" x="1771650" y="1409700"/>
          <p14:tracePt t="16238" x="1657350" y="1409700"/>
          <p14:tracePt t="16255" x="1528763" y="1400175"/>
          <p14:tracePt t="16271" x="1476375" y="1371600"/>
          <p14:tracePt t="16287" x="1438275" y="1357313"/>
          <p14:tracePt t="16305" x="1409700" y="1338263"/>
          <p14:tracePt t="16321" x="1400175" y="1314450"/>
          <p14:tracePt t="16337" x="1395413" y="1252538"/>
          <p14:tracePt t="16354" x="1419225" y="1181100"/>
          <p14:tracePt t="16372" x="1490663" y="1090613"/>
          <p14:tracePt t="16387" x="1590675" y="1038225"/>
          <p14:tracePt t="16404" x="1695450" y="1009650"/>
          <p14:tracePt t="16421" x="1819275" y="1009650"/>
          <p14:tracePt t="16437" x="1990725" y="1038225"/>
          <p14:tracePt t="16454" x="2081213" y="1076325"/>
          <p14:tracePt t="16471" x="2119313" y="1100138"/>
          <p14:tracePt t="16488" x="2143125" y="1123950"/>
          <p14:tracePt t="16504" x="2152650" y="1143000"/>
          <p14:tracePt t="16521" x="2152650" y="1166813"/>
          <p14:tracePt t="16537" x="2143125" y="1181100"/>
          <p14:tracePt t="16554" x="2071688" y="1219200"/>
          <p14:tracePt t="16571" x="1995488" y="1243013"/>
          <p14:tracePt t="16587" x="1924050" y="1257300"/>
          <p14:tracePt t="16604" x="1843088" y="1271588"/>
          <p14:tracePt t="16621" x="1700213" y="1262063"/>
          <p14:tracePt t="16637" x="1652588" y="1257300"/>
          <p14:tracePt t="16654" x="1609725" y="1247775"/>
          <p14:tracePt t="16671" x="1585913" y="1238250"/>
          <p14:tracePt t="16672" x="1576388" y="1233488"/>
          <p14:tracePt t="16687" x="1557338" y="1214438"/>
          <p14:tracePt t="16704" x="1547813" y="1166813"/>
          <p14:tracePt t="16721" x="1547813" y="1104900"/>
          <p14:tracePt t="16737" x="1590675" y="1023938"/>
          <p14:tracePt t="16754" x="1628775" y="981075"/>
          <p14:tracePt t="16771" x="1704975" y="938213"/>
          <p14:tracePt t="16787" x="1800225" y="914400"/>
          <p14:tracePt t="16804" x="1952625" y="919163"/>
          <p14:tracePt t="16821" x="2024063" y="947738"/>
          <p14:tracePt t="16837" x="2085975" y="990600"/>
          <p14:tracePt t="16854" x="2124075" y="1038225"/>
          <p14:tracePt t="16871" x="2147888" y="1085850"/>
          <p14:tracePt t="16887" x="2147888" y="1114425"/>
          <p14:tracePt t="16904" x="2143125" y="1138238"/>
          <p14:tracePt t="16921" x="2090738" y="1166813"/>
          <p14:tracePt t="16937" x="2038350" y="1195388"/>
          <p14:tracePt t="16954" x="1985963" y="1209675"/>
          <p14:tracePt t="16971" x="1943100" y="1223963"/>
          <p14:tracePt t="16988" x="1909763" y="1223963"/>
          <p14:tracePt t="17004" x="1905000" y="1223963"/>
          <p14:tracePt t="17021" x="1900238" y="1223963"/>
          <p14:tracePt t="17105" x="1900238" y="1228725"/>
          <p14:tracePt t="17112" x="1900238" y="1233488"/>
          <p14:tracePt t="17384" x="1952625" y="1243013"/>
          <p14:tracePt t="17391" x="2043113" y="1262063"/>
          <p14:tracePt t="17404" x="2133600" y="1290638"/>
          <p14:tracePt t="17421" x="2414588" y="1352550"/>
          <p14:tracePt t="17437" x="2600325" y="1400175"/>
          <p14:tracePt t="17471" x="3024188" y="1533525"/>
          <p14:tracePt t="17504" x="3381375" y="1647825"/>
          <p14:tracePt t="17521" x="3500438" y="1671638"/>
          <p14:tracePt t="17537" x="3571875" y="1685925"/>
          <p14:tracePt t="17554" x="3652838" y="1700213"/>
          <p14:tracePt t="17571" x="3671888" y="1709738"/>
          <p14:tracePt t="17587" x="3695700" y="1714500"/>
          <p14:tracePt t="17604" x="3729038" y="1719263"/>
          <p14:tracePt t="17621" x="3738563" y="1719263"/>
          <p14:tracePt t="17637" x="3757613" y="1719263"/>
          <p14:tracePt t="17654" x="3781425" y="1719263"/>
          <p14:tracePt t="17671" x="3819525" y="1719263"/>
          <p14:tracePt t="17687" x="3862388" y="1714500"/>
          <p14:tracePt t="17704" x="3900488" y="1700213"/>
          <p14:tracePt t="17721" x="3952875" y="1690688"/>
          <p14:tracePt t="17737" x="4014788" y="1676400"/>
          <p14:tracePt t="17754" x="4033838" y="1666875"/>
          <p14:tracePt t="17771" x="4057650" y="1657350"/>
          <p14:tracePt t="17787" x="4067175" y="1652588"/>
          <p14:tracePt t="17804" x="4076700" y="1652588"/>
          <p14:tracePt t="17837" x="4076700" y="1647825"/>
          <p14:tracePt t="17854" x="4071938" y="1624013"/>
          <p14:tracePt t="17871" x="4057650" y="1585913"/>
          <p14:tracePt t="17887" x="4033838" y="1557338"/>
          <p14:tracePt t="17904" x="4010025" y="1533525"/>
          <p14:tracePt t="17921" x="3962400" y="1514475"/>
          <p14:tracePt t="17937" x="3933825" y="1509713"/>
          <p14:tracePt t="17954" x="3905250" y="1509713"/>
          <p14:tracePt t="17971" x="3871913" y="1528763"/>
          <p14:tracePt t="17987" x="3852863" y="1538288"/>
          <p14:tracePt t="18004" x="3843338" y="1547813"/>
          <p14:tracePt t="18021" x="3838575" y="1552575"/>
          <p14:tracePt t="18037" x="3829050" y="1557338"/>
          <p14:tracePt t="18054" x="3819525" y="1557338"/>
          <p14:tracePt t="18140" x="3819525" y="1562100"/>
          <p14:tracePt t="18148" x="3824288" y="1566863"/>
          <p14:tracePt t="18155" x="3838575" y="1566863"/>
          <p14:tracePt t="18171" x="3890963" y="1571625"/>
          <p14:tracePt t="18187" x="3976688" y="1585913"/>
          <p14:tracePt t="18204" x="4067175" y="1595438"/>
          <p14:tracePt t="18221" x="4181475" y="1595438"/>
          <p14:tracePt t="18237" x="4248150" y="1595438"/>
          <p14:tracePt t="18254" x="4300538" y="1595438"/>
          <p14:tracePt t="18271" x="4352925" y="1585913"/>
          <p14:tracePt t="18287" x="4395788" y="1581150"/>
          <p14:tracePt t="18304" x="4419600" y="1581150"/>
          <p14:tracePt t="18321" x="4438650" y="1581150"/>
          <p14:tracePt t="18337" x="4448175" y="1581150"/>
          <p14:tracePt t="18354" x="4457700" y="1581150"/>
          <p14:tracePt t="18371" x="4462463" y="1581150"/>
          <p14:tracePt t="18387" x="4467225" y="1581150"/>
          <p14:tracePt t="18692" x="4452938" y="1581150"/>
          <p14:tracePt t="18699" x="4433888" y="1581150"/>
          <p14:tracePt t="18707" x="4410075" y="1581150"/>
          <p14:tracePt t="18721" x="4367213" y="1581150"/>
          <p14:tracePt t="18737" x="4314825" y="1595438"/>
          <p14:tracePt t="18771" x="4224338" y="1619250"/>
          <p14:tracePt t="18804" x="4148138" y="1633538"/>
          <p14:tracePt t="18821" x="4133850" y="1633538"/>
          <p14:tracePt t="18837" x="4124325" y="1633538"/>
          <p14:tracePt t="18854" x="4114800" y="1633538"/>
          <p14:tracePt t="18926" x="4119563" y="1628775"/>
          <p14:tracePt t="18934" x="4133850" y="1624013"/>
          <p14:tracePt t="18941" x="4157663" y="1614488"/>
          <p14:tracePt t="18954" x="4205288" y="1600200"/>
          <p14:tracePt t="18970" x="4433888" y="1576388"/>
          <p14:tracePt t="18987" x="4610100" y="1576388"/>
          <p14:tracePt t="19004" x="4743450" y="1566863"/>
          <p14:tracePt t="19021" x="4867275" y="1566863"/>
          <p14:tracePt t="19037" x="5033963" y="1566863"/>
          <p14:tracePt t="19054" x="5129213" y="1566863"/>
          <p14:tracePt t="19070" x="5195888" y="1566863"/>
          <p14:tracePt t="19087" x="5262563" y="1566863"/>
          <p14:tracePt t="19104" x="5305425" y="1566863"/>
          <p14:tracePt t="19121" x="5348288" y="1562100"/>
          <p14:tracePt t="19137" x="5386388" y="1552575"/>
          <p14:tracePt t="19154" x="5429250" y="1538288"/>
          <p14:tracePt t="19170" x="5448300" y="1533525"/>
          <p14:tracePt t="19187" x="5472113" y="1524000"/>
          <p14:tracePt t="19204" x="5495925" y="1514475"/>
          <p14:tracePt t="19220" x="5519738" y="1504950"/>
          <p14:tracePt t="19237" x="5538788" y="1490663"/>
          <p14:tracePt t="19254" x="5548313" y="1485900"/>
          <p14:tracePt t="19271" x="5567363" y="1476375"/>
          <p14:tracePt t="19287" x="5572125" y="1471613"/>
          <p14:tracePt t="19304" x="5576888" y="1466850"/>
          <p14:tracePt t="19320" x="5586413" y="1466850"/>
          <p14:tracePt t="19337" x="5591175" y="1466850"/>
          <p14:tracePt t="19411" x="5581650" y="1466850"/>
          <p14:tracePt t="19418" x="5567363" y="1466850"/>
          <p14:tracePt t="19426" x="5543550" y="1471613"/>
          <p14:tracePt t="19437" x="5510213" y="1471613"/>
          <p14:tracePt t="19454" x="5424488" y="1485900"/>
          <p14:tracePt t="19470" x="5348288" y="1500188"/>
          <p14:tracePt t="19487" x="5300663" y="1504950"/>
          <p14:tracePt t="19504" x="5248275" y="1509713"/>
          <p14:tracePt t="19521" x="5172075" y="1509713"/>
          <p14:tracePt t="19537" x="5114925" y="1519238"/>
          <p14:tracePt t="19554" x="5053013" y="1524000"/>
          <p14:tracePt t="19570" x="5005388" y="1538288"/>
          <p14:tracePt t="19587" x="4929188" y="1547813"/>
          <p14:tracePt t="19604" x="4857750" y="1557338"/>
          <p14:tracePt t="19620" x="4752975" y="1566863"/>
          <p14:tracePt t="19637" x="4648200" y="1581150"/>
          <p14:tracePt t="19654" x="4533900" y="1590675"/>
          <p14:tracePt t="19670" x="4462463" y="1595438"/>
          <p14:tracePt t="19687" x="4371975" y="1595438"/>
          <p14:tracePt t="19704" x="4229100" y="1595438"/>
          <p14:tracePt t="19720" x="4148138" y="1595438"/>
          <p14:tracePt t="19737" x="4090988" y="1595438"/>
          <p14:tracePt t="19754" x="4038600" y="1595438"/>
          <p14:tracePt t="19771" x="3971925" y="1595438"/>
          <p14:tracePt t="19787" x="3929063" y="1595438"/>
          <p14:tracePt t="19804" x="3900488" y="1590675"/>
          <p14:tracePt t="19820" x="3876675" y="1590675"/>
          <p14:tracePt t="19837" x="3857625" y="1590675"/>
          <p14:tracePt t="19854" x="3852863" y="1590675"/>
          <p14:tracePt t="19871" x="3848100" y="1590675"/>
          <p14:tracePt t="19904" x="3857625" y="1590675"/>
          <p14:tracePt t="19920" x="3900488" y="1590675"/>
          <p14:tracePt t="19937" x="4014788" y="1595438"/>
          <p14:tracePt t="19954" x="4281488" y="1614488"/>
          <p14:tracePt t="19970" x="4419600" y="1609725"/>
          <p14:tracePt t="19987" x="4552950" y="1604963"/>
          <p14:tracePt t="20004" x="4691063" y="1585913"/>
          <p14:tracePt t="20020" x="4838700" y="1571625"/>
          <p14:tracePt t="20037" x="4905375" y="1571625"/>
          <p14:tracePt t="20054" x="4967288" y="1571625"/>
          <p14:tracePt t="20070" x="5014913" y="1571625"/>
          <p14:tracePt t="20087" x="5076825" y="1571625"/>
          <p14:tracePt t="20104" x="5119688" y="1562100"/>
          <p14:tracePt t="20120" x="5162550" y="1557338"/>
          <p14:tracePt t="20137" x="5224463" y="1547813"/>
          <p14:tracePt t="20154" x="5253038" y="1538288"/>
          <p14:tracePt t="20170" x="5276850" y="1533525"/>
          <p14:tracePt t="20187" x="5291138" y="1524000"/>
          <p14:tracePt t="20204" x="5310188" y="1519238"/>
          <p14:tracePt t="20220" x="5324475" y="1514475"/>
          <p14:tracePt t="20237" x="5329238" y="1514475"/>
          <p14:tracePt t="20254" x="5338763" y="1514475"/>
          <p14:tracePt t="20270" x="5343525" y="1514475"/>
          <p14:tracePt t="20287" x="5348288" y="1514475"/>
          <p14:tracePt t="22349" x="5314950" y="1514475"/>
          <p14:tracePt t="22356" x="5281613" y="1524000"/>
          <p14:tracePt t="22370" x="5195888" y="1552575"/>
          <p14:tracePt t="22403" x="5024438" y="1614488"/>
          <p14:tracePt t="22437" x="4867275" y="1685925"/>
          <p14:tracePt t="22454" x="4810125" y="1714500"/>
          <p14:tracePt t="22470" x="4733925" y="1752600"/>
          <p14:tracePt t="22487" x="4624388" y="1809750"/>
          <p14:tracePt t="22504" x="4443413" y="1905000"/>
          <p14:tracePt t="22520" x="4329113" y="2000250"/>
          <p14:tracePt t="22537" x="4100513" y="2290763"/>
          <p14:tracePt t="22554" x="3652838" y="2895600"/>
          <p14:tracePt t="22571" x="3452813" y="3228975"/>
          <p14:tracePt t="22588" x="3205163" y="3671888"/>
          <p14:tracePt t="22604" x="3067050" y="3914775"/>
          <p14:tracePt t="22621" x="2843213" y="4524375"/>
          <p14:tracePt t="22637" x="2800350" y="4695825"/>
          <p14:tracePt t="22654" x="2781300" y="4872038"/>
          <p14:tracePt t="22670" x="2771775" y="5029200"/>
          <p14:tracePt t="22672" x="2762250" y="5076825"/>
          <p14:tracePt t="22687" x="2762250" y="5124450"/>
          <p14:tracePt t="22723" x="2762250" y="5157788"/>
          <p14:tracePt t="22973" x="2762250" y="5181600"/>
          <p14:tracePt t="22980" x="2757488" y="5195888"/>
          <p14:tracePt t="22987" x="2752725" y="5205413"/>
          <p14:tracePt t="23003" x="2747963" y="5229225"/>
          <p14:tracePt t="23020" x="2743200" y="5238750"/>
          <p14:tracePt t="23054" x="2738438" y="5214938"/>
          <p14:tracePt t="23070" x="2709863" y="5076825"/>
          <p14:tracePt t="23087" x="2676525" y="4872038"/>
          <p14:tracePt t="23103" x="2614613" y="4481513"/>
          <p14:tracePt t="23120" x="2486025" y="3819525"/>
          <p14:tracePt t="23137" x="2438400" y="3619500"/>
          <p14:tracePt t="23154" x="2376488" y="3333750"/>
          <p14:tracePt t="23170" x="2324100" y="3086100"/>
          <p14:tracePt t="23187" x="2290763" y="3000375"/>
          <p14:tracePt t="23203" x="2262188" y="2924175"/>
          <p14:tracePt t="23220" x="2247900" y="2881313"/>
          <p14:tracePt t="23237" x="2233613" y="2847975"/>
          <p14:tracePt t="23253" x="2228850" y="2838450"/>
          <p14:tracePt t="23450" x="2228850" y="2767013"/>
          <p14:tracePt t="23457" x="2228850" y="2657475"/>
          <p14:tracePt t="23470" x="2228850" y="2509838"/>
          <p14:tracePt t="23487" x="2228850" y="2214563"/>
          <p14:tracePt t="23504" x="2238375" y="2119313"/>
          <p14:tracePt t="23521" x="2238375" y="2081213"/>
          <p14:tracePt t="23537" x="2238375" y="2052638"/>
          <p14:tracePt t="23553" x="2238375" y="2028825"/>
          <p14:tracePt t="23570" x="2238375" y="2019300"/>
          <p14:tracePt t="23587" x="2233613" y="2014538"/>
          <p14:tracePt t="23604" x="2219325" y="2005013"/>
          <p14:tracePt t="23620" x="2190750" y="1995488"/>
          <p14:tracePt t="23637" x="2138363" y="1981200"/>
          <p14:tracePt t="23654" x="2085975" y="1976438"/>
          <p14:tracePt t="23670" x="2033588" y="1962150"/>
          <p14:tracePt t="23687" x="2005013" y="1962150"/>
          <p14:tracePt t="23703" x="1981200" y="1962150"/>
          <p14:tracePt t="23720" x="1952625" y="1952625"/>
          <p14:tracePt t="23737" x="1914525" y="1938338"/>
          <p14:tracePt t="23753" x="1881188" y="1928813"/>
          <p14:tracePt t="23770" x="1857375" y="1909763"/>
          <p14:tracePt t="23787" x="1843088" y="1905000"/>
          <p14:tracePt t="23803" x="1833563" y="1895475"/>
          <p14:tracePt t="23820" x="1824038" y="1895475"/>
          <p14:tracePt t="23837" x="1819275" y="1895475"/>
          <p14:tracePt t="23853" x="1819275" y="1890713"/>
          <p14:tracePt t="23870" x="1819275" y="1885950"/>
          <p14:tracePt t="23887" x="1819275" y="1876425"/>
          <p14:tracePt t="23903" x="1833563" y="1871663"/>
          <p14:tracePt t="23920" x="1890713" y="1857375"/>
          <p14:tracePt t="23937" x="1938338" y="1852613"/>
          <p14:tracePt t="23954" x="2009775" y="1838325"/>
          <p14:tracePt t="23970" x="2090738" y="1828800"/>
          <p14:tracePt t="23987" x="2209800" y="1824038"/>
          <p14:tracePt t="24003" x="2266950" y="1824038"/>
          <p14:tracePt t="24020" x="2309813" y="1824038"/>
          <p14:tracePt t="24037" x="2386013" y="1838325"/>
          <p14:tracePt t="24053" x="2438400" y="1843088"/>
          <p14:tracePt t="24070" x="2486025" y="1847850"/>
          <p14:tracePt t="24087" x="2528888" y="1847850"/>
          <p14:tracePt t="24104" x="2605088" y="1847850"/>
          <p14:tracePt t="24120" x="2643188" y="1847850"/>
          <p14:tracePt t="24137" x="2690813" y="1847850"/>
          <p14:tracePt t="24153" x="2728913" y="1843088"/>
          <p14:tracePt t="24170" x="2790825" y="1824038"/>
          <p14:tracePt t="24187" x="2824163" y="1809750"/>
          <p14:tracePt t="24203" x="2857500" y="1800225"/>
          <p14:tracePt t="24220" x="2871788" y="1795463"/>
          <p14:tracePt t="24237" x="2890838" y="1785938"/>
          <p14:tracePt t="24253" x="2895600" y="1781175"/>
          <p14:tracePt t="24270" x="2900363" y="1776413"/>
          <p14:tracePt t="24310" x="2900363" y="1766888"/>
          <p14:tracePt t="24323" x="2900363" y="1762125"/>
          <p14:tracePt t="24337" x="2900363" y="1757363"/>
          <p14:tracePt t="24353" x="2867025" y="1747838"/>
          <p14:tracePt t="24370" x="2838450" y="1733550"/>
          <p14:tracePt t="24387" x="2800350" y="1728788"/>
          <p14:tracePt t="24403" x="2738438" y="1714500"/>
          <p14:tracePt t="24420" x="2624138" y="1714500"/>
          <p14:tracePt t="24437" x="2547938" y="1714500"/>
          <p14:tracePt t="24453" x="2476500" y="1714500"/>
          <p14:tracePt t="24470" x="2386013" y="1714500"/>
          <p14:tracePt t="24487" x="2314575" y="1714500"/>
          <p14:tracePt t="24503" x="2243138" y="1719263"/>
          <p14:tracePt t="24520" x="2185988" y="1724025"/>
          <p14:tracePt t="24537" x="2114550" y="1738313"/>
          <p14:tracePt t="24553" x="2085975" y="1747838"/>
          <p14:tracePt t="24570" x="2062163" y="1752600"/>
          <p14:tracePt t="24587" x="2047875" y="1762125"/>
          <p14:tracePt t="24603" x="2028825" y="1785938"/>
          <p14:tracePt t="24620" x="2019300" y="1800225"/>
          <p14:tracePt t="24637" x="2000250" y="1828800"/>
          <p14:tracePt t="24653" x="1985963" y="1862138"/>
          <p14:tracePt t="24670" x="1976438" y="1895475"/>
          <p14:tracePt t="24687" x="1971675" y="1909763"/>
          <p14:tracePt t="24703" x="1971675" y="1924050"/>
          <p14:tracePt t="24720" x="1976438" y="1943100"/>
          <p14:tracePt t="24737" x="1985963" y="1957388"/>
          <p14:tracePt t="24753" x="2014538" y="1976438"/>
          <p14:tracePt t="24770" x="2057400" y="1995488"/>
          <p14:tracePt t="24787" x="2147888" y="2019300"/>
          <p14:tracePt t="24803" x="2200275" y="2028825"/>
          <p14:tracePt t="24820" x="2243138" y="2033588"/>
          <p14:tracePt t="24837" x="2286000" y="2043113"/>
          <p14:tracePt t="24853" x="2352675" y="2043113"/>
          <p14:tracePt t="24870" x="2400300" y="2043113"/>
          <p14:tracePt t="24887" x="2452688" y="2043113"/>
          <p14:tracePt t="24904" x="2514600" y="2033588"/>
          <p14:tracePt t="24920" x="2566988" y="2024063"/>
          <p14:tracePt t="24937" x="2600325" y="2009775"/>
          <p14:tracePt t="24954" x="2652713" y="1990725"/>
          <p14:tracePt t="24970" x="2743200" y="1962150"/>
          <p14:tracePt t="24987" x="2790825" y="1943100"/>
          <p14:tracePt t="25003" x="2833688" y="1924050"/>
          <p14:tracePt t="25020" x="2862263" y="1905000"/>
          <p14:tracePt t="25037" x="2886075" y="1895475"/>
          <p14:tracePt t="25053" x="2895600" y="1885950"/>
          <p14:tracePt t="25070" x="2895600" y="1881188"/>
          <p14:tracePt t="25087" x="2895600" y="1871663"/>
          <p14:tracePt t="25103" x="2881313" y="1843088"/>
          <p14:tracePt t="25120" x="2852738" y="1819275"/>
          <p14:tracePt t="25137" x="2805113" y="1795463"/>
          <p14:tracePt t="25153" x="2671763" y="1747838"/>
          <p14:tracePt t="25170" x="2566988" y="1724025"/>
          <p14:tracePt t="25187" x="2466975" y="1714500"/>
          <p14:tracePt t="25203" x="2395538" y="1714500"/>
          <p14:tracePt t="25220" x="2328863" y="1714500"/>
          <p14:tracePt t="25237" x="2286000" y="1714500"/>
          <p14:tracePt t="25254" x="2257425" y="1714500"/>
          <p14:tracePt t="25270" x="2238375" y="1714500"/>
          <p14:tracePt t="25287" x="2195513" y="1728788"/>
          <p14:tracePt t="25303" x="2171700" y="1743075"/>
          <p14:tracePt t="25320" x="2147888" y="1762125"/>
          <p14:tracePt t="25337" x="2114550" y="1790700"/>
          <p14:tracePt t="25353" x="2090738" y="1824038"/>
          <p14:tracePt t="25370" x="2071688" y="1866900"/>
          <p14:tracePt t="25387" x="2057400" y="1909763"/>
          <p14:tracePt t="25404" x="2052638" y="1966913"/>
          <p14:tracePt t="25430" x="2062163" y="2005013"/>
          <p14:tracePt t="25444" x="2081213" y="2028825"/>
          <p14:tracePt t="25453" x="2085975" y="2038350"/>
          <p14:tracePt t="25470" x="2114550" y="2062163"/>
          <p14:tracePt t="25487" x="2143125" y="2071688"/>
          <p14:tracePt t="25504" x="2171700" y="2085975"/>
          <p14:tracePt t="25520" x="2209800" y="2090738"/>
          <p14:tracePt t="25537" x="2286000" y="2105025"/>
          <p14:tracePt t="25558" x="2343150" y="2100263"/>
          <p14:tracePt t="25571" x="2395538" y="2095500"/>
          <p14:tracePt t="25587" x="2471738" y="2081213"/>
          <p14:tracePt t="25603" x="2514600" y="2071688"/>
          <p14:tracePt t="25620" x="2552700" y="2062163"/>
          <p14:tracePt t="25637" x="2595563" y="2057400"/>
          <p14:tracePt t="25653" x="2657475" y="2043113"/>
          <p14:tracePt t="25670" x="2700338" y="2033588"/>
          <p14:tracePt t="25687" x="2747963" y="2014538"/>
          <p14:tracePt t="25703" x="2790825" y="2005013"/>
          <p14:tracePt t="25720" x="2828925" y="1990725"/>
          <p14:tracePt t="25737" x="2852738" y="1985963"/>
          <p14:tracePt t="25753" x="2867025" y="1971675"/>
          <p14:tracePt t="25770" x="2876550" y="1971675"/>
          <p14:tracePt t="25787" x="2881313" y="1966913"/>
          <p14:tracePt t="25803" x="2881313" y="1962150"/>
          <p14:tracePt t="25820" x="2881313" y="1952625"/>
          <p14:tracePt t="25837" x="2867025" y="1919288"/>
          <p14:tracePt t="25853" x="2833688" y="1890713"/>
          <p14:tracePt t="25870" x="2776538" y="1847850"/>
          <p14:tracePt t="25887" x="2719388" y="1814513"/>
          <p14:tracePt t="25904" x="2586038" y="1757363"/>
          <p14:tracePt t="25920" x="2490788" y="1733550"/>
          <p14:tracePt t="25937" x="2409825" y="1724025"/>
          <p14:tracePt t="25954" x="2362200" y="1724025"/>
          <p14:tracePt t="25970" x="2300288" y="1724025"/>
          <p14:tracePt t="25987" x="2276475" y="1724025"/>
          <p14:tracePt t="26003" x="2266950" y="1733550"/>
          <p14:tracePt t="26021" x="2247900" y="1743075"/>
          <p14:tracePt t="26037" x="2243138" y="1747838"/>
          <p14:tracePt t="26053" x="2238375" y="1752600"/>
          <p14:tracePt t="26070" x="2228850" y="1752600"/>
          <p14:tracePt t="26410" x="2200275" y="1752600"/>
          <p14:tracePt t="26418" x="2166938" y="1752600"/>
          <p14:tracePt t="26425" x="2100263" y="1752600"/>
          <p14:tracePt t="26437" x="2043113" y="1752600"/>
          <p14:tracePt t="26470" x="1752600" y="1819275"/>
          <p14:tracePt t="26503" x="1614488" y="1871663"/>
          <p14:tracePt t="26520" x="1514475" y="1895475"/>
          <p14:tracePt t="26537" x="1452563" y="1905000"/>
          <p14:tracePt t="26553" x="1400175" y="1919288"/>
          <p14:tracePt t="26570" x="1352550" y="1924050"/>
          <p14:tracePt t="26587" x="1290638" y="1938338"/>
          <p14:tracePt t="26603" x="1262063" y="1943100"/>
          <p14:tracePt t="26620" x="1233488" y="1943100"/>
          <p14:tracePt t="26637" x="1181100" y="1952625"/>
          <p14:tracePt t="26653" x="1138238" y="1952625"/>
          <p14:tracePt t="26670" x="1100138" y="1957388"/>
          <p14:tracePt t="26687" x="1047750" y="1957388"/>
          <p14:tracePt t="26703" x="990600" y="1962150"/>
          <p14:tracePt t="26720" x="952500" y="1966913"/>
          <p14:tracePt t="26736" x="933450" y="1966913"/>
          <p14:tracePt t="26753" x="909638" y="1966913"/>
          <p14:tracePt t="26770" x="890588" y="1962150"/>
          <p14:tracePt t="26787" x="881063" y="1952625"/>
          <p14:tracePt t="26804" x="876300" y="1947863"/>
          <p14:tracePt t="26820" x="871538" y="1943100"/>
          <p14:tracePt t="26837" x="862013" y="1933575"/>
          <p14:tracePt t="26853" x="852488" y="1924050"/>
          <p14:tracePt t="26870" x="847725" y="1919288"/>
          <p14:tracePt t="26887" x="838200" y="1909763"/>
          <p14:tracePt t="26903" x="833438" y="1905000"/>
          <p14:tracePt t="26936" x="828675" y="1905000"/>
          <p14:tracePt t="26953" x="819150" y="1933575"/>
          <p14:tracePt t="26970" x="814388" y="1971675"/>
          <p14:tracePt t="26987" x="800100" y="2005013"/>
          <p14:tracePt t="27003" x="790575" y="2076450"/>
          <p14:tracePt t="27020" x="785813" y="2190750"/>
          <p14:tracePt t="27037" x="785813" y="2262188"/>
          <p14:tracePt t="27053" x="785813" y="2305050"/>
          <p14:tracePt t="27071" x="785813" y="2352675"/>
          <p14:tracePt t="27087" x="795338" y="2386013"/>
          <p14:tracePt t="27103" x="800100" y="2447925"/>
          <p14:tracePt t="27120" x="804863" y="2505075"/>
          <p14:tracePt t="27137" x="819150" y="2576513"/>
          <p14:tracePt t="27153" x="819150" y="2619375"/>
          <p14:tracePt t="27170" x="823913" y="2647950"/>
          <p14:tracePt t="27187" x="828675" y="2676525"/>
          <p14:tracePt t="27203" x="828675" y="2686050"/>
          <p14:tracePt t="27220" x="828675" y="2705100"/>
          <p14:tracePt t="27237" x="828675" y="2709863"/>
          <p14:tracePt t="27254" x="828675" y="2714625"/>
          <p14:tracePt t="27270" x="828675" y="2719388"/>
          <p14:tracePt t="27337" x="828675" y="2724150"/>
          <p14:tracePt t="27357" x="833438" y="2728913"/>
          <p14:tracePt t="28304" x="833438" y="2738438"/>
          <p14:tracePt t="28312" x="833438" y="2752725"/>
          <p14:tracePt t="28320" x="833438" y="2762250"/>
          <p14:tracePt t="28336" x="833438" y="2790825"/>
          <p14:tracePt t="28353" x="828675" y="2833688"/>
          <p14:tracePt t="28370" x="823913" y="2881313"/>
          <p14:tracePt t="28404" x="823913" y="2938463"/>
          <p14:tracePt t="28437" x="823913" y="2981325"/>
          <p14:tracePt t="28453" x="823913" y="3000375"/>
          <p14:tracePt t="28470" x="823913" y="3009900"/>
          <p14:tracePt t="28486" x="823913" y="3024188"/>
          <p14:tracePt t="28503" x="823913" y="3043238"/>
          <p14:tracePt t="28520" x="823913" y="3052763"/>
          <p14:tracePt t="28537" x="823913" y="3067050"/>
          <p14:tracePt t="28554" x="823913" y="3081338"/>
          <p14:tracePt t="28570" x="823913" y="3100388"/>
          <p14:tracePt t="28586" x="823913" y="3109913"/>
          <p14:tracePt t="28603" x="823913" y="3133725"/>
          <p14:tracePt t="28620" x="833438" y="3186113"/>
          <p14:tracePt t="28636" x="833438" y="3214688"/>
          <p14:tracePt t="28653" x="833438" y="3252788"/>
          <p14:tracePt t="28670" x="833438" y="3267075"/>
          <p14:tracePt t="28686" x="833438" y="3276600"/>
          <p14:tracePt t="28703" x="833438" y="3281363"/>
          <p14:tracePt t="28720" x="838200" y="3290888"/>
          <p14:tracePt t="28736" x="842963" y="3295650"/>
          <p14:tracePt t="28753" x="862013" y="3305175"/>
          <p14:tracePt t="28770" x="895350" y="3309938"/>
          <p14:tracePt t="28786" x="928688" y="3324225"/>
          <p14:tracePt t="28803" x="990600" y="3333750"/>
          <p14:tracePt t="28820" x="1033463" y="3348038"/>
          <p14:tracePt t="28836" x="1071563" y="3352800"/>
          <p14:tracePt t="28853" x="1114425" y="3362325"/>
          <p14:tracePt t="28870" x="1171575" y="3376613"/>
          <p14:tracePt t="28886" x="1200150" y="3390900"/>
          <p14:tracePt t="28903" x="1219200" y="3395663"/>
          <p14:tracePt t="28920" x="1243013" y="3405188"/>
          <p14:tracePt t="28936" x="1271588" y="3419475"/>
          <p14:tracePt t="28953" x="1285875" y="3424238"/>
          <p14:tracePt t="28970" x="1300163" y="3429000"/>
          <p14:tracePt t="28986" x="1314450" y="3438525"/>
          <p14:tracePt t="29003" x="1323975" y="3438525"/>
          <p14:tracePt t="29020" x="1328738" y="3438525"/>
          <p14:tracePt t="29037" x="1338263" y="3438525"/>
          <p14:tracePt t="29268" x="1395413" y="3429000"/>
          <p14:tracePt t="29275" x="1462088" y="3419475"/>
          <p14:tracePt t="29287" x="1528763" y="3409950"/>
          <p14:tracePt t="29304" x="1724025" y="3386138"/>
          <p14:tracePt t="29320" x="1804988" y="3376613"/>
          <p14:tracePt t="29336" x="1852613" y="3376613"/>
          <p14:tracePt t="29353" x="1895475" y="3376613"/>
          <p14:tracePt t="29370" x="1943100" y="3376613"/>
          <p14:tracePt t="29386" x="1962150" y="3376613"/>
          <p14:tracePt t="29403" x="1981200" y="3376613"/>
          <p14:tracePt t="29420" x="1990725" y="3376613"/>
          <p14:tracePt t="29436" x="2019300" y="3367088"/>
          <p14:tracePt t="29453" x="2043113" y="3362325"/>
          <p14:tracePt t="29470" x="2071688" y="3357563"/>
          <p14:tracePt t="29487" x="2114550" y="3343275"/>
          <p14:tracePt t="29504" x="2133600" y="3338513"/>
          <p14:tracePt t="29521" x="2152650" y="3338513"/>
          <p14:tracePt t="29537" x="2166938" y="3338513"/>
          <p14:tracePt t="29553" x="2185988" y="3338513"/>
          <p14:tracePt t="29570" x="2195513" y="3338513"/>
          <p14:tracePt t="29586" x="2209800" y="3338513"/>
          <p14:tracePt t="29603" x="2214563" y="3338513"/>
          <p14:tracePt t="29620" x="2224088" y="3338513"/>
          <p14:tracePt t="29636" x="2233613" y="3338513"/>
          <p14:tracePt t="30017" x="2271713" y="3338513"/>
          <p14:tracePt t="30024" x="2305050" y="3328988"/>
          <p14:tracePt t="30036" x="2343150" y="3324225"/>
          <p14:tracePt t="30053" x="2443163" y="3324225"/>
          <p14:tracePt t="30070" x="2495550" y="3324225"/>
          <p14:tracePt t="30086" x="2538413" y="3324225"/>
          <p14:tracePt t="30104" x="2600325" y="3324225"/>
          <p14:tracePt t="30136" x="2686050" y="3333750"/>
          <p14:tracePt t="30170" x="2747963" y="3333750"/>
          <p14:tracePt t="30187" x="2757488" y="3333750"/>
          <p14:tracePt t="30203" x="2762250" y="3333750"/>
          <p14:tracePt t="30220" x="2771775" y="3333750"/>
          <p14:tracePt t="30236" x="2776538" y="3333750"/>
          <p14:tracePt t="30309" x="2781300" y="3333750"/>
          <p14:tracePt t="30324" x="2786063" y="3333750"/>
          <p14:tracePt t="30331" x="2790825" y="3333750"/>
          <p14:tracePt t="30339" x="2800350" y="3333750"/>
          <p14:tracePt t="30353" x="2819400" y="3333750"/>
          <p14:tracePt t="30370" x="2857500" y="3333750"/>
          <p14:tracePt t="30386" x="2890838" y="3333750"/>
          <p14:tracePt t="30403" x="2952750" y="3333750"/>
          <p14:tracePt t="30420" x="3048000" y="3324225"/>
          <p14:tracePt t="30436" x="3105150" y="3324225"/>
          <p14:tracePt t="30453" x="3167063" y="3314700"/>
          <p14:tracePt t="30470" x="3214688" y="3314700"/>
          <p14:tracePt t="30486" x="3267075" y="3314700"/>
          <p14:tracePt t="30504" x="3305175" y="3314700"/>
          <p14:tracePt t="30520" x="3324225" y="3314700"/>
          <p14:tracePt t="30537" x="3348038" y="3314700"/>
          <p14:tracePt t="30553" x="3367088" y="3314700"/>
          <p14:tracePt t="30570" x="3381375" y="3314700"/>
          <p14:tracePt t="30586" x="3395663" y="3314700"/>
          <p14:tracePt t="30603" x="3414713" y="3314700"/>
          <p14:tracePt t="30620" x="3424238" y="3314700"/>
          <p14:tracePt t="30636" x="3433763" y="3314700"/>
          <p14:tracePt t="30653" x="3443288" y="3314700"/>
          <p14:tracePt t="30670" x="3452813" y="3314700"/>
          <p14:tracePt t="30686" x="3462338" y="3314700"/>
          <p14:tracePt t="30703" x="3467100" y="3314700"/>
          <p14:tracePt t="30720" x="3471863" y="3314700"/>
          <p14:tracePt t="30736" x="3481388" y="3314700"/>
          <p14:tracePt t="30926" x="3433763" y="3314700"/>
          <p14:tracePt t="30934" x="3367088" y="3314700"/>
          <p14:tracePt t="30941" x="3324225" y="3314700"/>
          <p14:tracePt t="30953" x="3290888" y="3314700"/>
          <p14:tracePt t="30970" x="3186113" y="3314700"/>
          <p14:tracePt t="30986" x="3128963" y="3314700"/>
          <p14:tracePt t="31003" x="3076575" y="3314700"/>
          <p14:tracePt t="31020" x="3028950" y="3314700"/>
          <p14:tracePt t="31036" x="2952750" y="3314700"/>
          <p14:tracePt t="31053" x="2909888" y="3314700"/>
          <p14:tracePt t="31070" x="2876550" y="3314700"/>
          <p14:tracePt t="31086" x="2824163" y="3314700"/>
          <p14:tracePt t="31103" x="2757488" y="3314700"/>
          <p14:tracePt t="31120" x="2714625" y="3305175"/>
          <p14:tracePt t="31136" x="2676525" y="3305175"/>
          <p14:tracePt t="31153" x="2633663" y="3295650"/>
          <p14:tracePt t="31170" x="2586038" y="3290888"/>
          <p14:tracePt t="31186" x="2557463" y="3290888"/>
          <p14:tracePt t="31203" x="2524125" y="3290888"/>
          <p14:tracePt t="31220" x="2466975" y="3300413"/>
          <p14:tracePt t="31236" x="2438400" y="3305175"/>
          <p14:tracePt t="31253" x="2405063" y="3309938"/>
          <p14:tracePt t="31270" x="2362200" y="3324225"/>
          <p14:tracePt t="31286" x="2305050" y="3333750"/>
          <p14:tracePt t="31303" x="2276475" y="3343275"/>
          <p14:tracePt t="31319" x="2262188" y="3348038"/>
          <p14:tracePt t="31336" x="2252663" y="3348038"/>
          <p14:tracePt t="31353" x="2243138" y="3348038"/>
          <p14:tracePt t="31386" x="2271713" y="3348038"/>
          <p14:tracePt t="31403" x="2362200" y="3343275"/>
          <p14:tracePt t="31420" x="2452688" y="3343275"/>
          <p14:tracePt t="31436" x="2566988" y="3343275"/>
          <p14:tracePt t="31453" x="2709863" y="3343275"/>
          <p14:tracePt t="31470" x="2876550" y="3343275"/>
          <p14:tracePt t="31486" x="2990850" y="3343275"/>
          <p14:tracePt t="31503" x="3067050" y="3343275"/>
          <p14:tracePt t="31520" x="3148013" y="3343275"/>
          <p14:tracePt t="31536" x="3224213" y="3338513"/>
          <p14:tracePt t="31553" x="3267075" y="3338513"/>
          <p14:tracePt t="31570" x="3309938" y="3338513"/>
          <p14:tracePt t="31586" x="3338513" y="3338513"/>
          <p14:tracePt t="31603" x="3371850" y="3338513"/>
          <p14:tracePt t="31620" x="3386138" y="3338513"/>
          <p14:tracePt t="31636" x="3400425" y="3338513"/>
          <p14:tracePt t="31653" x="3419475" y="3333750"/>
          <p14:tracePt t="31670" x="3433763" y="3333750"/>
          <p14:tracePt t="31686" x="3443288" y="3333750"/>
          <p14:tracePt t="31703" x="3448050" y="3333750"/>
          <p14:tracePt t="31720" x="3457575" y="3333750"/>
          <p14:tracePt t="31778" x="3452813" y="3333750"/>
          <p14:tracePt t="31786" x="3438525" y="3333750"/>
          <p14:tracePt t="31793" x="3409950" y="3333750"/>
          <p14:tracePt t="31803" x="3376613" y="3333750"/>
          <p14:tracePt t="31820" x="3243263" y="3343275"/>
          <p14:tracePt t="31836" x="3033713" y="3343275"/>
          <p14:tracePt t="31853" x="2919413" y="3343275"/>
          <p14:tracePt t="31870" x="2805113" y="3343275"/>
          <p14:tracePt t="31886" x="2714625" y="3343275"/>
          <p14:tracePt t="31903" x="2624138" y="3343275"/>
          <p14:tracePt t="31920" x="2571750" y="3343275"/>
          <p14:tracePt t="31936" x="2543175" y="3348038"/>
          <p14:tracePt t="31953" x="2514600" y="3357563"/>
          <p14:tracePt t="31969" x="2466975" y="3357563"/>
          <p14:tracePt t="31986" x="2433638" y="3362325"/>
          <p14:tracePt t="32003" x="2381250" y="3367088"/>
          <p14:tracePt t="32020" x="2309813" y="3367088"/>
          <p14:tracePt t="32036" x="2266950" y="3367088"/>
          <p14:tracePt t="32053" x="2243138" y="3367088"/>
          <p14:tracePt t="32069" x="2228850" y="3367088"/>
          <p14:tracePt t="32109" x="2243138" y="3367088"/>
          <p14:tracePt t="32119" x="2266950" y="3362325"/>
          <p14:tracePt t="32136" x="2352675" y="3348038"/>
          <p14:tracePt t="32153" x="2586038" y="3319463"/>
          <p14:tracePt t="32169" x="2752725" y="3319463"/>
          <p14:tracePt t="32186" x="2886075" y="3319463"/>
          <p14:tracePt t="32203" x="3009900" y="3319463"/>
          <p14:tracePt t="32219" x="3157538" y="3319463"/>
          <p14:tracePt t="32236" x="3228975" y="3319463"/>
          <p14:tracePt t="32253" x="3276600" y="3319463"/>
          <p14:tracePt t="32270" x="3324225" y="3314700"/>
          <p14:tracePt t="32286" x="3343275" y="3314700"/>
          <p14:tracePt t="32303" x="3362325" y="3314700"/>
          <p14:tracePt t="32320" x="3376613" y="3314700"/>
          <p14:tracePt t="32336" x="3390900" y="3309938"/>
          <p14:tracePt t="32353" x="3395663" y="3309938"/>
          <p14:tracePt t="32370" x="3405188" y="3309938"/>
          <p14:tracePt t="32386" x="3409950" y="3309938"/>
          <p14:tracePt t="32403" x="3414713" y="3309938"/>
          <p14:tracePt t="32902" x="3386138" y="3295650"/>
          <p14:tracePt t="32909" x="3348038" y="3281363"/>
          <p14:tracePt t="32919" x="3300413" y="3276600"/>
          <p14:tracePt t="32936" x="3228975" y="3252788"/>
          <p14:tracePt t="32953" x="3124200" y="3243263"/>
          <p14:tracePt t="32969" x="3062288" y="3243263"/>
          <p14:tracePt t="33003" x="2952750" y="3252788"/>
          <p14:tracePt t="33036" x="2781300" y="3305175"/>
          <p14:tracePt t="33053" x="2700338" y="3319463"/>
          <p14:tracePt t="33069" x="2624138" y="3333750"/>
          <p14:tracePt t="33086" x="2524125" y="3362325"/>
          <p14:tracePt t="33103" x="2443163" y="3376613"/>
          <p14:tracePt t="33119" x="2352675" y="3376613"/>
          <p14:tracePt t="33136" x="2228850" y="3376613"/>
          <p14:tracePt t="33153" x="2171700" y="3376613"/>
          <p14:tracePt t="33169" x="2128838" y="3376613"/>
          <p14:tracePt t="33186" x="2090738" y="3376613"/>
          <p14:tracePt t="33203" x="2057400" y="3390900"/>
          <p14:tracePt t="33219" x="2047875" y="3395663"/>
          <p14:tracePt t="33236" x="2038350" y="3395663"/>
          <p14:tracePt t="33253" x="2033588" y="3395663"/>
          <p14:tracePt t="33286" x="2033588" y="3400425"/>
          <p14:tracePt t="33303" x="2043113" y="3400425"/>
          <p14:tracePt t="33320" x="2095500" y="3405188"/>
          <p14:tracePt t="33336" x="2243138" y="3400425"/>
          <p14:tracePt t="33353" x="2343150" y="3400425"/>
          <p14:tracePt t="33369" x="2457450" y="3390900"/>
          <p14:tracePt t="33386" x="2638425" y="3386138"/>
          <p14:tracePt t="33403" x="2752725" y="3386138"/>
          <p14:tracePt t="33419" x="2852738" y="3386138"/>
          <p14:tracePt t="33436" x="2933700" y="3376613"/>
          <p14:tracePt t="33453" x="3019425" y="3357563"/>
          <p14:tracePt t="33469" x="3062288" y="3343275"/>
          <p14:tracePt t="33486" x="3114675" y="3328988"/>
          <p14:tracePt t="33503" x="3167063" y="3319463"/>
          <p14:tracePt t="33520" x="3219450" y="3309938"/>
          <p14:tracePt t="33536" x="3248025" y="3309938"/>
          <p14:tracePt t="33553" x="3271838" y="3309938"/>
          <p14:tracePt t="33570" x="3290888" y="3309938"/>
          <p14:tracePt t="33586" x="3305175" y="3309938"/>
          <p14:tracePt t="33603" x="3319463" y="3305175"/>
          <p14:tracePt t="33619" x="3328988" y="3305175"/>
          <p14:tracePt t="33636" x="3338513" y="3305175"/>
          <p14:tracePt t="33653" x="3343275" y="3305175"/>
          <p14:tracePt t="33669" x="3348038" y="3305175"/>
          <p14:tracePt t="34488" x="3219450" y="3309938"/>
          <p14:tracePt t="34495" x="3033713" y="3319463"/>
          <p14:tracePt t="34504" x="2890838" y="3333750"/>
          <p14:tracePt t="34519" x="2552700" y="3367088"/>
          <p14:tracePt t="34553" x="2066925" y="3395663"/>
          <p14:tracePt t="34586" x="1790700" y="3386138"/>
          <p14:tracePt t="34603" x="1762125" y="3381375"/>
          <p14:tracePt t="34620" x="1743075" y="3376613"/>
          <p14:tracePt t="34636" x="1733550" y="3376613"/>
          <p14:tracePt t="34653" x="1728788" y="3376613"/>
          <p14:tracePt t="34669" x="1724025" y="3376613"/>
          <p14:tracePt t="34686" x="1719263" y="3376613"/>
          <p14:tracePt t="34914" x="1671638" y="3233738"/>
          <p14:tracePt t="34921" x="1624013" y="3033713"/>
          <p14:tracePt t="34936" x="1519238" y="2371725"/>
          <p14:tracePt t="34953" x="1490663" y="1709738"/>
          <p14:tracePt t="34970" x="1490663" y="1276350"/>
          <p14:tracePt t="34986" x="1528763" y="976313"/>
          <p14:tracePt t="35003" x="1600200" y="728663"/>
          <p14:tracePt t="35019" x="1628775" y="652463"/>
          <p14:tracePt t="35036" x="1647825" y="604838"/>
          <p14:tracePt t="35053" x="1681163" y="547688"/>
          <p14:tracePt t="35069" x="1695450" y="523875"/>
          <p14:tracePt t="35086" x="1724025" y="490538"/>
          <p14:tracePt t="35103" x="1747838" y="452438"/>
          <p14:tracePt t="35119" x="1800225" y="385763"/>
          <p14:tracePt t="35136" x="1833563" y="338138"/>
          <p14:tracePt t="35153" x="1871663" y="300038"/>
          <p14:tracePt t="35169" x="1905000" y="266700"/>
          <p14:tracePt t="35186" x="1952625" y="219075"/>
          <p14:tracePt t="35203" x="1985963" y="195263"/>
          <p14:tracePt t="35219" x="2014538" y="171450"/>
          <p14:tracePt t="35236" x="2043113" y="147638"/>
          <p14:tracePt t="35253" x="2095500" y="119063"/>
          <p14:tracePt t="35269" x="2128838" y="109538"/>
          <p14:tracePt t="35286" x="2166938" y="109538"/>
          <p14:tracePt t="35303" x="2209800" y="109538"/>
          <p14:tracePt t="35319" x="2247900" y="109538"/>
          <p14:tracePt t="35336" x="2271713" y="114300"/>
          <p14:tracePt t="35353" x="2290763" y="128588"/>
          <p14:tracePt t="35369" x="2314575" y="138113"/>
          <p14:tracePt t="35386" x="2328863" y="142875"/>
          <p14:tracePt t="35402" x="2333625" y="147638"/>
          <p14:tracePt t="35419" x="2343150" y="147638"/>
          <p14:tracePt t="35436" x="2343150" y="157163"/>
          <p14:tracePt t="35453" x="2343150" y="166688"/>
          <p14:tracePt t="35469" x="2343150" y="171450"/>
          <p14:tracePt t="35486" x="2343150" y="185738"/>
          <p14:tracePt t="35503" x="2309813" y="247650"/>
          <p14:tracePt t="35520" x="2276475" y="295275"/>
          <p14:tracePt t="35536" x="2224088" y="347663"/>
          <p14:tracePt t="35553" x="2166938" y="395288"/>
          <p14:tracePt t="35569" x="2128838" y="428625"/>
          <p14:tracePt t="35586" x="2100263" y="447675"/>
          <p14:tracePt t="35603" x="2062163" y="466725"/>
          <p14:tracePt t="35619" x="2000250" y="485775"/>
          <p14:tracePt t="35636" x="1938338" y="500063"/>
          <p14:tracePt t="35653" x="1876425" y="504825"/>
          <p14:tracePt t="35669" x="1819275" y="504825"/>
          <p14:tracePt t="35671" x="1795463" y="504825"/>
          <p14:tracePt t="35686" x="1752600" y="504825"/>
          <p14:tracePt t="35703" x="1714500" y="504825"/>
          <p14:tracePt t="35719" x="1690688" y="490538"/>
          <p14:tracePt t="35736" x="1657350" y="457200"/>
          <p14:tracePt t="35753" x="1633538" y="433388"/>
          <p14:tracePt t="35769" x="1609725" y="395288"/>
          <p14:tracePt t="35786" x="1590675" y="342900"/>
          <p14:tracePt t="35803" x="1576388" y="280988"/>
          <p14:tracePt t="35819" x="1576388" y="242888"/>
          <p14:tracePt t="35836" x="1590675" y="180975"/>
          <p14:tracePt t="35853" x="1619250" y="109538"/>
          <p14:tracePt t="35869" x="1662113" y="14288"/>
          <p14:tracePt t="35886" x="1695450" y="0"/>
          <p14:tracePt t="35902" x="1743075" y="0"/>
          <p14:tracePt t="35919" x="1785938" y="0"/>
          <p14:tracePt t="35936" x="1857375" y="0"/>
          <p14:tracePt t="35953" x="1890713" y="0"/>
          <p14:tracePt t="35969" x="1933575" y="4763"/>
          <p14:tracePt t="35986" x="1985963" y="28575"/>
          <p14:tracePt t="36003" x="2014538" y="52388"/>
          <p14:tracePt t="36019" x="2052638" y="80963"/>
          <p14:tracePt t="36036" x="2095500" y="104775"/>
          <p14:tracePt t="36053" x="2147888" y="142875"/>
          <p14:tracePt t="36069" x="2166938" y="152400"/>
          <p14:tracePt t="36086" x="2185988" y="171450"/>
          <p14:tracePt t="36102" x="2195513" y="180975"/>
          <p14:tracePt t="36119" x="2205038" y="195263"/>
          <p14:tracePt t="36136" x="2214563" y="204788"/>
          <p14:tracePt t="36152" x="2214563" y="219075"/>
          <p14:tracePt t="36169" x="2214563" y="242888"/>
          <p14:tracePt t="36186" x="2205038" y="276225"/>
          <p14:tracePt t="36202" x="2195513" y="304800"/>
          <p14:tracePt t="36219" x="2171700" y="328613"/>
          <p14:tracePt t="36236" x="2157413" y="347663"/>
          <p14:tracePt t="36252" x="2152650" y="357188"/>
          <p14:tracePt t="36269" x="2143125" y="361950"/>
          <p14:tracePt t="36339" x="2138363" y="361950"/>
          <p14:tracePt t="36442" x="2133600" y="361950"/>
          <p14:tracePt t="36728" x="2081213" y="581025"/>
          <p14:tracePt t="36736" x="2009775" y="852488"/>
          <p14:tracePt t="36744" x="1919288" y="1209675"/>
          <p14:tracePt t="36757" x="1700213" y="1914525"/>
          <p14:tracePt t="36769" x="1519238" y="2543175"/>
          <p14:tracePt t="36787" x="1195388" y="3781425"/>
          <p14:tracePt t="36820" x="876300" y="4953000"/>
          <p14:tracePt t="36853" x="742950" y="5681663"/>
          <p14:tracePt t="36870" x="723900" y="5824538"/>
          <p14:tracePt t="36886" x="723900" y="5872163"/>
          <p14:tracePt t="36902" x="723900" y="5881688"/>
          <p14:tracePt t="37088" x="704850" y="6048375"/>
          <p14:tracePt t="37095" x="695325" y="6172200"/>
          <p14:tracePt t="37103" x="685800" y="6272213"/>
          <p14:tracePt t="37119" x="685800" y="6481763"/>
          <p14:tracePt t="37136" x="685800" y="6677025"/>
          <p14:tracePt t="37676" x="433388" y="6496050"/>
          <p14:tracePt t="37686" x="442913" y="6477000"/>
          <p14:tracePt t="37719" x="457200" y="6415088"/>
          <p14:tracePt t="37752" x="471488" y="6386513"/>
          <p14:tracePt t="37769" x="485775" y="6376988"/>
          <p14:tracePt t="37786" x="528638" y="6367463"/>
          <p14:tracePt t="37802" x="561975" y="6367463"/>
          <p14:tracePt t="37819" x="604838" y="6367463"/>
          <p14:tracePt t="37836" x="647700" y="6367463"/>
          <p14:tracePt t="37852" x="695325" y="6367463"/>
          <p14:tracePt t="37869" x="719138" y="6367463"/>
          <p14:tracePt t="37886" x="738188" y="6372225"/>
          <p14:tracePt t="37903" x="757238" y="6381750"/>
          <p14:tracePt t="37919" x="762000" y="6386513"/>
          <p14:tracePt t="37936" x="766763" y="6391275"/>
          <p14:tracePt t="37952" x="781050" y="6410325"/>
          <p14:tracePt t="37971" x="776288" y="6477000"/>
          <p14:tracePt t="37986" x="771525" y="6538913"/>
          <p14:tracePt t="38002" x="757238" y="6600825"/>
          <p14:tracePt t="38264" x="295275" y="6481763"/>
          <p14:tracePt t="38271" x="304800" y="6443663"/>
          <p14:tracePt t="38286" x="319088" y="6400800"/>
          <p14:tracePt t="38302" x="338138" y="6372225"/>
          <p14:tracePt t="38319" x="361950" y="6353175"/>
          <p14:tracePt t="38336" x="390525" y="6334125"/>
          <p14:tracePt t="38352" x="442913" y="6329363"/>
          <p14:tracePt t="38369" x="490538" y="6338888"/>
          <p14:tracePt t="38386" x="528638" y="6362700"/>
          <p14:tracePt t="38403" x="604838" y="6477000"/>
          <p14:tracePt t="38419" x="623888" y="6553200"/>
          <p14:tracePt t="39056" x="561975" y="6138863"/>
          <p14:tracePt t="39069" x="561975" y="5957888"/>
          <p14:tracePt t="39086" x="604838" y="5210175"/>
          <p14:tracePt t="39103" x="657225" y="4938713"/>
          <p14:tracePt t="39120" x="723900" y="4629150"/>
          <p14:tracePt t="39152" x="804863" y="4348163"/>
          <p14:tracePt t="39186" x="857250" y="4195763"/>
          <p14:tracePt t="39202" x="871538" y="4133850"/>
          <p14:tracePt t="39219" x="895350" y="4071938"/>
          <p14:tracePt t="39236" x="904875" y="4043363"/>
          <p14:tracePt t="39252" x="914400" y="4019550"/>
          <p14:tracePt t="39270" x="923925" y="4005263"/>
          <p14:tracePt t="39286" x="928688" y="4000500"/>
          <p14:tracePt t="39482" x="938213" y="3943350"/>
          <p14:tracePt t="39491" x="981075" y="3810000"/>
          <p14:tracePt t="39502" x="1000125" y="3681413"/>
          <p14:tracePt t="39519" x="1052513" y="3452813"/>
          <p14:tracePt t="39536" x="1062038" y="3362325"/>
          <p14:tracePt t="39552" x="1062038" y="3290888"/>
          <p14:tracePt t="39570" x="1057275" y="3219450"/>
          <p14:tracePt t="39586" x="1038225" y="3152775"/>
          <p14:tracePt t="39602" x="1019175" y="3114675"/>
          <p14:tracePt t="39619" x="1009650" y="3090863"/>
          <p14:tracePt t="39636" x="1000125" y="3076575"/>
          <p14:tracePt t="39652" x="990600" y="3057525"/>
          <p14:tracePt t="39669" x="985838" y="3052763"/>
          <p14:tracePt t="39686" x="981075" y="3048000"/>
          <p14:tracePt t="39702" x="976313" y="3043238"/>
          <p14:tracePt t="39719" x="952500" y="3109913"/>
          <p14:tracePt t="39735" x="909638" y="3248025"/>
          <p14:tracePt t="39752" x="847725" y="3514725"/>
          <p14:tracePt t="39769" x="785813" y="3924300"/>
          <p14:tracePt t="39786" x="752475" y="4214813"/>
          <p14:tracePt t="39802" x="752475" y="4367213"/>
          <p14:tracePt t="39819" x="766763" y="4538663"/>
          <p14:tracePt t="39836" x="823913" y="4852988"/>
          <p14:tracePt t="39852" x="857250" y="4972050"/>
          <p14:tracePt t="39869" x="890588" y="5086350"/>
          <p14:tracePt t="39886" x="957263" y="5276850"/>
          <p14:tracePt t="39902" x="1014413" y="5367338"/>
          <p14:tracePt t="39919" x="1066800" y="5434013"/>
          <p14:tracePt t="39936" x="1138238" y="5476875"/>
          <p14:tracePt t="39952" x="1262063" y="5543550"/>
          <p14:tracePt t="39969" x="1357313" y="5572125"/>
          <p14:tracePt t="39985" x="1485900" y="5591175"/>
          <p14:tracePt t="40002" x="1619250" y="5605463"/>
          <p14:tracePt t="40019" x="1776413" y="5605463"/>
          <p14:tracePt t="40035" x="1909763" y="5605463"/>
          <p14:tracePt t="40052" x="2047875" y="5595938"/>
          <p14:tracePt t="40069" x="2162175" y="5576888"/>
          <p14:tracePt t="40086" x="2309813" y="5505450"/>
          <p14:tracePt t="40102" x="2414588" y="5400675"/>
          <p14:tracePt t="40119" x="2519363" y="5276850"/>
          <p14:tracePt t="40136" x="2662238" y="5072063"/>
          <p14:tracePt t="40152" x="2743200" y="4895850"/>
          <p14:tracePt t="40169" x="2790825" y="4748213"/>
          <p14:tracePt t="40186" x="2805113" y="4610100"/>
          <p14:tracePt t="40202" x="2767013" y="4329113"/>
          <p14:tracePt t="40220" x="2714625" y="4210050"/>
          <p14:tracePt t="40236" x="2638425" y="4110038"/>
          <p14:tracePt t="40252" x="2547938" y="3967163"/>
          <p14:tracePt t="40269" x="2390775" y="3781425"/>
          <p14:tracePt t="40286" x="2233613" y="3681413"/>
          <p14:tracePt t="40302" x="2085975" y="3619500"/>
          <p14:tracePt t="40319" x="1876425" y="3567113"/>
          <p14:tracePt t="40336" x="1743075" y="3557588"/>
          <p14:tracePt t="40353" x="1604963" y="3571875"/>
          <p14:tracePt t="40369" x="1485900" y="3609975"/>
          <p14:tracePt t="40386" x="1309688" y="3705225"/>
          <p14:tracePt t="40402" x="1176338" y="3805238"/>
          <p14:tracePt t="40419" x="1062038" y="3890963"/>
          <p14:tracePt t="40436" x="981075" y="3962400"/>
          <p14:tracePt t="40452" x="871538" y="4105275"/>
          <p14:tracePt t="40469" x="823913" y="4181475"/>
          <p14:tracePt t="40486" x="795338" y="4267200"/>
          <p14:tracePt t="40502" x="781050" y="4367213"/>
          <p14:tracePt t="40519" x="785813" y="4519613"/>
          <p14:tracePt t="40535" x="809625" y="4691063"/>
          <p14:tracePt t="40553" x="823913" y="4762500"/>
          <p14:tracePt t="40569" x="838200" y="4805363"/>
          <p14:tracePt t="40585" x="842963" y="4819650"/>
          <p14:tracePt t="40602" x="842963" y="4824413"/>
          <p14:tracePt t="40619" x="842963" y="4829175"/>
          <p14:tracePt t="41017" x="852488" y="4648200"/>
          <p14:tracePt t="41024" x="881063" y="4367213"/>
          <p14:tracePt t="41035" x="938213" y="4033838"/>
          <p14:tracePt t="41052" x="1057275" y="3395663"/>
          <p14:tracePt t="41069" x="1214438" y="2552700"/>
          <p14:tracePt t="41103" x="1314450" y="2157413"/>
          <p14:tracePt t="41136" x="1352550" y="2057400"/>
          <p14:tracePt t="41152" x="1357313" y="2033588"/>
          <p14:tracePt t="41169" x="1366838" y="2024063"/>
          <p14:tracePt t="41186" x="1390650" y="2005013"/>
          <p14:tracePt t="41202" x="1414463" y="1990725"/>
          <p14:tracePt t="41219" x="1443038" y="1971675"/>
          <p14:tracePt t="41236" x="1466850" y="1957388"/>
          <p14:tracePt t="41252" x="1500188" y="1947863"/>
          <p14:tracePt t="41269" x="1514475" y="1943100"/>
          <p14:tracePt t="41286" x="1524000" y="1938338"/>
          <p14:tracePt t="41302" x="1538288" y="1928813"/>
          <p14:tracePt t="41319" x="1557338" y="1905000"/>
          <p14:tracePt t="41335" x="1576388" y="1866900"/>
          <p14:tracePt t="41352" x="1595438" y="1828800"/>
          <p14:tracePt t="41369" x="1614488" y="1790700"/>
          <p14:tracePt t="41385" x="1614488" y="1766888"/>
          <p14:tracePt t="41402" x="1614488" y="1747838"/>
          <p14:tracePt t="41419" x="1614488" y="1733550"/>
          <p14:tracePt t="41436" x="1595438" y="1709738"/>
          <p14:tracePt t="41452" x="1562100" y="1700213"/>
          <p14:tracePt t="41469" x="1533525" y="1681163"/>
          <p14:tracePt t="41486" x="1504950" y="1676400"/>
          <p14:tracePt t="41502" x="1443038" y="1671638"/>
          <p14:tracePt t="41519" x="1409700" y="1671638"/>
          <p14:tracePt t="41536" x="1366838" y="1676400"/>
          <p14:tracePt t="41552" x="1328738" y="1681163"/>
          <p14:tracePt t="41569" x="1285875" y="1695450"/>
          <p14:tracePt t="41585" x="1266825" y="1704975"/>
          <p14:tracePt t="41602" x="1243013" y="1714500"/>
          <p14:tracePt t="41619" x="1195388" y="1728788"/>
          <p14:tracePt t="41636" x="1166813" y="1747838"/>
          <p14:tracePt t="41652" x="1133475" y="1771650"/>
          <p14:tracePt t="41669" x="1104900" y="1795463"/>
          <p14:tracePt t="41685" x="1071563" y="1838325"/>
          <p14:tracePt t="41702" x="1047750" y="1862138"/>
          <p14:tracePt t="41719" x="1028700" y="1885950"/>
          <p14:tracePt t="41735" x="1014413" y="1909763"/>
          <p14:tracePt t="41752" x="990600" y="1957388"/>
          <p14:tracePt t="41769" x="976313" y="2038350"/>
          <p14:tracePt t="41786" x="976313" y="2143125"/>
          <p14:tracePt t="41802" x="976313" y="2233613"/>
          <p14:tracePt t="41819" x="985838" y="2295525"/>
          <p14:tracePt t="41835" x="1000125" y="2366963"/>
          <p14:tracePt t="41852" x="1014413" y="2457450"/>
          <p14:tracePt t="41869" x="1052513" y="2571750"/>
          <p14:tracePt t="41885" x="1076325" y="2609850"/>
          <p14:tracePt t="41902" x="1095375" y="2638425"/>
          <p14:tracePt t="41919" x="1123950" y="2662238"/>
          <p14:tracePt t="41935" x="1190625" y="2695575"/>
          <p14:tracePt t="41952" x="1233488" y="2714625"/>
          <p14:tracePt t="41969" x="1285875" y="2724150"/>
          <p14:tracePt t="41985" x="1338263" y="2738438"/>
          <p14:tracePt t="42002" x="1443038" y="2752725"/>
          <p14:tracePt t="42019" x="1500188" y="2752725"/>
          <p14:tracePt t="42035" x="1571625" y="2752725"/>
          <p14:tracePt t="42052" x="1662113" y="2719388"/>
          <p14:tracePt t="42069" x="1709738" y="2667000"/>
          <p14:tracePt t="42085" x="1757363" y="2590800"/>
          <p14:tracePt t="42102" x="1795463" y="2505075"/>
          <p14:tracePt t="42119" x="1809750" y="2428875"/>
          <p14:tracePt t="42135" x="1804988" y="2376488"/>
          <p14:tracePt t="42152" x="1800225" y="2343150"/>
          <p14:tracePt t="42169" x="1795463" y="2319338"/>
          <p14:tracePt t="42170" x="1790700" y="2314575"/>
          <p14:tracePt t="42185" x="1785938" y="2309813"/>
          <p14:tracePt t="42202" x="1776413" y="2300288"/>
          <p14:tracePt t="42219" x="1771650" y="2295525"/>
          <p14:tracePt t="42235" x="1766888" y="2290763"/>
          <p14:tracePt t="42553" x="1752600" y="2219325"/>
          <p14:tracePt t="42560" x="1733550" y="2128838"/>
          <p14:tracePt t="42569" x="1714500" y="2038350"/>
          <p14:tracePt t="42585" x="1681163" y="1804988"/>
          <p14:tracePt t="42602" x="1652588" y="1633538"/>
          <p14:tracePt t="42619" x="1638300" y="1519238"/>
          <p14:tracePt t="42635" x="1628775" y="1481138"/>
          <p14:tracePt t="42669" x="1614488" y="1428750"/>
          <p14:tracePt t="42670" x="1609725" y="1423988"/>
          <p14:tracePt t="42702" x="1590675" y="1400175"/>
          <p14:tracePt t="42719" x="1576388" y="1385888"/>
          <p14:tracePt t="42735" x="1557338" y="1371600"/>
          <p14:tracePt t="42752" x="1547813" y="1366838"/>
          <p14:tracePt t="42769" x="1538288" y="1352550"/>
          <p14:tracePt t="42785" x="1524000" y="1338263"/>
          <p14:tracePt t="42802" x="1490663" y="1290638"/>
          <p14:tracePt t="42819" x="1466850" y="1247775"/>
          <p14:tracePt t="42835" x="1452563" y="1204913"/>
          <p14:tracePt t="42852" x="1447800" y="1152525"/>
          <p14:tracePt t="42869" x="1438275" y="995363"/>
          <p14:tracePt t="42885" x="1438275" y="904875"/>
          <p14:tracePt t="42902" x="1438275" y="852488"/>
          <p14:tracePt t="42919" x="1438275" y="814388"/>
          <p14:tracePt t="42935" x="1438275" y="800100"/>
          <p14:tracePt t="42952" x="1438275" y="785813"/>
          <p14:tracePt t="42969" x="1438275" y="771525"/>
          <p14:tracePt t="42986" x="1438275" y="752475"/>
          <p14:tracePt t="43002" x="1443038" y="742950"/>
          <p14:tracePt t="43019" x="1447800" y="728663"/>
          <p14:tracePt t="43036" x="1452563" y="714375"/>
          <p14:tracePt t="43052" x="1462088" y="704850"/>
          <p14:tracePt t="43069" x="1471613" y="695325"/>
          <p14:tracePt t="43085" x="1476375" y="690563"/>
          <p14:tracePt t="43102" x="1481138" y="685800"/>
          <p14:tracePt t="43154" x="1476375" y="685800"/>
          <p14:tracePt t="43162" x="1466850" y="690563"/>
          <p14:tracePt t="43169" x="1452563" y="704850"/>
          <p14:tracePt t="43185" x="1400175" y="738188"/>
          <p14:tracePt t="43202" x="1343025" y="776288"/>
          <p14:tracePt t="43219" x="1262063" y="819150"/>
          <p14:tracePt t="43235" x="1162050" y="866775"/>
          <p14:tracePt t="43252" x="1109663" y="866775"/>
          <p14:tracePt t="43269" x="1076325" y="862013"/>
          <p14:tracePt t="43285" x="1052513" y="847725"/>
          <p14:tracePt t="43302" x="1014413" y="795338"/>
          <p14:tracePt t="43319" x="1000125" y="704850"/>
          <p14:tracePt t="43335" x="990600" y="595313"/>
          <p14:tracePt t="43353" x="995363" y="490538"/>
          <p14:tracePt t="43369" x="1019175" y="409575"/>
          <p14:tracePt t="43385" x="1042988" y="381000"/>
          <p14:tracePt t="43402" x="1066800" y="357188"/>
          <p14:tracePt t="43419" x="1119188" y="323850"/>
          <p14:tracePt t="43435" x="1162050" y="319088"/>
          <p14:tracePt t="43452" x="1195388" y="319088"/>
          <p14:tracePt t="43469" x="1233488" y="328613"/>
          <p14:tracePt t="43485" x="1271588" y="338138"/>
          <p14:tracePt t="43502" x="1290638" y="338138"/>
          <p14:tracePt t="43519" x="1295400" y="338138"/>
          <p14:tracePt t="43535" x="1304925" y="338138"/>
          <p14:tracePt t="43602" x="1309688" y="338138"/>
          <p14:tracePt t="43610" x="1314450" y="342900"/>
          <p14:tracePt t="43619" x="1314450" y="347663"/>
          <p14:tracePt t="43635" x="1319213" y="447675"/>
          <p14:tracePt t="43652" x="1314450" y="623888"/>
          <p14:tracePt t="43669" x="1266825" y="1276350"/>
          <p14:tracePt t="43686" x="1238250" y="1871663"/>
          <p14:tracePt t="43702" x="1223963" y="2266950"/>
          <p14:tracePt t="43719" x="1200150" y="2795588"/>
          <p14:tracePt t="43735" x="1171575" y="3143250"/>
          <p14:tracePt t="43752" x="1162050" y="3343275"/>
          <p14:tracePt t="43769" x="1152525" y="3433763"/>
          <p14:tracePt t="43786" x="1152525" y="3495675"/>
          <p14:tracePt t="43802" x="1152525" y="3514725"/>
          <p14:tracePt t="43818" x="1147763" y="3538538"/>
          <p14:tracePt t="43835" x="1143000" y="3552825"/>
          <p14:tracePt t="43852" x="1133475" y="3571875"/>
          <p14:tracePt t="43868" x="1114425" y="3590925"/>
          <p14:tracePt t="43885" x="1100138" y="3600450"/>
          <p14:tracePt t="43902" x="1076325" y="3609975"/>
          <p14:tracePt t="43918" x="1042988" y="3629025"/>
          <p14:tracePt t="43935" x="1023938" y="3633788"/>
          <p14:tracePt t="43952" x="1000125" y="3643313"/>
          <p14:tracePt t="43969" x="976313" y="3638550"/>
          <p14:tracePt t="43985" x="947738" y="3619500"/>
          <p14:tracePt t="44002" x="923925" y="3576638"/>
          <p14:tracePt t="44019" x="885825" y="3481388"/>
          <p14:tracePt t="44035" x="852488" y="3319463"/>
          <p14:tracePt t="44052" x="838200" y="3257550"/>
          <p14:tracePt t="44069" x="823913" y="3224213"/>
          <p14:tracePt t="44085" x="823913" y="3209925"/>
          <p14:tracePt t="44102" x="823913" y="3195638"/>
          <p14:tracePt t="44118" x="823913" y="3190875"/>
          <p14:tracePt t="44135" x="823913" y="3186113"/>
          <p14:tracePt t="44352" x="833438" y="3238500"/>
          <p14:tracePt t="44359" x="842963" y="3305175"/>
          <p14:tracePt t="44369" x="852488" y="3381375"/>
          <p14:tracePt t="44385" x="857250" y="3529013"/>
          <p14:tracePt t="44402" x="876300" y="3695700"/>
          <p14:tracePt t="44419" x="885825" y="3962400"/>
          <p14:tracePt t="44435" x="885825" y="4095750"/>
          <p14:tracePt t="44452" x="885825" y="4262438"/>
          <p14:tracePt t="44469" x="881063" y="4476750"/>
          <p14:tracePt t="44485" x="881063" y="4548188"/>
          <p14:tracePt t="44502" x="881063" y="4581525"/>
          <p14:tracePt t="44518" x="885825" y="4633913"/>
          <p14:tracePt t="44535" x="900113" y="4729163"/>
          <p14:tracePt t="44552" x="900113" y="4810125"/>
          <p14:tracePt t="44568" x="914400" y="4881563"/>
          <p14:tracePt t="44585" x="914400" y="4914900"/>
          <p14:tracePt t="44602" x="914400" y="4943475"/>
          <p14:tracePt t="44618" x="914400" y="4953000"/>
          <p14:tracePt t="44635" x="914400" y="4967288"/>
          <p14:tracePt t="44652" x="914400" y="4981575"/>
          <p14:tracePt t="44668" x="914400" y="4995863"/>
          <p14:tracePt t="44685" x="919163" y="5005388"/>
          <p14:tracePt t="44702" x="923925" y="5024438"/>
          <p14:tracePt t="44719" x="923925" y="5048250"/>
          <p14:tracePt t="44735" x="923925" y="5057775"/>
          <p14:tracePt t="44752" x="923925" y="5062538"/>
          <p14:tracePt t="44769" x="923925" y="5067300"/>
          <p14:tracePt t="44785" x="923925" y="5076825"/>
          <p14:tracePt t="44802" x="923925" y="5081588"/>
          <p14:tracePt t="44843" x="928688" y="5076825"/>
          <p14:tracePt t="44852" x="933450" y="5057775"/>
          <p14:tracePt t="44868" x="962025" y="4872038"/>
          <p14:tracePt t="44885" x="1009650" y="4629150"/>
          <p14:tracePt t="44902" x="1114425" y="4114800"/>
          <p14:tracePt t="44919" x="1157288" y="3943350"/>
          <p14:tracePt t="44935" x="1209675" y="3790950"/>
          <p14:tracePt t="44952" x="1252538" y="3662363"/>
          <p14:tracePt t="44969" x="1309688" y="3548063"/>
          <p14:tracePt t="44985" x="1333500" y="3509963"/>
          <p14:tracePt t="45002" x="1343025" y="3486150"/>
          <p14:tracePt t="45018" x="1362075" y="3462338"/>
          <p14:tracePt t="45035" x="1395413" y="3443288"/>
          <p14:tracePt t="45052" x="1419225" y="3424238"/>
          <p14:tracePt t="45068" x="1443038" y="3405188"/>
          <p14:tracePt t="45085" x="1471613" y="3376613"/>
          <p14:tracePt t="45102" x="1485900" y="3362325"/>
          <p14:tracePt t="45118" x="1490663" y="3357563"/>
          <p14:tracePt t="45135" x="1500188" y="3352800"/>
          <p14:tracePt t="45152" x="1500188" y="3343275"/>
          <p14:tracePt t="45189" x="1495425" y="3338513"/>
          <p14:tracePt t="45202" x="1495425" y="3333750"/>
          <p14:tracePt t="45218" x="1476375" y="3333750"/>
          <p14:tracePt t="45235" x="1457325" y="3333750"/>
          <p14:tracePt t="45252" x="1447800" y="3338513"/>
          <p14:tracePt t="45268" x="1438275" y="3338513"/>
          <p14:tracePt t="45285" x="1428750" y="3338513"/>
          <p14:tracePt t="45318" x="1433513" y="3338513"/>
          <p14:tracePt t="45335" x="1514475" y="3352800"/>
          <p14:tracePt t="45352" x="1609725" y="3376613"/>
          <p14:tracePt t="45368" x="1747838" y="3386138"/>
          <p14:tracePt t="45385" x="1881188" y="3400425"/>
          <p14:tracePt t="45402" x="2062163" y="3400425"/>
          <p14:tracePt t="45418" x="2162175" y="3400425"/>
          <p14:tracePt t="45435" x="2266950" y="3371850"/>
          <p14:tracePt t="45452" x="2352675" y="3357563"/>
          <p14:tracePt t="45468" x="2438400" y="3328988"/>
          <p14:tracePt t="45485" x="2471738" y="3319463"/>
          <p14:tracePt t="45502" x="2486025" y="3319463"/>
          <p14:tracePt t="45519" x="2500313" y="3319463"/>
          <p14:tracePt t="45762" x="2528888" y="3319463"/>
          <p14:tracePt t="45769" x="2562225" y="3319463"/>
          <p14:tracePt t="45776" x="2600325" y="3319463"/>
          <p14:tracePt t="45785" x="2624138" y="3319463"/>
          <p14:tracePt t="45802" x="2671763" y="3319463"/>
          <p14:tracePt t="45819" x="2714625" y="3319463"/>
          <p14:tracePt t="45835" x="2747963" y="3324225"/>
          <p14:tracePt t="45852" x="2767013" y="3324225"/>
          <p14:tracePt t="45885" x="2776538" y="3324225"/>
          <p14:tracePt t="45918" x="2781300" y="3324225"/>
          <p14:tracePt t="45935" x="2786063" y="3324225"/>
          <p14:tracePt t="46246" x="2733675" y="3324225"/>
          <p14:tracePt t="46255" x="2667000" y="3324225"/>
          <p14:tracePt t="46261" x="2586038" y="3324225"/>
          <p14:tracePt t="46285" x="2366963" y="3324225"/>
          <p14:tracePt t="46318" x="2162175" y="3333750"/>
          <p14:tracePt t="46335" x="2085975" y="3333750"/>
          <p14:tracePt t="46352" x="2057400" y="3333750"/>
          <p14:tracePt t="46369" x="2028825" y="3333750"/>
          <p14:tracePt t="46385" x="2014538" y="3333750"/>
          <p14:tracePt t="46402" x="2005013" y="3333750"/>
          <p14:tracePt t="46418" x="2000250" y="3333750"/>
          <p14:tracePt t="46435" x="1995488" y="3333750"/>
          <p14:tracePt t="46474" x="2000250" y="3333750"/>
          <p14:tracePt t="46485" x="2009775" y="3333750"/>
          <p14:tracePt t="46502" x="2100263" y="3333750"/>
          <p14:tracePt t="46518" x="2309813" y="3343275"/>
          <p14:tracePt t="46535" x="2447925" y="3357563"/>
          <p14:tracePt t="46552" x="2595563" y="3367088"/>
          <p14:tracePt t="46569" x="2838450" y="3376613"/>
          <p14:tracePt t="46585" x="2952750" y="3376613"/>
          <p14:tracePt t="46602" x="3062288" y="3376613"/>
          <p14:tracePt t="46618" x="3176588" y="3376613"/>
          <p14:tracePt t="46635" x="3333750" y="3371850"/>
          <p14:tracePt t="46652" x="3405188" y="3367088"/>
          <p14:tracePt t="46668" x="3462338" y="3357563"/>
          <p14:tracePt t="46685" x="3509963" y="3338513"/>
          <p14:tracePt t="46702" x="3562350" y="3328988"/>
          <p14:tracePt t="46718" x="3576638" y="3328988"/>
          <p14:tracePt t="46735" x="3586163" y="3328988"/>
          <p14:tracePt t="46783" x="3576638" y="3328988"/>
          <p14:tracePt t="46790" x="3552825" y="3328988"/>
          <p14:tracePt t="46802" x="3500438" y="3328988"/>
          <p14:tracePt t="46819" x="3333750" y="3328988"/>
          <p14:tracePt t="46835" x="3081338" y="3328988"/>
          <p14:tracePt t="46852" x="2914650" y="3328988"/>
          <p14:tracePt t="46868" x="2776538" y="3333750"/>
          <p14:tracePt t="46885" x="2662238" y="3348038"/>
          <p14:tracePt t="46902" x="2619375" y="3352800"/>
          <p14:tracePt t="46918" x="2590800" y="3357563"/>
          <p14:tracePt t="46935" x="2566988" y="3357563"/>
          <p14:tracePt t="46952" x="2547938" y="3357563"/>
          <p14:tracePt t="46968" x="2543175" y="3357563"/>
          <p14:tracePt t="46985" x="2533650" y="3357563"/>
          <p14:tracePt t="47040" x="2533650" y="3352800"/>
          <p14:tracePt t="47047" x="2538413" y="3348038"/>
          <p14:tracePt t="47054" x="2552700" y="3338513"/>
          <p14:tracePt t="47068" x="2619375" y="3328988"/>
          <p14:tracePt t="47085" x="2733675" y="3324225"/>
          <p14:tracePt t="47102" x="2824163" y="3305175"/>
          <p14:tracePt t="47118" x="2905125" y="3305175"/>
          <p14:tracePt t="47135" x="3009900" y="3305175"/>
          <p14:tracePt t="47152" x="3067050" y="3305175"/>
          <p14:tracePt t="47168" x="3109913" y="3314700"/>
          <p14:tracePt t="47185" x="3148013" y="3319463"/>
          <p14:tracePt t="47202" x="3181350" y="3319463"/>
          <p14:tracePt t="47218" x="3190875" y="3319463"/>
          <p14:tracePt t="47235" x="3195638" y="3319463"/>
          <p14:tracePt t="47252" x="3205163" y="3319463"/>
          <p14:tracePt t="47268" x="3209925" y="3319463"/>
          <p14:tracePt t="50785" x="3209925" y="3328988"/>
          <p14:tracePt t="50793" x="3200400" y="3343275"/>
          <p14:tracePt t="50802" x="3195638" y="3352800"/>
          <p14:tracePt t="50818" x="3176588" y="3390900"/>
          <p14:tracePt t="50835" x="3152775" y="3429000"/>
          <p14:tracePt t="50851" x="3100388" y="3495675"/>
          <p14:tracePt t="50885" x="2947988" y="3676650"/>
          <p14:tracePt t="50918" x="2809875" y="3829050"/>
          <p14:tracePt t="50935" x="2771775" y="3862388"/>
          <p14:tracePt t="50951" x="2738438" y="3900488"/>
          <p14:tracePt t="50968" x="2686050" y="3948113"/>
          <p14:tracePt t="50985" x="2647950" y="4005263"/>
          <p14:tracePt t="51001" x="2605088" y="4062413"/>
          <p14:tracePt t="51018" x="2538413" y="4143375"/>
          <p14:tracePt t="51035" x="2443163" y="4271963"/>
          <p14:tracePt t="51052" x="2386013" y="4352925"/>
          <p14:tracePt t="51068" x="2319338" y="4452938"/>
          <p14:tracePt t="51085" x="2238375" y="4605338"/>
          <p14:tracePt t="51101" x="2124075" y="4800600"/>
          <p14:tracePt t="51118" x="2047875" y="4919663"/>
          <p14:tracePt t="51135" x="1947863" y="5086350"/>
          <p14:tracePt t="51152" x="1843088" y="5257800"/>
          <p14:tracePt t="51168" x="1809750" y="5314950"/>
          <p14:tracePt t="51185" x="1795463" y="5334000"/>
          <p14:tracePt t="51201" x="1790700" y="5348288"/>
          <p14:tracePt t="51432" x="1781175" y="5357813"/>
          <p14:tracePt t="51439" x="1766888" y="5372100"/>
          <p14:tracePt t="51451" x="1757363" y="5381625"/>
          <p14:tracePt t="51468" x="1733550" y="5414963"/>
          <p14:tracePt t="51485" x="1714500" y="5429250"/>
          <p14:tracePt t="51501" x="1709738" y="5438775"/>
          <p14:tracePt t="51518" x="1700213" y="5448300"/>
          <p14:tracePt t="51535" x="1690688" y="5457825"/>
          <p14:tracePt t="51608" x="1685925" y="5462588"/>
          <p14:tracePt t="51615" x="1681163" y="5467350"/>
          <p14:tracePt t="51622" x="1681163" y="5472113"/>
          <p14:tracePt t="51635" x="1676400" y="5476875"/>
          <p14:tracePt t="51652" x="1657350" y="5495925"/>
          <p14:tracePt t="51668" x="1638300" y="5519738"/>
          <p14:tracePt t="51685" x="1614488" y="5543550"/>
          <p14:tracePt t="51701" x="1604963" y="5562600"/>
          <p14:tracePt t="51718" x="1595438" y="5576888"/>
          <p14:tracePt t="51734" x="1595438" y="5586413"/>
          <p14:tracePt t="51751" x="1595438" y="5591175"/>
          <p14:tracePt t="51768" x="1600200" y="5595938"/>
          <p14:tracePt t="51786" x="1690688" y="5619750"/>
          <p14:tracePt t="51801" x="1814513" y="5638800"/>
          <p14:tracePt t="51818" x="1952625" y="5653088"/>
          <p14:tracePt t="51835" x="2109788" y="5662613"/>
          <p14:tracePt t="51852" x="2200275" y="5667375"/>
          <p14:tracePt t="51868" x="2252663" y="5676900"/>
          <p14:tracePt t="51885" x="2300288" y="5681663"/>
          <p14:tracePt t="51901" x="2333625" y="5695950"/>
          <p14:tracePt t="51918" x="2352675" y="5695950"/>
          <p14:tracePt t="51934" x="2357438" y="5695950"/>
          <p14:tracePt t="51951" x="2366963" y="5695950"/>
          <p14:tracePt t="52203" x="2405063" y="5691188"/>
          <p14:tracePt t="52210" x="2438400" y="5686425"/>
          <p14:tracePt t="52218" x="2476500" y="5672138"/>
          <p14:tracePt t="52235" x="2557463" y="5662613"/>
          <p14:tracePt t="52251" x="2619375" y="5653088"/>
          <p14:tracePt t="52285" x="2714625" y="5653088"/>
          <p14:tracePt t="52318" x="2757488" y="5653088"/>
          <p14:tracePt t="52335" x="2790825" y="5653088"/>
          <p14:tracePt t="52351" x="2809875" y="5653088"/>
          <p14:tracePt t="52368" x="2838450" y="5653088"/>
          <p14:tracePt t="52385" x="2867025" y="5653088"/>
          <p14:tracePt t="52402" x="2914650" y="5653088"/>
          <p14:tracePt t="52418" x="2933700" y="5653088"/>
          <p14:tracePt t="52435" x="2957513" y="5653088"/>
          <p14:tracePt t="52451" x="2976563" y="5653088"/>
          <p14:tracePt t="52468" x="3000375" y="5653088"/>
          <p14:tracePt t="52485" x="3009900" y="5653088"/>
          <p14:tracePt t="52501" x="3014663" y="5653088"/>
          <p14:tracePt t="52518" x="3024188" y="5653088"/>
          <p14:tracePt t="52535" x="3028950" y="5653088"/>
          <p14:tracePt t="53076" x="3028950" y="5657850"/>
          <p14:tracePt t="53084" x="3024188" y="5662613"/>
          <p14:tracePt t="53091" x="3024188" y="5676900"/>
          <p14:tracePt t="53101" x="3024188" y="5681663"/>
          <p14:tracePt t="53118" x="3024188" y="5686425"/>
          <p14:tracePt t="53135" x="3024188" y="5695950"/>
          <p14:tracePt t="53170" x="3024188" y="5700713"/>
          <p14:tracePt t="53202" x="3024188" y="5705475"/>
          <p14:tracePt t="53613" x="3024188" y="5710238"/>
          <p14:tracePt t="53620" x="3009900" y="5719763"/>
          <p14:tracePt t="53635" x="3000375" y="5753100"/>
          <p14:tracePt t="53651" x="2971800" y="5810250"/>
          <p14:tracePt t="53668" x="2952750" y="5862638"/>
          <p14:tracePt t="53685" x="2924175" y="5910263"/>
          <p14:tracePt t="53718" x="2895600" y="5972175"/>
          <p14:tracePt t="53751" x="2881313" y="5986463"/>
          <p14:tracePt t="53768" x="2881313" y="5995988"/>
          <p14:tracePt t="53784" x="2881313" y="6000750"/>
          <p14:tracePt t="53825" x="2876550" y="6005513"/>
          <p14:tracePt t="53834" x="2876550" y="6010275"/>
          <p14:tracePt t="53851" x="2867025" y="6024563"/>
          <p14:tracePt t="53868" x="2862263" y="6038850"/>
          <p14:tracePt t="53884" x="2852738" y="6072188"/>
          <p14:tracePt t="53901" x="2847975" y="6091238"/>
          <p14:tracePt t="53919" x="2847975" y="6100763"/>
          <p14:tracePt t="53936" x="2847975" y="6110288"/>
          <p14:tracePt t="53951" x="2847975" y="6115050"/>
          <p14:tracePt t="53968" x="2847975" y="6119813"/>
          <p14:tracePt t="54298" x="2852738" y="6119813"/>
          <p14:tracePt t="54319" x="2895600" y="6119813"/>
          <p14:tracePt t="54335" x="2928938" y="6115050"/>
          <p14:tracePt t="54351" x="2957513" y="6115050"/>
          <p14:tracePt t="54384" x="3009900" y="6110288"/>
          <p14:tracePt t="54418" x="3067050" y="6100763"/>
          <p14:tracePt t="54435" x="3114675" y="6086475"/>
          <p14:tracePt t="54451" x="3143250" y="6086475"/>
          <p14:tracePt t="54468" x="3171825" y="6086475"/>
          <p14:tracePt t="54485" x="3200400" y="6081713"/>
          <p14:tracePt t="54501" x="3233738" y="6076950"/>
          <p14:tracePt t="54518" x="3257550" y="6067425"/>
          <p14:tracePt t="54534" x="3271838" y="6067425"/>
          <p14:tracePt t="54551" x="3281363" y="6067425"/>
          <p14:tracePt t="54568" x="3300413" y="6067425"/>
          <p14:tracePt t="54585" x="3305175" y="6067425"/>
          <p14:tracePt t="54601" x="3309938" y="6067425"/>
          <p14:tracePt t="54618" x="3319463" y="6067425"/>
          <p14:tracePt t="55185" x="3219450" y="5829300"/>
          <p14:tracePt t="55192" x="3086100" y="5567363"/>
          <p14:tracePt t="55201" x="2890838" y="5000625"/>
          <p14:tracePt t="55218" x="2624138" y="4033838"/>
          <p14:tracePt t="55252" x="2205038" y="2476500"/>
          <p14:tracePt t="55285" x="2043113" y="1962150"/>
          <p14:tracePt t="55302" x="1966913" y="1728788"/>
          <p14:tracePt t="55318" x="1943100" y="1647825"/>
          <p14:tracePt t="55335" x="1928813" y="1590675"/>
          <p14:tracePt t="55351" x="1924050" y="1576388"/>
          <p14:tracePt t="55368" x="1924050" y="1562100"/>
          <p14:tracePt t="55401" x="1928813" y="1562100"/>
          <p14:tracePt t="55418" x="1985963" y="1652588"/>
          <p14:tracePt t="55434" x="2157413" y="2085975"/>
          <p14:tracePt t="55451" x="2290763" y="2538413"/>
          <p14:tracePt t="55468" x="2443163" y="3271838"/>
          <p14:tracePt t="55485" x="2547938" y="4271963"/>
          <p14:tracePt t="55502" x="2576513" y="4824413"/>
          <p14:tracePt t="55518" x="2576513" y="5191125"/>
          <p14:tracePt t="55534" x="2557463" y="5486400"/>
          <p14:tracePt t="55552" x="2543175" y="5805488"/>
          <p14:tracePt t="55568" x="2533650" y="6005513"/>
          <p14:tracePt t="55584" x="2524125" y="6086475"/>
          <p14:tracePt t="55601" x="2524125" y="6119813"/>
          <p14:tracePt t="55618" x="2524125" y="6138863"/>
          <p14:tracePt t="55634" x="2524125" y="6143625"/>
          <p14:tracePt t="55875" x="2500313" y="6148388"/>
          <p14:tracePt t="55882" x="2452688" y="6153150"/>
          <p14:tracePt t="55890" x="2419350" y="6153150"/>
          <p14:tracePt t="55901" x="2386013" y="6153150"/>
          <p14:tracePt t="55918" x="2314575" y="6153150"/>
          <p14:tracePt t="55934" x="2143125" y="6129338"/>
          <p14:tracePt t="55968" x="1943100" y="6072188"/>
          <p14:tracePt t="56001" x="1795463" y="6053138"/>
          <p14:tracePt t="56018" x="1724025" y="6043613"/>
          <p14:tracePt t="56034" x="1666875" y="6043613"/>
          <p14:tracePt t="56051" x="1576388" y="6043613"/>
          <p14:tracePt t="56068" x="1524000" y="6048375"/>
          <p14:tracePt t="56084" x="1466850" y="6053138"/>
          <p14:tracePt t="56101" x="1414463" y="6053138"/>
          <p14:tracePt t="56118" x="1338263" y="6057900"/>
          <p14:tracePt t="56135" x="1295400" y="6057900"/>
          <p14:tracePt t="56152" x="1262063" y="6057900"/>
          <p14:tracePt t="56168" x="1233488" y="6057900"/>
          <p14:tracePt t="56169" x="1228725" y="6057900"/>
          <p14:tracePt t="56184" x="1219200" y="6057900"/>
          <p14:tracePt t="56201" x="1209675" y="6057900"/>
          <p14:tracePt t="56218" x="1204913" y="6057900"/>
          <p14:tracePt t="56257" x="1219200" y="6057900"/>
          <p14:tracePt t="56268" x="1238250" y="6057900"/>
          <p14:tracePt t="56284" x="1328738" y="6057900"/>
          <p14:tracePt t="56301" x="1562100" y="6057900"/>
          <p14:tracePt t="56318" x="1719263" y="6057900"/>
          <p14:tracePt t="56334" x="1862138" y="6048375"/>
          <p14:tracePt t="56351" x="2033588" y="6029325"/>
          <p14:tracePt t="56368" x="2252663" y="6029325"/>
          <p14:tracePt t="56384" x="2386013" y="6029325"/>
          <p14:tracePt t="56401" x="2500313" y="6019800"/>
          <p14:tracePt t="56418" x="2690813" y="6019800"/>
          <p14:tracePt t="56434" x="2790825" y="6015038"/>
          <p14:tracePt t="56451" x="2886075" y="5995988"/>
          <p14:tracePt t="56468" x="2976563" y="5991225"/>
          <p14:tracePt t="56485" x="3095625" y="5967413"/>
          <p14:tracePt t="56501" x="3167063" y="5957888"/>
          <p14:tracePt t="56518" x="3219450" y="5953125"/>
          <p14:tracePt t="56534" x="3262313" y="5953125"/>
          <p14:tracePt t="56551" x="3300413" y="5953125"/>
          <p14:tracePt t="56568" x="3309938" y="5953125"/>
          <p14:tracePt t="56584" x="3319463" y="5953125"/>
          <p14:tracePt t="56601" x="3328988" y="5953125"/>
          <p14:tracePt t="56690" x="3314700" y="5957888"/>
          <p14:tracePt t="56697" x="3262313" y="5972175"/>
          <p14:tracePt t="56705" x="3181350" y="6000750"/>
          <p14:tracePt t="56718" x="3090863" y="6029325"/>
          <p14:tracePt t="56734" x="2724150" y="6148388"/>
          <p14:tracePt t="56751" x="2505075" y="6224588"/>
          <p14:tracePt t="56768" x="2352675" y="6272213"/>
          <p14:tracePt t="56784" x="2238375" y="6305550"/>
          <p14:tracePt t="56801" x="2152650" y="6338888"/>
          <p14:tracePt t="56818" x="2119313" y="6357938"/>
          <p14:tracePt t="56834" x="2095500" y="6367463"/>
          <p14:tracePt t="56851" x="2047875" y="6381750"/>
          <p14:tracePt t="56867" x="2024063" y="6386513"/>
          <p14:tracePt t="56884" x="2005013" y="6391275"/>
          <p14:tracePt t="56901" x="1981200" y="6405563"/>
          <p14:tracePt t="56918" x="1947863" y="6415088"/>
          <p14:tracePt t="56934" x="1924050" y="6419850"/>
          <p14:tracePt t="56951" x="1900238" y="6424613"/>
          <p14:tracePt t="56968" x="1871663" y="6438900"/>
          <p14:tracePt t="56984" x="1809750" y="6448425"/>
          <p14:tracePt t="57001" x="1762125" y="6448425"/>
          <p14:tracePt t="57018" x="1709738" y="6462713"/>
          <p14:tracePt t="57035" x="1624013" y="6462713"/>
          <p14:tracePt t="57051" x="1576388" y="6462713"/>
          <p14:tracePt t="57068" x="1533525" y="6462713"/>
          <p14:tracePt t="57084" x="1490663" y="6453188"/>
          <p14:tracePt t="57101" x="1428750" y="6448425"/>
          <p14:tracePt t="57118" x="1385888" y="6443663"/>
          <p14:tracePt t="57134" x="1347788" y="6438900"/>
          <p14:tracePt t="57151" x="1319213" y="6429375"/>
          <p14:tracePt t="57168" x="1295400" y="6429375"/>
          <p14:tracePt t="57184" x="1285875" y="6429375"/>
          <p14:tracePt t="57201" x="1276350" y="6429375"/>
          <p14:tracePt t="57218" x="1271588" y="6429375"/>
          <p14:tracePt t="57234" x="1262063" y="6429375"/>
          <p14:tracePt t="57292" x="1262063" y="6424613"/>
          <p14:tracePt t="57299" x="1262063" y="6419850"/>
          <p14:tracePt t="57307" x="1271588" y="6419850"/>
          <p14:tracePt t="57318" x="1281113" y="6415088"/>
          <p14:tracePt t="57334" x="1309688" y="6410325"/>
          <p14:tracePt t="57351" x="1371600" y="6396038"/>
          <p14:tracePt t="57368" x="1414463" y="6396038"/>
          <p14:tracePt t="57384" x="1457325" y="6396038"/>
          <p14:tracePt t="57401" x="1509713" y="6396038"/>
          <p14:tracePt t="57417" x="1581150" y="6391275"/>
          <p14:tracePt t="57434" x="1652588" y="6391275"/>
          <p14:tracePt t="57451" x="1700213" y="6391275"/>
          <p14:tracePt t="57468" x="1776413" y="6391275"/>
          <p14:tracePt t="57484" x="1809750" y="6391275"/>
          <p14:tracePt t="57501" x="1852613" y="6391275"/>
          <p14:tracePt t="57518" x="1895475" y="6391275"/>
          <p14:tracePt t="57534" x="1957388" y="6391275"/>
          <p14:tracePt t="57551" x="1990725" y="6391275"/>
          <p14:tracePt t="57568" x="2033588" y="6391275"/>
          <p14:tracePt t="57584" x="2076450" y="6391275"/>
          <p14:tracePt t="57601" x="2133600" y="6391275"/>
          <p14:tracePt t="57617" x="2162175" y="6391275"/>
          <p14:tracePt t="57634" x="2176463" y="6391275"/>
          <p14:tracePt t="57651" x="2190750" y="6391275"/>
          <p14:tracePt t="57668" x="2200275" y="6391275"/>
          <p14:tracePt t="57684" x="2209800" y="6391275"/>
          <p14:tracePt t="57701" x="2214563" y="6391275"/>
          <p14:tracePt t="57718" x="2224088" y="6391275"/>
          <p14:tracePt t="57734" x="2228850" y="6391275"/>
          <p14:tracePt t="57751" x="2238375" y="6391275"/>
          <p14:tracePt t="57836" x="2238375" y="6396038"/>
          <p14:tracePt t="57843" x="2233613" y="6400800"/>
          <p14:tracePt t="57851" x="2219325" y="6400800"/>
          <p14:tracePt t="57867" x="2157413" y="6415088"/>
          <p14:tracePt t="57884" x="2043113" y="6434138"/>
          <p14:tracePt t="57901" x="1895475" y="6438900"/>
          <p14:tracePt t="57917" x="1790700" y="6438900"/>
          <p14:tracePt t="57934" x="1700213" y="6438900"/>
          <p14:tracePt t="57951" x="1628775" y="6438900"/>
          <p14:tracePt t="57967" x="1552575" y="6438900"/>
          <p14:tracePt t="57984" x="1524000" y="6438900"/>
          <p14:tracePt t="58001" x="1504950" y="6438900"/>
          <p14:tracePt t="58017" x="1481138" y="6438900"/>
          <p14:tracePt t="58034" x="1457325" y="6438900"/>
          <p14:tracePt t="58051" x="1443038" y="6438900"/>
          <p14:tracePt t="58068" x="1433513" y="6438900"/>
          <p14:tracePt t="58084" x="1428750" y="6438900"/>
          <p14:tracePt t="58101" x="1419225" y="6438900"/>
          <p14:tracePt t="58166" x="1423988" y="6438900"/>
          <p14:tracePt t="58173" x="1438275" y="6438900"/>
          <p14:tracePt t="58184" x="1462088" y="6438900"/>
          <p14:tracePt t="58201" x="1543050" y="6438900"/>
          <p14:tracePt t="58217" x="1690688" y="6443663"/>
          <p14:tracePt t="58234" x="1771650" y="6443663"/>
          <p14:tracePt t="58251" x="1862138" y="6443663"/>
          <p14:tracePt t="58267" x="1938338" y="6443663"/>
          <p14:tracePt t="58284" x="2033588" y="6443663"/>
          <p14:tracePt t="58301" x="2081213" y="6443663"/>
          <p14:tracePt t="58317" x="2119313" y="6443663"/>
          <p14:tracePt t="58334" x="2147888" y="6443663"/>
          <p14:tracePt t="58351" x="2185988" y="6443663"/>
          <p14:tracePt t="58367" x="2200275" y="6443663"/>
          <p14:tracePt t="58384" x="2214563" y="6443663"/>
          <p14:tracePt t="58401" x="2219325" y="6443663"/>
          <p14:tracePt t="58417" x="2224088" y="6443663"/>
          <p14:tracePt t="58489" x="2219325" y="6443663"/>
          <p14:tracePt t="58497" x="2205038" y="6448425"/>
          <p14:tracePt t="58504" x="2162175" y="6448425"/>
          <p14:tracePt t="58517" x="2119313" y="6448425"/>
          <p14:tracePt t="58534" x="1938338" y="6462713"/>
          <p14:tracePt t="58551" x="1847850" y="6462713"/>
          <p14:tracePt t="58567" x="1733550" y="6462713"/>
          <p14:tracePt t="58584" x="1600200" y="6462713"/>
          <p14:tracePt t="58601" x="1547813" y="6462713"/>
          <p14:tracePt t="58617" x="1528763" y="6462713"/>
          <p14:tracePt t="58634" x="1504950" y="6462713"/>
          <p14:tracePt t="58651" x="1495425" y="6462713"/>
          <p14:tracePt t="58667" x="1490663" y="6462713"/>
          <p14:tracePt t="58724" x="1495425" y="6462713"/>
          <p14:tracePt t="58732" x="1514475" y="6462713"/>
          <p14:tracePt t="58739" x="1538288" y="6462713"/>
          <p14:tracePt t="58751" x="1562100" y="6462713"/>
          <p14:tracePt t="58767" x="1638300" y="6462713"/>
          <p14:tracePt t="58784" x="1776413" y="6462713"/>
          <p14:tracePt t="58801" x="1866900" y="6462713"/>
          <p14:tracePt t="58817" x="1943100" y="6462713"/>
          <p14:tracePt t="58834" x="2038350" y="6462713"/>
          <p14:tracePt t="58851" x="2076450" y="6462713"/>
          <p14:tracePt t="58867" x="2119313" y="6453188"/>
          <p14:tracePt t="58884" x="2147888" y="6448425"/>
          <p14:tracePt t="58901" x="2200275" y="6443663"/>
          <p14:tracePt t="58917" x="2238375" y="6429375"/>
          <p14:tracePt t="58934" x="2266950" y="6429375"/>
          <p14:tracePt t="58951" x="2286000" y="6429375"/>
          <p14:tracePt t="58967" x="2300288" y="6429375"/>
          <p14:tracePt t="58984" x="2305050" y="6429375"/>
          <p14:tracePt t="59001" x="2314575" y="6429375"/>
          <p14:tracePt t="59018" x="2324100" y="6429375"/>
          <p14:tracePt t="59503" x="2290763" y="6438900"/>
          <p14:tracePt t="59510" x="2257425" y="6438900"/>
          <p14:tracePt t="59518" x="2209800" y="6448425"/>
          <p14:tracePt t="59534" x="2138363" y="6453188"/>
          <p14:tracePt t="59551" x="2090738" y="6467475"/>
          <p14:tracePt t="59567" x="2038350" y="6472238"/>
          <p14:tracePt t="59601" x="1890713" y="6496050"/>
          <p14:tracePt t="59634" x="1766888" y="6496050"/>
          <p14:tracePt t="59651" x="1733550" y="6496050"/>
          <p14:tracePt t="59667" x="1695450" y="6496050"/>
          <p14:tracePt t="59684" x="1666875" y="6496050"/>
          <p14:tracePt t="59701" x="1633538" y="6496050"/>
          <p14:tracePt t="59717" x="1614488" y="6496050"/>
          <p14:tracePt t="59734" x="1600200" y="6496050"/>
          <p14:tracePt t="59751" x="1590675" y="6496050"/>
          <p14:tracePt t="59767" x="1576388" y="6496050"/>
          <p14:tracePt t="59784" x="1571625" y="6496050"/>
          <p14:tracePt t="59801" x="1562100" y="6496050"/>
          <p14:tracePt t="59817" x="1557338" y="6496050"/>
          <p14:tracePt t="59914" x="1566863" y="6491288"/>
          <p14:tracePt t="59921" x="1576388" y="6486525"/>
          <p14:tracePt t="59934" x="1604963" y="6481763"/>
          <p14:tracePt t="59951" x="1724025" y="6453188"/>
          <p14:tracePt t="59967" x="1814513" y="6443663"/>
          <p14:tracePt t="59984" x="1895475" y="6434138"/>
          <p14:tracePt t="60001" x="1957388" y="6434138"/>
          <p14:tracePt t="60017" x="2028825" y="6434138"/>
          <p14:tracePt t="60034" x="2071688" y="6434138"/>
          <p14:tracePt t="60051" x="2100263" y="6434138"/>
          <p14:tracePt t="60067" x="2124075" y="6434138"/>
          <p14:tracePt t="60084" x="2133600" y="6434138"/>
          <p14:tracePt t="60101" x="2143125" y="6434138"/>
          <p14:tracePt t="60171" x="2138363" y="6434138"/>
          <p14:tracePt t="60178" x="2124075" y="6434138"/>
          <p14:tracePt t="60186" x="2100263" y="6434138"/>
          <p14:tracePt t="60201" x="2043113" y="6438900"/>
          <p14:tracePt t="60217" x="1928813" y="6453188"/>
          <p14:tracePt t="60234" x="1814513" y="6462713"/>
          <p14:tracePt t="60251" x="1733550" y="6462713"/>
          <p14:tracePt t="60267" x="1666875" y="6462713"/>
          <p14:tracePt t="60284" x="1638300" y="6462713"/>
          <p14:tracePt t="60301" x="1628775" y="6462713"/>
          <p14:tracePt t="60318" x="1614488" y="6462713"/>
          <p14:tracePt t="60334" x="1609725" y="6462713"/>
          <p14:tracePt t="60384" x="1614488" y="6462713"/>
          <p14:tracePt t="60391" x="1624013" y="6462713"/>
          <p14:tracePt t="60400" x="1657350" y="6462713"/>
          <p14:tracePt t="60417" x="1747838" y="6462713"/>
          <p14:tracePt t="60434" x="1838325" y="6462713"/>
          <p14:tracePt t="60451" x="1943100" y="6462713"/>
          <p14:tracePt t="60467" x="1995488" y="6462713"/>
          <p14:tracePt t="60484" x="2043113" y="6462713"/>
          <p14:tracePt t="60501" x="2090738" y="6462713"/>
          <p14:tracePt t="60517" x="2124075" y="6453188"/>
          <p14:tracePt t="60534" x="2152650" y="6453188"/>
          <p14:tracePt t="60550" x="2181225" y="6453188"/>
          <p14:tracePt t="60567" x="2214563" y="6453188"/>
          <p14:tracePt t="60584" x="2224088" y="6453188"/>
          <p14:tracePt t="60601" x="2233613" y="6453188"/>
          <p14:tracePt t="60617" x="2238375" y="6453188"/>
          <p14:tracePt t="60634" x="2243138" y="6453188"/>
          <p14:tracePt t="60722" x="2247900" y="6453188"/>
          <p14:tracePt t="60729" x="2252663" y="6453188"/>
          <p14:tracePt t="60744" x="2257425" y="6453188"/>
          <p14:tracePt t="60979" x="2309813" y="6453188"/>
          <p14:tracePt t="60986" x="2400300" y="6453188"/>
          <p14:tracePt t="60994" x="2466975" y="6453188"/>
          <p14:tracePt t="61001" x="2533650" y="6453188"/>
          <p14:tracePt t="61017" x="2624138" y="6453188"/>
          <p14:tracePt t="61034" x="2681288" y="6453188"/>
          <p14:tracePt t="61051" x="2724150" y="6453188"/>
          <p14:tracePt t="61067" x="2757488" y="6453188"/>
          <p14:tracePt t="61084" x="2767013" y="6453188"/>
          <p14:tracePt t="61101" x="2776538" y="6453188"/>
          <p14:tracePt t="61117" x="2781300" y="6453188"/>
          <p14:tracePt t="61134" x="2790825" y="6453188"/>
          <p14:tracePt t="61434" x="2862263" y="6443663"/>
          <p14:tracePt t="61442" x="2938463" y="6434138"/>
          <p14:tracePt t="61450" x="3014663" y="6434138"/>
          <p14:tracePt t="61467" x="3195638" y="6419850"/>
          <p14:tracePt t="61500" x="3576638" y="6410325"/>
          <p14:tracePt t="61534" x="3757613" y="6400800"/>
          <p14:tracePt t="61551" x="3800475" y="6400800"/>
          <p14:tracePt t="61567" x="3833813" y="6396038"/>
          <p14:tracePt t="61584" x="3848100" y="6396038"/>
          <p14:tracePt t="61601" x="3852863" y="6396038"/>
          <p14:tracePt t="61634" x="3843338" y="6396038"/>
          <p14:tracePt t="61650" x="3781425" y="6400800"/>
          <p14:tracePt t="61667" x="3638550" y="6410325"/>
          <p14:tracePt t="61684" x="3348038" y="6448425"/>
          <p14:tracePt t="61700" x="3157538" y="6462713"/>
          <p14:tracePt t="61717" x="2947988" y="6472238"/>
          <p14:tracePt t="61734" x="2767013" y="6481763"/>
          <p14:tracePt t="61750" x="2595563" y="6500813"/>
          <p14:tracePt t="61767" x="2495550" y="6500813"/>
          <p14:tracePt t="61784" x="2395538" y="6500813"/>
          <p14:tracePt t="61801" x="2305050" y="6500813"/>
          <p14:tracePt t="61818" x="2200275" y="6500813"/>
          <p14:tracePt t="61834" x="2152650" y="6500813"/>
          <p14:tracePt t="61851" x="2100263" y="6500813"/>
          <p14:tracePt t="61867" x="2033588" y="6500813"/>
          <p14:tracePt t="61884" x="1976438" y="6500813"/>
          <p14:tracePt t="61900" x="1924050" y="6505575"/>
          <p14:tracePt t="61917" x="1881188" y="6510338"/>
          <p14:tracePt t="61934" x="1833563" y="6510338"/>
          <p14:tracePt t="61950" x="1814513" y="6510338"/>
          <p14:tracePt t="61967" x="1800225" y="6510338"/>
          <p14:tracePt t="61984" x="1790700" y="6510338"/>
          <p14:tracePt t="62000" x="1781175" y="6510338"/>
          <p14:tracePt t="62017" x="1776413" y="6510338"/>
          <p14:tracePt t="62125" x="1776413" y="6515100"/>
          <p14:tracePt t="63359" x="1776413" y="6353175"/>
          <p14:tracePt t="63366" x="1776413" y="5943600"/>
          <p14:tracePt t="63373" x="1781175" y="5715000"/>
          <p14:tracePt t="63384" x="1795463" y="5572125"/>
          <p14:tracePt t="63401" x="1804988" y="5133975"/>
          <p14:tracePt t="63417" x="1824038" y="4910138"/>
          <p14:tracePt t="63434" x="1828800" y="4805363"/>
          <p14:tracePt t="63467" x="1847850" y="4662488"/>
          <p14:tracePt t="63500" x="1857375" y="4581525"/>
          <p14:tracePt t="63517" x="1862138" y="4557713"/>
          <p14:tracePt t="63534" x="1871663" y="4533900"/>
          <p14:tracePt t="63550" x="1881188" y="4514850"/>
          <p14:tracePt t="63567" x="1890713" y="4500563"/>
          <p14:tracePt t="63584" x="1900238" y="4476750"/>
          <p14:tracePt t="63601" x="1924050" y="4443413"/>
          <p14:tracePt t="63617" x="1947863" y="4405313"/>
          <p14:tracePt t="63634" x="1976438" y="4352925"/>
          <p14:tracePt t="63650" x="2005013" y="4305300"/>
          <p14:tracePt t="63667" x="2047875" y="4214813"/>
          <p14:tracePt t="63684" x="2071688" y="4157663"/>
          <p14:tracePt t="63701" x="2100263" y="4100513"/>
          <p14:tracePt t="63717" x="2128838" y="4038600"/>
          <p14:tracePt t="63734" x="2176463" y="3881438"/>
          <p14:tracePt t="63750" x="2209800" y="3786188"/>
          <p14:tracePt t="63767" x="2224088" y="3705225"/>
          <p14:tracePt t="63784" x="2233613" y="3576638"/>
          <p14:tracePt t="63800" x="2233613" y="3476625"/>
          <p14:tracePt t="63817" x="2228850" y="3405188"/>
          <p14:tracePt t="63834" x="2224088" y="3371850"/>
          <p14:tracePt t="63850" x="2224088" y="3352800"/>
          <p14:tracePt t="64049" x="2224088" y="3257550"/>
          <p14:tracePt t="64057" x="2224088" y="3076575"/>
          <p14:tracePt t="64067" x="2224088" y="2890838"/>
          <p14:tracePt t="64084" x="2205038" y="2671763"/>
          <p14:tracePt t="64101" x="2147888" y="2328863"/>
          <p14:tracePt t="64117" x="2114550" y="2209800"/>
          <p14:tracePt t="64134" x="2105025" y="2157413"/>
          <p14:tracePt t="64150" x="2085975" y="2128838"/>
          <p14:tracePt t="64167" x="2071688" y="2100263"/>
          <p14:tracePt t="64184" x="2066925" y="2095500"/>
          <p14:tracePt t="64200" x="2066925" y="2090738"/>
          <p14:tracePt t="64217" x="2066925" y="2081213"/>
          <p14:tracePt t="64234" x="2066925" y="2076450"/>
          <p14:tracePt t="64250" x="2066925" y="2071688"/>
          <p14:tracePt t="64267" x="2057400" y="2066925"/>
          <p14:tracePt t="64284" x="2047875" y="2057400"/>
          <p14:tracePt t="64300" x="2033588" y="2052638"/>
          <p14:tracePt t="64317" x="2019300" y="2043113"/>
          <p14:tracePt t="64334" x="1995488" y="2038350"/>
          <p14:tracePt t="64350" x="1962150" y="2024063"/>
          <p14:tracePt t="64367" x="1943100" y="2019300"/>
          <p14:tracePt t="64384" x="1914525" y="2019300"/>
          <p14:tracePt t="64400" x="1885950" y="2019300"/>
          <p14:tracePt t="64417" x="1852613" y="2019300"/>
          <p14:tracePt t="64434" x="1843088" y="2019300"/>
          <p14:tracePt t="64450" x="1833563" y="2019300"/>
          <p14:tracePt t="64467" x="1824038" y="2019300"/>
          <p14:tracePt t="64519" x="1828800" y="2019300"/>
          <p14:tracePt t="64526" x="1833563" y="2019300"/>
          <p14:tracePt t="64534" x="1852613" y="2019300"/>
          <p14:tracePt t="64550" x="1909763" y="2019300"/>
          <p14:tracePt t="64567" x="2009775" y="2019300"/>
          <p14:tracePt t="64584" x="2143125" y="2019300"/>
          <p14:tracePt t="64600" x="2290763" y="2014538"/>
          <p14:tracePt t="64617" x="2343150" y="2005013"/>
          <p14:tracePt t="64634" x="2386013" y="2005013"/>
          <p14:tracePt t="64651" x="2424113" y="2000250"/>
          <p14:tracePt t="64695" x="2447925" y="2000250"/>
          <p14:tracePt t="64704" x="2452688" y="2000250"/>
          <p14:tracePt t="64717" x="2457450" y="2000250"/>
          <p14:tracePt t="64734" x="2466975" y="2000250"/>
          <p14:tracePt t="64750" x="2481263" y="1995488"/>
          <p14:tracePt t="64767" x="2495550" y="1990725"/>
          <p14:tracePt t="64784" x="2524125" y="1985963"/>
          <p14:tracePt t="64800" x="2538413" y="1981200"/>
          <p14:tracePt t="64824" x="2547938" y="1981200"/>
          <p14:tracePt t="64856" x="2566988" y="1981200"/>
          <p14:tracePt t="64867" x="2576513" y="1981200"/>
          <p14:tracePt t="64890" x="2595563" y="1981200"/>
          <p14:tracePt t="64900" x="2609850" y="1981200"/>
          <p14:tracePt t="64917" x="2628900" y="1976438"/>
          <p14:tracePt t="64934" x="2638425" y="1971675"/>
          <p14:tracePt t="64950" x="2647950" y="1966913"/>
          <p14:tracePt t="64967" x="2662238" y="1952625"/>
          <p14:tracePt t="64984" x="2676525" y="1933575"/>
          <p14:tracePt t="65000" x="2686050" y="1914525"/>
          <p14:tracePt t="65017" x="2690813" y="1905000"/>
          <p14:tracePt t="65034" x="2700338" y="1881188"/>
          <p14:tracePt t="65050" x="2700338" y="1866900"/>
          <p14:tracePt t="65067" x="2700338" y="1857375"/>
          <p14:tracePt t="65084" x="2700338" y="1838325"/>
          <p14:tracePt t="65100" x="2695575" y="1824038"/>
          <p14:tracePt t="65117" x="2690813" y="1809750"/>
          <p14:tracePt t="65133" x="2676525" y="1785938"/>
          <p14:tracePt t="65150" x="2643188" y="1738313"/>
          <p14:tracePt t="65167" x="2605088" y="1704975"/>
          <p14:tracePt t="65183" x="2566988" y="1676400"/>
          <p14:tracePt t="65200" x="2524125" y="1647825"/>
          <p14:tracePt t="65217" x="2462213" y="1633538"/>
          <p14:tracePt t="65233" x="2419350" y="1633538"/>
          <p14:tracePt t="65250" x="2381250" y="1633538"/>
          <p14:tracePt t="65267" x="2333625" y="1633538"/>
          <p14:tracePt t="65284" x="2247900" y="1633538"/>
          <p14:tracePt t="65300" x="2200275" y="1633538"/>
          <p14:tracePt t="65317" x="2143125" y="1638300"/>
          <p14:tracePt t="65334" x="2052638" y="1657350"/>
          <p14:tracePt t="65350" x="2009775" y="1671638"/>
          <p14:tracePt t="65367" x="1962150" y="1685925"/>
          <p14:tracePt t="65384" x="1919288" y="1695450"/>
          <p14:tracePt t="65400" x="1885950" y="1709738"/>
          <p14:tracePt t="65417" x="1871663" y="1709738"/>
          <p14:tracePt t="65434" x="1866900" y="1709738"/>
          <p14:tracePt t="65450" x="1857375" y="1709738"/>
          <p14:tracePt t="65467" x="1847850" y="1719263"/>
          <p14:tracePt t="65484" x="1843088" y="1728788"/>
          <p14:tracePt t="65500" x="1838325" y="1743075"/>
          <p14:tracePt t="65517" x="1838325" y="1747838"/>
          <p14:tracePt t="65533" x="1838325" y="1757363"/>
          <p14:tracePt t="65550" x="1838325" y="1762125"/>
          <p14:tracePt t="65567" x="1838325" y="1766888"/>
          <p14:tracePt t="65584" x="1838325" y="1776413"/>
          <p14:tracePt t="65600" x="1843088" y="1785938"/>
          <p14:tracePt t="65617" x="1852613" y="1790700"/>
          <p14:tracePt t="65633" x="1881188" y="1800225"/>
          <p14:tracePt t="65650" x="1943100" y="1819275"/>
          <p14:tracePt t="65667" x="2000250" y="1828800"/>
          <p14:tracePt t="65684" x="2076450" y="1828800"/>
          <p14:tracePt t="65700" x="2147888" y="1824038"/>
          <p14:tracePt t="65717" x="2233613" y="1819275"/>
          <p14:tracePt t="65733" x="2271713" y="1819275"/>
          <p14:tracePt t="65750" x="2305050" y="1819275"/>
          <p14:tracePt t="65767" x="2366963" y="1819275"/>
          <p14:tracePt t="65783" x="2409825" y="1809750"/>
          <p14:tracePt t="65800" x="2457450" y="1804988"/>
          <p14:tracePt t="65817" x="2500313" y="1800225"/>
          <p14:tracePt t="65834" x="2562225" y="1785938"/>
          <p14:tracePt t="65850" x="2600325" y="1776413"/>
          <p14:tracePt t="65867" x="2624138" y="1762125"/>
          <p14:tracePt t="65883" x="2638425" y="1757363"/>
          <p14:tracePt t="65900" x="2652713" y="1743075"/>
          <p14:tracePt t="65917" x="2662238" y="1733550"/>
          <p14:tracePt t="65934" x="2671763" y="1700213"/>
          <p14:tracePt t="65950" x="2667000" y="1647825"/>
          <p14:tracePt t="65967" x="2643188" y="1571625"/>
          <p14:tracePt t="65983" x="2614613" y="1533525"/>
          <p14:tracePt t="66000" x="2576513" y="1490663"/>
          <p14:tracePt t="66017" x="2495550" y="1457325"/>
          <p14:tracePt t="66033" x="2457450" y="1447800"/>
          <p14:tracePt t="66050" x="2414588" y="1438275"/>
          <p14:tracePt t="66067" x="2386013" y="1438275"/>
          <p14:tracePt t="66084" x="2352675" y="1438275"/>
          <p14:tracePt t="66100" x="2338388" y="1438275"/>
          <p14:tracePt t="66117" x="2333625" y="1438275"/>
          <p14:tracePt t="66133" x="2324100" y="1438275"/>
          <p14:tracePt t="66150" x="2319338" y="1438275"/>
          <p14:tracePt t="66348" x="2295525" y="1457325"/>
          <p14:tracePt t="66355" x="2266950" y="1490663"/>
          <p14:tracePt t="66367" x="2233613" y="1519238"/>
          <p14:tracePt t="66384" x="2166938" y="1619250"/>
          <p14:tracePt t="66400" x="2076450" y="1757363"/>
          <p14:tracePt t="66417" x="2019300" y="1847850"/>
          <p14:tracePt t="66433" x="1985963" y="1895475"/>
          <p14:tracePt t="66450" x="1938338" y="1947863"/>
          <p14:tracePt t="66467" x="1890713" y="1976438"/>
          <p14:tracePt t="66483" x="1843088" y="2009775"/>
          <p14:tracePt t="66500" x="1804988" y="2043113"/>
          <p14:tracePt t="66517" x="1719263" y="2109788"/>
          <p14:tracePt t="66534" x="1662113" y="2162175"/>
          <p14:tracePt t="66550" x="1604963" y="2195513"/>
          <p14:tracePt t="66567" x="1557338" y="2228850"/>
          <p14:tracePt t="66584" x="1495425" y="2262188"/>
          <p14:tracePt t="66600" x="1457325" y="2271713"/>
          <p14:tracePt t="66617" x="1419225" y="2281238"/>
          <p14:tracePt t="66634" x="1376363" y="2276475"/>
          <p14:tracePt t="66650" x="1352550" y="2271713"/>
          <p14:tracePt t="66667" x="1338263" y="2266950"/>
          <p14:tracePt t="66684" x="1319213" y="2257425"/>
          <p14:tracePt t="66700" x="1300163" y="2233613"/>
          <p14:tracePt t="66717" x="1295400" y="2228850"/>
          <p14:tracePt t="66733" x="1290638" y="2224088"/>
          <p14:tracePt t="66750" x="1281113" y="2214563"/>
          <p14:tracePt t="66767" x="1271588" y="2205038"/>
          <p14:tracePt t="66783" x="1271588" y="2200275"/>
          <p14:tracePt t="66800" x="1271588" y="2195513"/>
          <p14:tracePt t="66817" x="1271588" y="2190750"/>
          <p14:tracePt t="66850" x="1271588" y="2185988"/>
          <p14:tracePt t="66867" x="1285875" y="2185988"/>
          <p14:tracePt t="66883" x="1319213" y="2185988"/>
          <p14:tracePt t="66900" x="1352550" y="2185988"/>
          <p14:tracePt t="66917" x="1376363" y="2185988"/>
          <p14:tracePt t="66933" x="1404938" y="2185988"/>
          <p14:tracePt t="66950" x="1438275" y="2195513"/>
          <p14:tracePt t="66967" x="1466850" y="2200275"/>
          <p14:tracePt t="66983" x="1485900" y="2205038"/>
          <p14:tracePt t="67000" x="1509713" y="2219325"/>
          <p14:tracePt t="67017" x="1528763" y="2228850"/>
          <p14:tracePt t="67033" x="1547813" y="2233613"/>
          <p14:tracePt t="67050" x="1557338" y="2238375"/>
          <p14:tracePt t="67067" x="1576388" y="2243138"/>
          <p14:tracePt t="67083" x="1590675" y="2243138"/>
          <p14:tracePt t="67100" x="1604963" y="2243138"/>
          <p14:tracePt t="67117" x="1614488" y="2243138"/>
          <p14:tracePt t="67133" x="1647825" y="2243138"/>
          <p14:tracePt t="67150" x="1666875" y="2238375"/>
          <p14:tracePt t="67167" x="1704975" y="2233613"/>
          <p14:tracePt t="67183" x="1738313" y="2228850"/>
          <p14:tracePt t="67200" x="1800225" y="2214563"/>
          <p14:tracePt t="67217" x="1838325" y="2205038"/>
          <p14:tracePt t="67234" x="1866900" y="2195513"/>
          <p14:tracePt t="67250" x="1895475" y="2190750"/>
          <p14:tracePt t="67267" x="1943100" y="2181225"/>
          <p14:tracePt t="67283" x="1981200" y="2166938"/>
          <p14:tracePt t="67300" x="2014538" y="2162175"/>
          <p14:tracePt t="67317" x="2076450" y="2152650"/>
          <p14:tracePt t="67333" x="2114550" y="2147888"/>
          <p14:tracePt t="67350" x="2147888" y="2143125"/>
          <p14:tracePt t="67367" x="2176463" y="2143125"/>
          <p14:tracePt t="67383" x="2219325" y="2138363"/>
          <p14:tracePt t="67400" x="2238375" y="2128838"/>
          <p14:tracePt t="67417" x="2262188" y="2128838"/>
          <p14:tracePt t="67433" x="2271713" y="2128838"/>
          <p14:tracePt t="67450" x="2300288" y="2128838"/>
          <p14:tracePt t="67467" x="2324100" y="2128838"/>
          <p14:tracePt t="67483" x="2352675" y="2128838"/>
          <p14:tracePt t="67500" x="2390775" y="2128838"/>
          <p14:tracePt t="67517" x="2414588" y="2128838"/>
          <p14:tracePt t="67533" x="2433638" y="2128838"/>
          <p14:tracePt t="67550" x="2443163" y="2128838"/>
          <p14:tracePt t="67567" x="2466975" y="2128838"/>
          <p14:tracePt t="67583" x="2486025" y="2133600"/>
          <p14:tracePt t="67600" x="2490788" y="2143125"/>
          <p14:tracePt t="67617" x="2500313" y="2143125"/>
          <p14:tracePt t="67633" x="2509838" y="2143125"/>
          <p14:tracePt t="67650" x="2514600" y="2143125"/>
          <p14:tracePt t="67667" x="2519363" y="2143125"/>
          <p14:tracePt t="68485" x="2571750" y="2143125"/>
          <p14:tracePt t="68492" x="2662238" y="2143125"/>
          <p14:tracePt t="68501" x="2738438" y="2143125"/>
          <p14:tracePt t="68517" x="2886075" y="2143125"/>
          <p14:tracePt t="68533" x="2995613" y="2143125"/>
          <p14:tracePt t="68550" x="3133725" y="2162175"/>
          <p14:tracePt t="68583" x="3386138" y="2185988"/>
          <p14:tracePt t="68617" x="3500438" y="2219325"/>
          <p14:tracePt t="68633" x="3548063" y="2228850"/>
          <p14:tracePt t="68650" x="3600450" y="2243138"/>
          <p14:tracePt t="68667" x="3652838" y="2257425"/>
          <p14:tracePt t="68683" x="3729038" y="2262188"/>
          <p14:tracePt t="68700" x="3781425" y="2262188"/>
          <p14:tracePt t="68717" x="3814763" y="2262188"/>
          <p14:tracePt t="68733" x="3857625" y="2262188"/>
          <p14:tracePt t="68750" x="3895725" y="2262188"/>
          <p14:tracePt t="68767" x="3910013" y="2262188"/>
          <p14:tracePt t="68783" x="3919538" y="2262188"/>
          <p14:tracePt t="68800" x="3929063" y="2262188"/>
          <p14:tracePt t="68817" x="3933825" y="2262188"/>
          <p14:tracePt t="68833" x="3943350" y="2262188"/>
          <p14:tracePt t="69447" x="3995738" y="2262188"/>
          <p14:tracePt t="69455" x="4067175" y="2262188"/>
          <p14:tracePt t="69466" x="4133850" y="2252663"/>
          <p14:tracePt t="69484" x="4295775" y="2233613"/>
          <p14:tracePt t="69500" x="4362450" y="2233613"/>
          <p14:tracePt t="69517" x="4443413" y="2233613"/>
          <p14:tracePt t="69550" x="4595813" y="2233613"/>
          <p14:tracePt t="69583" x="4657725" y="2233613"/>
          <p14:tracePt t="69600" x="4681538" y="2233613"/>
          <p14:tracePt t="69617" x="4695825" y="2233613"/>
          <p14:tracePt t="69633" x="4705350" y="2233613"/>
          <p14:tracePt t="69650" x="4710113" y="2233613"/>
          <p14:tracePt t="69667" x="4714875" y="2233613"/>
          <p14:tracePt t="69668" x="4719638" y="2233613"/>
          <p14:tracePt t="69683" x="4724400" y="2233613"/>
          <p14:tracePt t="69700" x="4733925" y="2233613"/>
          <p14:tracePt t="69717" x="4762500" y="2233613"/>
          <p14:tracePt t="69733" x="4843463" y="2233613"/>
          <p14:tracePt t="69750" x="4914900" y="2233613"/>
          <p14:tracePt t="69767" x="4995863" y="2233613"/>
          <p14:tracePt t="69783" x="5062538" y="2233613"/>
          <p14:tracePt t="69800" x="5176838" y="2233613"/>
          <p14:tracePt t="69816" x="5243513" y="2233613"/>
          <p14:tracePt t="69833" x="5305425" y="2228850"/>
          <p14:tracePt t="69850" x="5367338" y="2224088"/>
          <p14:tracePt t="69866" x="5434013" y="2209800"/>
          <p14:tracePt t="69883" x="5476875" y="2209800"/>
          <p14:tracePt t="69900" x="5519738" y="2209800"/>
          <p14:tracePt t="69917" x="5572125" y="2209800"/>
          <p14:tracePt t="69933" x="5610225" y="2209800"/>
          <p14:tracePt t="69950" x="5629275" y="2209800"/>
          <p14:tracePt t="69966" x="5653088" y="2209800"/>
          <p14:tracePt t="69983" x="5662613" y="2209800"/>
          <p14:tracePt t="70000" x="5672138" y="2209800"/>
          <p14:tracePt t="70035" x="5667375" y="2209800"/>
          <p14:tracePt t="70050" x="5629275" y="2209800"/>
          <p14:tracePt t="70066" x="5510213" y="2209800"/>
          <p14:tracePt t="70083" x="5314950" y="2209800"/>
          <p14:tracePt t="70100" x="5024438" y="2214563"/>
          <p14:tracePt t="70117" x="4814888" y="2214563"/>
          <p14:tracePt t="70133" x="4648200" y="2224088"/>
          <p14:tracePt t="70151" x="4514850" y="2224088"/>
          <p14:tracePt t="70167" x="4333875" y="2209800"/>
          <p14:tracePt t="70183" x="4252913" y="2209800"/>
          <p14:tracePt t="70200" x="4181475" y="2195513"/>
          <p14:tracePt t="70216" x="4138613" y="2195513"/>
          <p14:tracePt t="70233" x="4071938" y="2195513"/>
          <p14:tracePt t="70250" x="4029075" y="2195513"/>
          <p14:tracePt t="70267" x="4005263" y="2195513"/>
          <p14:tracePt t="70283" x="3990975" y="2195513"/>
          <p14:tracePt t="70300" x="3986213" y="2195513"/>
          <p14:tracePt t="70336" x="3990975" y="2195513"/>
          <p14:tracePt t="70343" x="4019550" y="2195513"/>
          <p14:tracePt t="70350" x="4076700" y="2205038"/>
          <p14:tracePt t="70367" x="4243388" y="2214563"/>
          <p14:tracePt t="70383" x="4395788" y="2214563"/>
          <p14:tracePt t="70400" x="4595813" y="2214563"/>
          <p14:tracePt t="70417" x="4872038" y="2209800"/>
          <p14:tracePt t="70433" x="5019675" y="2209800"/>
          <p14:tracePt t="70450" x="5162550" y="2200275"/>
          <p14:tracePt t="70466" x="5286375" y="2200275"/>
          <p14:tracePt t="70483" x="5400675" y="2200275"/>
          <p14:tracePt t="70500" x="5462588" y="2200275"/>
          <p14:tracePt t="70517" x="5500688" y="2200275"/>
          <p14:tracePt t="70534" x="5534025" y="2200275"/>
          <p14:tracePt t="70550" x="5543550" y="2200275"/>
          <p14:tracePt t="70566" x="5553075" y="2200275"/>
          <p14:tracePt t="70583" x="5557838" y="2200275"/>
          <p14:tracePt t="70600" x="5562600" y="2200275"/>
          <p14:tracePt t="71467" x="5538788" y="2205038"/>
          <p14:tracePt t="71474" x="5505450" y="2205038"/>
          <p14:tracePt t="71483" x="5476875" y="2205038"/>
          <p14:tracePt t="71500" x="5429250" y="2205038"/>
          <p14:tracePt t="71516" x="5376863" y="2205038"/>
          <p14:tracePt t="71533" x="5310188" y="2205038"/>
          <p14:tracePt t="71550" x="5276850" y="2209800"/>
          <p14:tracePt t="71583" x="5191125" y="2214563"/>
          <p14:tracePt t="71616" x="5105400" y="2224088"/>
          <p14:tracePt t="71633" x="5072063" y="2228850"/>
          <p14:tracePt t="71650" x="5033963" y="2228850"/>
          <p14:tracePt t="71666" x="4962525" y="2228850"/>
          <p14:tracePt t="71683" x="4924425" y="2228850"/>
          <p14:tracePt t="71700" x="4876800" y="2228850"/>
          <p14:tracePt t="71717" x="4829175" y="2228850"/>
          <p14:tracePt t="71733" x="4805363" y="2228850"/>
          <p14:tracePt t="71750" x="4786313" y="2228850"/>
          <p14:tracePt t="71766" x="4776788" y="2228850"/>
          <p14:tracePt t="71783" x="4767263" y="2228850"/>
          <p14:tracePt t="71800" x="4762500" y="2228850"/>
          <p14:tracePt t="71816" x="4757738" y="2228850"/>
          <p14:tracePt t="71886" x="4762500" y="2228850"/>
          <p14:tracePt t="71893" x="4772025" y="2228850"/>
          <p14:tracePt t="71900" x="4791075" y="2228850"/>
          <p14:tracePt t="71916" x="4857750" y="2228850"/>
          <p14:tracePt t="71933" x="4953000" y="2224088"/>
          <p14:tracePt t="71950" x="5062538" y="2214563"/>
          <p14:tracePt t="71966" x="5276850" y="2214563"/>
          <p14:tracePt t="71983" x="5410200" y="2209800"/>
          <p14:tracePt t="72000" x="5524500" y="2200275"/>
          <p14:tracePt t="72016" x="5614988" y="2200275"/>
          <p14:tracePt t="72033" x="5729288" y="2200275"/>
          <p14:tracePt t="72050" x="5786438" y="2200275"/>
          <p14:tracePt t="72066" x="5829300" y="2200275"/>
          <p14:tracePt t="72083" x="5872163" y="2200275"/>
          <p14:tracePt t="72100" x="5891213" y="2200275"/>
          <p14:tracePt t="72116" x="5910263" y="2200275"/>
          <p14:tracePt t="72133" x="5929313" y="2200275"/>
          <p14:tracePt t="72150" x="5938838" y="2200275"/>
          <p14:tracePt t="72166" x="5943600" y="2200275"/>
          <p14:tracePt t="72183" x="5948363" y="2200275"/>
          <p14:tracePt t="72209" x="5953125" y="2200275"/>
          <p14:tracePt t="73266" x="5729288" y="2109788"/>
          <p14:tracePt t="73273" x="5424488" y="1971675"/>
          <p14:tracePt t="73283" x="5033963" y="1809750"/>
          <p14:tracePt t="73300" x="4348163" y="1576388"/>
          <p14:tracePt t="73317" x="3438525" y="1181100"/>
          <p14:tracePt t="73334" x="3062288" y="962025"/>
          <p14:tracePt t="73367" x="2805113" y="800100"/>
          <p14:tracePt t="73400" x="2762250" y="752475"/>
          <p14:tracePt t="73633" x="2738438" y="700088"/>
          <p14:tracePt t="73641" x="2714625" y="628650"/>
          <p14:tracePt t="73650" x="2676525" y="547688"/>
          <p14:tracePt t="73666" x="2624138" y="438150"/>
          <p14:tracePt t="73683" x="2581275" y="371475"/>
          <p14:tracePt t="73700" x="2528888" y="319088"/>
          <p14:tracePt t="73716" x="2433638" y="276225"/>
          <p14:tracePt t="73733" x="2305050" y="242888"/>
          <p14:tracePt t="73750" x="2181225" y="242888"/>
          <p14:tracePt t="73766" x="1957388" y="242888"/>
          <p14:tracePt t="73783" x="1781175" y="247650"/>
          <p14:tracePt t="73800" x="1647825" y="247650"/>
          <p14:tracePt t="73816" x="1457325" y="242888"/>
          <p14:tracePt t="73833" x="1371600" y="228600"/>
          <p14:tracePt t="73850" x="1328738" y="204788"/>
          <p14:tracePt t="73866" x="1285875" y="147638"/>
          <p14:tracePt t="73883" x="1252538" y="0"/>
          <p14:tracePt t="73899" x="1281113" y="0"/>
          <p14:tracePt t="73916" x="1333500" y="0"/>
          <p14:tracePt t="73933" x="1395413" y="0"/>
          <p14:tracePt t="73949" x="1533525" y="0"/>
          <p14:tracePt t="73966" x="1662113" y="28575"/>
          <p14:tracePt t="73983" x="1790700" y="100013"/>
          <p14:tracePt t="74000" x="1952625" y="309563"/>
          <p14:tracePt t="74016" x="2033588" y="523875"/>
          <p14:tracePt t="74033" x="2062163" y="723900"/>
          <p14:tracePt t="74050" x="2066925" y="1004888"/>
          <p14:tracePt t="74066" x="2019300" y="1366838"/>
          <p14:tracePt t="74083" x="1938338" y="1681163"/>
          <p14:tracePt t="74100" x="1814513" y="2405063"/>
          <p14:tracePt t="74117" x="1719263" y="3171825"/>
          <p14:tracePt t="74134" x="1709738" y="3771900"/>
          <p14:tracePt t="74150" x="1709738" y="4019550"/>
          <p14:tracePt t="74166" x="1719263" y="4100513"/>
          <p14:tracePt t="74184" x="1724025" y="4138613"/>
          <p14:tracePt t="74426" x="1714500" y="4071938"/>
          <p14:tracePt t="74434" x="1676400" y="3967163"/>
          <p14:tracePt t="74450" x="1619250" y="3767138"/>
          <p14:tracePt t="74483" x="1485900" y="3471863"/>
          <p14:tracePt t="74516" x="1333500" y="3181350"/>
          <p14:tracePt t="74533" x="1300163" y="3124200"/>
          <p14:tracePt t="74550" x="1257300" y="3086100"/>
          <p14:tracePt t="74566" x="1209675" y="3043238"/>
          <p14:tracePt t="74583" x="1185863" y="3019425"/>
          <p14:tracePt t="74600" x="1162050" y="3000375"/>
          <p14:tracePt t="74616" x="1138238" y="2990850"/>
          <p14:tracePt t="74633" x="1104900" y="2971800"/>
          <p14:tracePt t="74649" x="1081088" y="2967038"/>
          <p14:tracePt t="74666" x="1062038" y="2967038"/>
          <p14:tracePt t="74683" x="1014413" y="2971800"/>
          <p14:tracePt t="74700" x="971550" y="2986088"/>
          <p14:tracePt t="74716" x="933450" y="3009900"/>
          <p14:tracePt t="74733" x="876300" y="3043238"/>
          <p14:tracePt t="74750" x="781050" y="3167063"/>
          <p14:tracePt t="74766" x="714375" y="3295650"/>
          <p14:tracePt t="74783" x="661988" y="3405188"/>
          <p14:tracePt t="74800" x="619125" y="3557588"/>
          <p14:tracePt t="74816" x="571500" y="3848100"/>
          <p14:tracePt t="74833" x="561975" y="3971925"/>
          <p14:tracePt t="74849" x="557213" y="4114800"/>
          <p14:tracePt t="74866" x="557213" y="4262438"/>
          <p14:tracePt t="74883" x="557213" y="4400550"/>
          <p14:tracePt t="74899" x="576263" y="4557713"/>
          <p14:tracePt t="74916" x="604838" y="4757738"/>
          <p14:tracePt t="74933" x="661988" y="4924425"/>
          <p14:tracePt t="74949" x="709613" y="5033963"/>
          <p14:tracePt t="74966" x="771525" y="5143500"/>
          <p14:tracePt t="74983" x="838200" y="5243513"/>
          <p14:tracePt t="74999" x="938213" y="5334000"/>
          <p14:tracePt t="75016" x="1023938" y="5381625"/>
          <p14:tracePt t="75033" x="1133475" y="5414963"/>
          <p14:tracePt t="75049" x="1247775" y="5434013"/>
          <p14:tracePt t="75066" x="1409700" y="5457825"/>
          <p14:tracePt t="75083" x="1524000" y="5462588"/>
          <p14:tracePt t="75099" x="1676400" y="5462588"/>
          <p14:tracePt t="75116" x="1947863" y="5414963"/>
          <p14:tracePt t="75133" x="2205038" y="5319713"/>
          <p14:tracePt t="75149" x="2452688" y="5229225"/>
          <p14:tracePt t="75166" x="2647950" y="5162550"/>
          <p14:tracePt t="75168" x="2738438" y="5133975"/>
          <p14:tracePt t="75183" x="2909888" y="5062538"/>
          <p14:tracePt t="75199" x="3043238" y="5000625"/>
          <p14:tracePt t="75216" x="3152775" y="4933950"/>
          <p14:tracePt t="75233" x="3243263" y="4852988"/>
          <p14:tracePt t="75249" x="3343275" y="4700588"/>
          <p14:tracePt t="75266" x="3376613" y="4562475"/>
          <p14:tracePt t="75283" x="3352800" y="4338638"/>
          <p14:tracePt t="75300" x="3248025" y="4081463"/>
          <p14:tracePt t="75316" x="3124200" y="3890963"/>
          <p14:tracePt t="75333" x="2986088" y="3733800"/>
          <p14:tracePt t="75350" x="2871788" y="3629025"/>
          <p14:tracePt t="75366" x="2752725" y="3567113"/>
          <p14:tracePt t="75383" x="2709863" y="3538538"/>
          <p14:tracePt t="75399" x="2686050" y="3533775"/>
          <p14:tracePt t="75416" x="2676525" y="3529013"/>
          <p14:tracePt t="75433" x="2667000" y="3529013"/>
          <p14:tracePt t="75484" x="2662238" y="3529013"/>
          <p14:tracePt t="75499" x="2657475" y="3529013"/>
          <p14:tracePt t="75506" x="2657475" y="3524250"/>
          <p14:tracePt t="75516" x="2652713" y="3524250"/>
          <p14:tracePt t="75533" x="2647950" y="3519488"/>
          <p14:tracePt t="75550" x="2633663" y="3509963"/>
          <p14:tracePt t="75566" x="2609850" y="3495675"/>
          <p14:tracePt t="75583" x="2581275" y="3476625"/>
          <p14:tracePt t="75600" x="2557463" y="3467100"/>
          <p14:tracePt t="75616" x="2514600" y="3443288"/>
          <p14:tracePt t="75633" x="2486025" y="3429000"/>
          <p14:tracePt t="75649" x="2457450" y="3424238"/>
          <p14:tracePt t="75666" x="2414588" y="3419475"/>
          <p14:tracePt t="75668" x="2390775" y="3419475"/>
          <p14:tracePt t="75683" x="2319338" y="3429000"/>
          <p14:tracePt t="75700" x="2228850" y="3433763"/>
          <p14:tracePt t="75716" x="2157413" y="3443288"/>
          <p14:tracePt t="75733" x="2081213" y="3457575"/>
          <p14:tracePt t="75749" x="2057400" y="3457575"/>
          <p14:tracePt t="75766" x="2038350" y="3457575"/>
          <p14:tracePt t="75783" x="2028825" y="3457575"/>
          <p14:tracePt t="75799" x="2019300" y="3457575"/>
          <p14:tracePt t="75888" x="2024063" y="3457575"/>
          <p14:tracePt t="75895" x="2033588" y="3457575"/>
          <p14:tracePt t="75903" x="2043113" y="3457575"/>
          <p14:tracePt t="75916" x="2066925" y="3457575"/>
          <p14:tracePt t="75933" x="2181225" y="3457575"/>
          <p14:tracePt t="75949" x="2247900" y="3457575"/>
          <p14:tracePt t="75966" x="2333625" y="3443288"/>
          <p14:tracePt t="75983" x="2457450" y="3443288"/>
          <p14:tracePt t="75999" x="2547938" y="3438525"/>
          <p14:tracePt t="76016" x="2628900" y="3438525"/>
          <p14:tracePt t="76033" x="2686050" y="3438525"/>
          <p14:tracePt t="76049" x="2771775" y="3438525"/>
          <p14:tracePt t="76066" x="2828925" y="3438525"/>
          <p14:tracePt t="76083" x="2876550" y="3438525"/>
          <p14:tracePt t="76099" x="2928938" y="3438525"/>
          <p14:tracePt t="76116" x="3005138" y="3438525"/>
          <p14:tracePt t="76133" x="3038475" y="3438525"/>
          <p14:tracePt t="76149" x="3076575" y="3438525"/>
          <p14:tracePt t="76166" x="3105150" y="3438525"/>
          <p14:tracePt t="76167" x="3114675" y="3438525"/>
          <p14:tracePt t="76183" x="3133725" y="3433763"/>
          <p14:tracePt t="76199" x="3157538" y="3433763"/>
          <p14:tracePt t="76216" x="3176588" y="3433763"/>
          <p14:tracePt t="76233" x="3195638" y="3433763"/>
          <p14:tracePt t="76249" x="3214688" y="3433763"/>
          <p14:tracePt t="76266" x="3219450" y="3433763"/>
          <p14:tracePt t="76283" x="3224213" y="3433763"/>
          <p14:tracePt t="76299" x="3228975" y="3433763"/>
          <p14:tracePt t="77261" x="3286125" y="3357563"/>
          <p14:tracePt t="77269" x="3371850" y="3243263"/>
          <p14:tracePt t="77283" x="3552825" y="3052763"/>
          <p14:tracePt t="77299" x="3695700" y="2924175"/>
          <p14:tracePt t="77316" x="3810000" y="2809875"/>
          <p14:tracePt t="77333" x="3924300" y="2705100"/>
          <p14:tracePt t="77366" x="4119563" y="2528888"/>
          <p14:tracePt t="77399" x="4195763" y="2476500"/>
          <p14:tracePt t="77416" x="4229100" y="2443163"/>
          <p14:tracePt t="77433" x="4262438" y="2419350"/>
          <p14:tracePt t="77449" x="4286250" y="2400300"/>
          <p14:tracePt t="77466" x="4305300" y="2381250"/>
          <p14:tracePt t="77483" x="4343400" y="2357438"/>
          <p14:tracePt t="77499" x="4357688" y="2343150"/>
          <p14:tracePt t="77516" x="4367213" y="2333625"/>
          <p14:tracePt t="77533" x="4376738" y="2324100"/>
          <p14:tracePt t="77549" x="4386263" y="2319338"/>
          <p14:tracePt t="77566" x="4386263" y="2314575"/>
          <p14:tracePt t="77583" x="4395788" y="2309813"/>
          <p14:tracePt t="77599" x="4414838" y="2286000"/>
          <p14:tracePt t="77616" x="4429125" y="2276475"/>
          <p14:tracePt t="77633" x="4433888" y="2266950"/>
          <p14:tracePt t="77649" x="4438650" y="2257425"/>
          <p14:tracePt t="77666" x="4448175" y="2247900"/>
          <p14:tracePt t="77732" x="4448175" y="2243138"/>
          <p14:tracePt t="77798" x="4443413" y="2243138"/>
          <p14:tracePt t="77812" x="4438650" y="2243138"/>
          <p14:tracePt t="77819" x="4433888" y="2243138"/>
          <p14:tracePt t="77834" x="4429125" y="2243138"/>
          <p14:tracePt t="77849" x="4424363" y="2243138"/>
          <p14:tracePt t="78488" x="4414838" y="2243138"/>
          <p14:tracePt t="78495" x="4386263" y="2257425"/>
          <p14:tracePt t="78503" x="4362450" y="2262188"/>
          <p14:tracePt t="78516" x="4333875" y="2271713"/>
          <p14:tracePt t="78533" x="4233863" y="2300288"/>
          <p14:tracePt t="78549" x="4181475" y="2319338"/>
          <p14:tracePt t="78583" x="4067175" y="2352675"/>
          <p14:tracePt t="78617" x="3990975" y="2362200"/>
          <p14:tracePt t="78633" x="3943350" y="2376488"/>
          <p14:tracePt t="78649" x="3886200" y="2376488"/>
          <p14:tracePt t="78666" x="3843338" y="2376488"/>
          <p14:tracePt t="78683" x="3805238" y="2381250"/>
          <p14:tracePt t="78699" x="3776663" y="2381250"/>
          <p14:tracePt t="78716" x="3738563" y="2381250"/>
          <p14:tracePt t="78733" x="3714750" y="2381250"/>
          <p14:tracePt t="78749" x="3695700" y="2381250"/>
          <p14:tracePt t="78766" x="3671888" y="2381250"/>
          <p14:tracePt t="78783" x="3643313" y="2381250"/>
          <p14:tracePt t="78799" x="3629025" y="2381250"/>
          <p14:tracePt t="78816" x="3619500" y="2381250"/>
          <p14:tracePt t="78833" x="3605213" y="2381250"/>
          <p14:tracePt t="78849" x="3600450" y="2381250"/>
          <p14:tracePt t="79450" x="3619500" y="2376488"/>
          <p14:tracePt t="79457" x="3648075" y="2362200"/>
          <p14:tracePt t="79466" x="3676650" y="2347913"/>
          <p14:tracePt t="79483" x="3733800" y="2319338"/>
          <p14:tracePt t="79499" x="3767138" y="2305050"/>
          <p14:tracePt t="79516" x="3810000" y="2286000"/>
          <p14:tracePt t="79533" x="3833813" y="2271713"/>
          <p14:tracePt t="79566" x="3876675" y="2262188"/>
          <p14:tracePt t="79599" x="3919538" y="2238375"/>
          <p14:tracePt t="79616" x="3933825" y="2228850"/>
          <p14:tracePt t="79633" x="3967163" y="2219325"/>
          <p14:tracePt t="79649" x="3981450" y="2214563"/>
          <p14:tracePt t="79666" x="3995738" y="2209800"/>
          <p14:tracePt t="79683" x="4005263" y="2205038"/>
          <p14:tracePt t="79699" x="4029075" y="2195513"/>
          <p14:tracePt t="79716" x="4033838" y="2185988"/>
          <p14:tracePt t="79732" x="4038600" y="2185988"/>
          <p14:tracePt t="79749" x="4043363" y="2185988"/>
          <p14:tracePt t="79766" x="4048125" y="2185988"/>
          <p14:tracePt t="80140" x="4057650" y="2185988"/>
          <p14:tracePt t="80147" x="4067175" y="2185988"/>
          <p14:tracePt t="80155" x="4076700" y="2185988"/>
          <p14:tracePt t="80182" x="4110038" y="2185988"/>
          <p14:tracePt t="80216" x="4152900" y="2185988"/>
          <p14:tracePt t="80232" x="4167188" y="2185988"/>
          <p14:tracePt t="80249" x="4181475" y="2185988"/>
          <p14:tracePt t="80266" x="4191000" y="2185988"/>
          <p14:tracePt t="80282" x="4195763" y="2185988"/>
          <p14:tracePt t="80299" x="4200525" y="2185988"/>
          <p14:tracePt t="80316" x="4205288" y="2185988"/>
          <p14:tracePt t="80625" x="4243388" y="2185988"/>
          <p14:tracePt t="80633" x="4286250" y="2176463"/>
          <p14:tracePt t="80640" x="4333875" y="2176463"/>
          <p14:tracePt t="80649" x="4367213" y="2176463"/>
          <p14:tracePt t="80666" x="4433888" y="2176463"/>
          <p14:tracePt t="80682" x="4495800" y="2176463"/>
          <p14:tracePt t="80699" x="4557713" y="2176463"/>
          <p14:tracePt t="80716" x="4591050" y="2176463"/>
          <p14:tracePt t="80732" x="4614863" y="2176463"/>
          <p14:tracePt t="80749" x="4633913" y="2176463"/>
          <p14:tracePt t="80766" x="4643438" y="2176463"/>
          <p14:tracePt t="80782" x="4648200" y="2176463"/>
          <p14:tracePt t="80799" x="4652963" y="2176463"/>
          <p14:tracePt t="80816" x="4657725" y="2176463"/>
          <p14:tracePt t="80904" x="4662488" y="2176463"/>
          <p14:tracePt t="80918" x="4667250" y="2176463"/>
          <p14:tracePt t="80926" x="4672013" y="2176463"/>
          <p14:tracePt t="80933" x="4681538" y="2176463"/>
          <p14:tracePt t="80949" x="4691063" y="2181225"/>
          <p14:tracePt t="80966" x="4705350" y="2181225"/>
          <p14:tracePt t="80982" x="4710113" y="2181225"/>
          <p14:tracePt t="80999" x="4719638" y="2181225"/>
          <p14:tracePt t="81016" x="4729163" y="2181225"/>
          <p14:tracePt t="81352" x="4733925" y="2181225"/>
          <p14:tracePt t="81360" x="4743450" y="2185988"/>
          <p14:tracePt t="81368" x="4757738" y="2195513"/>
          <p14:tracePt t="81382" x="4776788" y="2205038"/>
          <p14:tracePt t="81399" x="4800600" y="2219325"/>
          <p14:tracePt t="81416" x="4824413" y="2228850"/>
          <p14:tracePt t="81433" x="4857750" y="2238375"/>
          <p14:tracePt t="81466" x="4910138" y="2257425"/>
          <p14:tracePt t="81499" x="4972050" y="2262188"/>
          <p14:tracePt t="81516" x="5000625" y="2262188"/>
          <p14:tracePt t="81533" x="5029200" y="2271713"/>
          <p14:tracePt t="81549" x="5057775" y="2276475"/>
          <p14:tracePt t="81566" x="5105400" y="2276475"/>
          <p14:tracePt t="81582" x="5148263" y="2276475"/>
          <p14:tracePt t="81599" x="5176838" y="2276475"/>
          <p14:tracePt t="81616" x="5219700" y="2276475"/>
          <p14:tracePt t="81632" x="5248275" y="2276475"/>
          <p14:tracePt t="81649" x="5272088" y="2276475"/>
          <p14:tracePt t="81666" x="5286375" y="2276475"/>
          <p14:tracePt t="81683" x="5305425" y="2276475"/>
          <p14:tracePt t="81699" x="5310188" y="2276475"/>
          <p14:tracePt t="81716" x="5314950" y="2276475"/>
          <p14:tracePt t="81732" x="5324475" y="2276475"/>
          <p14:tracePt t="81947" x="5343525" y="2266950"/>
          <p14:tracePt t="81954" x="5357813" y="2262188"/>
          <p14:tracePt t="81966" x="5386388" y="2247900"/>
          <p14:tracePt t="81982" x="5429250" y="2238375"/>
          <p14:tracePt t="81999" x="5519738" y="2214563"/>
          <p14:tracePt t="82032" x="5629275" y="2195513"/>
          <p14:tracePt t="82066" x="5734050" y="2190750"/>
          <p14:tracePt t="82082" x="5772150" y="2185988"/>
          <p14:tracePt t="82099" x="5805488" y="2171700"/>
          <p14:tracePt t="82116" x="5838825" y="2166938"/>
          <p14:tracePt t="82132" x="5853113" y="2166938"/>
          <p14:tracePt t="82149" x="5872163" y="2162175"/>
          <p14:tracePt t="82166" x="5881688" y="2162175"/>
          <p14:tracePt t="82182" x="5891213" y="2162175"/>
          <p14:tracePt t="82199" x="5895975" y="2162175"/>
          <p14:tracePt t="82216" x="5900738" y="2162175"/>
          <p14:tracePt t="82233" x="5910263" y="2162175"/>
          <p14:tracePt t="82249" x="5924550" y="2162175"/>
          <p14:tracePt t="82266" x="5934075" y="2162175"/>
          <p14:tracePt t="82282" x="5938838" y="2162175"/>
          <p14:tracePt t="82299" x="5948363" y="2162175"/>
          <p14:tracePt t="82316" x="5957888" y="2162175"/>
          <p14:tracePt t="82711" x="5962650" y="2157413"/>
          <p14:tracePt t="82718" x="5972175" y="2157413"/>
          <p14:tracePt t="82733" x="5981700" y="2147888"/>
          <p14:tracePt t="82766" x="6000750" y="2147888"/>
          <p14:tracePt t="82799" x="6005513" y="2147888"/>
          <p14:tracePt t="82832" x="6005513" y="2138363"/>
          <p14:tracePt t="82849" x="6005513" y="2128838"/>
          <p14:tracePt t="82865" x="5962650" y="2105025"/>
          <p14:tracePt t="82882" x="5895975" y="2057400"/>
          <p14:tracePt t="82899" x="5819775" y="2028825"/>
          <p14:tracePt t="82916" x="5743575" y="2005013"/>
          <p14:tracePt t="82932" x="5691188" y="1995488"/>
          <p14:tracePt t="82949" x="5638800" y="1990725"/>
          <p14:tracePt t="82966" x="5591175" y="1976438"/>
          <p14:tracePt t="82982" x="5514975" y="1966913"/>
          <p14:tracePt t="82999" x="5462588" y="1952625"/>
          <p14:tracePt t="83016" x="5410200" y="1928813"/>
          <p14:tracePt t="83032" x="5372100" y="1914525"/>
          <p14:tracePt t="83049" x="5295900" y="1905000"/>
          <p14:tracePt t="83066" x="5243513" y="1895475"/>
          <p14:tracePt t="83082" x="5172075" y="1885950"/>
          <p14:tracePt t="83099" x="5067300" y="1871663"/>
          <p14:tracePt t="83116" x="5005388" y="1866900"/>
          <p14:tracePt t="83132" x="4962525" y="1857375"/>
          <p14:tracePt t="83149" x="4919663" y="1857375"/>
          <p14:tracePt t="83166" x="4862513" y="1857375"/>
          <p14:tracePt t="83182" x="4824413" y="1857375"/>
          <p14:tracePt t="83199" x="4795838" y="1857375"/>
          <p14:tracePt t="83215" x="4772025" y="1857375"/>
          <p14:tracePt t="83232" x="4757738" y="1857375"/>
          <p14:tracePt t="83249" x="4752975" y="1857375"/>
          <p14:tracePt t="83266" x="4743450" y="1876425"/>
          <p14:tracePt t="83282" x="4724400" y="1928813"/>
          <p14:tracePt t="83299" x="4681538" y="2019300"/>
          <p14:tracePt t="83316" x="4662488" y="2066925"/>
          <p14:tracePt t="83332" x="4643438" y="2105025"/>
          <p14:tracePt t="83349" x="4619625" y="2133600"/>
          <p14:tracePt t="83365" x="4614863" y="2143125"/>
          <p14:tracePt t="83382" x="4610100" y="2147888"/>
          <p14:tracePt t="83399" x="4600575" y="2157413"/>
          <p14:tracePt t="83416" x="4595813" y="2157413"/>
          <p14:tracePt t="83834" x="4629150" y="2162175"/>
          <p14:tracePt t="83841" x="4676775" y="2162175"/>
          <p14:tracePt t="83850" x="4719638" y="2162175"/>
          <p14:tracePt t="83866" x="4824413" y="2171700"/>
          <p14:tracePt t="83882" x="4905375" y="2171700"/>
          <p14:tracePt t="83899" x="4972050" y="2171700"/>
          <p14:tracePt t="83932" x="5095875" y="2171700"/>
          <p14:tracePt t="83965" x="5224463" y="2171700"/>
          <p14:tracePt t="83982" x="5305425" y="2171700"/>
          <p14:tracePt t="83999" x="5357813" y="2166938"/>
          <p14:tracePt t="84015" x="5410200" y="2166938"/>
          <p14:tracePt t="84032" x="5505450" y="2152650"/>
          <p14:tracePt t="84049" x="5572125" y="2152650"/>
          <p14:tracePt t="84065" x="5619750" y="2147888"/>
          <p14:tracePt t="84082" x="5672138" y="2143125"/>
          <p14:tracePt t="84099" x="5719763" y="2128838"/>
          <p14:tracePt t="84115" x="5734050" y="2124075"/>
          <p14:tracePt t="84132" x="5743575" y="2124075"/>
          <p14:tracePt t="84149" x="5748338" y="2124075"/>
          <p14:tracePt t="84166" x="5753100" y="2119313"/>
          <p14:tracePt t="84182" x="5753100" y="2114550"/>
          <p14:tracePt t="84199" x="5738813" y="2100263"/>
          <p14:tracePt t="84216" x="5619750" y="2024063"/>
          <p14:tracePt t="84232" x="5524500" y="1971675"/>
          <p14:tracePt t="84249" x="5414963" y="1924050"/>
          <p14:tracePt t="84265" x="5305425" y="1890713"/>
          <p14:tracePt t="84282" x="5143500" y="1857375"/>
          <p14:tracePt t="84299" x="5072063" y="1833563"/>
          <p14:tracePt t="84315" x="5005388" y="1814513"/>
          <p14:tracePt t="84332" x="4943475" y="1800225"/>
          <p14:tracePt t="84349" x="4852988" y="1785938"/>
          <p14:tracePt t="84365" x="4791075" y="1781175"/>
          <p14:tracePt t="84382" x="4710113" y="1766888"/>
          <p14:tracePt t="84399" x="4614863" y="1766888"/>
          <p14:tracePt t="84415" x="4557713" y="1766888"/>
          <p14:tracePt t="84432" x="4476750" y="1766888"/>
          <p14:tracePt t="84449" x="4405313" y="1766888"/>
          <p14:tracePt t="84466" x="4291013" y="1781175"/>
          <p14:tracePt t="84482" x="4229100" y="1790700"/>
          <p14:tracePt t="84499" x="4176713" y="1804988"/>
          <p14:tracePt t="84515" x="4133850" y="1814513"/>
          <p14:tracePt t="84532" x="4076700" y="1847850"/>
          <p14:tracePt t="84549" x="4038600" y="1871663"/>
          <p14:tracePt t="84565" x="4005263" y="1895475"/>
          <p14:tracePt t="84582" x="3971925" y="1928813"/>
          <p14:tracePt t="84599" x="3924300" y="1971675"/>
          <p14:tracePt t="84615" x="3886200" y="1995488"/>
          <p14:tracePt t="84632" x="3862388" y="2019300"/>
          <p14:tracePt t="84649" x="3824288" y="2066925"/>
          <p14:tracePt t="84665" x="3810000" y="2105025"/>
          <p14:tracePt t="84682" x="3795713" y="2133600"/>
          <p14:tracePt t="84699" x="3786188" y="2166938"/>
          <p14:tracePt t="84716" x="3786188" y="2209800"/>
          <p14:tracePt t="84732" x="3795713" y="2247900"/>
          <p14:tracePt t="84749" x="3805238" y="2271713"/>
          <p14:tracePt t="84765" x="3838575" y="2295525"/>
          <p14:tracePt t="84782" x="3910013" y="2319338"/>
          <p14:tracePt t="84799" x="3981450" y="2343150"/>
          <p14:tracePt t="84816" x="4095750" y="2352675"/>
          <p14:tracePt t="84832" x="4219575" y="2357438"/>
          <p14:tracePt t="84849" x="4410075" y="2366963"/>
          <p14:tracePt t="84865" x="4524375" y="2362200"/>
          <p14:tracePt t="84882" x="4638675" y="2338388"/>
          <p14:tracePt t="84899" x="4786313" y="2281238"/>
          <p14:tracePt t="84915" x="4862513" y="2243138"/>
          <p14:tracePt t="84932" x="4919663" y="2209800"/>
          <p14:tracePt t="84949" x="4948238" y="2185988"/>
          <p14:tracePt t="84966" x="4976813" y="2162175"/>
          <p14:tracePt t="84982" x="4981575" y="2152650"/>
          <p14:tracePt t="84999" x="4986338" y="2133600"/>
          <p14:tracePt t="85015" x="4986338" y="2109788"/>
          <p14:tracePt t="85032" x="4957763" y="2052638"/>
          <p14:tracePt t="85049" x="4876800" y="1985963"/>
          <p14:tracePt t="85065" x="4795838" y="1909763"/>
          <p14:tracePt t="85082" x="4624388" y="1819275"/>
          <p14:tracePt t="85099" x="4476750" y="1771650"/>
          <p14:tracePt t="85115" x="4338638" y="1757363"/>
          <p14:tracePt t="85133" x="4238625" y="1757363"/>
          <p14:tracePt t="85149" x="4143375" y="1766888"/>
          <p14:tracePt t="85165" x="4090988" y="1776413"/>
          <p14:tracePt t="85182" x="4038600" y="1790700"/>
          <p14:tracePt t="85199" x="4000500" y="1814513"/>
          <p14:tracePt t="85215" x="3938588" y="1866900"/>
          <p14:tracePt t="85232" x="3890963" y="1895475"/>
          <p14:tracePt t="85249" x="3857625" y="1919288"/>
          <p14:tracePt t="85266" x="3819525" y="1952625"/>
          <p14:tracePt t="85282" x="3795713" y="1971675"/>
          <p14:tracePt t="85299" x="3776663" y="2000250"/>
          <p14:tracePt t="85315" x="3757613" y="2024063"/>
          <p14:tracePt t="85332" x="3748088" y="2038350"/>
          <p14:tracePt t="85349" x="3743325" y="2043113"/>
          <p14:tracePt t="85365" x="3743325" y="2052638"/>
          <p14:tracePt t="85382" x="3743325" y="2057400"/>
          <p14:tracePt t="85399" x="3748088" y="2066925"/>
          <p14:tracePt t="85415" x="3771900" y="2081213"/>
          <p14:tracePt t="85432" x="3795713" y="2095500"/>
          <p14:tracePt t="85449" x="3829050" y="2109788"/>
          <p14:tracePt t="85465" x="3862388" y="2128838"/>
          <p14:tracePt t="85482" x="3886200" y="2133600"/>
          <p14:tracePt t="85499" x="3895725" y="2138363"/>
          <p14:tracePt t="85516" x="3905250" y="2138363"/>
          <p14:tracePt t="85549" x="3910013" y="2138363"/>
          <p14:tracePt t="85568" x="3914775" y="2138363"/>
          <p14:tracePt t="85583" x="3914775" y="2143125"/>
          <p14:tracePt t="86346" x="3905250" y="2143125"/>
          <p14:tracePt t="86353" x="3895725" y="2147888"/>
          <p14:tracePt t="86365" x="3876675" y="2152650"/>
          <p14:tracePt t="86383" x="3829050" y="2176463"/>
          <p14:tracePt t="86399" x="3795713" y="2190750"/>
          <p14:tracePt t="86415" x="3767138" y="2195513"/>
          <p14:tracePt t="86449" x="3709988" y="2214563"/>
          <p14:tracePt t="86482" x="3676650" y="2228850"/>
          <p14:tracePt t="86499" x="3657600" y="2233613"/>
          <p14:tracePt t="86515" x="3624263" y="2252663"/>
          <p14:tracePt t="86532" x="3600450" y="2266950"/>
          <p14:tracePt t="86549" x="3581400" y="2281238"/>
          <p14:tracePt t="86565" x="3557588" y="2295525"/>
          <p14:tracePt t="86582" x="3509963" y="2319338"/>
          <p14:tracePt t="86599" x="3457575" y="2333625"/>
          <p14:tracePt t="86615" x="3395663" y="2347913"/>
          <p14:tracePt t="86632" x="3309938" y="2362200"/>
          <p14:tracePt t="86649" x="3262313" y="2366963"/>
          <p14:tracePt t="86666" x="3219450" y="2371725"/>
          <p14:tracePt t="86682" x="3176588" y="2371725"/>
          <p14:tracePt t="86699" x="3095625" y="2371725"/>
          <p14:tracePt t="86715" x="3048000" y="2371725"/>
          <p14:tracePt t="86732" x="2986088" y="2366963"/>
          <p14:tracePt t="86749" x="2933700" y="2357438"/>
          <p14:tracePt t="86765" x="2867025" y="2347913"/>
          <p14:tracePt t="86782" x="2838450" y="2338388"/>
          <p14:tracePt t="86799" x="2814638" y="2328863"/>
          <p14:tracePt t="86815" x="2786063" y="2319338"/>
          <p14:tracePt t="86832" x="2771775" y="2314575"/>
          <p14:tracePt t="86849" x="2757488" y="2309813"/>
          <p14:tracePt t="86865" x="2752725" y="2305050"/>
          <p14:tracePt t="86882" x="2743200" y="2295525"/>
          <p14:tracePt t="86899" x="2738438" y="2295525"/>
          <p14:tracePt t="86915" x="2733675" y="2295525"/>
          <p14:tracePt t="87037" x="2728913" y="2295525"/>
          <p14:tracePt t="87154" x="2728913" y="2290763"/>
          <p14:tracePt t="87191" x="2728913" y="2286000"/>
          <p14:tracePt t="87249" x="2728913" y="2281238"/>
          <p14:tracePt t="87690" x="2747963" y="2281238"/>
          <p14:tracePt t="87697" x="2771775" y="2286000"/>
          <p14:tracePt t="87705" x="2800350" y="2295525"/>
          <p14:tracePt t="87715" x="2814638" y="2295525"/>
          <p14:tracePt t="87732" x="2843213" y="2305050"/>
          <p14:tracePt t="87749" x="2867025" y="2305050"/>
          <p14:tracePt t="87765" x="2871788" y="2305050"/>
          <p14:tracePt t="87798" x="2881313" y="2305050"/>
          <p14:tracePt t="88770" x="2933700" y="2324100"/>
          <p14:tracePt t="88778" x="3005138" y="2352675"/>
          <p14:tracePt t="88788" x="3095625" y="2371725"/>
          <p14:tracePt t="88799" x="3276600" y="2424113"/>
          <p14:tracePt t="88815" x="3438525" y="2476500"/>
          <p14:tracePt t="88832" x="3567113" y="2519363"/>
          <p14:tracePt t="88865" x="3757613" y="2619375"/>
          <p14:tracePt t="88898" x="3833813" y="2652713"/>
          <p14:tracePt t="88915" x="3848100" y="2657475"/>
          <p14:tracePt t="88932" x="3857625" y="2667000"/>
          <p14:tracePt t="88948" x="3862388" y="2667000"/>
          <p14:tracePt t="88965" x="3871913" y="2671763"/>
          <p14:tracePt t="88982" x="3895725" y="2681288"/>
          <p14:tracePt t="88998" x="3914775" y="2690813"/>
          <p14:tracePt t="89015" x="3938588" y="2695575"/>
          <p14:tracePt t="89032" x="3952875" y="2705100"/>
          <p14:tracePt t="89049" x="3971925" y="2705100"/>
          <p14:tracePt t="89065" x="3986213" y="2705100"/>
          <p14:tracePt t="89082" x="4010025" y="2705100"/>
          <p14:tracePt t="89098" x="4029075" y="2714625"/>
          <p14:tracePt t="89115" x="4086225" y="2728913"/>
          <p14:tracePt t="89132" x="4129088" y="2728913"/>
          <p14:tracePt t="89148" x="4162425" y="2728913"/>
          <p14:tracePt t="89165" x="4200525" y="2728913"/>
          <p14:tracePt t="89167" x="4210050" y="2728913"/>
          <p14:tracePt t="89182" x="4238625" y="2728913"/>
          <p14:tracePt t="89198" x="4267200" y="2728913"/>
          <p14:tracePt t="89215" x="4281488" y="2728913"/>
          <p14:tracePt t="89232" x="4300538" y="2728913"/>
          <p14:tracePt t="89248" x="4314825" y="2728913"/>
          <p14:tracePt t="89265" x="4324350" y="2728913"/>
          <p14:tracePt t="89282" x="4333875" y="2728913"/>
          <p14:tracePt t="89298" x="4343400" y="2728913"/>
          <p14:tracePt t="89315" x="4348163" y="2728913"/>
          <p14:tracePt t="89332" x="4352925" y="2728913"/>
          <p14:tracePt t="90011" x="4329113" y="2728913"/>
          <p14:tracePt t="90019" x="4295775" y="2728913"/>
          <p14:tracePt t="90032" x="4262438" y="2728913"/>
          <p14:tracePt t="90048" x="4124325" y="2714625"/>
          <p14:tracePt t="90065" x="4019550" y="2705100"/>
          <p14:tracePt t="90082" x="3938588" y="2695575"/>
          <p14:tracePt t="90115" x="3781425" y="2662238"/>
          <p14:tracePt t="90148" x="3629025" y="2619375"/>
          <p14:tracePt t="90165" x="3509963" y="2586038"/>
          <p14:tracePt t="90182" x="3448050" y="2571750"/>
          <p14:tracePt t="90198" x="3386138" y="2552700"/>
          <p14:tracePt t="90215" x="3309938" y="2528888"/>
          <p14:tracePt t="90232" x="3181350" y="2500313"/>
          <p14:tracePt t="90248" x="3076575" y="2481263"/>
          <p14:tracePt t="90265" x="2981325" y="2466975"/>
          <p14:tracePt t="90282" x="2900363" y="2457450"/>
          <p14:tracePt t="90298" x="2771775" y="2443163"/>
          <p14:tracePt t="90315" x="2690813" y="2438400"/>
          <p14:tracePt t="90332" x="2619375" y="2424113"/>
          <p14:tracePt t="90348" x="2543175" y="2414588"/>
          <p14:tracePt t="90365" x="2509838" y="2409825"/>
          <p14:tracePt t="90382" x="2481263" y="2409825"/>
          <p14:tracePt t="90398" x="2466975" y="2409825"/>
          <p14:tracePt t="90415" x="2447925" y="2409825"/>
          <p14:tracePt t="90432" x="2443163" y="2409825"/>
          <p14:tracePt t="90448" x="2433638" y="2409825"/>
          <p14:tracePt t="90496" x="2443163" y="2409825"/>
          <p14:tracePt t="90503" x="2466975" y="2409825"/>
          <p14:tracePt t="90515" x="2519363" y="2409825"/>
          <p14:tracePt t="90532" x="2705100" y="2409825"/>
          <p14:tracePt t="90548" x="2862263" y="2400300"/>
          <p14:tracePt t="90565" x="3038475" y="2400300"/>
          <p14:tracePt t="90582" x="3176588" y="2400300"/>
          <p14:tracePt t="90598" x="3386138" y="2390775"/>
          <p14:tracePt t="90615" x="3533775" y="2390775"/>
          <p14:tracePt t="90632" x="3657600" y="2405063"/>
          <p14:tracePt t="90648" x="3729038" y="2409825"/>
          <p14:tracePt t="90665" x="3795713" y="2424113"/>
          <p14:tracePt t="90682" x="3838575" y="2428875"/>
          <p14:tracePt t="90698" x="3876675" y="2443163"/>
          <p14:tracePt t="90715" x="3929063" y="2457450"/>
          <p14:tracePt t="90732" x="4005263" y="2481263"/>
          <p14:tracePt t="90748" x="4057650" y="2495550"/>
          <p14:tracePt t="90765" x="4100513" y="2509838"/>
          <p14:tracePt t="90782" x="4157663" y="2519363"/>
          <p14:tracePt t="90798" x="4176713" y="2519363"/>
          <p14:tracePt t="90815" x="4195763" y="2528888"/>
          <p14:tracePt t="90832" x="4210050" y="2533650"/>
          <p14:tracePt t="90848" x="4219575" y="2533650"/>
          <p14:tracePt t="90865" x="4224338" y="2533650"/>
          <p14:tracePt t="90882" x="4229100" y="2533650"/>
          <p14:tracePt t="90944" x="4224338" y="2533650"/>
          <p14:tracePt t="90951" x="4195763" y="2533650"/>
          <p14:tracePt t="90965" x="4086225" y="2533650"/>
          <p14:tracePt t="90982" x="3910013" y="2524125"/>
          <p14:tracePt t="90998" x="3700463" y="2505075"/>
          <p14:tracePt t="91015" x="3476625" y="2476500"/>
          <p14:tracePt t="91032" x="3219450" y="2457450"/>
          <p14:tracePt t="91048" x="3052763" y="2443163"/>
          <p14:tracePt t="91065" x="2905125" y="2443163"/>
          <p14:tracePt t="91082" x="2805113" y="2433638"/>
          <p14:tracePt t="91098" x="2686050" y="2424113"/>
          <p14:tracePt t="91115" x="2628900" y="2419350"/>
          <p14:tracePt t="91132" x="2581275" y="2414588"/>
          <p14:tracePt t="91149" x="2528888" y="2400300"/>
          <p14:tracePt t="91165" x="2500313" y="2400300"/>
          <p14:tracePt t="91182" x="2476500" y="2395538"/>
          <p14:tracePt t="91198" x="2466975" y="2395538"/>
          <p14:tracePt t="91215" x="2457450" y="2395538"/>
          <p14:tracePt t="91248" x="2471738" y="2390775"/>
          <p14:tracePt t="91265" x="2514600" y="2376488"/>
          <p14:tracePt t="91282" x="2638425" y="2376488"/>
          <p14:tracePt t="91298" x="2771775" y="2376488"/>
          <p14:tracePt t="91315" x="2928938" y="2381250"/>
          <p14:tracePt t="91332" x="3081338" y="2390775"/>
          <p14:tracePt t="91348" x="3319463" y="2409825"/>
          <p14:tracePt t="91365" x="3462338" y="2414588"/>
          <p14:tracePt t="91382" x="3581400" y="2433638"/>
          <p14:tracePt t="91398" x="3676650" y="2452688"/>
          <p14:tracePt t="91415" x="3738563" y="2476500"/>
          <p14:tracePt t="91432" x="3795713" y="2495550"/>
          <p14:tracePt t="91448" x="3838575" y="2509838"/>
          <p14:tracePt t="91465" x="3900488" y="2538413"/>
          <p14:tracePt t="91482" x="3957638" y="2566988"/>
          <p14:tracePt t="91498" x="4000500" y="2586038"/>
          <p14:tracePt t="91515" x="4048125" y="2614613"/>
          <p14:tracePt t="91532" x="4086225" y="2628900"/>
          <p14:tracePt t="91548" x="4105275" y="2633663"/>
          <p14:tracePt t="91565" x="4114800" y="2638425"/>
          <p14:tracePt t="91582" x="4124325" y="2647950"/>
          <p14:tracePt t="91598" x="4133850" y="2647950"/>
          <p14:tracePt t="91615" x="4138613" y="2647950"/>
          <p14:tracePt t="91648" x="4143375" y="2647950"/>
          <p14:tracePt t="91715" x="4148138" y="2647950"/>
          <p14:tracePt t="91722" x="4152900" y="2647950"/>
          <p14:tracePt t="92038" x="4095750" y="2638425"/>
          <p14:tracePt t="92045" x="4014788" y="2624138"/>
          <p14:tracePt t="92053" x="3938588" y="2605088"/>
          <p14:tracePt t="92065" x="3857625" y="2576513"/>
          <p14:tracePt t="92082" x="3581400" y="2495550"/>
          <p14:tracePt t="92098" x="3443288" y="2452688"/>
          <p14:tracePt t="92115" x="3324225" y="2409825"/>
          <p14:tracePt t="92131" x="3205163" y="2366963"/>
          <p14:tracePt t="92148" x="3086100" y="2338388"/>
          <p14:tracePt t="92165" x="3028950" y="2333625"/>
          <p14:tracePt t="92182" x="2981325" y="2324100"/>
          <p14:tracePt t="92198" x="2947988" y="2314575"/>
          <p14:tracePt t="92215" x="2914650" y="2314575"/>
          <p14:tracePt t="92231" x="2900363" y="2314575"/>
          <p14:tracePt t="92248" x="2890838" y="2314575"/>
          <p14:tracePt t="92265" x="2881313" y="2314575"/>
          <p14:tracePt t="92281" x="2876550" y="2314575"/>
          <p14:tracePt t="92331" x="2876550" y="2309813"/>
          <p14:tracePt t="92340" x="2876550" y="2305050"/>
          <p14:tracePt t="92348" x="2881313" y="2305050"/>
          <p14:tracePt t="92365" x="2900363" y="2290763"/>
          <p14:tracePt t="92381" x="2924175" y="2286000"/>
          <p14:tracePt t="92398" x="2971800" y="2276475"/>
          <p14:tracePt t="92415" x="2995613" y="2271713"/>
          <p14:tracePt t="92432" x="3005138" y="2271713"/>
          <p14:tracePt t="92448" x="3014663" y="2271713"/>
          <p14:tracePt t="92465" x="3024188" y="2271713"/>
          <p14:tracePt t="92589" x="3019425" y="2271713"/>
          <p14:tracePt t="92596" x="3005138" y="2271713"/>
          <p14:tracePt t="92605" x="3000375" y="2271713"/>
          <p14:tracePt t="92615" x="2995613" y="2271713"/>
          <p14:tracePt t="92631" x="2990850" y="2271713"/>
          <p14:tracePt t="92648" x="2986088" y="2271713"/>
          <p14:tracePt t="93205" x="3048000" y="2290763"/>
          <p14:tracePt t="93213" x="3138488" y="2319338"/>
          <p14:tracePt t="93221" x="3233738" y="2357438"/>
          <p14:tracePt t="93231" x="3309938" y="2376488"/>
          <p14:tracePt t="93248" x="3462338" y="2428875"/>
          <p14:tracePt t="93281" x="3724275" y="2509838"/>
          <p14:tracePt t="93315" x="3800475" y="2538413"/>
          <p14:tracePt t="93331" x="3829050" y="2547938"/>
          <p14:tracePt t="93348" x="3833813" y="2547938"/>
          <p14:tracePt t="93365" x="3843338" y="2547938"/>
          <p14:tracePt t="93381" x="3852863" y="2547938"/>
          <p14:tracePt t="93455" x="3857625" y="2547938"/>
          <p14:tracePt t="93462" x="3862388" y="2547938"/>
          <p14:tracePt t="93470" x="3862388" y="2552700"/>
          <p14:tracePt t="93482" x="3867150" y="2557463"/>
          <p14:tracePt t="93498" x="3881438" y="2562225"/>
          <p14:tracePt t="93515" x="3900488" y="2576513"/>
          <p14:tracePt t="93532" x="3924300" y="2595563"/>
          <p14:tracePt t="93548" x="3948113" y="2609850"/>
          <p14:tracePt t="93565" x="3957638" y="2619375"/>
          <p14:tracePt t="93581" x="3962400" y="2624138"/>
          <p14:tracePt t="93808" x="4000500" y="2624138"/>
          <p14:tracePt t="93815" x="4057650" y="2624138"/>
          <p14:tracePt t="93822" x="4100513" y="2614613"/>
          <p14:tracePt t="93831" x="4157663" y="2614613"/>
          <p14:tracePt t="93848" x="4271963" y="2614613"/>
          <p14:tracePt t="93865" x="4381500" y="2619375"/>
          <p14:tracePt t="93881" x="4533900" y="2624138"/>
          <p14:tracePt t="93898" x="4610100" y="2624138"/>
          <p14:tracePt t="93915" x="4681538" y="2624138"/>
          <p14:tracePt t="93931" x="4748213" y="2624138"/>
          <p14:tracePt t="93948" x="4843463" y="2619375"/>
          <p14:tracePt t="93965" x="4905375" y="2619375"/>
          <p14:tracePt t="93981" x="4948238" y="2609850"/>
          <p14:tracePt t="93998" x="5000625" y="2609850"/>
          <p14:tracePt t="94015" x="5014913" y="2609850"/>
          <p14:tracePt t="94031" x="5029200" y="2609850"/>
          <p14:tracePt t="94048" x="5033963" y="2609850"/>
          <p14:tracePt t="94065" x="5038725" y="2609850"/>
          <p14:tracePt t="95122" x="5029200" y="2609850"/>
          <p14:tracePt t="95130" x="5005388" y="2614613"/>
          <p14:tracePt t="95137" x="4976813" y="2619375"/>
          <p14:tracePt t="95148" x="4962525" y="2619375"/>
          <p14:tracePt t="95165" x="4910138" y="2633663"/>
          <p14:tracePt t="95167" x="4891088" y="2633663"/>
          <p14:tracePt t="95181" x="4848225" y="2643188"/>
          <p14:tracePt t="95215" x="4776788" y="2657475"/>
          <p14:tracePt t="95248" x="4633913" y="2705100"/>
          <p14:tracePt t="95264" x="4557713" y="2743200"/>
          <p14:tracePt t="95281" x="4476750" y="2790825"/>
          <p14:tracePt t="95298" x="4362450" y="2857500"/>
          <p14:tracePt t="95315" x="4271963" y="2909888"/>
          <p14:tracePt t="95331" x="4186238" y="2947988"/>
          <p14:tracePt t="95348" x="4110038" y="2976563"/>
          <p14:tracePt t="95365" x="4010025" y="3019425"/>
          <p14:tracePt t="95381" x="3952875" y="3062288"/>
          <p14:tracePt t="95398" x="3871913" y="3119438"/>
          <p14:tracePt t="95414" x="3781425" y="3186113"/>
          <p14:tracePt t="95431" x="3643313" y="3286125"/>
          <p14:tracePt t="95448" x="3562350" y="3328988"/>
          <p14:tracePt t="95465" x="3500438" y="3357563"/>
          <p14:tracePt t="95481" x="3386138" y="3405188"/>
          <p14:tracePt t="95498" x="3267075" y="3429000"/>
          <p14:tracePt t="95515" x="3157538" y="3438525"/>
          <p14:tracePt t="95531" x="3062288" y="3452813"/>
          <p14:tracePt t="95548" x="2967038" y="3452813"/>
          <p14:tracePt t="95565" x="2909888" y="3452813"/>
          <p14:tracePt t="95581" x="2847975" y="3452813"/>
          <p14:tracePt t="95598" x="2800350" y="3452813"/>
          <p14:tracePt t="95615" x="2724150" y="3467100"/>
          <p14:tracePt t="95631" x="2681288" y="3467100"/>
          <p14:tracePt t="95648" x="2638425" y="3467100"/>
          <p14:tracePt t="95665" x="2600325" y="3471863"/>
          <p14:tracePt t="95666" x="2586038" y="3471863"/>
          <p14:tracePt t="95681" x="2547938" y="3476625"/>
          <p14:tracePt t="95698" x="2514600" y="3476625"/>
          <p14:tracePt t="95715" x="2476500" y="3476625"/>
          <p14:tracePt t="95750" x="2386013" y="3476625"/>
          <p14:tracePt t="95765" x="2352675" y="3476625"/>
          <p14:tracePt t="95781" x="2324100" y="3476625"/>
          <p14:tracePt t="95798" x="2276475" y="3476625"/>
          <p14:tracePt t="95815" x="2257425" y="3476625"/>
          <p14:tracePt t="95831" x="2233613" y="3476625"/>
          <p14:tracePt t="95848" x="2214563" y="3476625"/>
          <p14:tracePt t="95865" x="2195513" y="3476625"/>
          <p14:tracePt t="95881" x="2185988" y="3476625"/>
          <p14:tracePt t="95898" x="2176463" y="3476625"/>
          <p14:tracePt t="95915" x="2166938" y="3476625"/>
          <p14:tracePt t="95931" x="2157413" y="3476625"/>
          <p14:tracePt t="95948" x="2152650" y="3476625"/>
          <p14:tracePt t="96048" x="2152650" y="3471863"/>
          <p14:tracePt t="96062" x="2162175" y="3467100"/>
          <p14:tracePt t="96069" x="2171700" y="3462338"/>
          <p14:tracePt t="96081" x="2200275" y="3448050"/>
          <p14:tracePt t="96098" x="2252663" y="3419475"/>
          <p14:tracePt t="96115" x="2366963" y="3376613"/>
          <p14:tracePt t="96131" x="2428875" y="3352800"/>
          <p14:tracePt t="96148" x="2476500" y="3338513"/>
          <p14:tracePt t="96165" x="2528888" y="3324225"/>
          <p14:tracePt t="96181" x="2557463" y="3319463"/>
          <p14:tracePt t="96198" x="2586038" y="3309938"/>
          <p14:tracePt t="96215" x="2609850" y="3300413"/>
          <p14:tracePt t="96231" x="2643188" y="3300413"/>
          <p14:tracePt t="96248" x="2662238" y="3300413"/>
          <p14:tracePt t="96265" x="2690813" y="3300413"/>
          <p14:tracePt t="96281" x="2719388" y="3300413"/>
          <p14:tracePt t="96298" x="2767013" y="3300413"/>
          <p14:tracePt t="96315" x="2805113" y="3295650"/>
          <p14:tracePt t="96331" x="2824163" y="3295650"/>
          <p14:tracePt t="96348" x="2862263" y="3290888"/>
          <p14:tracePt t="96364" x="2886075" y="3290888"/>
          <p14:tracePt t="96381" x="2914650" y="3290888"/>
          <p14:tracePt t="96398" x="2943225" y="3290888"/>
          <p14:tracePt t="96415" x="2986088" y="3290888"/>
          <p14:tracePt t="96431" x="3014663" y="3290888"/>
          <p14:tracePt t="96448" x="3043238" y="3290888"/>
          <p14:tracePt t="96464" x="3071813" y="3290888"/>
          <p14:tracePt t="96481" x="3119438" y="3295650"/>
          <p14:tracePt t="96498" x="3157538" y="3314700"/>
          <p14:tracePt t="96515" x="3186113" y="3333750"/>
          <p14:tracePt t="96531" x="3209925" y="3338513"/>
          <p14:tracePt t="96548" x="3228975" y="3348038"/>
          <p14:tracePt t="96564" x="3233738" y="3348038"/>
          <p14:tracePt t="96581" x="3238500" y="3348038"/>
          <p14:tracePt t="96598" x="3248025" y="3348038"/>
          <p14:tracePt t="96664" x="3252788" y="3348038"/>
          <p14:tracePt t="96672" x="3257550" y="3348038"/>
          <p14:tracePt t="98919" x="3252788" y="3357563"/>
          <p14:tracePt t="98926" x="3238500" y="3376613"/>
          <p14:tracePt t="98934" x="3219450" y="3395663"/>
          <p14:tracePt t="98948" x="3167063" y="3457575"/>
          <p14:tracePt t="98964" x="3119438" y="3514725"/>
          <p14:tracePt t="98981" x="3067050" y="3557588"/>
          <p14:tracePt t="99014" x="2981325" y="3624263"/>
          <p14:tracePt t="99048" x="2933700" y="3657600"/>
          <p14:tracePt t="99064" x="2909888" y="3671888"/>
          <p14:tracePt t="99081" x="2876550" y="3705225"/>
          <p14:tracePt t="99098" x="2852738" y="3724275"/>
          <p14:tracePt t="99114" x="2828925" y="3743325"/>
          <p14:tracePt t="99131" x="2795588" y="3767138"/>
          <p14:tracePt t="99148" x="2771775" y="3776663"/>
          <p14:tracePt t="99164" x="2747963" y="3795713"/>
          <p14:tracePt t="99181" x="2724150" y="3810000"/>
          <p14:tracePt t="99198" x="2690813" y="3833813"/>
          <p14:tracePt t="99214" x="2676525" y="3843338"/>
          <p14:tracePt t="99231" x="2652713" y="3862388"/>
          <p14:tracePt t="99248" x="2628900" y="3871913"/>
          <p14:tracePt t="99264" x="2600325" y="3886200"/>
          <p14:tracePt t="99281" x="2581275" y="3890963"/>
          <p14:tracePt t="99298" x="2557463" y="3900488"/>
          <p14:tracePt t="99314" x="2533650" y="3905250"/>
          <p14:tracePt t="99331" x="2500313" y="3919538"/>
          <p14:tracePt t="99348" x="2471738" y="3924300"/>
          <p14:tracePt t="99364" x="2452688" y="3929063"/>
          <p14:tracePt t="99381" x="2419350" y="3929063"/>
          <p14:tracePt t="99398" x="2395538" y="3929063"/>
          <p14:tracePt t="99414" x="2376488" y="3929063"/>
          <p14:tracePt t="99431" x="2352675" y="3929063"/>
          <p14:tracePt t="99448" x="2324100" y="3929063"/>
          <p14:tracePt t="99464" x="2295525" y="3929063"/>
          <p14:tracePt t="99481" x="2266950" y="3929063"/>
          <p14:tracePt t="99498" x="2238375" y="3929063"/>
          <p14:tracePt t="99514" x="2176463" y="3924300"/>
          <p14:tracePt t="99531" x="2147888" y="3914775"/>
          <p14:tracePt t="99547" x="2124075" y="3905250"/>
          <p14:tracePt t="99565" x="2100263" y="3900488"/>
          <p14:tracePt t="99581" x="2090738" y="3900488"/>
          <p14:tracePt t="99598" x="2085975" y="3900488"/>
          <p14:tracePt t="99614" x="2081213" y="3900488"/>
          <p14:tracePt t="99631" x="2076450" y="3900488"/>
          <p14:tracePt t="99648" x="2071688" y="3900488"/>
          <p14:tracePt t="99984" x="2076450" y="3895725"/>
          <p14:tracePt t="99991" x="2085975" y="3890963"/>
          <p14:tracePt t="100000" x="2100263" y="3876675"/>
          <p14:tracePt t="100014" x="2133600" y="3867150"/>
          <p14:tracePt t="100031" x="2157413" y="3848100"/>
          <p14:tracePt t="100048" x="2181225" y="3838575"/>
          <p14:tracePt t="100081" x="2238375" y="3819525"/>
          <p14:tracePt t="100114" x="2266950" y="3805238"/>
          <p14:tracePt t="100131" x="2290763" y="3800475"/>
          <p14:tracePt t="100148" x="2305050" y="3795713"/>
          <p14:tracePt t="100164" x="2319338" y="3795713"/>
          <p14:tracePt t="100181" x="2328863" y="3795713"/>
          <p14:tracePt t="100197" x="2352675" y="3795713"/>
          <p14:tracePt t="100214" x="2366963" y="3795713"/>
          <p14:tracePt t="100231" x="2390775" y="3795713"/>
          <p14:tracePt t="100248" x="2409825" y="3795713"/>
          <p14:tracePt t="100264" x="2424113" y="3795713"/>
          <p14:tracePt t="100281" x="2438400" y="3795713"/>
          <p14:tracePt t="100298" x="2447925" y="3795713"/>
          <p14:tracePt t="100314" x="2466975" y="3795713"/>
          <p14:tracePt t="100331" x="2471738" y="3795713"/>
          <p14:tracePt t="100348" x="2476500" y="3795713"/>
          <p14:tracePt t="100364" x="2481263" y="3795713"/>
          <p14:tracePt t="100483" x="2476500" y="3795713"/>
          <p14:tracePt t="100490" x="2466975" y="3795713"/>
          <p14:tracePt t="100498" x="2447925" y="3795713"/>
          <p14:tracePt t="100514" x="2390775" y="3795713"/>
          <p14:tracePt t="100531" x="2328863" y="3800475"/>
          <p14:tracePt t="100548" x="2271713" y="3800475"/>
          <p14:tracePt t="100564" x="2200275" y="3800475"/>
          <p14:tracePt t="100581" x="2181225" y="3805238"/>
          <p14:tracePt t="100598" x="2162175" y="3810000"/>
          <p14:tracePt t="100614" x="2147888" y="3814763"/>
          <p14:tracePt t="100631" x="2138363" y="3814763"/>
          <p14:tracePt t="100647" x="2133600" y="3814763"/>
          <p14:tracePt t="100664" x="2128838" y="3814763"/>
          <p14:tracePt t="100961" x="2147888" y="3814763"/>
          <p14:tracePt t="100968" x="2166938" y="3814763"/>
          <p14:tracePt t="100981" x="2185988" y="3814763"/>
          <p14:tracePt t="100997" x="2228850" y="3810000"/>
          <p14:tracePt t="101014" x="2266950" y="3810000"/>
          <p14:tracePt t="101031" x="2300288" y="3810000"/>
          <p14:tracePt t="101047" x="2338388" y="3810000"/>
          <p14:tracePt t="101064" x="2386013" y="3810000"/>
          <p14:tracePt t="101081" x="2405063" y="3810000"/>
          <p14:tracePt t="101097" x="2428875" y="3810000"/>
          <p14:tracePt t="101114" x="2457450" y="3810000"/>
          <p14:tracePt t="101131" x="2481263" y="3810000"/>
          <p14:tracePt t="101147" x="2500313" y="3810000"/>
          <p14:tracePt t="101164" x="2524125" y="3810000"/>
          <p14:tracePt t="101166" x="2533650" y="3810000"/>
          <p14:tracePt t="101181" x="2557463" y="3810000"/>
          <p14:tracePt t="101197" x="2576513" y="3810000"/>
          <p14:tracePt t="101214" x="2605088" y="3810000"/>
          <p14:tracePt t="101231" x="2633663" y="3805238"/>
          <p14:tracePt t="101248" x="2690813" y="3800475"/>
          <p14:tracePt t="101264" x="2733675" y="3790950"/>
          <p14:tracePt t="101281" x="2767013" y="3786188"/>
          <p14:tracePt t="101298" x="2828925" y="3771900"/>
          <p14:tracePt t="101314" x="2857500" y="3767138"/>
          <p14:tracePt t="101331" x="2890838" y="3757613"/>
          <p14:tracePt t="101348" x="2909888" y="3757613"/>
          <p14:tracePt t="101365" x="2928938" y="3757613"/>
          <p14:tracePt t="101397" x="2938463" y="3757613"/>
          <p14:tracePt t="101414" x="2943225" y="3757613"/>
          <p14:tracePt t="101504" x="2943225" y="3752850"/>
          <p14:tracePt t="101511" x="2943225" y="3748088"/>
          <p14:tracePt t="101526" x="2943225" y="3738563"/>
          <p14:tracePt t="101533" x="2943225" y="3733800"/>
          <p14:tracePt t="101547" x="2938463" y="3714750"/>
          <p14:tracePt t="101564" x="2933700" y="3695700"/>
          <p14:tracePt t="101581" x="2928938" y="3667125"/>
          <p14:tracePt t="101597" x="2914650" y="3633788"/>
          <p14:tracePt t="101614" x="2905125" y="3609975"/>
          <p14:tracePt t="101631" x="2900363" y="3600450"/>
          <p14:tracePt t="101648" x="2890838" y="3595688"/>
          <p14:tracePt t="101664" x="2881313" y="3581400"/>
          <p14:tracePt t="101666" x="2876550" y="3576638"/>
          <p14:tracePt t="101681" x="2847975" y="3562350"/>
          <p14:tracePt t="101697" x="2795588" y="3557588"/>
          <p14:tracePt t="101714" x="2738438" y="3557588"/>
          <p14:tracePt t="101731" x="2647950" y="3581400"/>
          <p14:tracePt t="101747" x="2600325" y="3590925"/>
          <p14:tracePt t="101764" x="2533650" y="3614738"/>
          <p14:tracePt t="101781" x="2481263" y="3633788"/>
          <p14:tracePt t="101798" x="2414588" y="3648075"/>
          <p14:tracePt t="101814" x="2371725" y="3652838"/>
          <p14:tracePt t="101831" x="2324100" y="3657600"/>
          <p14:tracePt t="101848" x="2295525" y="3671888"/>
          <p14:tracePt t="101864" x="2257425" y="3681413"/>
          <p14:tracePt t="101881" x="2233613" y="3686175"/>
          <p14:tracePt t="101898" x="2209800" y="3695700"/>
          <p14:tracePt t="101914" x="2190750" y="3705225"/>
          <p14:tracePt t="101931" x="2166938" y="3705225"/>
          <p14:tracePt t="101947" x="2162175" y="3705225"/>
          <p14:tracePt t="101964" x="2157413" y="3705225"/>
          <p14:tracePt t="101981" x="2152650" y="3705225"/>
          <p14:tracePt t="102033" x="2152650" y="3709988"/>
          <p14:tracePt t="102040" x="2152650" y="3714750"/>
          <p14:tracePt t="102055" x="2152650" y="3719513"/>
          <p14:tracePt t="102064" x="2166938" y="3724275"/>
          <p14:tracePt t="102081" x="2185988" y="3729038"/>
          <p14:tracePt t="102097" x="2238375" y="3738563"/>
          <p14:tracePt t="102114" x="2314575" y="3743325"/>
          <p14:tracePt t="102131" x="2371725" y="3743325"/>
          <p14:tracePt t="102147" x="2428875" y="3748088"/>
          <p14:tracePt t="102164" x="2490788" y="3748088"/>
          <p14:tracePt t="102181" x="2528888" y="3748088"/>
          <p14:tracePt t="102197" x="2562225" y="3748088"/>
          <p14:tracePt t="102214" x="2605088" y="3748088"/>
          <p14:tracePt t="102231" x="2667000" y="3748088"/>
          <p14:tracePt t="102247" x="2709863" y="3748088"/>
          <p14:tracePt t="102264" x="2757488" y="3748088"/>
          <p14:tracePt t="102281" x="2795588" y="3748088"/>
          <p14:tracePt t="102297" x="2847975" y="3733800"/>
          <p14:tracePt t="102314" x="2876550" y="3729038"/>
          <p14:tracePt t="102331" x="2900363" y="3724275"/>
          <p14:tracePt t="102347" x="2924175" y="3719513"/>
          <p14:tracePt t="102364" x="2947988" y="3709988"/>
          <p14:tracePt t="102381" x="2962275" y="3700463"/>
          <p14:tracePt t="102398" x="2976563" y="3700463"/>
          <p14:tracePt t="102414" x="2986088" y="3700463"/>
          <p14:tracePt t="102432" x="2990850" y="3700463"/>
          <p14:tracePt t="102464" x="2990850" y="3695700"/>
          <p14:tracePt t="102481" x="2986088" y="3686175"/>
          <p14:tracePt t="102497" x="2976563" y="3667125"/>
          <p14:tracePt t="102514" x="2938463" y="3643313"/>
          <p14:tracePt t="102531" x="2900363" y="3605213"/>
          <p14:tracePt t="102547" x="2786063" y="3557588"/>
          <p14:tracePt t="102564" x="2724150" y="3548063"/>
          <p14:tracePt t="102581" x="2681288" y="3524250"/>
          <p14:tracePt t="102598" x="2619375" y="3519488"/>
          <p14:tracePt t="102614" x="2590800" y="3519488"/>
          <p14:tracePt t="102631" x="2557463" y="3519488"/>
          <p14:tracePt t="102647" x="2514600" y="3519488"/>
          <p14:tracePt t="102664" x="2443163" y="3529013"/>
          <p14:tracePt t="102681" x="2381250" y="3543300"/>
          <p14:tracePt t="102697" x="2319338" y="3562350"/>
          <p14:tracePt t="102714" x="2257425" y="3586163"/>
          <p14:tracePt t="102731" x="2190750" y="3609975"/>
          <p14:tracePt t="102747" x="2147888" y="3619500"/>
          <p14:tracePt t="102764" x="2124075" y="3638550"/>
          <p14:tracePt t="102781" x="2105025" y="3648075"/>
          <p14:tracePt t="102797" x="2095500" y="3657600"/>
          <p14:tracePt t="102814" x="2085975" y="3662363"/>
          <p14:tracePt t="102831" x="2081213" y="3662363"/>
          <p14:tracePt t="102877" x="2081213" y="3667125"/>
          <p14:tracePt t="102885" x="2081213" y="3671888"/>
          <p14:tracePt t="102897" x="2081213" y="3676650"/>
          <p14:tracePt t="102914" x="2085975" y="3690938"/>
          <p14:tracePt t="102931" x="2100263" y="3705225"/>
          <p14:tracePt t="102947" x="2128838" y="3719513"/>
          <p14:tracePt t="102964" x="2171700" y="3733800"/>
          <p14:tracePt t="102981" x="2290763" y="3748088"/>
          <p14:tracePt t="102997" x="2371725" y="3748088"/>
          <p14:tracePt t="103014" x="2447925" y="3748088"/>
          <p14:tracePt t="103031" x="2543175" y="3738563"/>
          <p14:tracePt t="103047" x="2595563" y="3733800"/>
          <p14:tracePt t="103064" x="2647950" y="3724275"/>
          <p14:tracePt t="103081" x="2681288" y="3719513"/>
          <p14:tracePt t="103097" x="2738438" y="3709988"/>
          <p14:tracePt t="103114" x="2781300" y="3695700"/>
          <p14:tracePt t="103131" x="2809875" y="3690938"/>
          <p14:tracePt t="103147" x="2833688" y="3681413"/>
          <p14:tracePt t="103164" x="2857500" y="3671888"/>
          <p14:tracePt t="103181" x="2862263" y="3667125"/>
          <p14:tracePt t="103198" x="2867025" y="3667125"/>
          <p14:tracePt t="103214" x="2871788" y="3662363"/>
          <p14:tracePt t="103231" x="2871788" y="3652838"/>
          <p14:tracePt t="103247" x="2867025" y="3643313"/>
          <p14:tracePt t="103264" x="2838450" y="3619500"/>
          <p14:tracePt t="103281" x="2767013" y="3562350"/>
          <p14:tracePt t="103297" x="2714625" y="3524250"/>
          <p14:tracePt t="103314" x="2657475" y="3505200"/>
          <p14:tracePt t="103331" x="2609850" y="3500438"/>
          <p14:tracePt t="103347" x="2547938" y="3500438"/>
          <p14:tracePt t="103364" x="2509838" y="3505200"/>
          <p14:tracePt t="103381" x="2481263" y="3519488"/>
          <p14:tracePt t="103397" x="2457450" y="3524250"/>
          <p14:tracePt t="103414" x="2424113" y="3543300"/>
          <p14:tracePt t="103431" x="2405063" y="3552825"/>
          <p14:tracePt t="103447" x="2386013" y="3571875"/>
          <p14:tracePt t="103464" x="2362200" y="3590925"/>
          <p14:tracePt t="103481" x="2347913" y="3609975"/>
          <p14:tracePt t="103497" x="2333625" y="3614738"/>
          <p14:tracePt t="103514" x="2328863" y="3619500"/>
          <p14:tracePt t="103531" x="2319338" y="3629025"/>
          <p14:tracePt t="103547" x="2314575" y="3629025"/>
          <p14:tracePt t="104236" x="2324100" y="3629025"/>
          <p14:tracePt t="104243" x="2343150" y="3633788"/>
          <p14:tracePt t="104251" x="2366963" y="3638550"/>
          <p14:tracePt t="104281" x="2471738" y="3652838"/>
          <p14:tracePt t="104314" x="2600325" y="3671888"/>
          <p14:tracePt t="104331" x="2676525" y="3686175"/>
          <p14:tracePt t="104347" x="2719388" y="3686175"/>
          <p14:tracePt t="104364" x="2767013" y="3686175"/>
          <p14:tracePt t="104381" x="2819400" y="3686175"/>
          <p14:tracePt t="104397" x="2890838" y="3686175"/>
          <p14:tracePt t="104414" x="2943225" y="3686175"/>
          <p14:tracePt t="104430" x="2995613" y="3686175"/>
          <p14:tracePt t="104447" x="3028950" y="3676650"/>
          <p14:tracePt t="104464" x="3067050" y="3671888"/>
          <p14:tracePt t="104481" x="3086100" y="3667125"/>
          <p14:tracePt t="104497" x="3095625" y="3667125"/>
          <p14:tracePt t="104514" x="3105150" y="3667125"/>
          <p14:tracePt t="104530" x="3105150" y="3662363"/>
          <p14:tracePt t="104547" x="3105150" y="3657600"/>
          <p14:tracePt t="104564" x="3090863" y="3643313"/>
          <p14:tracePt t="104581" x="3028950" y="3576638"/>
          <p14:tracePt t="104597" x="2952750" y="3529013"/>
          <p14:tracePt t="104614" x="2876550" y="3490913"/>
          <p14:tracePt t="104631" x="2814638" y="3476625"/>
          <p14:tracePt t="104647" x="2728913" y="3486150"/>
          <p14:tracePt t="104664" x="2652713" y="3524250"/>
          <p14:tracePt t="104681" x="2586038" y="3562350"/>
          <p14:tracePt t="104697" x="2528888" y="3595688"/>
          <p14:tracePt t="104714" x="2462213" y="3629025"/>
          <p14:tracePt t="104731" x="2443163" y="3638550"/>
          <p14:tracePt t="104747" x="2424113" y="3652838"/>
          <p14:tracePt t="104764" x="2414588" y="3662363"/>
          <p14:tracePt t="104781" x="2405063" y="3667125"/>
          <p14:tracePt t="104797" x="2405063" y="3681413"/>
          <p14:tracePt t="104814" x="2405063" y="3690938"/>
          <p14:tracePt t="104830" x="2428875" y="3714750"/>
          <p14:tracePt t="104847" x="2476500" y="3743325"/>
          <p14:tracePt t="104864" x="2547938" y="3771900"/>
          <p14:tracePt t="104881" x="2624138" y="3795713"/>
          <p14:tracePt t="104897" x="2762250" y="3800475"/>
          <p14:tracePt t="104914" x="2852738" y="3800475"/>
          <p14:tracePt t="104931" x="2924175" y="3790950"/>
          <p14:tracePt t="104948" x="3024188" y="3762375"/>
          <p14:tracePt t="104964" x="3067050" y="3752850"/>
          <p14:tracePt t="104980" x="3095625" y="3738563"/>
          <p14:tracePt t="104997" x="3114675" y="3724275"/>
          <p14:tracePt t="105014" x="3133725" y="3700463"/>
          <p14:tracePt t="105031" x="3143250" y="3690938"/>
          <p14:tracePt t="105047" x="3148013" y="3662363"/>
          <p14:tracePt t="105064" x="3148013" y="3614738"/>
          <p14:tracePt t="105081" x="3095625" y="3519488"/>
          <p14:tracePt t="105097" x="3057525" y="3471863"/>
          <p14:tracePt t="105114" x="2995613" y="3419475"/>
          <p14:tracePt t="105130" x="2919413" y="3381375"/>
          <p14:tracePt t="105147" x="2857500" y="3367088"/>
          <p14:tracePt t="105164" x="2814638" y="3367088"/>
          <p14:tracePt t="105180" x="2786063" y="3376613"/>
          <p14:tracePt t="105197" x="2757488" y="3400425"/>
          <p14:tracePt t="105214" x="2747963" y="3405188"/>
          <p14:tracePt t="105230" x="2743200" y="3409950"/>
          <p14:tracePt t="105247" x="2733675" y="3409950"/>
          <p14:tracePt t="105264" x="2728913" y="3409950"/>
          <p14:tracePt t="105536" x="2738438" y="3438525"/>
          <p14:tracePt t="105543" x="2762250" y="3476625"/>
          <p14:tracePt t="105550" x="2786063" y="3514725"/>
          <p14:tracePt t="105564" x="2800350" y="3552825"/>
          <p14:tracePt t="105580" x="2862263" y="3671888"/>
          <p14:tracePt t="105597" x="2886075" y="3752850"/>
          <p14:tracePt t="105614" x="2905125" y="3819525"/>
          <p14:tracePt t="105631" x="2919413" y="3881438"/>
          <p14:tracePt t="105647" x="2919413" y="3895725"/>
          <p14:tracePt t="105664" x="2919413" y="3905250"/>
          <p14:tracePt t="105680" x="2919413" y="3910013"/>
          <p14:tracePt t="105697" x="2919413" y="3919538"/>
          <p14:tracePt t="105714" x="2919413" y="3924300"/>
          <p14:tracePt t="105747" x="2919413" y="3929063"/>
          <p14:tracePt t="105764" x="2914650" y="3938588"/>
          <p14:tracePt t="105780" x="2900363" y="3948113"/>
          <p14:tracePt t="105797" x="2890838" y="3952875"/>
          <p14:tracePt t="105814" x="2871788" y="3962400"/>
          <p14:tracePt t="105830" x="2838450" y="3976688"/>
          <p14:tracePt t="105847" x="2800350" y="3981450"/>
          <p14:tracePt t="105864" x="2762250" y="3990975"/>
          <p14:tracePt t="105880" x="2709863" y="3990975"/>
          <p14:tracePt t="105897" x="2690813" y="3990975"/>
          <p14:tracePt t="105914" x="2676525" y="3990975"/>
          <p14:tracePt t="105930" x="2657475" y="3990975"/>
          <p14:tracePt t="105947" x="2647950" y="3990975"/>
          <p14:tracePt t="105964" x="2643188" y="3990975"/>
          <p14:tracePt t="105981" x="2638425" y="3990975"/>
          <p14:tracePt t="106042" x="2638425" y="3995738"/>
          <p14:tracePt t="106050" x="2643188" y="4000500"/>
          <p14:tracePt t="106064" x="2671763" y="4010025"/>
          <p14:tracePt t="106080" x="2719388" y="4014788"/>
          <p14:tracePt t="106097" x="2767013" y="4029075"/>
          <p14:tracePt t="106114" x="2809875" y="4029075"/>
          <p14:tracePt t="106131" x="2905125" y="4029075"/>
          <p14:tracePt t="106147" x="2952750" y="4029075"/>
          <p14:tracePt t="106164" x="3005138" y="4029075"/>
          <p14:tracePt t="106180" x="3038475" y="4029075"/>
          <p14:tracePt t="106197" x="3086100" y="4029075"/>
          <p14:tracePt t="106214" x="3119438" y="4029075"/>
          <p14:tracePt t="106230" x="3148013" y="4029075"/>
          <p14:tracePt t="106247" x="3195638" y="4033838"/>
          <p14:tracePt t="106264" x="3224213" y="4038600"/>
          <p14:tracePt t="106280" x="3248025" y="4038600"/>
          <p14:tracePt t="106297" x="3267075" y="4038600"/>
          <p14:tracePt t="106314" x="3281363" y="4038600"/>
          <p14:tracePt t="106330" x="3286125" y="4038600"/>
          <p14:tracePt t="106347" x="3295650" y="4038600"/>
          <p14:tracePt t="106402" x="3290888" y="4038600"/>
          <p14:tracePt t="106410" x="3286125" y="4038600"/>
          <p14:tracePt t="106418" x="3271838" y="4038600"/>
          <p14:tracePt t="106431" x="3243263" y="4033838"/>
          <p14:tracePt t="106447" x="3086100" y="4024313"/>
          <p14:tracePt t="106464" x="2971800" y="4024313"/>
          <p14:tracePt t="106480" x="2905125" y="4024313"/>
          <p14:tracePt t="106497" x="2809875" y="4024313"/>
          <p14:tracePt t="106514" x="2767013" y="4038600"/>
          <p14:tracePt t="106530" x="2738438" y="4038600"/>
          <p14:tracePt t="106547" x="2728913" y="4038600"/>
          <p14:tracePt t="106564" x="2719388" y="4038600"/>
          <p14:tracePt t="106580" x="2714625" y="4038600"/>
          <p14:tracePt t="106637" x="2724150" y="4038600"/>
          <p14:tracePt t="106646" x="2733675" y="4038600"/>
          <p14:tracePt t="106664" x="2771775" y="4043363"/>
          <p14:tracePt t="106681" x="2862263" y="4043363"/>
          <p14:tracePt t="106697" x="2933700" y="4043363"/>
          <p14:tracePt t="106714" x="2990850" y="4043363"/>
          <p14:tracePt t="106731" x="3033713" y="4043363"/>
          <p14:tracePt t="106747" x="3081338" y="4043363"/>
          <p14:tracePt t="106764" x="3095625" y="4038600"/>
          <p14:tracePt t="106780" x="3109913" y="4038600"/>
          <p14:tracePt t="106797" x="3114675" y="4038600"/>
          <p14:tracePt t="106814" x="3124200" y="4038600"/>
          <p14:tracePt t="106830" x="3128963" y="4038600"/>
          <p14:tracePt t="107445" x="3114675" y="4038600"/>
          <p14:tracePt t="107455" x="3086100" y="4038600"/>
          <p14:tracePt t="107465" x="3043238" y="4048125"/>
          <p14:tracePt t="107480" x="2967038" y="4062413"/>
          <p14:tracePt t="107497" x="2871788" y="4076700"/>
          <p14:tracePt t="107514" x="2824163" y="4076700"/>
          <p14:tracePt t="107547" x="2733675" y="4076700"/>
          <p14:tracePt t="107580" x="2714625" y="4076700"/>
          <p14:tracePt t="107597" x="2709863" y="4076700"/>
          <p14:tracePt t="107651" x="2714625" y="4076700"/>
          <p14:tracePt t="107658" x="2724150" y="4071938"/>
          <p14:tracePt t="107668" x="2743200" y="4071938"/>
          <p14:tracePt t="107680" x="2795588" y="4057650"/>
          <p14:tracePt t="107697" x="2867025" y="4048125"/>
          <p14:tracePt t="107714" x="2924175" y="4043363"/>
          <p14:tracePt t="107730" x="2976563" y="4043363"/>
          <p14:tracePt t="107747" x="3014663" y="4043363"/>
          <p14:tracePt t="107764" x="3028950" y="4043363"/>
          <p14:tracePt t="107780" x="3033713" y="4043363"/>
          <p14:tracePt t="107797" x="3043238" y="4043363"/>
          <p14:tracePt t="108033" x="3048000" y="4048125"/>
          <p14:tracePt t="108040" x="3048000" y="4057650"/>
          <p14:tracePt t="108049" x="3057525" y="4071938"/>
          <p14:tracePt t="108064" x="3062288" y="4086225"/>
          <p14:tracePt t="108080" x="3067050" y="4090988"/>
          <p14:tracePt t="108097" x="3067050" y="4100513"/>
          <p14:tracePt t="108114" x="3067050" y="4110038"/>
          <p14:tracePt t="108147" x="3067050" y="4114800"/>
          <p14:tracePt t="108164" x="3067050" y="4119563"/>
          <p14:tracePt t="108180" x="3067050" y="4129088"/>
          <p14:tracePt t="108216" x="3067050" y="4133850"/>
          <p14:tracePt t="108230" x="3067050" y="4138613"/>
          <p14:tracePt t="108247" x="3067050" y="4148138"/>
          <p14:tracePt t="108264" x="3067050" y="4152900"/>
          <p14:tracePt t="108280" x="3067050" y="4167188"/>
          <p14:tracePt t="108297" x="3062288" y="4186238"/>
          <p14:tracePt t="108314" x="3057525" y="4195763"/>
          <p14:tracePt t="108330" x="3052763" y="4210050"/>
          <p14:tracePt t="108347" x="3052763" y="4214813"/>
          <p14:tracePt t="108364" x="3052763" y="4224338"/>
          <p14:tracePt t="108380" x="3052763" y="4229100"/>
          <p14:tracePt t="108397" x="3052763" y="4233863"/>
          <p14:tracePt t="108495" x="3048000" y="4233863"/>
          <p14:tracePt t="108510" x="3033713" y="4229100"/>
          <p14:tracePt t="108518" x="3028950" y="4219575"/>
          <p14:tracePt t="108530" x="3019425" y="4205288"/>
          <p14:tracePt t="108547" x="2981325" y="4171950"/>
          <p14:tracePt t="108564" x="2957513" y="4148138"/>
          <p14:tracePt t="108580" x="2943225" y="4124325"/>
          <p14:tracePt t="108597" x="2933700" y="4114800"/>
          <p14:tracePt t="108614" x="2924175" y="4105275"/>
          <p14:tracePt t="108630" x="2919413" y="4095750"/>
          <p14:tracePt t="108665" x="2914650" y="4095750"/>
          <p14:tracePt t="108680" x="2900363" y="4086225"/>
          <p14:tracePt t="108697" x="2886075" y="4081463"/>
          <p14:tracePt t="108714" x="2867025" y="4076700"/>
          <p14:tracePt t="108730" x="2824163" y="4062413"/>
          <p14:tracePt t="108747" x="2795588" y="4057650"/>
          <p14:tracePt t="108764" x="2767013" y="4057650"/>
          <p14:tracePt t="108780" x="2728913" y="4057650"/>
          <p14:tracePt t="108797" x="2686050" y="4057650"/>
          <p14:tracePt t="108814" x="2647950" y="4057650"/>
          <p14:tracePt t="108830" x="2614613" y="4057650"/>
          <p14:tracePt t="108847" x="2581275" y="4052888"/>
          <p14:tracePt t="108864" x="2571750" y="4052888"/>
          <p14:tracePt t="108880" x="2566988" y="4052888"/>
          <p14:tracePt t="108897" x="2562225" y="4052888"/>
          <p14:tracePt t="108930" x="2576513" y="4052888"/>
          <p14:tracePt t="108947" x="2619375" y="4052888"/>
          <p14:tracePt t="108964" x="2681288" y="4062413"/>
          <p14:tracePt t="108980" x="2814638" y="4062413"/>
          <p14:tracePt t="108997" x="2928938" y="4062413"/>
          <p14:tracePt t="109014" x="3019425" y="4062413"/>
          <p14:tracePt t="109030" x="3067050" y="4062413"/>
          <p14:tracePt t="109047" x="3114675" y="4062413"/>
          <p14:tracePt t="109064" x="3128963" y="4062413"/>
          <p14:tracePt t="109080" x="3133725" y="4062413"/>
          <p14:tracePt t="109097" x="3143250" y="4062413"/>
          <p14:tracePt t="109303" x="3214688" y="4057650"/>
          <p14:tracePt t="109312" x="3324225" y="4048125"/>
          <p14:tracePt t="109320" x="3433763" y="4029075"/>
          <p14:tracePt t="109330" x="3557588" y="4019550"/>
          <p14:tracePt t="109347" x="3876675" y="4010025"/>
          <p14:tracePt t="109364" x="4100513" y="4010025"/>
          <p14:tracePt t="109380" x="4286250" y="4010025"/>
          <p14:tracePt t="109397" x="4462463" y="4014788"/>
          <p14:tracePt t="109414" x="4700588" y="4024313"/>
          <p14:tracePt t="109430" x="4810125" y="4024313"/>
          <p14:tracePt t="109447" x="4881563" y="4024313"/>
          <p14:tracePt t="109463" x="4933950" y="4014788"/>
          <p14:tracePt t="109480" x="4995863" y="4005263"/>
          <p14:tracePt t="109497" x="5029200" y="3995738"/>
          <p14:tracePt t="109513" x="5057775" y="3995738"/>
          <p14:tracePt t="109530" x="5091113" y="3995738"/>
          <p14:tracePt t="109547" x="5110163" y="3990975"/>
          <p14:tracePt t="109564" x="5133975" y="3986213"/>
          <p14:tracePt t="109580" x="5162550" y="3981450"/>
          <p14:tracePt t="109597" x="5205413" y="3971925"/>
          <p14:tracePt t="109614" x="5233988" y="3967163"/>
          <p14:tracePt t="109630" x="5262563" y="3967163"/>
          <p14:tracePt t="109647" x="5281613" y="3967163"/>
          <p14:tracePt t="109663" x="5295900" y="3967163"/>
          <p14:tracePt t="109680" x="5305425" y="3967163"/>
          <p14:tracePt t="109714" x="5305425" y="3971925"/>
          <p14:tracePt t="109730" x="5305425" y="3976688"/>
          <p14:tracePt t="109747" x="5305425" y="3990975"/>
          <p14:tracePt t="109764" x="5286375" y="4010025"/>
          <p14:tracePt t="109780" x="5162550" y="4043363"/>
          <p14:tracePt t="109797" x="5072063" y="4057650"/>
          <p14:tracePt t="109813" x="5000625" y="4057650"/>
          <p14:tracePt t="109830" x="4957763" y="4052888"/>
          <p14:tracePt t="109847" x="4919663" y="4014788"/>
          <p14:tracePt t="109864" x="4895850" y="3971925"/>
          <p14:tracePt t="109880" x="4876800" y="3876675"/>
          <p14:tracePt t="109897" x="4881563" y="3819525"/>
          <p14:tracePt t="109914" x="4895850" y="3776663"/>
          <p14:tracePt t="109930" x="4919663" y="3757613"/>
          <p14:tracePt t="109947" x="4957763" y="3752850"/>
          <p14:tracePt t="109964" x="5057775" y="3790950"/>
          <p14:tracePt t="109980" x="5114925" y="3838575"/>
          <p14:tracePt t="109997" x="5162550" y="3876675"/>
          <p14:tracePt t="110014" x="5195888" y="3910013"/>
          <p14:tracePt t="110031" x="5229225" y="3943350"/>
          <p14:tracePt t="110047" x="5243513" y="3971925"/>
          <p14:tracePt t="110063" x="5253038" y="3990975"/>
          <p14:tracePt t="110080" x="5253038" y="4005263"/>
          <p14:tracePt t="110097" x="5253038" y="4019550"/>
          <p14:tracePt t="110114" x="5253038" y="4024313"/>
          <p14:tracePt t="110324" x="5276850" y="4029075"/>
          <p14:tracePt t="110332" x="5286375" y="4033838"/>
          <p14:tracePt t="110339" x="5295900" y="4033838"/>
          <p14:tracePt t="110347" x="5310188" y="4038600"/>
          <p14:tracePt t="110363" x="5319713" y="4043363"/>
          <p14:tracePt t="110397" x="5319713" y="4067175"/>
          <p14:tracePt t="110413" x="5314950" y="4076700"/>
          <p14:tracePt t="110430" x="5291138" y="4100513"/>
          <p14:tracePt t="110447" x="5243513" y="4124325"/>
          <p14:tracePt t="110464" x="5172075" y="4162425"/>
          <p14:tracePt t="110480" x="5143500" y="4176713"/>
          <p14:tracePt t="110497" x="5114925" y="4186238"/>
          <p14:tracePt t="110513" x="5091113" y="4186238"/>
          <p14:tracePt t="110530" x="5057775" y="4186238"/>
          <p14:tracePt t="110547" x="5038725" y="4181475"/>
          <p14:tracePt t="110563" x="5014913" y="4176713"/>
          <p14:tracePt t="110580" x="4981575" y="4162425"/>
          <p14:tracePt t="110597" x="4967288" y="4157663"/>
          <p14:tracePt t="110613" x="4948238" y="4148138"/>
          <p14:tracePt t="110630" x="4943475" y="4143375"/>
          <p14:tracePt t="110647" x="4933950" y="4138613"/>
          <p14:tracePt t="110663" x="4929188" y="4138613"/>
          <p14:tracePt t="110680" x="4924425" y="4138613"/>
          <p14:tracePt t="110697" x="4919663" y="4138613"/>
          <p14:tracePt t="110713" x="4905375" y="4129088"/>
          <p14:tracePt t="110730" x="4891088" y="4119563"/>
          <p14:tracePt t="110747" x="4867275" y="4105275"/>
          <p14:tracePt t="110764" x="4848225" y="4100513"/>
          <p14:tracePt t="110780" x="4819650" y="4090988"/>
          <p14:tracePt t="110797" x="4805363" y="4086225"/>
          <p14:tracePt t="110813" x="4800600" y="4081463"/>
          <p14:tracePt t="110830" x="4791075" y="4081463"/>
          <p14:tracePt t="110847" x="4786313" y="4081463"/>
          <p14:tracePt t="110863" x="4781550" y="4081463"/>
          <p14:tracePt t="110906" x="4767263" y="4081463"/>
          <p14:tracePt t="110918" x="4733925" y="4086225"/>
          <p14:tracePt t="110930" x="4705350" y="4095750"/>
          <p14:tracePt t="110947" x="4610100" y="4124325"/>
          <p14:tracePt t="110963" x="4457700" y="4157663"/>
          <p14:tracePt t="110980" x="4376738" y="4176713"/>
          <p14:tracePt t="110997" x="4291013" y="4191000"/>
          <p14:tracePt t="111013" x="4233863" y="4191000"/>
          <p14:tracePt t="111030" x="4148138" y="4186238"/>
          <p14:tracePt t="111047" x="4105275" y="4181475"/>
          <p14:tracePt t="111064" x="4076700" y="4171950"/>
          <p14:tracePt t="111080" x="4048125" y="4157663"/>
          <p14:tracePt t="111097" x="4038600" y="4157663"/>
          <p14:tracePt t="111113" x="4029075" y="4157663"/>
          <p14:tracePt t="111130" x="4024313" y="4157663"/>
          <p14:tracePt t="111367" x="3957638" y="4157663"/>
          <p14:tracePt t="111374" x="3867150" y="4157663"/>
          <p14:tracePt t="111383" x="3771900" y="4157663"/>
          <p14:tracePt t="111397" x="3605213" y="4157663"/>
          <p14:tracePt t="111413" x="3486150" y="4133850"/>
          <p14:tracePt t="111430" x="3390900" y="4110038"/>
          <p14:tracePt t="111463" x="3243263" y="4071938"/>
          <p14:tracePt t="111497" x="3167063" y="4033838"/>
          <p14:tracePt t="111513" x="3114675" y="4019550"/>
          <p14:tracePt t="111530" x="3067050" y="4010025"/>
          <p14:tracePt t="111547" x="3033713" y="4000500"/>
          <p14:tracePt t="111563" x="2981325" y="4000500"/>
          <p14:tracePt t="111580" x="2900363" y="4000500"/>
          <p14:tracePt t="111597" x="2847975" y="4000500"/>
          <p14:tracePt t="111614" x="2800350" y="4000500"/>
          <p14:tracePt t="111630" x="2757488" y="4000500"/>
          <p14:tracePt t="111647" x="2709863" y="4000500"/>
          <p14:tracePt t="111663" x="2690813" y="4000500"/>
          <p14:tracePt t="111680" x="2667000" y="4000500"/>
          <p14:tracePt t="111697" x="2647950" y="4000500"/>
          <p14:tracePt t="111713" x="2643188" y="4000500"/>
          <p14:tracePt t="111730" x="2638425" y="4000500"/>
          <p14:tracePt t="111778" x="2638425" y="3995738"/>
          <p14:tracePt t="111786" x="2647950" y="3995738"/>
          <p14:tracePt t="111797" x="2667000" y="3990975"/>
          <p14:tracePt t="111813" x="2733675" y="3986213"/>
          <p14:tracePt t="111830" x="2876550" y="3967163"/>
          <p14:tracePt t="111847" x="2947988" y="3952875"/>
          <p14:tracePt t="111864" x="3048000" y="3948113"/>
          <p14:tracePt t="111880" x="3152775" y="3938588"/>
          <p14:tracePt t="111897" x="3290888" y="3929063"/>
          <p14:tracePt t="111913" x="3357563" y="3929063"/>
          <p14:tracePt t="111930" x="3400425" y="3933825"/>
          <p14:tracePt t="111947" x="3443288" y="3943350"/>
          <p14:tracePt t="111963" x="3462338" y="3943350"/>
          <p14:tracePt t="111980" x="3471863" y="3943350"/>
          <p14:tracePt t="111997" x="3476625" y="3943350"/>
          <p14:tracePt t="112013" x="3486150" y="3943350"/>
          <p14:tracePt t="112047" x="3490913" y="3943350"/>
          <p14:tracePt t="112387" x="3586163" y="3943350"/>
          <p14:tracePt t="112395" x="3719513" y="3943350"/>
          <p14:tracePt t="112403" x="3838575" y="3943350"/>
          <p14:tracePt t="112413" x="3948113" y="3943350"/>
          <p14:tracePt t="112430" x="4181475" y="3962400"/>
          <p14:tracePt t="112447" x="4486275" y="4000500"/>
          <p14:tracePt t="112480" x="4781550" y="4043363"/>
          <p14:tracePt t="112513" x="4972050" y="4067175"/>
          <p14:tracePt t="112530" x="5010150" y="4067175"/>
          <p14:tracePt t="112547" x="5033963" y="4062413"/>
          <p14:tracePt t="112563" x="5057775" y="4048125"/>
          <p14:tracePt t="112580" x="5076825" y="4043363"/>
          <p14:tracePt t="112597" x="5091113" y="4038600"/>
          <p14:tracePt t="112613" x="5105400" y="4029075"/>
          <p14:tracePt t="112630" x="5124450" y="4010025"/>
          <p14:tracePt t="112647" x="5148263" y="3995738"/>
          <p14:tracePt t="112664" x="5172075" y="3981450"/>
          <p14:tracePt t="112680" x="5195888" y="3962400"/>
          <p14:tracePt t="112697" x="5248275" y="3938588"/>
          <p14:tracePt t="112713" x="5291138" y="3924300"/>
          <p14:tracePt t="112730" x="5329238" y="3914775"/>
          <p14:tracePt t="112747" x="5367338" y="3905250"/>
          <p14:tracePt t="112763" x="5414963" y="3895725"/>
          <p14:tracePt t="112780" x="5434013" y="3890963"/>
          <p14:tracePt t="112797" x="5453063" y="3890963"/>
          <p14:tracePt t="112813" x="5472113" y="3890963"/>
          <p14:tracePt t="112830" x="5476875" y="3890963"/>
          <p14:tracePt t="112846" x="5486400" y="3890963"/>
          <p14:tracePt t="112863" x="5491163" y="3890963"/>
          <p14:tracePt t="112931" x="5491163" y="3895725"/>
          <p14:tracePt t="112946" x="5491163" y="3905250"/>
          <p14:tracePt t="112953" x="5481638" y="3914775"/>
          <p14:tracePt t="112963" x="5472113" y="3929063"/>
          <p14:tracePt t="112980" x="5438775" y="3967163"/>
          <p14:tracePt t="112997" x="5381625" y="4019550"/>
          <p14:tracePt t="113013" x="5334000" y="4052888"/>
          <p14:tracePt t="113030" x="5305425" y="4067175"/>
          <p14:tracePt t="113047" x="5276850" y="4081463"/>
          <p14:tracePt t="113063" x="5233988" y="4086225"/>
          <p14:tracePt t="113080" x="5214938" y="4086225"/>
          <p14:tracePt t="113096" x="5181600" y="4081463"/>
          <p14:tracePt t="113113" x="5148263" y="4062413"/>
          <p14:tracePt t="113130" x="5100638" y="4038600"/>
          <p14:tracePt t="113146" x="5076825" y="4029075"/>
          <p14:tracePt t="113163" x="5053013" y="4010025"/>
          <p14:tracePt t="113180" x="5033963" y="3995738"/>
          <p14:tracePt t="113197" x="5029200" y="3976688"/>
          <p14:tracePt t="113213" x="5024438" y="3957638"/>
          <p14:tracePt t="113230" x="5024438" y="3933825"/>
          <p14:tracePt t="113247" x="5033963" y="3900488"/>
          <p14:tracePt t="113263" x="5053013" y="3886200"/>
          <p14:tracePt t="113280" x="5076825" y="3867150"/>
          <p14:tracePt t="113296" x="5114925" y="3848100"/>
          <p14:tracePt t="113313" x="5210175" y="3833813"/>
          <p14:tracePt t="113330" x="5257800" y="3829050"/>
          <p14:tracePt t="113347" x="5295900" y="3829050"/>
          <p14:tracePt t="113363" x="5324475" y="3838575"/>
          <p14:tracePt t="113380" x="5353050" y="3852863"/>
          <p14:tracePt t="113397" x="5376863" y="3881438"/>
          <p14:tracePt t="113413" x="5386388" y="3933825"/>
          <p14:tracePt t="113430" x="5400675" y="4005263"/>
          <p14:tracePt t="113446" x="5400675" y="4038600"/>
          <p14:tracePt t="113463" x="5395913" y="4067175"/>
          <p14:tracePt t="113480" x="5376863" y="4100513"/>
          <p14:tracePt t="113496" x="5334000" y="4133850"/>
          <p14:tracePt t="113513" x="5286375" y="4162425"/>
          <p14:tracePt t="113530" x="5238750" y="4171950"/>
          <p14:tracePt t="113546" x="5186363" y="4171950"/>
          <p14:tracePt t="113563" x="5129213" y="4152900"/>
          <p14:tracePt t="113580" x="5091113" y="4095750"/>
          <p14:tracePt t="113597" x="5038725" y="4000500"/>
          <p14:tracePt t="113614" x="5019675" y="3910013"/>
          <p14:tracePt t="113630" x="5019675" y="3867150"/>
          <p14:tracePt t="113646" x="5024438" y="3843338"/>
          <p14:tracePt t="113663" x="5043488" y="3819525"/>
          <p14:tracePt t="113680" x="5091113" y="3795713"/>
          <p14:tracePt t="113696" x="5133975" y="3781425"/>
          <p14:tracePt t="113713" x="5176838" y="3781425"/>
          <p14:tracePt t="113730" x="5214938" y="3790950"/>
          <p14:tracePt t="113747" x="5248275" y="3800475"/>
          <p14:tracePt t="113763" x="5262563" y="3824288"/>
          <p14:tracePt t="113780" x="5272088" y="3852863"/>
          <p14:tracePt t="113796" x="5272088" y="3895725"/>
          <p14:tracePt t="113813" x="5243513" y="3976688"/>
          <p14:tracePt t="113830" x="5214938" y="4014788"/>
          <p14:tracePt t="113846" x="5186363" y="4043363"/>
          <p14:tracePt t="113863" x="5167313" y="4067175"/>
          <p14:tracePt t="113880" x="5162550" y="4071938"/>
          <p14:tracePt t="113896" x="5157788" y="4081463"/>
          <p14:tracePt t="113913" x="5148263" y="4081463"/>
          <p14:tracePt t="114143" x="5062538" y="4071938"/>
          <p14:tracePt t="114150" x="4914900" y="4029075"/>
          <p14:tracePt t="114163" x="4710113" y="3962400"/>
          <p14:tracePt t="114180" x="4048125" y="3752850"/>
          <p14:tracePt t="114197" x="3676650" y="3629025"/>
          <p14:tracePt t="114230" x="3243263" y="3505200"/>
          <p14:tracePt t="114263" x="3005138" y="3429000"/>
          <p14:tracePt t="114280" x="2957513" y="3400425"/>
          <p14:tracePt t="114297" x="2900363" y="3367088"/>
          <p14:tracePt t="114313" x="2852738" y="3348038"/>
          <p14:tracePt t="114330" x="2809875" y="3333750"/>
          <p14:tracePt t="114346" x="2771775" y="3314700"/>
          <p14:tracePt t="114363" x="2709863" y="3295650"/>
          <p14:tracePt t="114380" x="2676525" y="3290888"/>
          <p14:tracePt t="114397" x="2638425" y="3286125"/>
          <p14:tracePt t="114413" x="2595563" y="3286125"/>
          <p14:tracePt t="114430" x="2524125" y="3286125"/>
          <p14:tracePt t="114446" x="2471738" y="3286125"/>
          <p14:tracePt t="114463" x="2433638" y="3290888"/>
          <p14:tracePt t="114480" x="2390775" y="3305175"/>
          <p14:tracePt t="114496" x="2328863" y="3314700"/>
          <p14:tracePt t="114513" x="2286000" y="3324225"/>
          <p14:tracePt t="114530" x="2257425" y="3328988"/>
          <p14:tracePt t="114547" x="2219325" y="3328988"/>
          <p14:tracePt t="114563" x="2195513" y="3328988"/>
          <p14:tracePt t="114580" x="2185988" y="3328988"/>
          <p14:tracePt t="114596" x="2176463" y="3328988"/>
          <p14:tracePt t="114613" x="2166938" y="3328988"/>
          <p14:tracePt t="114630" x="2162175" y="3328988"/>
          <p14:tracePt t="114647" x="2157413" y="3328988"/>
          <p14:tracePt t="114914" x="2190750" y="3328988"/>
          <p14:tracePt t="114921" x="2238375" y="3328988"/>
          <p14:tracePt t="114930" x="2271713" y="3324225"/>
          <p14:tracePt t="114946" x="2343150" y="3319463"/>
          <p14:tracePt t="114963" x="2386013" y="3314700"/>
          <p14:tracePt t="114980" x="2443163" y="3300413"/>
          <p14:tracePt t="114996" x="2462213" y="3300413"/>
          <p14:tracePt t="115013" x="2471738" y="3300413"/>
          <p14:tracePt t="115030" x="2481263" y="3300413"/>
          <p14:tracePt t="115046" x="2500313" y="3300413"/>
          <p14:tracePt t="115063" x="2509838" y="3300413"/>
          <p14:tracePt t="115080" x="2519363" y="3300413"/>
          <p14:tracePt t="115096" x="2528888" y="3305175"/>
          <p14:tracePt t="115113" x="2538413" y="3305175"/>
          <p14:tracePt t="115130" x="2547938" y="3305175"/>
          <p14:tracePt t="115164" x="2552700" y="3305175"/>
          <p14:tracePt t="115180" x="2557463" y="3309938"/>
          <p14:tracePt t="115196" x="2576513" y="3314700"/>
          <p14:tracePt t="115213" x="2590800" y="3319463"/>
          <p14:tracePt t="115230" x="2652713" y="3333750"/>
          <p14:tracePt t="115246" x="2700338" y="3338513"/>
          <p14:tracePt t="115263" x="2771775" y="3348038"/>
          <p14:tracePt t="115280" x="2843213" y="3362325"/>
          <p14:tracePt t="115296" x="2909888" y="3362325"/>
          <p14:tracePt t="115313" x="2947988" y="3362325"/>
          <p14:tracePt t="115330" x="2976563" y="3362325"/>
          <p14:tracePt t="115346" x="2986088" y="3362325"/>
          <p14:tracePt t="115363" x="3005138" y="3362325"/>
          <p14:tracePt t="115380" x="3019425" y="3362325"/>
          <p14:tracePt t="115397" x="3024188" y="3362325"/>
          <p14:tracePt t="115413" x="3033713" y="3362325"/>
          <p14:tracePt t="115430" x="3043238" y="3362325"/>
          <p14:tracePt t="115446" x="3048000" y="3362325"/>
          <p14:tracePt t="115463" x="3052763" y="3362325"/>
          <p14:tracePt t="115531" x="3057525" y="3362325"/>
          <p14:tracePt t="115538" x="3062288" y="3362325"/>
          <p14:tracePt t="115553" x="3071813" y="3362325"/>
          <p14:tracePt t="115563" x="3076575" y="3362325"/>
          <p14:tracePt t="115580" x="3095625" y="3362325"/>
          <p14:tracePt t="115597" x="3124200" y="3362325"/>
          <p14:tracePt t="115613" x="3128963" y="3362325"/>
          <p14:tracePt t="115630" x="3133725" y="3362325"/>
          <p14:tracePt t="115663" x="3109913" y="3362325"/>
          <p14:tracePt t="115680" x="3052763" y="3362325"/>
          <p14:tracePt t="115696" x="2928938" y="3357563"/>
          <p14:tracePt t="115713" x="2786063" y="3362325"/>
          <p14:tracePt t="115730" x="2633663" y="3376613"/>
          <p14:tracePt t="115746" x="2566988" y="3376613"/>
          <p14:tracePt t="115763" x="2505075" y="3376613"/>
          <p14:tracePt t="115780" x="2462213" y="3376613"/>
          <p14:tracePt t="115796" x="2409825" y="3376613"/>
          <p14:tracePt t="115813" x="2386013" y="3376613"/>
          <p14:tracePt t="115830" x="2366963" y="3376613"/>
          <p14:tracePt t="115846" x="2333625" y="3376613"/>
          <p14:tracePt t="115863" x="2324100" y="3376613"/>
          <p14:tracePt t="115880" x="2314575" y="3376613"/>
          <p14:tracePt t="115896" x="2309813" y="3376613"/>
          <p14:tracePt t="115913" x="2305050" y="3376613"/>
          <p14:tracePt t="115950" x="2309813" y="3376613"/>
          <p14:tracePt t="115963" x="2328863" y="3376613"/>
          <p14:tracePt t="115980" x="2386013" y="3376613"/>
          <p14:tracePt t="115996" x="2438400" y="3376613"/>
          <p14:tracePt t="116013" x="2495550" y="3376613"/>
          <p14:tracePt t="116030" x="2609850" y="3376613"/>
          <p14:tracePt t="116046" x="2667000" y="3376613"/>
          <p14:tracePt t="116063" x="2719388" y="3376613"/>
          <p14:tracePt t="116080" x="2752725" y="3376613"/>
          <p14:tracePt t="116096" x="2800350" y="3376613"/>
          <p14:tracePt t="116113" x="2828925" y="3376613"/>
          <p14:tracePt t="116130" x="2867025" y="3376613"/>
          <p14:tracePt t="116146" x="2886075" y="3376613"/>
          <p14:tracePt t="116163" x="2933700" y="3362325"/>
          <p14:tracePt t="116180" x="2971800" y="3357563"/>
          <p14:tracePt t="116196" x="3005138" y="3352800"/>
          <p14:tracePt t="116213" x="3048000" y="3352800"/>
          <p14:tracePt t="116230" x="3109913" y="3352800"/>
          <p14:tracePt t="116246" x="3143250" y="3352800"/>
          <p14:tracePt t="116263" x="3171825" y="3343275"/>
          <p14:tracePt t="116280" x="3205163" y="3338513"/>
          <p14:tracePt t="116296" x="3228975" y="3333750"/>
          <p14:tracePt t="116313" x="3238500" y="3328988"/>
          <p14:tracePt t="116330" x="3248025" y="3328988"/>
          <p14:tracePt t="116346" x="3257550" y="3328988"/>
          <p14:tracePt t="116363" x="3262313" y="3328988"/>
          <p14:tracePt t="117492" x="3262313" y="3333750"/>
          <p14:tracePt t="117499" x="3252788" y="3357563"/>
          <p14:tracePt t="117513" x="3233738" y="3414713"/>
          <p14:tracePt t="117530" x="3214688" y="3457575"/>
          <p14:tracePt t="117546" x="3205163" y="3495675"/>
          <p14:tracePt t="117563" x="3190875" y="3543300"/>
          <p14:tracePt t="117580" x="3176588" y="3662363"/>
          <p14:tracePt t="117613" x="3157538" y="3857625"/>
          <p14:tracePt t="117646" x="3157538" y="4071938"/>
          <p14:tracePt t="117663" x="3152775" y="4205288"/>
          <p14:tracePt t="117680" x="3143250" y="4319588"/>
          <p14:tracePt t="117696" x="3143250" y="4386263"/>
          <p14:tracePt t="117713" x="3143250" y="4600575"/>
          <p14:tracePt t="117730" x="3157538" y="4767263"/>
          <p14:tracePt t="117747" x="3181350" y="4895850"/>
          <p14:tracePt t="117763" x="3214688" y="5110163"/>
          <p14:tracePt t="117780" x="3238500" y="5224463"/>
          <p14:tracePt t="117796" x="3252788" y="5286375"/>
          <p14:tracePt t="117813" x="3281363" y="5343525"/>
          <p14:tracePt t="117830" x="3328988" y="5405438"/>
          <p14:tracePt t="117846" x="3405188" y="5472113"/>
          <p14:tracePt t="117863" x="3514725" y="5529263"/>
          <p14:tracePt t="117880" x="3614738" y="5562600"/>
          <p14:tracePt t="117896" x="3709988" y="5567363"/>
          <p14:tracePt t="117913" x="3762375" y="5548313"/>
          <p14:tracePt t="117930" x="3843338" y="5467350"/>
          <p14:tracePt t="117946" x="3938588" y="5281613"/>
          <p14:tracePt t="117963" x="4019550" y="4995863"/>
          <p14:tracePt t="117980" x="4029075" y="4724400"/>
          <p14:tracePt t="117996" x="4005263" y="4543425"/>
          <p14:tracePt t="118014" x="3905250" y="4257675"/>
          <p14:tracePt t="118030" x="3833813" y="4105275"/>
          <p14:tracePt t="118046" x="3748088" y="4010025"/>
          <p14:tracePt t="118063" x="3648075" y="3938588"/>
          <p14:tracePt t="118080" x="3519488" y="3857625"/>
          <p14:tracePt t="118096" x="3476625" y="3829050"/>
          <p14:tracePt t="118113" x="3443288" y="3819525"/>
          <p14:tracePt t="118130" x="3433763" y="3814763"/>
          <p14:tracePt t="118146" x="3419475" y="3810000"/>
          <p14:tracePt t="118163" x="3414713" y="3810000"/>
          <p14:tracePt t="118180" x="3405188" y="3810000"/>
          <p14:tracePt t="118219" x="3400425" y="3810000"/>
          <p14:tracePt t="118229" x="3395663" y="3810000"/>
          <p14:tracePt t="118246" x="3386138" y="3800475"/>
          <p14:tracePt t="118263" x="3300413" y="3776663"/>
          <p14:tracePt t="118279" x="3181350" y="3733800"/>
          <p14:tracePt t="118296" x="3052763" y="3690938"/>
          <p14:tracePt t="118313" x="2947988" y="3648075"/>
          <p14:tracePt t="118329" x="2795588" y="3605213"/>
          <p14:tracePt t="118346" x="2719388" y="3590925"/>
          <p14:tracePt t="118363" x="2671763" y="3586163"/>
          <p14:tracePt t="118380" x="2633663" y="3595688"/>
          <p14:tracePt t="118396" x="2586038" y="3605213"/>
          <p14:tracePt t="118413" x="2547938" y="3609975"/>
          <p14:tracePt t="118435" x="2500313" y="3624263"/>
          <p14:tracePt t="118446" x="2466975" y="3629025"/>
          <p14:tracePt t="118463" x="2428875" y="3643313"/>
          <p14:tracePt t="118480" x="2381250" y="3648075"/>
          <p14:tracePt t="118496" x="2328863" y="3652838"/>
          <p14:tracePt t="118513" x="2252663" y="3667125"/>
          <p14:tracePt t="118529" x="2214563" y="3681413"/>
          <p14:tracePt t="118546" x="2200275" y="3681413"/>
          <p14:tracePt t="118563" x="2190750" y="3681413"/>
          <p14:tracePt t="118580" x="2181225" y="3681413"/>
          <p14:tracePt t="118616" x="2185988" y="3681413"/>
          <p14:tracePt t="118630" x="2200275" y="3681413"/>
          <p14:tracePt t="118646" x="2319338" y="3695700"/>
          <p14:tracePt t="118663" x="2419350" y="3709988"/>
          <p14:tracePt t="118679" x="2533650" y="3709988"/>
          <p14:tracePt t="118696" x="2705100" y="3705225"/>
          <p14:tracePt t="118713" x="2786063" y="3700463"/>
          <p14:tracePt t="118729" x="2828925" y="3686175"/>
          <p14:tracePt t="118746" x="2862263" y="3686175"/>
          <p14:tracePt t="118763" x="2886075" y="3686175"/>
          <p14:tracePt t="118779" x="2895600" y="3686175"/>
          <p14:tracePt t="118796" x="2900363" y="3686175"/>
          <p14:tracePt t="118858" x="2905125" y="3686175"/>
          <p14:tracePt t="119732" x="2995613" y="3695700"/>
          <p14:tracePt t="119740" x="3148013" y="3719513"/>
          <p14:tracePt t="119747" x="3338513" y="3743325"/>
          <p14:tracePt t="119763" x="3609975" y="3771900"/>
          <p14:tracePt t="119779" x="3890963" y="3781425"/>
          <p14:tracePt t="119813" x="4400550" y="3790950"/>
          <p14:tracePt t="119846" x="4681538" y="3810000"/>
          <p14:tracePt t="119863" x="4776788" y="3824288"/>
          <p14:tracePt t="119879" x="4881563" y="3829050"/>
          <p14:tracePt t="119896" x="4938713" y="3838575"/>
          <p14:tracePt t="119913" x="4991100" y="3838575"/>
          <p14:tracePt t="119929" x="5057775" y="3838575"/>
          <p14:tracePt t="119946" x="5100638" y="3838575"/>
          <p14:tracePt t="119963" x="5133975" y="3838575"/>
          <p14:tracePt t="119979" x="5172075" y="3843338"/>
          <p14:tracePt t="119996" x="5205413" y="3843338"/>
          <p14:tracePt t="120013" x="5214938" y="3843338"/>
          <p14:tracePt t="120029" x="5229225" y="3843338"/>
          <p14:tracePt t="120046" x="5243513" y="3843338"/>
          <p14:tracePt t="120063" x="5276850" y="3843338"/>
          <p14:tracePt t="120079" x="5305425" y="3843338"/>
          <p14:tracePt t="120096" x="5324475" y="3843338"/>
          <p14:tracePt t="120113" x="5353050" y="3848100"/>
          <p14:tracePt t="120129" x="5357813" y="3848100"/>
          <p14:tracePt t="120146" x="5367338" y="3848100"/>
          <p14:tracePt t="120163" x="5372100" y="3848100"/>
          <p14:tracePt t="120164" x="5376863" y="3848100"/>
          <p14:tracePt t="120495" x="5376863" y="3852863"/>
          <p14:tracePt t="120503" x="5376863" y="3857625"/>
          <p14:tracePt t="120513" x="5376863" y="3862388"/>
          <p14:tracePt t="120529" x="5376863" y="3871913"/>
          <p14:tracePt t="120546" x="5372100" y="3886200"/>
          <p14:tracePt t="120563" x="5367338" y="3895725"/>
          <p14:tracePt t="120579" x="5367338" y="3900488"/>
          <p14:tracePt t="120596" x="5367338" y="3905250"/>
          <p14:tracePt t="120613" x="5367338" y="3914775"/>
          <p14:tracePt t="120646" x="5362575" y="3914775"/>
          <p14:tracePt t="120663" x="5353050" y="3914775"/>
          <p14:tracePt t="120679" x="5305425" y="3905250"/>
          <p14:tracePt t="120696" x="5186363" y="3857625"/>
          <p14:tracePt t="120713" x="4933950" y="3776663"/>
          <p14:tracePt t="120730" x="4457700" y="3638550"/>
          <p14:tracePt t="120746" x="4100513" y="3557588"/>
          <p14:tracePt t="120763" x="3881438" y="3481388"/>
          <p14:tracePt t="120779" x="3652838" y="3390900"/>
          <p14:tracePt t="120796" x="3443288" y="3305175"/>
          <p14:tracePt t="120813" x="3357563" y="3262313"/>
          <p14:tracePt t="120829" x="3281363" y="3233738"/>
          <p14:tracePt t="120846" x="3219450" y="3214688"/>
          <p14:tracePt t="120863" x="3128963" y="3186113"/>
          <p14:tracePt t="120879" x="3076575" y="3162300"/>
          <p14:tracePt t="120896" x="3009900" y="3143250"/>
          <p14:tracePt t="120913" x="2967038" y="3138488"/>
          <p14:tracePt t="120930" x="2900363" y="3124200"/>
          <p14:tracePt t="120946" x="2847975" y="3119438"/>
          <p14:tracePt t="120963" x="2767013" y="3119438"/>
          <p14:tracePt t="120979" x="2633663" y="3162300"/>
          <p14:tracePt t="120996" x="2543175" y="3276600"/>
          <p14:tracePt t="121013" x="2447925" y="3471863"/>
          <p14:tracePt t="121029" x="2362200" y="3943350"/>
          <p14:tracePt t="121046" x="2357438" y="4348163"/>
          <p14:tracePt t="121063" x="2386013" y="4605338"/>
          <p14:tracePt t="121079" x="2419350" y="4733925"/>
          <p14:tracePt t="121096" x="2457450" y="4810125"/>
          <p14:tracePt t="121113" x="2519363" y="4895850"/>
          <p14:tracePt t="121129" x="2609850" y="4943475"/>
          <p14:tracePt t="121146" x="2724150" y="4976813"/>
          <p14:tracePt t="121163" x="2928938" y="4991100"/>
          <p14:tracePt t="121179" x="3076575" y="4962525"/>
          <p14:tracePt t="121196" x="3205163" y="4910138"/>
          <p14:tracePt t="121213" x="3333750" y="4795838"/>
          <p14:tracePt t="121229" x="3529013" y="4424363"/>
          <p14:tracePt t="121246" x="3581400" y="4090988"/>
          <p14:tracePt t="121263" x="3548063" y="3862388"/>
          <p14:tracePt t="121279" x="3433763" y="3524250"/>
          <p14:tracePt t="121296" x="3262313" y="3243263"/>
          <p14:tracePt t="121313" x="3119438" y="3138488"/>
          <p14:tracePt t="121329" x="2995613" y="3067050"/>
          <p14:tracePt t="121346" x="2933700" y="3038475"/>
          <p14:tracePt t="121363" x="2871788" y="3024188"/>
          <p14:tracePt t="121379" x="2852738" y="3024188"/>
          <p14:tracePt t="121396" x="2843213" y="3024188"/>
          <p14:tracePt t="121604" x="2786063" y="2828925"/>
          <p14:tracePt t="121612" x="2676525" y="2447925"/>
          <p14:tracePt t="121623" x="2605088" y="2200275"/>
          <p14:tracePt t="121634" x="2457450" y="1571625"/>
          <p14:tracePt t="121646" x="2424113" y="1438275"/>
          <p14:tracePt t="121663" x="2295525" y="900113"/>
          <p14:tracePt t="121680" x="2257425" y="762000"/>
          <p14:tracePt t="121696" x="2238375" y="700088"/>
          <p14:tracePt t="121713" x="2233613" y="661988"/>
          <p14:tracePt t="121729" x="2233613" y="633413"/>
          <p14:tracePt t="121746" x="2233613" y="604838"/>
          <p14:tracePt t="121763" x="2238375" y="576263"/>
          <p14:tracePt t="121779" x="2252663" y="528638"/>
          <p14:tracePt t="121796" x="2286000" y="457200"/>
          <p14:tracePt t="121813" x="2309813" y="419100"/>
          <p14:tracePt t="121829" x="2333625" y="390525"/>
          <p14:tracePt t="121846" x="2362200" y="371475"/>
          <p14:tracePt t="121863" x="2381250" y="352425"/>
          <p14:tracePt t="121879" x="2390775" y="342900"/>
          <p14:tracePt t="121896" x="2414588" y="338138"/>
          <p14:tracePt t="121913" x="2433638" y="328613"/>
          <p14:tracePt t="121929" x="2443163" y="319088"/>
          <p14:tracePt t="121946" x="2452688" y="319088"/>
          <p14:tracePt t="121963" x="2457450" y="319088"/>
          <p14:tracePt t="121979" x="2462213" y="319088"/>
          <p14:tracePt t="122001" x="2457450" y="323850"/>
          <p14:tracePt t="122013" x="2438400" y="338138"/>
          <p14:tracePt t="122030" x="2305050" y="466725"/>
          <p14:tracePt t="122046" x="2171700" y="576263"/>
          <p14:tracePt t="122063" x="2028825" y="647700"/>
          <p14:tracePt t="122079" x="1890713" y="709613"/>
          <p14:tracePt t="122096" x="1724025" y="747713"/>
          <p14:tracePt t="122113" x="1662113" y="757238"/>
          <p14:tracePt t="122129" x="1628775" y="747713"/>
          <p14:tracePt t="122146" x="1595438" y="719138"/>
          <p14:tracePt t="122163" x="1538288" y="533400"/>
          <p14:tracePt t="122179" x="1519238" y="414338"/>
          <p14:tracePt t="122196" x="1533525" y="228600"/>
          <p14:tracePt t="122213" x="1562100" y="38100"/>
          <p14:tracePt t="122229" x="1624013" y="0"/>
          <p14:tracePt t="122246" x="1671638" y="0"/>
          <p14:tracePt t="122262" x="1747838" y="0"/>
          <p14:tracePt t="122279" x="1862138" y="9525"/>
          <p14:tracePt t="122296" x="1943100" y="76200"/>
          <p14:tracePt t="122312" x="2014538" y="176213"/>
          <p14:tracePt t="122329" x="2071688" y="266700"/>
          <p14:tracePt t="122346" x="2100263" y="352425"/>
          <p14:tracePt t="122363" x="2100263" y="404813"/>
          <p14:tracePt t="122379" x="2085975" y="457200"/>
          <p14:tracePt t="122396" x="2076450" y="481013"/>
          <p14:tracePt t="122413" x="2057400" y="500063"/>
          <p14:tracePt t="122429" x="2052638" y="509588"/>
          <p14:tracePt t="122446" x="2043113" y="514350"/>
          <p14:tracePt t="122463" x="2043113" y="519113"/>
          <p14:tracePt t="122544" x="2043113" y="523875"/>
          <p14:tracePt t="122794" x="2057400" y="714375"/>
          <p14:tracePt t="122802" x="2109788" y="1195388"/>
          <p14:tracePt t="122813" x="2133600" y="1385888"/>
          <p14:tracePt t="122829" x="2214563" y="1914525"/>
          <p14:tracePt t="122846" x="2276475" y="2338388"/>
          <p14:tracePt t="122863" x="2309813" y="2628900"/>
          <p14:tracePt t="122879" x="2333625" y="2800350"/>
          <p14:tracePt t="122913" x="2405063" y="3214688"/>
          <p14:tracePt t="122946" x="2409825" y="3281363"/>
          <p14:tracePt t="122963" x="2409825" y="3286125"/>
          <p14:tracePt t="123154" x="2471738" y="3314700"/>
          <p14:tracePt t="123161" x="2557463" y="3357563"/>
          <p14:tracePt t="123168" x="2628900" y="3405188"/>
          <p14:tracePt t="123179" x="2676525" y="3438525"/>
          <p14:tracePt t="123196" x="2747963" y="3500438"/>
          <p14:tracePt t="123212" x="2814638" y="3648075"/>
          <p14:tracePt t="123229" x="2819400" y="3738563"/>
          <p14:tracePt t="123246" x="2781300" y="3805238"/>
          <p14:tracePt t="123262" x="2700338" y="3862388"/>
          <p14:tracePt t="123279" x="2495550" y="3924300"/>
          <p14:tracePt t="123296" x="2357438" y="3910013"/>
          <p14:tracePt t="123313" x="2238375" y="3852863"/>
          <p14:tracePt t="123329" x="2133600" y="3748088"/>
          <p14:tracePt t="123346" x="2038350" y="3557588"/>
          <p14:tracePt t="123362" x="2043113" y="3352800"/>
          <p14:tracePt t="123379" x="2095500" y="3233738"/>
          <p14:tracePt t="123396" x="2185988" y="3133725"/>
          <p14:tracePt t="123413" x="2286000" y="3086100"/>
          <p14:tracePt t="123429" x="2400300" y="3067050"/>
          <p14:tracePt t="123446" x="2514600" y="3095625"/>
          <p14:tracePt t="123462" x="2624138" y="3238500"/>
          <p14:tracePt t="123479" x="2667000" y="3376613"/>
          <p14:tracePt t="123496" x="2681288" y="3471863"/>
          <p14:tracePt t="123512" x="2681288" y="3562350"/>
          <p14:tracePt t="123529" x="2662238" y="3662363"/>
          <p14:tracePt t="123546" x="2647950" y="3714750"/>
          <p14:tracePt t="123562" x="2628900" y="3748088"/>
          <p14:tracePt t="123579" x="2614613" y="3776663"/>
          <p14:tracePt t="123596" x="2609850" y="3786188"/>
          <p14:tracePt t="123612" x="2605088" y="3790950"/>
          <p14:tracePt t="123629" x="2605088" y="3795713"/>
          <p14:tracePt t="123646" x="2605088" y="3805238"/>
          <p14:tracePt t="123962" x="2543175" y="3614738"/>
          <p14:tracePt t="123971" x="2452688" y="3257550"/>
          <p14:tracePt t="123982" x="2390775" y="2905125"/>
          <p14:tracePt t="123996" x="2300288" y="2138363"/>
          <p14:tracePt t="124013" x="2205038" y="1009650"/>
          <p14:tracePt t="124030" x="2176463" y="561975"/>
          <p14:tracePt t="124063" x="2157413" y="252413"/>
          <p14:tracePt t="124096" x="2157413" y="109538"/>
          <p14:tracePt t="124112" x="2166938" y="57150"/>
          <p14:tracePt t="124129" x="2171700" y="28575"/>
          <p14:tracePt t="124146" x="2190750" y="0"/>
          <p14:tracePt t="124162" x="2200275" y="0"/>
          <p14:tracePt t="124179" x="2214563" y="0"/>
          <p14:tracePt t="124196" x="2233613" y="0"/>
          <p14:tracePt t="124212" x="2243138" y="0"/>
          <p14:tracePt t="124229" x="2247900" y="0"/>
          <p14:tracePt t="124246" x="2262188" y="0"/>
          <p14:tracePt t="124263" x="2286000" y="0"/>
          <p14:tracePt t="124279" x="2305050" y="0"/>
          <p14:tracePt t="124296" x="2319338" y="0"/>
          <p14:tracePt t="124312" x="2333625" y="0"/>
          <p14:tracePt t="124329" x="2343150" y="0"/>
          <p14:tracePt t="124363" x="2352675" y="0"/>
          <p14:tracePt t="124379" x="2357438" y="4763"/>
          <p14:tracePt t="124396" x="2366963" y="42863"/>
          <p14:tracePt t="124412" x="2371725" y="85725"/>
          <p14:tracePt t="124429" x="2371725" y="128588"/>
          <p14:tracePt t="124446" x="2343150" y="238125"/>
          <p14:tracePt t="124462" x="2300288" y="376238"/>
          <p14:tracePt t="124479" x="2228850" y="519113"/>
          <p14:tracePt t="124496" x="2162175" y="600075"/>
          <p14:tracePt t="124512" x="2095500" y="661988"/>
          <p14:tracePt t="124529" x="2047875" y="695325"/>
          <p14:tracePt t="124546" x="2005013" y="719138"/>
          <p14:tracePt t="124562" x="1966913" y="733425"/>
          <p14:tracePt t="124579" x="1881188" y="752475"/>
          <p14:tracePt t="124596" x="1824038" y="752475"/>
          <p14:tracePt t="124613" x="1762125" y="747713"/>
          <p14:tracePt t="124630" x="1700213" y="723900"/>
          <p14:tracePt t="124646" x="1676400" y="700088"/>
          <p14:tracePt t="124662" x="1643063" y="609600"/>
          <p14:tracePt t="124679" x="1609725" y="481013"/>
          <p14:tracePt t="124696" x="1614488" y="314325"/>
          <p14:tracePt t="124712" x="1643063" y="152400"/>
          <p14:tracePt t="124729" x="1676400" y="47625"/>
          <p14:tracePt t="124746" x="1719263" y="0"/>
          <p14:tracePt t="124762" x="1771650" y="0"/>
          <p14:tracePt t="124779" x="1800225" y="0"/>
          <p14:tracePt t="124796" x="1833563" y="0"/>
          <p14:tracePt t="124812" x="1876425" y="0"/>
          <p14:tracePt t="124829" x="1938338" y="0"/>
          <p14:tracePt t="124846" x="1990725" y="0"/>
          <p14:tracePt t="124862" x="2024063" y="0"/>
          <p14:tracePt t="124879" x="2081213" y="4763"/>
          <p14:tracePt t="124896" x="2109788" y="9525"/>
          <p14:tracePt t="124912" x="2124075" y="14288"/>
          <p14:tracePt t="124929" x="2143125" y="33338"/>
          <p14:tracePt t="124946" x="2162175" y="61913"/>
          <p14:tracePt t="124962" x="2176463" y="95250"/>
          <p14:tracePt t="124979" x="2195513" y="147638"/>
          <p14:tracePt t="124996" x="2209800" y="200025"/>
          <p14:tracePt t="125012" x="2214563" y="247650"/>
          <p14:tracePt t="125029" x="2214563" y="266700"/>
          <p14:tracePt t="125046" x="2214563" y="290513"/>
          <p14:tracePt t="125063" x="2209800" y="323850"/>
          <p14:tracePt t="125079" x="2185988" y="366713"/>
          <p14:tracePt t="125096" x="2152650" y="423863"/>
          <p14:tracePt t="125112" x="2100263" y="481013"/>
          <p14:tracePt t="125129" x="2024063" y="547688"/>
          <p14:tracePt t="125146" x="1966913" y="581025"/>
          <p14:tracePt t="125162" x="1914525" y="595313"/>
          <p14:tracePt t="125179" x="1866900" y="595313"/>
          <p14:tracePt t="125196" x="1804988" y="566738"/>
          <p14:tracePt t="125212" x="1771650" y="528638"/>
          <p14:tracePt t="125229" x="1733550" y="471488"/>
          <p14:tracePt t="125246" x="1714500" y="419100"/>
          <p14:tracePt t="125262" x="1709738" y="195263"/>
          <p14:tracePt t="125279" x="1743075" y="76200"/>
          <p14:tracePt t="125298" x="1795463" y="0"/>
          <p14:tracePt t="125312" x="1824038" y="0"/>
          <p14:tracePt t="125329" x="1871663" y="0"/>
          <p14:tracePt t="125346" x="1933575" y="0"/>
          <p14:tracePt t="125362" x="2005013" y="0"/>
          <p14:tracePt t="125379" x="2109788" y="47625"/>
          <p14:tracePt t="125396" x="2185988" y="147638"/>
          <p14:tracePt t="125412" x="2233613" y="257175"/>
          <p14:tracePt t="125429" x="2262188" y="333375"/>
          <p14:tracePt t="125446" x="2281238" y="490538"/>
          <p14:tracePt t="125462" x="2281238" y="561975"/>
          <p14:tracePt t="125479" x="2281238" y="604838"/>
          <p14:tracePt t="125496" x="2266950" y="628650"/>
          <p14:tracePt t="125512" x="2262188" y="638175"/>
          <p14:tracePt t="125717" x="2309813" y="638175"/>
          <p14:tracePt t="125724" x="2381250" y="628650"/>
          <p14:tracePt t="125732" x="2438400" y="623888"/>
          <p14:tracePt t="125746" x="2528888" y="614363"/>
          <p14:tracePt t="125762" x="2590800" y="600075"/>
          <p14:tracePt t="125779" x="2643188" y="595313"/>
          <p14:tracePt t="125796" x="2686050" y="585788"/>
          <p14:tracePt t="125812" x="2724150" y="581025"/>
          <p14:tracePt t="125829" x="2733675" y="581025"/>
          <p14:tracePt t="125846" x="2738438" y="581025"/>
          <p14:tracePt t="125862" x="2743200" y="576263"/>
          <p14:tracePt t="125915" x="2747963" y="576263"/>
          <p14:tracePt t="125937" x="2752725" y="576263"/>
          <p14:tracePt t="125952" x="2762250" y="571500"/>
          <p14:tracePt t="125962" x="2776538" y="566738"/>
          <p14:tracePt t="125979" x="2809875" y="557213"/>
          <p14:tracePt t="125996" x="2924175" y="561975"/>
          <p14:tracePt t="126012" x="3005138" y="571500"/>
          <p14:tracePt t="126029" x="3105150" y="571500"/>
          <p14:tracePt t="126046" x="3219450" y="571500"/>
          <p14:tracePt t="126062" x="3314700" y="566738"/>
          <p14:tracePt t="126079" x="3352800" y="547688"/>
          <p14:tracePt t="126096" x="3381375" y="538163"/>
          <p14:tracePt t="126112" x="3395663" y="528638"/>
          <p14:tracePt t="126129" x="3419475" y="490538"/>
          <p14:tracePt t="126146" x="3433763" y="461963"/>
          <p14:tracePt t="126162" x="3433763" y="433388"/>
          <p14:tracePt t="126179" x="3433763" y="385763"/>
          <p14:tracePt t="126196" x="3424238" y="366713"/>
          <p14:tracePt t="126212" x="3419475" y="342900"/>
          <p14:tracePt t="126229" x="3405188" y="333375"/>
          <p14:tracePt t="126246" x="3343275" y="309563"/>
          <p14:tracePt t="126262" x="3290888" y="309563"/>
          <p14:tracePt t="126279" x="3243263" y="309563"/>
          <p14:tracePt t="126295" x="3181350" y="309563"/>
          <p14:tracePt t="126312" x="3086100" y="323850"/>
          <p14:tracePt t="126329" x="3028950" y="333375"/>
          <p14:tracePt t="126346" x="2981325" y="342900"/>
          <p14:tracePt t="126363" x="2928938" y="357188"/>
          <p14:tracePt t="126379" x="2905125" y="366713"/>
          <p14:tracePt t="126396" x="2881313" y="381000"/>
          <p14:tracePt t="126412" x="2862263" y="395288"/>
          <p14:tracePt t="126429" x="2838450" y="419100"/>
          <p14:tracePt t="126446" x="2824163" y="433388"/>
          <p14:tracePt t="126462" x="2805113" y="452438"/>
          <p14:tracePt t="126479" x="2795588" y="476250"/>
          <p14:tracePt t="126495" x="2771775" y="509588"/>
          <p14:tracePt t="126512" x="2757488" y="538163"/>
          <p14:tracePt t="126529" x="2752725" y="552450"/>
          <p14:tracePt t="126545" x="2747963" y="576263"/>
          <p14:tracePt t="126562" x="2747963" y="595313"/>
          <p14:tracePt t="126579" x="2752725" y="604838"/>
          <p14:tracePt t="126596" x="2757488" y="619125"/>
          <p14:tracePt t="126613" x="2786063" y="633413"/>
          <p14:tracePt t="126629" x="2819400" y="647700"/>
          <p14:tracePt t="126646" x="2857500" y="657225"/>
          <p14:tracePt t="126662" x="2909888" y="666750"/>
          <p14:tracePt t="126664" x="2933700" y="666750"/>
          <p14:tracePt t="126679" x="2981325" y="666750"/>
          <p14:tracePt t="126695" x="3033713" y="666750"/>
          <p14:tracePt t="126712" x="3067050" y="666750"/>
          <p14:tracePt t="126729" x="3105150" y="661988"/>
          <p14:tracePt t="126745" x="3138488" y="652463"/>
          <p14:tracePt t="126762" x="3148013" y="642938"/>
          <p14:tracePt t="126779" x="3157538" y="638175"/>
          <p14:tracePt t="126795" x="3162300" y="633413"/>
          <p14:tracePt t="126812" x="3167063" y="614363"/>
          <p14:tracePt t="126829" x="3167063" y="585788"/>
          <p14:tracePt t="126846" x="3167063" y="533400"/>
          <p14:tracePt t="126870" x="3128963" y="452438"/>
          <p14:tracePt t="126879" x="3114675" y="438150"/>
          <p14:tracePt t="126895" x="3057525" y="404813"/>
          <p14:tracePt t="126912" x="2971800" y="376238"/>
          <p14:tracePt t="126929" x="2867025" y="357188"/>
          <p14:tracePt t="126945" x="2809875" y="381000"/>
          <p14:tracePt t="126962" x="2771775" y="414338"/>
          <p14:tracePt t="126979" x="2728913" y="481013"/>
          <p14:tracePt t="126996" x="2695575" y="552450"/>
          <p14:tracePt t="127012" x="2681288" y="590550"/>
          <p14:tracePt t="127029" x="2681288" y="619125"/>
          <p14:tracePt t="127046" x="2686050" y="638175"/>
          <p14:tracePt t="127062" x="2700338" y="657225"/>
          <p14:tracePt t="127079" x="2747963" y="666750"/>
          <p14:tracePt t="127095" x="2795588" y="666750"/>
          <p14:tracePt t="127112" x="2871788" y="661988"/>
          <p14:tracePt t="127129" x="2919413" y="633413"/>
          <p14:tracePt t="127145" x="2957513" y="585788"/>
          <p14:tracePt t="127162" x="2995613" y="519113"/>
          <p14:tracePt t="127164" x="3005138" y="481013"/>
          <p14:tracePt t="127179" x="3009900" y="447675"/>
          <p14:tracePt t="127196" x="3009900" y="409575"/>
          <p14:tracePt t="127212" x="3005138" y="395288"/>
          <p14:tracePt t="127229" x="2981325" y="376238"/>
          <p14:tracePt t="127246" x="2933700" y="361950"/>
          <p14:tracePt t="127262" x="2905125" y="352425"/>
          <p14:tracePt t="127279" x="2890838" y="352425"/>
          <p14:tracePt t="127296" x="2876550" y="352425"/>
          <p14:tracePt t="127312" x="2871788" y="352425"/>
          <p14:tracePt t="127329" x="2862263" y="352425"/>
          <p14:tracePt t="127413" x="2857500" y="352425"/>
          <p14:tracePt t="127487" x="2852738" y="352425"/>
          <p14:tracePt t="127898" x="2838450" y="590550"/>
          <p14:tracePt t="127905" x="2838450" y="814388"/>
          <p14:tracePt t="127913" x="2838450" y="1223963"/>
          <p14:tracePt t="127929" x="2824163" y="1790700"/>
          <p14:tracePt t="127946" x="2795588" y="2433638"/>
          <p14:tracePt t="127962" x="2767013" y="2962275"/>
          <p14:tracePt t="127996" x="2738438" y="3695700"/>
          <p14:tracePt t="128029" x="2728913" y="3876675"/>
          <p14:tracePt t="128046" x="2728913" y="3910013"/>
          <p14:tracePt t="128295" x="2743200" y="3886200"/>
          <p14:tracePt t="128302" x="2776538" y="3838575"/>
          <p14:tracePt t="128312" x="2814638" y="3776663"/>
          <p14:tracePt t="128329" x="2867025" y="3633788"/>
          <p14:tracePt t="128345" x="2886075" y="3514725"/>
          <p14:tracePt t="128362" x="2886075" y="3471863"/>
          <p14:tracePt t="128379" x="2876550" y="3438525"/>
          <p14:tracePt t="128395" x="2857500" y="3405188"/>
          <p14:tracePt t="128412" x="2833688" y="3371850"/>
          <p14:tracePt t="128429" x="2824163" y="3357563"/>
          <p14:tracePt t="128445" x="2805113" y="3338513"/>
          <p14:tracePt t="128462" x="2790825" y="3324225"/>
          <p14:tracePt t="128479" x="2767013" y="3305175"/>
          <p14:tracePt t="128495" x="2733675" y="3286125"/>
          <p14:tracePt t="128512" x="2695575" y="3271838"/>
          <p14:tracePt t="128529" x="2633663" y="3252788"/>
          <p14:tracePt t="128545" x="2590800" y="3252788"/>
          <p14:tracePt t="128562" x="2552700" y="3252788"/>
          <p14:tracePt t="128579" x="2524125" y="3262313"/>
          <p14:tracePt t="128595" x="2476500" y="3286125"/>
          <p14:tracePt t="128612" x="2452688" y="3300413"/>
          <p14:tracePt t="128629" x="2414588" y="3328988"/>
          <p14:tracePt t="128645" x="2390775" y="3352800"/>
          <p14:tracePt t="128662" x="2319338" y="3443288"/>
          <p14:tracePt t="128679" x="2266950" y="3581400"/>
          <p14:tracePt t="128695" x="2224088" y="3700463"/>
          <p14:tracePt t="128712" x="2200275" y="3771900"/>
          <p14:tracePt t="128729" x="2195513" y="4005263"/>
          <p14:tracePt t="128745" x="2205038" y="4210050"/>
          <p14:tracePt t="128762" x="2233613" y="4343400"/>
          <p14:tracePt t="128779" x="2305050" y="4619625"/>
          <p14:tracePt t="128795" x="2338388" y="4724400"/>
          <p14:tracePt t="128812" x="2366963" y="4791075"/>
          <p14:tracePt t="128829" x="2381250" y="4833938"/>
          <p14:tracePt t="128845" x="2419350" y="4914900"/>
          <p14:tracePt t="128862" x="2457450" y="4981575"/>
          <p14:tracePt t="128879" x="2495550" y="5048250"/>
          <p14:tracePt t="128895" x="2533650" y="5086350"/>
          <p14:tracePt t="128912" x="2590800" y="5138738"/>
          <p14:tracePt t="128929" x="2643188" y="5157788"/>
          <p14:tracePt t="128945" x="2705100" y="5172075"/>
          <p14:tracePt t="128962" x="2800350" y="5176838"/>
          <p14:tracePt t="128979" x="2876550" y="5162550"/>
          <p14:tracePt t="128995" x="2971800" y="5138738"/>
          <p14:tracePt t="129012" x="3043238" y="5124450"/>
          <p14:tracePt t="129029" x="3133725" y="5081588"/>
          <p14:tracePt t="129045" x="3181350" y="5057775"/>
          <p14:tracePt t="129062" x="3209925" y="5029200"/>
          <p14:tracePt t="129079" x="3257550" y="4962525"/>
          <p14:tracePt t="129095" x="3338513" y="4686300"/>
          <p14:tracePt t="129112" x="3357563" y="4486275"/>
          <p14:tracePt t="129129" x="3357563" y="4229100"/>
          <p14:tracePt t="129145" x="3333750" y="4019550"/>
          <p14:tracePt t="129163" x="3267075" y="3748088"/>
          <p14:tracePt t="129179" x="3214688" y="3586163"/>
          <p14:tracePt t="129195" x="3148013" y="3486150"/>
          <p14:tracePt t="129212" x="3057525" y="3386138"/>
          <p14:tracePt t="129229" x="2976563" y="3328988"/>
          <p14:tracePt t="129245" x="2890838" y="3300413"/>
          <p14:tracePt t="129262" x="2786063" y="3267075"/>
          <p14:tracePt t="129279" x="2624138" y="3257550"/>
          <p14:tracePt t="129295" x="2543175" y="3267075"/>
          <p14:tracePt t="129312" x="2476500" y="3324225"/>
          <p14:tracePt t="129329" x="2371725" y="3509963"/>
          <p14:tracePt t="129345" x="2290763" y="3781425"/>
          <p14:tracePt t="129362" x="2247900" y="4081463"/>
          <p14:tracePt t="129379" x="2247900" y="4248150"/>
          <p14:tracePt t="129396" x="2271713" y="4581525"/>
          <p14:tracePt t="129412" x="2300288" y="4719638"/>
          <p14:tracePt t="129429" x="2314575" y="4824413"/>
          <p14:tracePt t="129445" x="2347913" y="4929188"/>
          <p14:tracePt t="129463" x="2395538" y="5062538"/>
          <p14:tracePt t="129479" x="2424113" y="5129213"/>
          <p14:tracePt t="129495" x="2462213" y="5162550"/>
          <p14:tracePt t="129512" x="2519363" y="5205413"/>
          <p14:tracePt t="129529" x="2643188" y="5257800"/>
          <p14:tracePt t="129545" x="2714625" y="5272088"/>
          <p14:tracePt t="129562" x="2809875" y="5272088"/>
          <p14:tracePt t="129579" x="2900363" y="5248275"/>
          <p14:tracePt t="129595" x="3033713" y="5148263"/>
          <p14:tracePt t="129612" x="3119438" y="5048250"/>
          <p14:tracePt t="129629" x="3205163" y="4933950"/>
          <p14:tracePt t="129645" x="3357563" y="4548188"/>
          <p14:tracePt t="129662" x="3395663" y="4333875"/>
          <p14:tracePt t="129679" x="3400425" y="4014788"/>
          <p14:tracePt t="129695" x="3371850" y="3824288"/>
          <p14:tracePt t="129712" x="3281363" y="3519488"/>
          <p14:tracePt t="129729" x="3200400" y="3376613"/>
          <p14:tracePt t="129745" x="3109913" y="3281363"/>
          <p14:tracePt t="129762" x="2986088" y="3214688"/>
          <p14:tracePt t="129779" x="2862263" y="3167063"/>
          <p14:tracePt t="129795" x="2781300" y="3157538"/>
          <p14:tracePt t="129812" x="2695575" y="3186113"/>
          <p14:tracePt t="129829" x="2514600" y="3400425"/>
          <p14:tracePt t="129845" x="2424113" y="3562350"/>
          <p14:tracePt t="129862" x="2300288" y="3957638"/>
          <p14:tracePt t="129879" x="2271713" y="4162425"/>
          <p14:tracePt t="129896" x="2262188" y="4429125"/>
          <p14:tracePt t="129912" x="2266950" y="4543425"/>
          <p14:tracePt t="129929" x="2266950" y="4595813"/>
          <p14:tracePt t="129945" x="2266950" y="4619625"/>
          <p14:tracePt t="129962" x="2266950" y="4638675"/>
          <p14:tracePt t="129979" x="2266950" y="4643438"/>
          <p14:tracePt t="129995" x="2266950" y="4648200"/>
          <p14:tracePt t="130012" x="2266950" y="4652963"/>
          <p14:tracePt t="131335" x="2443163" y="4710113"/>
          <p14:tracePt t="131342" x="2671763" y="4776788"/>
          <p14:tracePt t="131350" x="2867025" y="4814888"/>
          <p14:tracePt t="131362" x="3128963" y="4852988"/>
          <p14:tracePt t="131379" x="3795713" y="4933950"/>
          <p14:tracePt t="131395" x="4252913" y="4943475"/>
          <p14:tracePt t="131429" x="5033963" y="4957763"/>
          <p14:tracePt t="131462" x="5510213" y="4948238"/>
          <p14:tracePt t="131479" x="5553075" y="4948238"/>
          <p14:tracePt t="131495" x="5567363" y="4948238"/>
          <p14:tracePt t="131512" x="5572125" y="4924425"/>
          <p14:tracePt t="131528" x="5524500" y="4872038"/>
          <p14:tracePt t="131687" x="5624513" y="4881563"/>
          <p14:tracePt t="131694" x="5724525" y="4900613"/>
          <p14:tracePt t="131702" x="5815013" y="4919663"/>
          <p14:tracePt t="131712" x="5905500" y="4938713"/>
          <p14:tracePt t="131728" x="6034088" y="4972050"/>
          <p14:tracePt t="131745" x="6115050" y="5000625"/>
          <p14:tracePt t="131762" x="6129338" y="5005388"/>
          <p14:tracePt t="131778" x="6138863" y="5014913"/>
          <p14:tracePt t="131795" x="6148388" y="5029200"/>
          <p14:tracePt t="131812" x="6148388" y="5048250"/>
          <p14:tracePt t="131828" x="6138863" y="5057775"/>
          <p14:tracePt t="131845" x="6119813" y="5081588"/>
          <p14:tracePt t="131862" x="6076950" y="5105400"/>
          <p14:tracePt t="131879" x="5962650" y="5167313"/>
          <p14:tracePt t="131895" x="5891213" y="5210175"/>
          <p14:tracePt t="131912" x="5838825" y="5233988"/>
          <p14:tracePt t="131928" x="5805488" y="5243513"/>
          <p14:tracePt t="131945" x="5795963" y="5248275"/>
          <p14:tracePt t="131981" x="5819775" y="5248275"/>
          <p14:tracePt t="131995" x="5962650" y="5238750"/>
          <p14:tracePt t="132012" x="6115050" y="5238750"/>
          <p14:tracePt t="132028" x="6272213" y="5238750"/>
          <p14:tracePt t="132045" x="6424613" y="5238750"/>
          <p14:tracePt t="132062" x="6615113" y="5238750"/>
          <p14:tracePt t="132078" x="6696075" y="5238750"/>
          <p14:tracePt t="132095" x="6757988" y="5248275"/>
          <p14:tracePt t="132112" x="6819900" y="5262563"/>
          <p14:tracePt t="132129" x="6867525" y="5267325"/>
          <p14:tracePt t="132145" x="6886575" y="5267325"/>
          <p14:tracePt t="132162" x="6910388" y="5267325"/>
          <p14:tracePt t="132179" x="6924675" y="5267325"/>
          <p14:tracePt t="132195" x="6934200" y="5267325"/>
          <p14:tracePt t="132212" x="6943725" y="5267325"/>
          <p14:tracePt t="132228" x="6958013" y="5267325"/>
          <p14:tracePt t="132245" x="6967538" y="5272088"/>
          <p14:tracePt t="132262" x="6972300" y="5272088"/>
          <p14:tracePt t="132278" x="6977063" y="5272088"/>
          <p14:tracePt t="132295" x="6986588" y="5272088"/>
          <p14:tracePt t="132348" x="6991350" y="5272088"/>
          <p14:tracePt t="132936" x="6986588" y="5272088"/>
          <p14:tracePt t="132943" x="6967538" y="5272088"/>
          <p14:tracePt t="132950" x="6915150" y="5253038"/>
          <p14:tracePt t="132962" x="6800850" y="5214938"/>
          <p14:tracePt t="132978" x="6319838" y="4976813"/>
          <p14:tracePt t="132995" x="5372100" y="4343400"/>
          <p14:tracePt t="133029" x="4162425" y="3033713"/>
          <p14:tracePt t="133062" x="3476625" y="1914525"/>
          <p14:tracePt t="133079" x="3386138" y="1719263"/>
          <p14:tracePt t="133095" x="3333750" y="1600200"/>
          <p14:tracePt t="133112" x="3309938" y="1543050"/>
          <p14:tracePt t="133310" x="3276600" y="1462088"/>
          <p14:tracePt t="133318" x="3224213" y="1343025"/>
          <p14:tracePt t="133328" x="3167063" y="1157288"/>
          <p14:tracePt t="133345" x="3048000" y="857250"/>
          <p14:tracePt t="133362" x="2890838" y="519113"/>
          <p14:tracePt t="133379" x="2800350" y="352425"/>
          <p14:tracePt t="133395" x="2724150" y="271463"/>
          <p14:tracePt t="133428" x="2486025" y="104775"/>
          <p14:tracePt t="133462" x="2328863" y="9525"/>
          <p14:tracePt t="133478" x="2162175" y="0"/>
          <p14:tracePt t="133495" x="2047875" y="0"/>
          <p14:tracePt t="133512" x="1957388" y="0"/>
          <p14:tracePt t="133528" x="1862138" y="9525"/>
          <p14:tracePt t="133545" x="1771650" y="47625"/>
          <p14:tracePt t="133562" x="1724025" y="71438"/>
          <p14:tracePt t="133578" x="1695450" y="95250"/>
          <p14:tracePt t="133595" x="1652588" y="166688"/>
          <p14:tracePt t="133612" x="1581150" y="414338"/>
          <p14:tracePt t="133628" x="1581150" y="547688"/>
          <p14:tracePt t="133645" x="1595438" y="752475"/>
          <p14:tracePt t="133662" x="1643063" y="947738"/>
          <p14:tracePt t="133678" x="1676400" y="995363"/>
          <p14:tracePt t="133695" x="1724025" y="1033463"/>
          <p14:tracePt t="133712" x="1800225" y="1066800"/>
          <p14:tracePt t="133728" x="1947863" y="1081088"/>
          <p14:tracePt t="133745" x="2047875" y="1052513"/>
          <p14:tracePt t="133762" x="2143125" y="995363"/>
          <p14:tracePt t="133778" x="2209800" y="923925"/>
          <p14:tracePt t="133795" x="2266950" y="838200"/>
          <p14:tracePt t="133812" x="2290763" y="800100"/>
          <p14:tracePt t="133828" x="2300288" y="771525"/>
          <p14:tracePt t="133845" x="2305050" y="757238"/>
          <p14:tracePt t="133862" x="2309813" y="747713"/>
          <p14:tracePt t="133878" x="2309813" y="738188"/>
          <p14:tracePt t="133912" x="2309813" y="728663"/>
          <p14:tracePt t="133928" x="2333625" y="728663"/>
          <p14:tracePt t="133945" x="2409825" y="728663"/>
          <p14:tracePt t="133962" x="2538413" y="738188"/>
          <p14:tracePt t="133979" x="2700338" y="762000"/>
          <p14:tracePt t="133995" x="2790825" y="771525"/>
          <p14:tracePt t="134012" x="2881313" y="781050"/>
          <p14:tracePt t="134028" x="2943225" y="785813"/>
          <p14:tracePt t="134045" x="3005138" y="785813"/>
          <p14:tracePt t="134062" x="3033713" y="785813"/>
          <p14:tracePt t="134078" x="3052763" y="781050"/>
          <p14:tracePt t="134095" x="3071813" y="781050"/>
          <p14:tracePt t="134112" x="3086100" y="781050"/>
          <p14:tracePt t="134128" x="3105150" y="781050"/>
          <p14:tracePt t="134145" x="3114675" y="781050"/>
          <p14:tracePt t="134162" x="3128963" y="781050"/>
          <p14:tracePt t="134178" x="3133725" y="781050"/>
          <p14:tracePt t="134195" x="3143250" y="781050"/>
          <p14:tracePt t="134610" x="3119438" y="766763"/>
          <p14:tracePt t="134617" x="3081338" y="742950"/>
          <p14:tracePt t="134628" x="3052763" y="728663"/>
          <p14:tracePt t="134645" x="3005138" y="704850"/>
          <p14:tracePt t="134662" x="2976563" y="681038"/>
          <p14:tracePt t="134678" x="2967038" y="671513"/>
          <p14:tracePt t="134712" x="2962275" y="647700"/>
          <p14:tracePt t="134745" x="2986088" y="609600"/>
          <p14:tracePt t="134763" x="3019425" y="600075"/>
          <p14:tracePt t="134778" x="3124200" y="600075"/>
          <p14:tracePt t="134795" x="3209925" y="623888"/>
          <p14:tracePt t="134811" x="3262313" y="638175"/>
          <p14:tracePt t="134828" x="3300413" y="652463"/>
          <p14:tracePt t="134845" x="3319463" y="657225"/>
          <p14:tracePt t="134861" x="3328988" y="657225"/>
          <p14:tracePt t="135043" x="3414713" y="804863"/>
          <p14:tracePt t="135051" x="3548063" y="1009650"/>
          <p14:tracePt t="135062" x="3690938" y="1176338"/>
          <p14:tracePt t="135078" x="4057650" y="1757363"/>
          <p14:tracePt t="135095" x="4457700" y="2486025"/>
          <p14:tracePt t="135112" x="4629150" y="2833688"/>
          <p14:tracePt t="135129" x="4757738" y="3090863"/>
          <p14:tracePt t="135146" x="4881563" y="3367088"/>
          <p14:tracePt t="135162" x="4905375" y="3424238"/>
          <p14:tracePt t="135178" x="4914900" y="3452813"/>
          <p14:tracePt t="135195" x="4914900" y="3457575"/>
          <p14:tracePt t="135212" x="4910138" y="3457575"/>
          <p14:tracePt t="135366" x="4953000" y="3486150"/>
          <p14:tracePt t="135374" x="5014913" y="3519488"/>
          <p14:tracePt t="135381" x="5062538" y="3552825"/>
          <p14:tracePt t="135395" x="5114925" y="3586163"/>
          <p14:tracePt t="135412" x="5210175" y="3638550"/>
          <p14:tracePt t="135428" x="5262563" y="3657600"/>
          <p14:tracePt t="135445" x="5305425" y="3676650"/>
          <p14:tracePt t="135462" x="5367338" y="3705225"/>
          <p14:tracePt t="135478" x="5405438" y="3724275"/>
          <p14:tracePt t="135495" x="5443538" y="3733800"/>
          <p14:tracePt t="135512" x="5457825" y="3738563"/>
          <p14:tracePt t="135528" x="5472113" y="3743325"/>
          <p14:tracePt t="135545" x="5476875" y="3748088"/>
          <p14:tracePt t="135562" x="5481638" y="3752850"/>
          <p14:tracePt t="135578" x="5491163" y="3757613"/>
          <p14:tracePt t="135595" x="5495925" y="3790950"/>
          <p14:tracePt t="135611" x="5495925" y="3833813"/>
          <p14:tracePt t="135628" x="5481638" y="3876675"/>
          <p14:tracePt t="135645" x="5443538" y="3943350"/>
          <p14:tracePt t="135661" x="5405438" y="3971925"/>
          <p14:tracePt t="135678" x="5338763" y="4010025"/>
          <p14:tracePt t="135695" x="5276850" y="4024313"/>
          <p14:tracePt t="135712" x="5210175" y="4029075"/>
          <p14:tracePt t="135728" x="5167313" y="4019550"/>
          <p14:tracePt t="135745" x="5143500" y="3995738"/>
          <p14:tracePt t="135762" x="5105400" y="3952875"/>
          <p14:tracePt t="135778" x="5072063" y="3890963"/>
          <p14:tracePt t="135795" x="5057775" y="3852863"/>
          <p14:tracePt t="135812" x="5053013" y="3819525"/>
          <p14:tracePt t="135829" x="5053013" y="3748088"/>
          <p14:tracePt t="135845" x="5072063" y="3695700"/>
          <p14:tracePt t="135862" x="5114925" y="3648075"/>
          <p14:tracePt t="135878" x="5191125" y="3609975"/>
          <p14:tracePt t="135895" x="5314950" y="3605213"/>
          <p14:tracePt t="135912" x="5386388" y="3633788"/>
          <p14:tracePt t="135928" x="5424488" y="3662363"/>
          <p14:tracePt t="135945" x="5448300" y="3686175"/>
          <p14:tracePt t="135961" x="5476875" y="3724275"/>
          <p14:tracePt t="135978" x="5486400" y="3762375"/>
          <p14:tracePt t="135995" x="5486400" y="3814763"/>
          <p14:tracePt t="136011" x="5486400" y="3862388"/>
          <p14:tracePt t="136028" x="5476875" y="3910013"/>
          <p14:tracePt t="136045" x="5472113" y="3919538"/>
          <p14:tracePt t="136061" x="5472113" y="3929063"/>
          <p14:tracePt t="136078" x="5472113" y="3938588"/>
          <p14:tracePt t="136095" x="5472113" y="3948113"/>
          <p14:tracePt t="136372" x="5472113" y="3952875"/>
          <p14:tracePt t="136381" x="5467350" y="3962400"/>
          <p14:tracePt t="136387" x="5462588" y="3967163"/>
          <p14:tracePt t="136395" x="5462588" y="3976688"/>
          <p14:tracePt t="136411" x="5453063" y="3995738"/>
          <p14:tracePt t="136428" x="5448300" y="4010025"/>
          <p14:tracePt t="136461" x="5434013" y="4038600"/>
          <p14:tracePt t="136495" x="5419725" y="4062413"/>
          <p14:tracePt t="136511" x="5386388" y="4086225"/>
          <p14:tracePt t="136528" x="5338763" y="4105275"/>
          <p14:tracePt t="136545" x="5286375" y="4114800"/>
          <p14:tracePt t="136561" x="5238750" y="4129088"/>
          <p14:tracePt t="136578" x="5176838" y="4124325"/>
          <p14:tracePt t="136595" x="5138738" y="4095750"/>
          <p14:tracePt t="136611" x="5105400" y="4081463"/>
          <p14:tracePt t="136628" x="5081588" y="4048125"/>
          <p14:tracePt t="136645" x="5043488" y="3929063"/>
          <p14:tracePt t="136662" x="5038725" y="3824288"/>
          <p14:tracePt t="136678" x="5038725" y="3752850"/>
          <p14:tracePt t="136695" x="5053013" y="3705225"/>
          <p14:tracePt t="136711" x="5067300" y="3690938"/>
          <p14:tracePt t="136728" x="5086350" y="3671888"/>
          <p14:tracePt t="136745" x="5138738" y="3662363"/>
          <p14:tracePt t="136762" x="5238750" y="3671888"/>
          <p14:tracePt t="136778" x="5305425" y="3709988"/>
          <p14:tracePt t="136795" x="5367338" y="3748088"/>
          <p14:tracePt t="136811" x="5410200" y="3800475"/>
          <p14:tracePt t="136828" x="5448300" y="3857625"/>
          <p14:tracePt t="136845" x="5457825" y="3886200"/>
          <p14:tracePt t="136862" x="5472113" y="3910013"/>
          <p14:tracePt t="136878" x="5472113" y="3924300"/>
          <p14:tracePt t="136895" x="5467350" y="3943350"/>
          <p14:tracePt t="136912" x="5457825" y="3957638"/>
          <p14:tracePt t="136928" x="5438775" y="3976688"/>
          <p14:tracePt t="136945" x="5419725" y="3995738"/>
          <p14:tracePt t="136961" x="5410200" y="4005263"/>
          <p14:tracePt t="136978" x="5405438" y="4010025"/>
          <p14:tracePt t="136995" x="5395913" y="4014788"/>
          <p14:tracePt t="137011" x="5386388" y="4019550"/>
          <p14:tracePt t="137045" x="5381625" y="4019550"/>
          <p14:tracePt t="137437" x="5372100" y="4029075"/>
          <p14:tracePt t="137445" x="5357813" y="4033838"/>
          <p14:tracePt t="137452" x="5338763" y="4043363"/>
          <p14:tracePt t="137461" x="5319713" y="4052888"/>
          <p14:tracePt t="137478" x="5276850" y="4071938"/>
          <p14:tracePt t="137495" x="5205413" y="4086225"/>
          <p14:tracePt t="137528" x="5014913" y="4090988"/>
          <p14:tracePt t="137561" x="4891088" y="4029075"/>
          <p14:tracePt t="137578" x="4867275" y="4005263"/>
          <p14:tracePt t="137595" x="4848225" y="3976688"/>
          <p14:tracePt t="137611" x="4843463" y="3905250"/>
          <p14:tracePt t="137628" x="4895850" y="3762375"/>
          <p14:tracePt t="137646" x="4948238" y="3695700"/>
          <p14:tracePt t="137661" x="5024438" y="3638550"/>
          <p14:tracePt t="137678" x="5091113" y="3619500"/>
          <p14:tracePt t="137679" x="5114925" y="3609975"/>
          <p14:tracePt t="137695" x="5143500" y="3619500"/>
          <p14:tracePt t="137711" x="5176838" y="3643313"/>
          <p14:tracePt t="137728" x="5200650" y="3686175"/>
          <p14:tracePt t="137745" x="5219700" y="3724275"/>
          <p14:tracePt t="137761" x="5224463" y="3767138"/>
          <p14:tracePt t="137778" x="5224463" y="3786188"/>
          <p14:tracePt t="137795" x="5224463" y="3800475"/>
          <p14:tracePt t="137811" x="5214938" y="3824288"/>
          <p14:tracePt t="137828" x="5205413" y="3829050"/>
          <p14:tracePt t="137845" x="5205413" y="3833813"/>
          <p14:tracePt t="138017" x="5133975" y="3890963"/>
          <p14:tracePt t="138025" x="4995863" y="3981450"/>
          <p14:tracePt t="138032" x="4900613" y="4048125"/>
          <p14:tracePt t="138045" x="4791075" y="4129088"/>
          <p14:tracePt t="138061" x="4419600" y="4391025"/>
          <p14:tracePt t="138078" x="4267200" y="4471988"/>
          <p14:tracePt t="138095" x="4191000" y="4510088"/>
          <p14:tracePt t="138111" x="4133850" y="4538663"/>
          <p14:tracePt t="138128" x="4086225" y="4562475"/>
          <p14:tracePt t="138145" x="4062413" y="4567238"/>
          <p14:tracePt t="138161" x="4052888" y="4572000"/>
          <p14:tracePt t="138178" x="4014788" y="4581525"/>
          <p14:tracePt t="138195" x="3971925" y="4600575"/>
          <p14:tracePt t="138211" x="3924300" y="4619625"/>
          <p14:tracePt t="138228" x="3881438" y="4624388"/>
          <p14:tracePt t="138245" x="3829050" y="4638675"/>
          <p14:tracePt t="138261" x="3790950" y="4643438"/>
          <p14:tracePt t="138278" x="3748088" y="4657725"/>
          <p14:tracePt t="138295" x="3700463" y="4657725"/>
          <p14:tracePt t="138311" x="3624263" y="4657725"/>
          <p14:tracePt t="138328" x="3562350" y="4648200"/>
          <p14:tracePt t="138345" x="3514725" y="4643438"/>
          <p14:tracePt t="138361" x="3476625" y="4638675"/>
          <p14:tracePt t="138378" x="3443288" y="4624388"/>
          <p14:tracePt t="138395" x="3433763" y="4619625"/>
          <p14:tracePt t="138411" x="3429000" y="4619625"/>
          <p14:tracePt t="138428" x="3429000" y="4614863"/>
          <p14:tracePt t="138445" x="3433763" y="4614863"/>
          <p14:tracePt t="138461" x="3486150" y="4600575"/>
          <p14:tracePt t="138478" x="3576638" y="4595813"/>
          <p14:tracePt t="138495" x="3748088" y="4595813"/>
          <p14:tracePt t="138511" x="3871913" y="4595813"/>
          <p14:tracePt t="138528" x="3976688" y="4614863"/>
          <p14:tracePt t="138545" x="4052888" y="4614863"/>
          <p14:tracePt t="138561" x="4114800" y="4619625"/>
          <p14:tracePt t="138578" x="4143375" y="4619625"/>
          <p14:tracePt t="138595" x="4157663" y="4619625"/>
          <p14:tracePt t="138611" x="4167188" y="4619625"/>
          <p14:tracePt t="138628" x="4176713" y="4619625"/>
          <p14:tracePt t="138693" x="4181475" y="4619625"/>
          <p14:tracePt t="138737" x="4186238" y="4619625"/>
          <p14:tracePt t="141462" x="4152900" y="4619625"/>
          <p14:tracePt t="141469" x="4086225" y="4605338"/>
          <p14:tracePt t="141478" x="4038600" y="4600575"/>
          <p14:tracePt t="141494" x="3924300" y="4576763"/>
          <p14:tracePt t="141511" x="3795713" y="4538663"/>
          <p14:tracePt t="141528" x="3633788" y="4500563"/>
          <p14:tracePt t="141561" x="3481388" y="4486275"/>
          <p14:tracePt t="141594" x="3324225" y="4462463"/>
          <p14:tracePt t="141611" x="3271838" y="4452938"/>
          <p14:tracePt t="141628" x="3209925" y="4443413"/>
          <p14:tracePt t="141645" x="3133725" y="4424363"/>
          <p14:tracePt t="141661" x="3081338" y="4405313"/>
          <p14:tracePt t="141678" x="3028950" y="4386263"/>
          <p14:tracePt t="141694" x="2976563" y="4371975"/>
          <p14:tracePt t="141711" x="2905125" y="4357688"/>
          <p14:tracePt t="141728" x="2862263" y="4338638"/>
          <p14:tracePt t="141744" x="2833688" y="4333875"/>
          <p14:tracePt t="141761" x="2805113" y="4324350"/>
          <p14:tracePt t="141778" x="2757488" y="4324350"/>
          <p14:tracePt t="141794" x="2719388" y="4319588"/>
          <p14:tracePt t="141811" x="2676525" y="4310063"/>
          <p14:tracePt t="141828" x="2628900" y="4305300"/>
          <p14:tracePt t="141844" x="2552700" y="4291013"/>
          <p14:tracePt t="141861" x="2500313" y="4286250"/>
          <p14:tracePt t="141878" x="2447925" y="4281488"/>
          <p14:tracePt t="141894" x="2386013" y="4271963"/>
          <p14:tracePt t="141911" x="2352675" y="4267200"/>
          <p14:tracePt t="141928" x="2324100" y="4262438"/>
          <p14:tracePt t="141944" x="2286000" y="4262438"/>
          <p14:tracePt t="141961" x="2233613" y="4262438"/>
          <p14:tracePt t="141978" x="2190750" y="4262438"/>
          <p14:tracePt t="141994" x="2157413" y="4262438"/>
          <p14:tracePt t="142011" x="2119313" y="4262438"/>
          <p14:tracePt t="142028" x="2081213" y="4262438"/>
          <p14:tracePt t="142044" x="2066925" y="4262438"/>
          <p14:tracePt t="142061" x="2057400" y="4262438"/>
          <p14:tracePt t="142078" x="2047875" y="4262438"/>
          <p14:tracePt t="142094" x="2043113" y="4262438"/>
          <p14:tracePt t="142111" x="2033588" y="4262438"/>
          <p14:tracePt t="142159" x="2038350" y="4262438"/>
          <p14:tracePt t="142167" x="2052638" y="4262438"/>
          <p14:tracePt t="142178" x="2076450" y="4262438"/>
          <p14:tracePt t="142194" x="2147888" y="4271963"/>
          <p14:tracePt t="142211" x="2252663" y="4276725"/>
          <p14:tracePt t="142228" x="2309813" y="4276725"/>
          <p14:tracePt t="142244" x="2366963" y="4276725"/>
          <p14:tracePt t="142261" x="2409825" y="4276725"/>
          <p14:tracePt t="142278" x="2457450" y="4276725"/>
          <p14:tracePt t="142294" x="2476500" y="4276725"/>
          <p14:tracePt t="142311" x="2486025" y="4276725"/>
          <p14:tracePt t="142328" x="2505075" y="4276725"/>
          <p14:tracePt t="142344" x="2514600" y="4276725"/>
          <p14:tracePt t="142361" x="2533650" y="4276725"/>
          <p14:tracePt t="142378" x="2566988" y="4276725"/>
          <p14:tracePt t="142394" x="2624138" y="4271963"/>
          <p14:tracePt t="142411" x="2657475" y="4271963"/>
          <p14:tracePt t="142428" x="2695575" y="4262438"/>
          <p14:tracePt t="142444" x="2709863" y="4262438"/>
          <p14:tracePt t="142461" x="2724150" y="4262438"/>
          <p14:tracePt t="142478" x="2728913" y="4262438"/>
          <p14:tracePt t="142494" x="2733675" y="4262438"/>
          <p14:tracePt t="143114" x="2776538" y="4148138"/>
          <p14:tracePt t="143122" x="2881313" y="3810000"/>
          <p14:tracePt t="143132" x="2976563" y="3595688"/>
          <p14:tracePt t="143147" x="3214688" y="3033713"/>
          <p14:tracePt t="143161" x="3390900" y="2724150"/>
          <p14:tracePt t="143178" x="3557588" y="2452688"/>
          <p14:tracePt t="143180" x="3624263" y="2305050"/>
          <p14:tracePt t="143195" x="3714750" y="2162175"/>
          <p14:tracePt t="143228" x="3819525" y="2052638"/>
          <p14:tracePt t="143261" x="3886200" y="2000250"/>
          <p14:tracePt t="143278" x="3895725" y="1995488"/>
          <p14:tracePt t="143294" x="3900488" y="1990725"/>
          <p14:tracePt t="143311" x="3910013" y="1981200"/>
          <p14:tracePt t="143386" x="3914775" y="1981200"/>
          <p14:tracePt t="143466" x="3910013" y="1990725"/>
          <p14:tracePt t="143474" x="3886200" y="2019300"/>
          <p14:tracePt t="143481" x="3857625" y="2057400"/>
          <p14:tracePt t="143494" x="3819525" y="2119313"/>
          <p14:tracePt t="143511" x="3709988" y="2238375"/>
          <p14:tracePt t="143528" x="3638550" y="2300288"/>
          <p14:tracePt t="143555" x="3538538" y="2366963"/>
          <p14:tracePt t="143562" x="3529013" y="2371725"/>
          <p14:tracePt t="143578" x="3519488" y="2376488"/>
          <p14:tracePt t="143594" x="3514725" y="2381250"/>
          <p14:tracePt t="143611" x="3509963" y="2381250"/>
          <p14:tracePt t="143628" x="3509963" y="2395538"/>
          <p14:tracePt t="143644" x="3509963" y="2424113"/>
          <p14:tracePt t="143661" x="3509963" y="2457450"/>
          <p14:tracePt t="143677" x="3524250" y="2509838"/>
          <p14:tracePt t="143694" x="3552825" y="2590800"/>
          <p14:tracePt t="143711" x="3571875" y="2633663"/>
          <p14:tracePt t="143727" x="3595688" y="2667000"/>
          <p14:tracePt t="143744" x="3619500" y="2690813"/>
          <p14:tracePt t="143761" x="3676650" y="2724150"/>
          <p14:tracePt t="143777" x="3729038" y="2738438"/>
          <p14:tracePt t="143794" x="3790950" y="2762250"/>
          <p14:tracePt t="143811" x="3900488" y="2790825"/>
          <p14:tracePt t="143828" x="3952875" y="2795588"/>
          <p14:tracePt t="143844" x="4000500" y="2800350"/>
          <p14:tracePt t="143861" x="4052888" y="2800350"/>
          <p14:tracePt t="143878" x="4129088" y="2786063"/>
          <p14:tracePt t="143894" x="4171950" y="2762250"/>
          <p14:tracePt t="143911" x="4219575" y="2738438"/>
          <p14:tracePt t="143927" x="4257675" y="2709863"/>
          <p14:tracePt t="143944" x="4291013" y="2676525"/>
          <p14:tracePt t="143961" x="4314825" y="2652713"/>
          <p14:tracePt t="143978" x="4329113" y="2628900"/>
          <p14:tracePt t="143995" x="4338638" y="2605088"/>
          <p14:tracePt t="144011" x="4343400" y="2576513"/>
          <p14:tracePt t="144027" x="4343400" y="2552700"/>
          <p14:tracePt t="144044" x="4333875" y="2528888"/>
          <p14:tracePt t="144061" x="4281488" y="2486025"/>
          <p14:tracePt t="144077" x="4214813" y="2438400"/>
          <p14:tracePt t="144094" x="4148138" y="2405063"/>
          <p14:tracePt t="144111" x="4071938" y="2371725"/>
          <p14:tracePt t="144128" x="3962400" y="2357438"/>
          <p14:tracePt t="144144" x="3905250" y="2357438"/>
          <p14:tracePt t="144161" x="3862388" y="2357438"/>
          <p14:tracePt t="144178" x="3833813" y="2366963"/>
          <p14:tracePt t="144194" x="3800475" y="2376488"/>
          <p14:tracePt t="144211" x="3781425" y="2386013"/>
          <p14:tracePt t="144227" x="3752850" y="2457450"/>
          <p14:tracePt t="144244" x="3738563" y="2628900"/>
          <p14:tracePt t="144261" x="3738563" y="2690813"/>
          <p14:tracePt t="144277" x="3738563" y="2724150"/>
          <p14:tracePt t="144294" x="3752850" y="2747963"/>
          <p14:tracePt t="144311" x="3790950" y="2771775"/>
          <p14:tracePt t="144327" x="3838575" y="2790825"/>
          <p14:tracePt t="144344" x="3905250" y="2795588"/>
          <p14:tracePt t="144361" x="3967163" y="2805113"/>
          <p14:tracePt t="144377" x="4076700" y="2795588"/>
          <p14:tracePt t="144394" x="4143375" y="2786063"/>
          <p14:tracePt t="144411" x="4210050" y="2767013"/>
          <p14:tracePt t="144427" x="4252913" y="2738438"/>
          <p14:tracePt t="144444" x="4310063" y="2705100"/>
          <p14:tracePt t="144461" x="4343400" y="2667000"/>
          <p14:tracePt t="144477" x="4367213" y="2619375"/>
          <p14:tracePt t="144494" x="4381500" y="2557463"/>
          <p14:tracePt t="144511" x="4381500" y="2509838"/>
          <p14:tracePt t="144527" x="4371975" y="2457450"/>
          <p14:tracePt t="144544" x="4343400" y="2381250"/>
          <p14:tracePt t="144561" x="4271963" y="2295525"/>
          <p14:tracePt t="144577" x="4229100" y="2252663"/>
          <p14:tracePt t="144594" x="4176713" y="2219325"/>
          <p14:tracePt t="144611" x="4124325" y="2214563"/>
          <p14:tracePt t="144627" x="4024313" y="2243138"/>
          <p14:tracePt t="144644" x="3952875" y="2300288"/>
          <p14:tracePt t="144661" x="3895725" y="2333625"/>
          <p14:tracePt t="144678" x="3857625" y="2362200"/>
          <p14:tracePt t="144694" x="3843338" y="2376488"/>
          <p14:tracePt t="144711" x="3838575" y="2386013"/>
          <p14:tracePt t="144727" x="3833813" y="2386013"/>
          <p14:tracePt t="145045" x="3781425" y="2528888"/>
          <p14:tracePt t="145053" x="3729038" y="2647950"/>
          <p14:tracePt t="145061" x="3686175" y="2743200"/>
          <p14:tracePt t="145094" x="3438525" y="3305175"/>
          <p14:tracePt t="145128" x="3148013" y="3805238"/>
          <p14:tracePt t="145145" x="3067050" y="3938588"/>
          <p14:tracePt t="145161" x="3005138" y="4019550"/>
          <p14:tracePt t="145163" x="2981325" y="4057650"/>
          <p14:tracePt t="145177" x="2947988" y="4114800"/>
          <p14:tracePt t="145194" x="2919413" y="4152900"/>
          <p14:tracePt t="145211" x="2895600" y="4181475"/>
          <p14:tracePt t="145227" x="2857500" y="4205288"/>
          <p14:tracePt t="145244" x="2809875" y="4238625"/>
          <p14:tracePt t="145261" x="2771775" y="4262438"/>
          <p14:tracePt t="145278" x="2728913" y="4276725"/>
          <p14:tracePt t="145294" x="2686050" y="4295775"/>
          <p14:tracePt t="145311" x="2624138" y="4319588"/>
          <p14:tracePt t="145327" x="2576513" y="4338638"/>
          <p14:tracePt t="145344" x="2543175" y="4348163"/>
          <p14:tracePt t="145361" x="2486025" y="4376738"/>
          <p14:tracePt t="145377" x="2447925" y="4391025"/>
          <p14:tracePt t="145394" x="2409825" y="4410075"/>
          <p14:tracePt t="145411" x="2366963" y="4424363"/>
          <p14:tracePt t="145427" x="2314575" y="4433888"/>
          <p14:tracePt t="145444" x="2286000" y="4433888"/>
          <p14:tracePt t="145461" x="2257425" y="4433888"/>
          <p14:tracePt t="145477" x="2243138" y="4433888"/>
          <p14:tracePt t="145494" x="2224088" y="4433888"/>
          <p14:tracePt t="145511" x="2219325" y="4433888"/>
          <p14:tracePt t="145552" x="2233613" y="4429125"/>
          <p14:tracePt t="145561" x="2266950" y="4424363"/>
          <p14:tracePt t="145577" x="2371725" y="4400550"/>
          <p14:tracePt t="145594" x="2500313" y="4381500"/>
          <p14:tracePt t="145611" x="2690813" y="4367213"/>
          <p14:tracePt t="145627" x="2805113" y="4348163"/>
          <p14:tracePt t="145644" x="2886075" y="4343400"/>
          <p14:tracePt t="145661" x="2928938" y="4333875"/>
          <p14:tracePt t="145662" x="2947988" y="4324350"/>
          <p14:tracePt t="145677" x="2976563" y="4310063"/>
          <p14:tracePt t="145694" x="2990850" y="4295775"/>
          <p14:tracePt t="145711" x="3000375" y="4267200"/>
          <p14:tracePt t="145728" x="3005138" y="4238625"/>
          <p14:tracePt t="145744" x="2986088" y="4191000"/>
          <p14:tracePt t="145768" x="2919413" y="4129088"/>
          <p14:tracePt t="145777" x="2890838" y="4105275"/>
          <p14:tracePt t="145794" x="2814638" y="4048125"/>
          <p14:tracePt t="145811" x="2776538" y="4038600"/>
          <p14:tracePt t="145827" x="2738438" y="4029075"/>
          <p14:tracePt t="145844" x="2705100" y="4033838"/>
          <p14:tracePt t="145861" x="2657475" y="4043363"/>
          <p14:tracePt t="145877" x="2633663" y="4052888"/>
          <p14:tracePt t="145894" x="2619375" y="4067175"/>
          <p14:tracePt t="145911" x="2600325" y="4076700"/>
          <p14:tracePt t="145927" x="2581275" y="4095750"/>
          <p14:tracePt t="145944" x="2571750" y="4114800"/>
          <p14:tracePt t="145961" x="2566988" y="4124325"/>
          <p14:tracePt t="145978" x="2557463" y="4133850"/>
          <p14:tracePt t="145994" x="2557463" y="4148138"/>
          <p14:tracePt t="146011" x="2566988" y="4210050"/>
          <p14:tracePt t="146027" x="2614613" y="4295775"/>
          <p14:tracePt t="146044" x="2709863" y="4414838"/>
          <p14:tracePt t="146061" x="2786063" y="4510088"/>
          <p14:tracePt t="146077" x="2843213" y="4557713"/>
          <p14:tracePt t="146094" x="2881313" y="4586288"/>
          <p14:tracePt t="146111" x="2895600" y="4595813"/>
          <p14:tracePt t="146294" x="2957513" y="4595813"/>
          <p14:tracePt t="146301" x="3024188" y="4595813"/>
          <p14:tracePt t="146311" x="3090863" y="4595813"/>
          <p14:tracePt t="146327" x="3214688" y="4595813"/>
          <p14:tracePt t="146344" x="3348038" y="4595813"/>
          <p14:tracePt t="146361" x="3548063" y="4605338"/>
          <p14:tracePt t="146377" x="3652838" y="4619625"/>
          <p14:tracePt t="146394" x="3738563" y="4633913"/>
          <p14:tracePt t="146411" x="3843338" y="4648200"/>
          <p14:tracePt t="146427" x="3895725" y="4657725"/>
          <p14:tracePt t="146444" x="3943350" y="4657725"/>
          <p14:tracePt t="146461" x="3995738" y="4657725"/>
          <p14:tracePt t="146477" x="4062413" y="4648200"/>
          <p14:tracePt t="146494" x="4095750" y="4648200"/>
          <p14:tracePt t="146511" x="4143375" y="4643438"/>
          <p14:tracePt t="146528" x="4176713" y="4633913"/>
          <p14:tracePt t="146544" x="4233863" y="4624388"/>
          <p14:tracePt t="146561" x="4262438" y="4614863"/>
          <p14:tracePt t="146577" x="4291013" y="4610100"/>
          <p14:tracePt t="146594" x="4324350" y="4605338"/>
          <p14:tracePt t="146611" x="4381500" y="4591050"/>
          <p14:tracePt t="146627" x="4424363" y="4586288"/>
          <p14:tracePt t="146644" x="4457700" y="4581525"/>
          <p14:tracePt t="146661" x="4500563" y="4576763"/>
          <p14:tracePt t="146677" x="4519613" y="4567238"/>
          <p14:tracePt t="146694" x="4543425" y="4562475"/>
          <p14:tracePt t="146711" x="4557713" y="4562475"/>
          <p14:tracePt t="146727" x="4576763" y="4552950"/>
          <p14:tracePt t="146744" x="4586288" y="4552950"/>
          <p14:tracePt t="146761" x="4600575" y="4552950"/>
          <p14:tracePt t="146777" x="4619625" y="4552950"/>
          <p14:tracePt t="146794" x="4629150" y="4552950"/>
          <p14:tracePt t="146811" x="4638675" y="4552950"/>
          <p14:tracePt t="146889" x="4638675" y="4557713"/>
          <p14:tracePt t="146896" x="4633913" y="4557713"/>
          <p14:tracePt t="146904" x="4629150" y="4557713"/>
          <p14:tracePt t="146911" x="4624388" y="4557713"/>
          <p14:tracePt t="146927" x="4605338" y="4557713"/>
          <p14:tracePt t="146944" x="4591050" y="4557713"/>
          <p14:tracePt t="146961" x="4572000" y="4557713"/>
          <p14:tracePt t="146977" x="4533900" y="4533900"/>
          <p14:tracePt t="146994" x="4514850" y="4514850"/>
          <p14:tracePt t="147011" x="4500563" y="4486275"/>
          <p14:tracePt t="147027" x="4491038" y="4457700"/>
          <p14:tracePt t="147044" x="4486275" y="4400550"/>
          <p14:tracePt t="147061" x="4491038" y="4371975"/>
          <p14:tracePt t="147077" x="4500563" y="4357688"/>
          <p14:tracePt t="147094" x="4524375" y="4348163"/>
          <p14:tracePt t="147111" x="4548188" y="4348163"/>
          <p14:tracePt t="147127" x="4576763" y="4352925"/>
          <p14:tracePt t="147144" x="4600575" y="4367213"/>
          <p14:tracePt t="147161" x="4629150" y="4386263"/>
          <p14:tracePt t="147177" x="4638675" y="4410075"/>
          <p14:tracePt t="147194" x="4643438" y="4433888"/>
          <p14:tracePt t="147211" x="4643438" y="4448175"/>
          <p14:tracePt t="147227" x="4643438" y="4467225"/>
          <p14:tracePt t="147244" x="4643438" y="4481513"/>
          <p14:tracePt t="147261" x="4643438" y="4486275"/>
          <p14:tracePt t="147277" x="4643438" y="4495800"/>
          <p14:tracePt t="147294" x="4643438" y="4500563"/>
          <p14:tracePt t="147329" x="4643438" y="4505325"/>
          <p14:tracePt t="147432" x="4638675" y="4505325"/>
          <p14:tracePt t="147440" x="4629150" y="4505325"/>
          <p14:tracePt t="147447" x="4610100" y="4505325"/>
          <p14:tracePt t="147461" x="4567238" y="4495800"/>
          <p14:tracePt t="147477" x="4267200" y="4400550"/>
          <p14:tracePt t="147494" x="4010025" y="4291013"/>
          <p14:tracePt t="147511" x="3629025" y="4124325"/>
          <p14:tracePt t="147528" x="3252788" y="3990975"/>
          <p14:tracePt t="147544" x="3024188" y="3933825"/>
          <p14:tracePt t="147561" x="2886075" y="3900488"/>
          <p14:tracePt t="147577" x="2790825" y="3876675"/>
          <p14:tracePt t="147594" x="2695575" y="3852863"/>
          <p14:tracePt t="147611" x="2643188" y="3843338"/>
          <p14:tracePt t="147628" x="2605088" y="3833813"/>
          <p14:tracePt t="147644" x="2571750" y="3829050"/>
          <p14:tracePt t="147661" x="2533650" y="3829050"/>
          <p14:tracePt t="147677" x="2500313" y="3824288"/>
          <p14:tracePt t="147694" x="2481263" y="3819525"/>
          <p14:tracePt t="147711" x="2447925" y="3805238"/>
          <p14:tracePt t="147727" x="2424113" y="3805238"/>
          <p14:tracePt t="147744" x="2405063" y="3805238"/>
          <p14:tracePt t="147761" x="2395538" y="3805238"/>
          <p14:tracePt t="147777" x="2376488" y="3805238"/>
          <p14:tracePt t="147794" x="2366963" y="3805238"/>
          <p14:tracePt t="147811" x="2357438" y="3805238"/>
          <p14:tracePt t="147827" x="2352675" y="3805238"/>
          <p14:tracePt t="147844" x="2343150" y="3805238"/>
          <p14:tracePt t="147860" x="2338388" y="3805238"/>
          <p14:tracePt t="147877" x="2333625" y="3805238"/>
          <p14:tracePt t="147894" x="2328863" y="3805238"/>
          <p14:tracePt t="147911" x="2324100" y="3805238"/>
          <p14:tracePt t="148100" x="2386013" y="3829050"/>
          <p14:tracePt t="148108" x="2490788" y="3867150"/>
          <p14:tracePt t="148116" x="2581275" y="3905250"/>
          <p14:tracePt t="148127" x="2676525" y="3948113"/>
          <p14:tracePt t="148144" x="2900363" y="4076700"/>
          <p14:tracePt t="148161" x="3009900" y="4133850"/>
          <p14:tracePt t="148177" x="3105150" y="4181475"/>
          <p14:tracePt t="148194" x="3171825" y="4219575"/>
          <p14:tracePt t="148211" x="3248025" y="4267200"/>
          <p14:tracePt t="148227" x="3286125" y="4291013"/>
          <p14:tracePt t="148244" x="3319463" y="4338638"/>
          <p14:tracePt t="148260" x="3352800" y="4395788"/>
          <p14:tracePt t="148277" x="3386138" y="4462463"/>
          <p14:tracePt t="148294" x="3405188" y="4491038"/>
          <p14:tracePt t="148311" x="3414713" y="4519613"/>
          <p14:tracePt t="148327" x="3419475" y="4533900"/>
          <p14:tracePt t="148344" x="3429000" y="4548188"/>
          <p14:tracePt t="148360" x="3429000" y="4557713"/>
          <p14:tracePt t="148377" x="3433763" y="4572000"/>
          <p14:tracePt t="148394" x="3443288" y="4591050"/>
          <p14:tracePt t="148411" x="3443288" y="4605338"/>
          <p14:tracePt t="148427" x="3443288" y="4619625"/>
          <p14:tracePt t="148444" x="3443288" y="4629150"/>
          <p14:tracePt t="148461" x="3443288" y="4638675"/>
          <p14:tracePt t="148477" x="3443288" y="4643438"/>
          <p14:tracePt t="148593" x="3448050" y="4643438"/>
          <p14:tracePt t="148600" x="3452813" y="4648200"/>
          <p14:tracePt t="148610" x="3462338" y="4648200"/>
          <p14:tracePt t="148627" x="3524250" y="4652963"/>
          <p14:tracePt t="148644" x="3695700" y="4652963"/>
          <p14:tracePt t="148660" x="3810000" y="4624388"/>
          <p14:tracePt t="148677" x="3938588" y="4591050"/>
          <p14:tracePt t="148694" x="4052888" y="4567238"/>
          <p14:tracePt t="148710" x="4186238" y="4538663"/>
          <p14:tracePt t="148727" x="4219575" y="4524375"/>
          <p14:tracePt t="148744" x="4243388" y="4519613"/>
          <p14:tracePt t="148761" x="4262438" y="4519613"/>
          <p14:tracePt t="148777" x="4267200" y="4519613"/>
          <p14:tracePt t="148811" x="4267200" y="4514850"/>
          <p14:tracePt t="148827" x="4267200" y="4505325"/>
          <p14:tracePt t="148844" x="4248150" y="4486275"/>
          <p14:tracePt t="148860" x="4191000" y="4467225"/>
          <p14:tracePt t="148877" x="4095750" y="4433888"/>
          <p14:tracePt t="148894" x="3938588" y="4433888"/>
          <p14:tracePt t="148910" x="3781425" y="4448175"/>
          <p14:tracePt t="148928" x="3643313" y="4471988"/>
          <p14:tracePt t="148944" x="3529013" y="4500563"/>
          <p14:tracePt t="148960" x="3367088" y="4529138"/>
          <p14:tracePt t="148977" x="3271838" y="4538663"/>
          <p14:tracePt t="148994" x="3224213" y="4538663"/>
          <p14:tracePt t="149011" x="3162300" y="4538663"/>
          <p14:tracePt t="149027" x="3148013" y="4524375"/>
          <p14:tracePt t="149044" x="3128963" y="4510088"/>
          <p14:tracePt t="149060" x="3105150" y="4491038"/>
          <p14:tracePt t="149077" x="3057525" y="4467225"/>
          <p14:tracePt t="149094" x="3014663" y="4448175"/>
          <p14:tracePt t="149110" x="2962275" y="4429125"/>
          <p14:tracePt t="149127" x="2914650" y="4410075"/>
          <p14:tracePt t="149144" x="2876550" y="4391025"/>
          <p14:tracePt t="149160" x="2852738" y="4371975"/>
          <p14:tracePt t="149177" x="2838450" y="4367213"/>
          <p14:tracePt t="149194" x="2828925" y="4367213"/>
          <p14:tracePt t="149210" x="2819400" y="4367213"/>
          <p14:tracePt t="149227" x="2809875" y="4367213"/>
          <p14:tracePt t="149244" x="2800350" y="4367213"/>
          <p14:tracePt t="149261" x="2762250" y="4367213"/>
          <p14:tracePt t="149277" x="2728913" y="4376738"/>
          <p14:tracePt t="149294" x="2695575" y="4376738"/>
          <p14:tracePt t="149310" x="2667000" y="4376738"/>
          <p14:tracePt t="149327" x="2633663" y="4381500"/>
          <p14:tracePt t="149344" x="2619375" y="4381500"/>
          <p14:tracePt t="149361" x="2609850" y="4381500"/>
          <p14:tracePt t="149377" x="2590800" y="4381500"/>
          <p14:tracePt t="149394" x="2557463" y="4386263"/>
          <p14:tracePt t="149410" x="2519363" y="4395788"/>
          <p14:tracePt t="149427" x="2476500" y="4400550"/>
          <p14:tracePt t="149444" x="2400300" y="4414838"/>
          <p14:tracePt t="149460" x="2347913" y="4424363"/>
          <p14:tracePt t="149477" x="2295525" y="4433888"/>
          <p14:tracePt t="149494" x="2228850" y="4438650"/>
          <p14:tracePt t="149510" x="2128838" y="4452938"/>
          <p14:tracePt t="149527" x="2057400" y="4467225"/>
          <p14:tracePt t="149544" x="2009775" y="4476750"/>
          <p14:tracePt t="149560" x="1971675" y="4481513"/>
          <p14:tracePt t="149577" x="1909763" y="4491038"/>
          <p14:tracePt t="149594" x="1871663" y="4510088"/>
          <p14:tracePt t="149610" x="1838325" y="4529138"/>
          <p14:tracePt t="149627" x="1771650" y="4548188"/>
          <p14:tracePt t="149644" x="1738313" y="4562475"/>
          <p14:tracePt t="149660" x="1709738" y="4567238"/>
          <p14:tracePt t="149677" x="1685925" y="4576763"/>
          <p14:tracePt t="149694" x="1666875" y="4576763"/>
          <p14:tracePt t="149710" x="1662113" y="4576763"/>
          <p14:tracePt t="149727" x="1652588" y="4576763"/>
          <p14:tracePt t="149744" x="1647825" y="4576763"/>
          <p14:tracePt t="149760" x="1638300" y="4576763"/>
          <p14:tracePt t="149777" x="1633538" y="4576763"/>
          <p14:tracePt t="149810" x="1628775" y="4576763"/>
          <p14:tracePt t="149827" x="1624013" y="4576763"/>
          <p14:tracePt t="149844" x="1619250" y="4576763"/>
          <p14:tracePt t="149860" x="1609725" y="4576763"/>
          <p14:tracePt t="149877" x="1590675" y="4576763"/>
          <p14:tracePt t="149894" x="1576388" y="4576763"/>
          <p14:tracePt t="149910" x="1552575" y="4576763"/>
          <p14:tracePt t="149927" x="1528763" y="4576763"/>
          <p14:tracePt t="149944" x="1481138" y="4567238"/>
          <p14:tracePt t="149960" x="1447800" y="4557713"/>
          <p14:tracePt t="149977" x="1423988" y="4548188"/>
          <p14:tracePt t="149994" x="1400175" y="4543425"/>
          <p14:tracePt t="150010" x="1371600" y="4533900"/>
          <p14:tracePt t="150027" x="1347788" y="4533900"/>
          <p14:tracePt t="150044" x="1333500" y="4533900"/>
          <p14:tracePt t="150061" x="1319213" y="4533900"/>
          <p14:tracePt t="150077" x="1300163" y="4533900"/>
          <p14:tracePt t="150094" x="1295400" y="4533900"/>
          <p14:tracePt t="150110" x="1290638" y="4533900"/>
          <p14:tracePt t="150127" x="1281113" y="4538663"/>
          <p14:tracePt t="150144" x="1276350" y="4567238"/>
          <p14:tracePt t="150160" x="1276350" y="4638675"/>
          <p14:tracePt t="150177" x="1290638" y="4733925"/>
          <p14:tracePt t="150179" x="1300163" y="4776788"/>
          <p14:tracePt t="150194" x="1323975" y="4843463"/>
          <p14:tracePt t="150210" x="1347788" y="4881563"/>
          <p14:tracePt t="150227" x="1371600" y="4910138"/>
          <p14:tracePt t="150244" x="1395413" y="4933950"/>
          <p14:tracePt t="150260" x="1428750" y="4957763"/>
          <p14:tracePt t="150277" x="1443038" y="4962525"/>
          <p14:tracePt t="150294" x="1462088" y="4967288"/>
          <p14:tracePt t="150310" x="1471613" y="4972050"/>
          <p14:tracePt t="150327" x="1476375" y="4976813"/>
          <p14:tracePt t="150344" x="1481138" y="4976813"/>
          <p14:tracePt t="150360" x="1485900" y="4976813"/>
          <p14:tracePt t="150597" x="1581150" y="4957763"/>
          <p14:tracePt t="150605" x="1766888" y="4895850"/>
          <p14:tracePt t="150612" x="1995488" y="4814888"/>
          <p14:tracePt t="150627" x="2395538" y="4662488"/>
          <p14:tracePt t="150644" x="2724150" y="4543425"/>
          <p14:tracePt t="150661" x="2981325" y="4491038"/>
          <p14:tracePt t="150677" x="3181350" y="4462463"/>
          <p14:tracePt t="150694" x="3424238" y="4452938"/>
          <p14:tracePt t="150710" x="3543300" y="4467225"/>
          <p14:tracePt t="150727" x="3590925" y="4471988"/>
          <p14:tracePt t="150744" x="3648075" y="4476750"/>
          <p14:tracePt t="150760" x="3676650" y="4476750"/>
          <p14:tracePt t="150777" x="3719513" y="4491038"/>
          <p14:tracePt t="150794" x="3776663" y="4505325"/>
          <p14:tracePt t="150810" x="3867150" y="4533900"/>
          <p14:tracePt t="150827" x="3929063" y="4548188"/>
          <p14:tracePt t="150844" x="3967163" y="4552950"/>
          <p14:tracePt t="150860" x="4000500" y="4552950"/>
          <p14:tracePt t="150877" x="4048125" y="4552950"/>
          <p14:tracePt t="150894" x="4076700" y="4552950"/>
          <p14:tracePt t="150910" x="4105275" y="4557713"/>
          <p14:tracePt t="150927" x="4152900" y="4562475"/>
          <p14:tracePt t="150944" x="4171950" y="4562475"/>
          <p14:tracePt t="150960" x="4195763" y="4562475"/>
          <p14:tracePt t="150977" x="4219575" y="4557713"/>
          <p14:tracePt t="150994" x="4252913" y="4548188"/>
          <p14:tracePt t="151010" x="4271963" y="4538663"/>
          <p14:tracePt t="151027" x="4286250" y="4533900"/>
          <p14:tracePt t="151044" x="4305300" y="4529138"/>
          <p14:tracePt t="151060" x="4324350" y="4519613"/>
          <p14:tracePt t="151077" x="4329113" y="4519613"/>
          <p14:tracePt t="151094" x="4333875" y="4519613"/>
          <p14:tracePt t="151134" x="4314825" y="4519613"/>
          <p14:tracePt t="151144" x="4291013" y="4514850"/>
          <p14:tracePt t="151160" x="4152900" y="4500563"/>
          <p14:tracePt t="151177" x="3814763" y="4481513"/>
          <p14:tracePt t="151194" x="3586163" y="4481513"/>
          <p14:tracePt t="151210" x="3367088" y="4481513"/>
          <p14:tracePt t="151227" x="3167063" y="4481513"/>
          <p14:tracePt t="151244" x="2962275" y="4481513"/>
          <p14:tracePt t="151260" x="2852738" y="4481513"/>
          <p14:tracePt t="151277" x="2747963" y="4500563"/>
          <p14:tracePt t="151294" x="2657475" y="4505325"/>
          <p14:tracePt t="151310" x="2557463" y="4514850"/>
          <p14:tracePt t="151327" x="2509838" y="4519613"/>
          <p14:tracePt t="151344" x="2471738" y="4529138"/>
          <p14:tracePt t="151361" x="2424113" y="4538663"/>
          <p14:tracePt t="151377" x="2395538" y="4543425"/>
          <p14:tracePt t="151394" x="2366963" y="4557713"/>
          <p14:tracePt t="151410" x="2338388" y="4557713"/>
          <p14:tracePt t="151427" x="2290763" y="4567238"/>
          <p14:tracePt t="151444" x="2252663" y="4572000"/>
          <p14:tracePt t="151460" x="2224088" y="4586288"/>
          <p14:tracePt t="151477" x="2185988" y="4605338"/>
          <p14:tracePt t="151494" x="2114550" y="4657725"/>
          <p14:tracePt t="151510" x="2033588" y="4705350"/>
          <p14:tracePt t="151527" x="1938338" y="4748213"/>
          <p14:tracePt t="151544" x="1838325" y="4786313"/>
          <p14:tracePt t="151560" x="1728788" y="4814888"/>
          <p14:tracePt t="151577" x="1685925" y="4829175"/>
          <p14:tracePt t="151594" x="1652588" y="4829175"/>
          <p14:tracePt t="151610" x="1604963" y="4829175"/>
          <p14:tracePt t="151627" x="1585913" y="4824413"/>
          <p14:tracePt t="151644" x="1571625" y="4800600"/>
          <p14:tracePt t="151660" x="1557338" y="4762500"/>
          <p14:tracePt t="151677" x="1566863" y="4686300"/>
          <p14:tracePt t="151694" x="1590675" y="4648200"/>
          <p14:tracePt t="151710" x="1652588" y="4629150"/>
          <p14:tracePt t="151727" x="1757363" y="4619625"/>
          <p14:tracePt t="151744" x="1890713" y="4643438"/>
          <p14:tracePt t="151760" x="1952625" y="4672013"/>
          <p14:tracePt t="151777" x="1990725" y="4700588"/>
          <p14:tracePt t="151794" x="2019300" y="4719638"/>
          <p14:tracePt t="151810" x="2024063" y="4724400"/>
          <p14:tracePt t="151827" x="2033588" y="4729163"/>
          <p14:tracePt t="151844" x="2033588" y="4738688"/>
          <p14:tracePt t="151890" x="2038350" y="4738688"/>
          <p14:tracePt t="151993" x="2043113" y="4738688"/>
          <p14:tracePt t="152007" x="2047875" y="4738688"/>
          <p14:tracePt t="152015" x="2052638" y="4738688"/>
          <p14:tracePt t="152030" x="2057400" y="4738688"/>
          <p14:tracePt t="152074" x="2062163" y="4738688"/>
          <p14:tracePt t="152162" x="2071688" y="4738688"/>
          <p14:tracePt t="152169" x="2076450" y="4738688"/>
          <p14:tracePt t="152177" x="2085975" y="4733925"/>
          <p14:tracePt t="152194" x="2109788" y="4729163"/>
          <p14:tracePt t="152210" x="2128838" y="4724400"/>
          <p14:tracePt t="152227" x="2152650" y="4710113"/>
          <p14:tracePt t="152243" x="2171700" y="4700588"/>
          <p14:tracePt t="152260" x="2190750" y="4695825"/>
          <p14:tracePt t="152277" x="2200275" y="4691063"/>
          <p14:tracePt t="152294" x="2228850" y="4691063"/>
          <p14:tracePt t="152310" x="2257425" y="4691063"/>
          <p14:tracePt t="152327" x="2281238" y="4691063"/>
          <p14:tracePt t="152344" x="2300288" y="4691063"/>
          <p14:tracePt t="152360" x="2314575" y="4691063"/>
          <p14:tracePt t="152377" x="2319338" y="4691063"/>
          <p14:tracePt t="152394" x="2328863" y="4691063"/>
          <p14:tracePt t="152456" x="2333625" y="4691063"/>
          <p14:tracePt t="152463" x="2338388" y="4691063"/>
          <p14:tracePt t="152478" x="2343150" y="4691063"/>
          <p14:tracePt t="152493" x="2347913" y="4691063"/>
          <p14:tracePt t="152510" x="2357438" y="4691063"/>
          <p14:tracePt t="152527" x="2366963" y="4691063"/>
          <p14:tracePt t="152544" x="2376488" y="4691063"/>
          <p14:tracePt t="152560" x="2381250" y="4691063"/>
          <p14:tracePt t="152577" x="2386013" y="4691063"/>
          <p14:tracePt t="152668" x="2386013" y="4695825"/>
          <p14:tracePt t="152683" x="2381250" y="4700588"/>
          <p14:tracePt t="152691" x="2381250" y="4705350"/>
          <p14:tracePt t="152705" x="2376488" y="4710113"/>
          <p14:tracePt t="152713" x="2371725" y="4714875"/>
          <p14:tracePt t="152727" x="2366963" y="4714875"/>
          <p14:tracePt t="152743" x="2362200" y="4714875"/>
          <p14:tracePt t="152760" x="2357438" y="4714875"/>
          <p14:tracePt t="152999" x="2338388" y="4719638"/>
          <p14:tracePt t="153006" x="2309813" y="4729163"/>
          <p14:tracePt t="153014" x="2271713" y="4743450"/>
          <p14:tracePt t="153027" x="2238375" y="4748213"/>
          <p14:tracePt t="153043" x="2138363" y="4762500"/>
          <p14:tracePt t="153060" x="2095500" y="4762500"/>
          <p14:tracePt t="153077" x="2066925" y="4762500"/>
          <p14:tracePt t="153094" x="2047875" y="4762500"/>
          <p14:tracePt t="153110" x="2038350" y="4762500"/>
          <p14:tracePt t="153127" x="2033588" y="4762500"/>
          <p14:tracePt t="153143" x="2033588" y="4743450"/>
          <p14:tracePt t="153160" x="2047875" y="4710113"/>
          <p14:tracePt t="153177" x="2066925" y="4695825"/>
          <p14:tracePt t="153193" x="2119313" y="4672013"/>
          <p14:tracePt t="153210" x="2190750" y="4667250"/>
          <p14:tracePt t="153227" x="2295525" y="4667250"/>
          <p14:tracePt t="153243" x="2338388" y="4681538"/>
          <p14:tracePt t="153260" x="2366963" y="4686300"/>
          <p14:tracePt t="153277" x="2376488" y="4691063"/>
          <p14:tracePt t="153293" x="2386013" y="4700588"/>
          <p14:tracePt t="153310" x="2395538" y="4700588"/>
          <p14:tracePt t="153327" x="2395538" y="4710113"/>
          <p14:tracePt t="153344" x="2405063" y="4729163"/>
          <p14:tracePt t="153360" x="2405063" y="4752975"/>
          <p14:tracePt t="153377" x="2400300" y="4772025"/>
          <p14:tracePt t="153393" x="2381250" y="4805363"/>
          <p14:tracePt t="153410" x="2333625" y="4852988"/>
          <p14:tracePt t="153427" x="2276475" y="4891088"/>
          <p14:tracePt t="153443" x="2224088" y="4910138"/>
          <p14:tracePt t="153460" x="2162175" y="4914900"/>
          <p14:tracePt t="153477" x="2100263" y="4910138"/>
          <p14:tracePt t="153494" x="2062163" y="4895850"/>
          <p14:tracePt t="153510" x="2033588" y="4867275"/>
          <p14:tracePt t="153527" x="1966913" y="4657725"/>
          <p14:tracePt t="153543" x="1947863" y="4491038"/>
          <p14:tracePt t="153560" x="1962150" y="4376738"/>
          <p14:tracePt t="153577" x="1985963" y="4248150"/>
          <p14:tracePt t="153594" x="2028825" y="4167188"/>
          <p14:tracePt t="153610" x="2062163" y="4148138"/>
          <p14:tracePt t="153627" x="2109788" y="4143375"/>
          <p14:tracePt t="153643" x="2162175" y="4176713"/>
          <p14:tracePt t="153660" x="2243138" y="4243388"/>
          <p14:tracePt t="153677" x="2309813" y="4343400"/>
          <p14:tracePt t="153694" x="2362200" y="4481513"/>
          <p14:tracePt t="153710" x="2381250" y="4567238"/>
          <p14:tracePt t="153727" x="2395538" y="4638675"/>
          <p14:tracePt t="153743" x="2395538" y="4676775"/>
          <p14:tracePt t="153760" x="2376488" y="4700588"/>
          <p14:tracePt t="153777" x="2328863" y="4743450"/>
          <p14:tracePt t="153793" x="2262188" y="4772025"/>
          <p14:tracePt t="153810" x="2200275" y="4786313"/>
          <p14:tracePt t="153827" x="2138363" y="4786313"/>
          <p14:tracePt t="153844" x="2071688" y="4776788"/>
          <p14:tracePt t="153860" x="2033588" y="4757738"/>
          <p14:tracePt t="153877" x="1995488" y="4662488"/>
          <p14:tracePt t="153893" x="1985963" y="4505325"/>
          <p14:tracePt t="153910" x="2014538" y="4352925"/>
          <p14:tracePt t="153935" x="2066925" y="4286250"/>
          <p14:tracePt t="153946" x="2171700" y="4252913"/>
          <p14:tracePt t="153960" x="2276475" y="4257675"/>
          <p14:tracePt t="153977" x="2347913" y="4276725"/>
          <p14:tracePt t="153993" x="2414588" y="4357688"/>
          <p14:tracePt t="154010" x="2466975" y="4486275"/>
          <p14:tracePt t="154027" x="2481263" y="4648200"/>
          <p14:tracePt t="154043" x="2471738" y="4743450"/>
          <p14:tracePt t="154060" x="2433638" y="4819650"/>
          <p14:tracePt t="154077" x="2400300" y="4857750"/>
          <p14:tracePt t="154093" x="2314575" y="4910138"/>
          <p14:tracePt t="154110" x="2281238" y="4914900"/>
          <p14:tracePt t="154127" x="2243138" y="4914900"/>
          <p14:tracePt t="154144" x="2228850" y="4910138"/>
          <p14:tracePt t="154160" x="2205038" y="4876800"/>
          <p14:tracePt t="154177" x="2200275" y="4857750"/>
          <p14:tracePt t="154193" x="2195513" y="4843463"/>
          <p14:tracePt t="154210" x="2195513" y="4833938"/>
          <p14:tracePt t="154227" x="2195513" y="4824413"/>
          <p14:tracePt t="154243" x="2195513" y="4819650"/>
          <p14:tracePt t="154784" x="2200275" y="4686300"/>
          <p14:tracePt t="154791" x="2219325" y="4576763"/>
          <p14:tracePt t="154799" x="2238375" y="4476750"/>
          <p14:tracePt t="154827" x="2357438" y="4024313"/>
          <p14:tracePt t="154860" x="2476500" y="3795713"/>
          <p14:tracePt t="154877" x="2528888" y="3695700"/>
          <p14:tracePt t="154893" x="2600325" y="3571875"/>
          <p14:tracePt t="154910" x="2628900" y="3514725"/>
          <p14:tracePt t="154927" x="2643188" y="3486150"/>
          <p14:tracePt t="154943" x="2657475" y="3457575"/>
          <p14:tracePt t="154960" x="2667000" y="3433763"/>
          <p14:tracePt t="154977" x="2671763" y="3424238"/>
          <p14:tracePt t="154993" x="2676525" y="3409950"/>
          <p14:tracePt t="155010" x="2686050" y="3400425"/>
          <p14:tracePt t="155027" x="2690813" y="3390900"/>
          <p14:tracePt t="155043" x="2690813" y="3386138"/>
          <p14:tracePt t="155077" x="2690813" y="3381375"/>
          <p14:tracePt t="155093" x="2690813" y="3376613"/>
          <p14:tracePt t="155110" x="2695575" y="3371850"/>
          <p14:tracePt t="155127" x="2705100" y="3367088"/>
          <p14:tracePt t="155143" x="2709863" y="3362325"/>
          <p14:tracePt t="155261" x="2705100" y="3362325"/>
          <p14:tracePt t="155268" x="2700338" y="3362325"/>
          <p14:tracePt t="155277" x="2690813" y="3362325"/>
          <p14:tracePt t="155293" x="2652713" y="3362325"/>
          <p14:tracePt t="155310" x="2619375" y="3362325"/>
          <p14:tracePt t="155327" x="2581275" y="3362325"/>
          <p14:tracePt t="155343" x="2571750" y="3362325"/>
          <p14:tracePt t="155360" x="2566988" y="3362325"/>
          <p14:tracePt t="155377" x="2557463" y="3362325"/>
          <p14:tracePt t="155834" x="2533650" y="3362325"/>
          <p14:tracePt t="155841" x="2500313" y="3371850"/>
          <p14:tracePt t="155848" x="2481263" y="3371850"/>
          <p14:tracePt t="155860" x="2457450" y="3371850"/>
          <p14:tracePt t="155877" x="2395538" y="3371850"/>
          <p14:tracePt t="155893" x="2338388" y="3371850"/>
          <p14:tracePt t="155927" x="2286000" y="3371850"/>
          <p14:tracePt t="155960" x="2262188" y="3371850"/>
          <p14:tracePt t="155977" x="2257425" y="3371850"/>
          <p14:tracePt t="155993" x="2252663" y="3371850"/>
          <p14:tracePt t="156010" x="2247900" y="3371850"/>
          <p14:tracePt t="156091" x="2252663" y="3371850"/>
          <p14:tracePt t="156098" x="2271713" y="3367088"/>
          <p14:tracePt t="156110" x="2305050" y="3367088"/>
          <p14:tracePt t="156127" x="2405063" y="3367088"/>
          <p14:tracePt t="156143" x="2543175" y="3367088"/>
          <p14:tracePt t="156160" x="2657475" y="3357563"/>
          <p14:tracePt t="156177" x="2747963" y="3348038"/>
          <p14:tracePt t="156193" x="2843213" y="3333750"/>
          <p14:tracePt t="156210" x="2881313" y="3328988"/>
          <p14:tracePt t="156227" x="2900363" y="3328988"/>
          <p14:tracePt t="156243" x="2909888" y="3328988"/>
          <p14:tracePt t="156260" x="2919413" y="3328988"/>
          <p14:tracePt t="156277" x="2928938" y="3328988"/>
          <p14:tracePt t="156634" x="2967038" y="3328988"/>
          <p14:tracePt t="156642" x="3000375" y="3328988"/>
          <p14:tracePt t="156649" x="3038475" y="3328988"/>
          <p14:tracePt t="156660" x="3062288" y="3328988"/>
          <p14:tracePt t="156677" x="3109913" y="3328988"/>
          <p14:tracePt t="156693" x="3186113" y="3328988"/>
          <p14:tracePt t="156710" x="3214688" y="3324225"/>
          <p14:tracePt t="156743" x="3243263" y="3324225"/>
          <p14:tracePt t="156776" x="3257550" y="3324225"/>
          <p14:tracePt t="157420" x="3228975" y="3324225"/>
          <p14:tracePt t="157428" x="3200400" y="3324225"/>
          <p14:tracePt t="157435" x="3167063" y="3324225"/>
          <p14:tracePt t="157443" x="3143250" y="3324225"/>
          <p14:tracePt t="157460" x="3100388" y="3324225"/>
          <p14:tracePt t="157476" x="3057525" y="3328988"/>
          <p14:tracePt t="157510" x="2981325" y="3348038"/>
          <p14:tracePt t="157543" x="2914650" y="3367088"/>
          <p14:tracePt t="157560" x="2867025" y="3376613"/>
          <p14:tracePt t="157576" x="2828925" y="3376613"/>
          <p14:tracePt t="157593" x="2795588" y="3390900"/>
          <p14:tracePt t="157610" x="2757488" y="3395663"/>
          <p14:tracePt t="157627" x="2709863" y="3409950"/>
          <p14:tracePt t="157643" x="2690813" y="3414713"/>
          <p14:tracePt t="157660" x="2667000" y="3414713"/>
          <p14:tracePt t="157677" x="2647950" y="3414713"/>
          <p14:tracePt t="157693" x="2638425" y="3414713"/>
          <p14:tracePt t="157710" x="2633663" y="3414713"/>
          <p14:tracePt t="157726" x="2628900" y="3414713"/>
          <p14:tracePt t="157743" x="2619375" y="3414713"/>
          <p14:tracePt t="157760" x="2609850" y="3414713"/>
          <p14:tracePt t="157776" x="2605088" y="3414713"/>
          <p14:tracePt t="157793" x="2600325" y="3414713"/>
          <p14:tracePt t="157810" x="2590800" y="3414713"/>
          <p14:tracePt t="158162" x="2600325" y="3414713"/>
          <p14:tracePt t="158169" x="2605088" y="3409950"/>
          <p14:tracePt t="158178" x="2609850" y="3409950"/>
          <p14:tracePt t="158193" x="2633663" y="3400425"/>
          <p14:tracePt t="158210" x="2652713" y="3390900"/>
          <p14:tracePt t="158226" x="2681288" y="3381375"/>
          <p14:tracePt t="158260" x="2738438" y="3362325"/>
          <p14:tracePt t="158293" x="2776538" y="3348038"/>
          <p14:tracePt t="158310" x="2809875" y="3333750"/>
          <p14:tracePt t="158326" x="2833688" y="3328988"/>
          <p14:tracePt t="158343" x="2867025" y="3319463"/>
          <p14:tracePt t="158360" x="2914650" y="3319463"/>
          <p14:tracePt t="158376" x="2943225" y="3314700"/>
          <p14:tracePt t="158393" x="2967038" y="3305175"/>
          <p14:tracePt t="158410" x="2995613" y="3305175"/>
          <p14:tracePt t="158426" x="3033713" y="3305175"/>
          <p14:tracePt t="158443" x="3057525" y="3305175"/>
          <p14:tracePt t="158460" x="3071813" y="3305175"/>
          <p14:tracePt t="158476" x="3086100" y="3305175"/>
          <p14:tracePt t="158493" x="3105150" y="3305175"/>
          <p14:tracePt t="158510" x="3119438" y="3305175"/>
          <p14:tracePt t="158526" x="3128963" y="3300413"/>
          <p14:tracePt t="158543" x="3133725" y="3300413"/>
          <p14:tracePt t="158560" x="3143250" y="3300413"/>
          <p14:tracePt t="158962" x="3109913" y="3309938"/>
          <p14:tracePt t="158970" x="3062288" y="3324225"/>
          <p14:tracePt t="158978" x="3014663" y="3333750"/>
          <p14:tracePt t="159010" x="2900363" y="3367088"/>
          <p14:tracePt t="159043" x="2809875" y="3386138"/>
          <p14:tracePt t="159060" x="2786063" y="3386138"/>
          <p14:tracePt t="159076" x="2771775" y="3386138"/>
          <p14:tracePt t="159093" x="2767013" y="3386138"/>
          <p14:tracePt t="159110" x="2757488" y="3386138"/>
          <p14:tracePt t="159126" x="2752725" y="3386138"/>
          <p14:tracePt t="159143" x="2743200" y="3386138"/>
          <p14:tracePt t="159447" x="2757488" y="3386138"/>
          <p14:tracePt t="159454" x="2762250" y="3381375"/>
          <p14:tracePt t="159462" x="2767013" y="3381375"/>
          <p14:tracePt t="159476" x="2786063" y="3371850"/>
          <p14:tracePt t="159493" x="2809875" y="3362325"/>
          <p14:tracePt t="159510" x="2843213" y="3357563"/>
          <p14:tracePt t="159526" x="2871788" y="3357563"/>
          <p14:tracePt t="159543" x="2919413" y="3352800"/>
          <p14:tracePt t="159560" x="2947988" y="3348038"/>
          <p14:tracePt t="159576" x="2986088" y="3333750"/>
          <p14:tracePt t="159593" x="3005138" y="3333750"/>
          <p14:tracePt t="159610" x="3048000" y="3324225"/>
          <p14:tracePt t="159626" x="3076575" y="3309938"/>
          <p14:tracePt t="159643" x="3105150" y="3305175"/>
          <p14:tracePt t="159660" x="3152775" y="3290888"/>
          <p14:tracePt t="159676" x="3176588" y="3286125"/>
          <p14:tracePt t="159693" x="3205163" y="3286125"/>
          <p14:tracePt t="159710" x="3233738" y="3286125"/>
          <p14:tracePt t="159726" x="3281363" y="3276600"/>
          <p14:tracePt t="159743" x="3309938" y="3276600"/>
          <p14:tracePt t="159760" x="3338513" y="3267075"/>
          <p14:tracePt t="159776" x="3371850" y="3262313"/>
          <p14:tracePt t="159793" x="3405188" y="3252788"/>
          <p14:tracePt t="159810" x="3424238" y="3252788"/>
          <p14:tracePt t="159850" x="3457575" y="3252788"/>
          <p14:tracePt t="159860" x="3467100" y="3252788"/>
          <p14:tracePt t="159878" x="3476625" y="3252788"/>
          <p14:tracePt t="159893" x="3481388" y="3252788"/>
          <p14:tracePt t="159910" x="3490913" y="3252788"/>
          <p14:tracePt t="161856" x="3500438" y="3262313"/>
          <p14:tracePt t="161863" x="3514725" y="3276600"/>
          <p14:tracePt t="161876" x="3529013" y="3300413"/>
          <p14:tracePt t="161893" x="3571875" y="3405188"/>
          <p14:tracePt t="161910" x="3600450" y="3481388"/>
          <p14:tracePt t="161927" x="3614738" y="3529013"/>
          <p14:tracePt t="161943" x="3643313" y="3586163"/>
          <p14:tracePt t="161976" x="3690938" y="3757613"/>
          <p14:tracePt t="162010" x="3729038" y="3919538"/>
          <p14:tracePt t="162026" x="3738563" y="3957638"/>
          <p14:tracePt t="162043" x="3752850" y="3995738"/>
          <p14:tracePt t="162059" x="3771900" y="4067175"/>
          <p14:tracePt t="162076" x="3805238" y="4162425"/>
          <p14:tracePt t="162093" x="3824288" y="4238625"/>
          <p14:tracePt t="162109" x="3838575" y="4291013"/>
          <p14:tracePt t="162126" x="3843338" y="4310063"/>
          <p14:tracePt t="162143" x="3848100" y="4333875"/>
          <p14:tracePt t="162159" x="3848100" y="4348163"/>
          <p14:tracePt t="162176" x="3848100" y="4362450"/>
          <p14:tracePt t="162193" x="3843338" y="4381500"/>
          <p14:tracePt t="162209" x="3814763" y="4419600"/>
          <p14:tracePt t="162226" x="3781425" y="4457700"/>
          <p14:tracePt t="162243" x="3743325" y="4495800"/>
          <p14:tracePt t="162260" x="3657600" y="4552950"/>
          <p14:tracePt t="162276" x="3605213" y="4581525"/>
          <p14:tracePt t="162293" x="3538538" y="4595813"/>
          <p14:tracePt t="162309" x="3495675" y="4595813"/>
          <p14:tracePt t="162326" x="3429000" y="4581525"/>
          <p14:tracePt t="162343" x="3400425" y="4576763"/>
          <p14:tracePt t="162359" x="3376613" y="4567238"/>
          <p14:tracePt t="162376" x="3367088" y="4567238"/>
          <p14:tracePt t="162393" x="3357563" y="4567238"/>
          <p14:tracePt t="162410" x="3352800" y="4567238"/>
          <p14:tracePt t="162426" x="3348038" y="4567238"/>
          <p14:tracePt t="162443" x="3338513" y="4567238"/>
          <p14:tracePt t="162495" x="3333750" y="4567238"/>
          <p14:tracePt t="162524" x="3328988" y="4567238"/>
          <p14:tracePt t="162576" x="3324225" y="4567238"/>
          <p14:tracePt t="162965" x="3338513" y="4562475"/>
          <p14:tracePt t="162972" x="3362325" y="4557713"/>
          <p14:tracePt t="162980" x="3386138" y="4557713"/>
          <p14:tracePt t="162993" x="3405188" y="4552950"/>
          <p14:tracePt t="163009" x="3457575" y="4543425"/>
          <p14:tracePt t="163026" x="3505200" y="4538663"/>
          <p14:tracePt t="163059" x="3595688" y="4538663"/>
          <p14:tracePt t="163093" x="3690938" y="4538663"/>
          <p14:tracePt t="163109" x="3719513" y="4533900"/>
          <p14:tracePt t="163126" x="3762375" y="4533900"/>
          <p14:tracePt t="163143" x="3781425" y="4533900"/>
          <p14:tracePt t="163159" x="3805238" y="4533900"/>
          <p14:tracePt t="163176" x="3833813" y="4529138"/>
          <p14:tracePt t="163193" x="3876675" y="4529138"/>
          <p14:tracePt t="163209" x="3914775" y="4519613"/>
          <p14:tracePt t="163226" x="3952875" y="4514850"/>
          <p14:tracePt t="163243" x="3995738" y="4510088"/>
          <p14:tracePt t="163259" x="4052888" y="4510088"/>
          <p14:tracePt t="163276" x="4095750" y="4500563"/>
          <p14:tracePt t="163293" x="4129088" y="4495800"/>
          <p14:tracePt t="163309" x="4152900" y="4495800"/>
          <p14:tracePt t="163326" x="4200525" y="4495800"/>
          <p14:tracePt t="163343" x="4224338" y="4495800"/>
          <p14:tracePt t="163359" x="4238625" y="4495800"/>
          <p14:tracePt t="163376" x="4252913" y="4495800"/>
          <p14:tracePt t="163393" x="4257675" y="4495800"/>
          <p14:tracePt t="163409" x="4262438" y="4495800"/>
          <p14:tracePt t="164463" x="4271963" y="4495800"/>
          <p14:tracePt t="164471" x="4276725" y="4495800"/>
          <p14:tracePt t="164478" x="4281488" y="4495800"/>
          <p14:tracePt t="164493" x="4291013" y="4500563"/>
          <p14:tracePt t="164509" x="4300538" y="4500563"/>
          <p14:tracePt t="164526" x="4305300" y="4500563"/>
          <p14:tracePt t="164559" x="4310063" y="4500563"/>
          <p14:tracePt t="164728" x="4257675" y="4452938"/>
          <p14:tracePt t="164735" x="4176713" y="4395788"/>
          <p14:tracePt t="164743" x="4095750" y="4329113"/>
          <p14:tracePt t="164759" x="3957638" y="4224338"/>
          <p14:tracePt t="164776" x="3824288" y="4095750"/>
          <p14:tracePt t="164793" x="3709988" y="3981450"/>
          <p14:tracePt t="164809" x="3586163" y="3867150"/>
          <p14:tracePt t="164826" x="3538538" y="3824288"/>
          <p14:tracePt t="164843" x="3500438" y="3786188"/>
          <p14:tracePt t="164859" x="3462338" y="3743325"/>
          <p14:tracePt t="164876" x="3438525" y="3714750"/>
          <p14:tracePt t="164893" x="3414713" y="3681413"/>
          <p14:tracePt t="164909" x="3405188" y="3662363"/>
          <p14:tracePt t="164926" x="3395663" y="3652838"/>
          <p14:tracePt t="164943" x="3390900" y="3643313"/>
          <p14:tracePt t="164999" x="3390900" y="3648075"/>
          <p14:tracePt t="165007" x="3395663" y="3652838"/>
          <p14:tracePt t="165014" x="3405188" y="3667125"/>
          <p14:tracePt t="165026" x="3424238" y="3686175"/>
          <p14:tracePt t="165043" x="3509963" y="3810000"/>
          <p14:tracePt t="165059" x="3676650" y="4067175"/>
          <p14:tracePt t="165076" x="3743325" y="4148138"/>
          <p14:tracePt t="165093" x="3795713" y="4219575"/>
          <p14:tracePt t="165109" x="3890963" y="4348163"/>
          <p14:tracePt t="165126" x="3938588" y="4438650"/>
          <p14:tracePt t="165143" x="3986213" y="4514850"/>
          <p14:tracePt t="165159" x="4024313" y="4562475"/>
          <p14:tracePt t="165176" x="4052888" y="4605338"/>
          <p14:tracePt t="165193" x="4062413" y="4614863"/>
          <p14:tracePt t="165209" x="4076700" y="4629150"/>
          <p14:tracePt t="165226" x="4090988" y="4643438"/>
          <p14:tracePt t="165242" x="4110038" y="4657725"/>
          <p14:tracePt t="165259" x="4114800" y="4662488"/>
          <p14:tracePt t="165276" x="4119563" y="4672013"/>
          <p14:tracePt t="165293" x="4129088" y="4676775"/>
          <p14:tracePt t="165309" x="4133850" y="4681538"/>
          <p14:tracePt t="165326" x="4138613" y="4691063"/>
          <p14:tracePt t="165342" x="4157663" y="4695825"/>
          <p14:tracePt t="165359" x="4171950" y="4695825"/>
          <p14:tracePt t="165376" x="4176713" y="4695825"/>
          <p14:tracePt t="165393" x="4181475" y="4695825"/>
          <p14:tracePt t="165409" x="4191000" y="4695825"/>
          <p14:tracePt t="165675" x="4195763" y="4695825"/>
          <p14:tracePt t="165712" x="4200525" y="4695825"/>
          <p14:tracePt t="165719" x="4205288" y="4695825"/>
          <p14:tracePt t="165734" x="4210050" y="4695825"/>
          <p14:tracePt t="165742" x="4214813" y="4695825"/>
          <p14:tracePt t="165759" x="4224338" y="4691063"/>
          <p14:tracePt t="165776" x="4233863" y="4686300"/>
          <p14:tracePt t="165792" x="4243388" y="4681538"/>
          <p14:tracePt t="165809" x="4252913" y="4681538"/>
          <p14:tracePt t="165826" x="4257675" y="4681538"/>
          <p14:tracePt t="165842" x="4262438" y="4681538"/>
          <p14:tracePt t="166071" x="4267200" y="4681538"/>
          <p14:tracePt t="166093" x="4271963" y="4681538"/>
          <p14:tracePt t="166336" x="4219575" y="4667250"/>
          <p14:tracePt t="166343" x="4152900" y="4652963"/>
          <p14:tracePt t="166351" x="4105275" y="4643438"/>
          <p14:tracePt t="166359" x="4048125" y="4633913"/>
          <p14:tracePt t="166376" x="3952875" y="4619625"/>
          <p14:tracePt t="166393" x="3862388" y="4610100"/>
          <p14:tracePt t="166409" x="3767138" y="4614863"/>
          <p14:tracePt t="166426" x="3719513" y="4624388"/>
          <p14:tracePt t="166443" x="3681413" y="4638675"/>
          <p14:tracePt t="166459" x="3633788" y="4662488"/>
          <p14:tracePt t="166476" x="3571875" y="4691063"/>
          <p14:tracePt t="166492" x="3533775" y="4700588"/>
          <p14:tracePt t="166509" x="3505200" y="4714875"/>
          <p14:tracePt t="166526" x="3486150" y="4719638"/>
          <p14:tracePt t="166542" x="3462338" y="4719638"/>
          <p14:tracePt t="166576" x="3452813" y="4719638"/>
          <p14:tracePt t="166593" x="3443288" y="4719638"/>
          <p14:tracePt t="166644" x="3443288" y="4724400"/>
          <p14:tracePt t="168157" x="3424238" y="4657725"/>
          <p14:tracePt t="168165" x="3395663" y="4548188"/>
          <p14:tracePt t="168176" x="3367088" y="4419600"/>
          <p14:tracePt t="168193" x="3324225" y="4257675"/>
          <p14:tracePt t="168209" x="3276600" y="4152900"/>
          <p14:tracePt t="168226" x="3243263" y="4100513"/>
          <p14:tracePt t="168259" x="3176588" y="3995738"/>
          <p14:tracePt t="168292" x="3076575" y="3824288"/>
          <p14:tracePt t="168309" x="3052763" y="3776663"/>
          <p14:tracePt t="168326" x="3014663" y="3714750"/>
          <p14:tracePt t="168342" x="2990850" y="3686175"/>
          <p14:tracePt t="168359" x="2967038" y="3648075"/>
          <p14:tracePt t="168376" x="2933700" y="3605213"/>
          <p14:tracePt t="168392" x="2881313" y="3538538"/>
          <p14:tracePt t="168409" x="2833688" y="3481388"/>
          <p14:tracePt t="168426" x="2781300" y="3414713"/>
          <p14:tracePt t="168442" x="2743200" y="3348038"/>
          <p14:tracePt t="168459" x="2662238" y="3167063"/>
          <p14:tracePt t="168476" x="2605088" y="2995613"/>
          <p14:tracePt t="168492" x="2562225" y="2867025"/>
          <p14:tracePt t="168509" x="2500313" y="2614613"/>
          <p14:tracePt t="168526" x="2466975" y="2414588"/>
          <p14:tracePt t="168542" x="2447925" y="2286000"/>
          <p14:tracePt t="168559" x="2424113" y="2138363"/>
          <p14:tracePt t="168576" x="2390775" y="1933575"/>
          <p14:tracePt t="168592" x="2381250" y="1866900"/>
          <p14:tracePt t="168609" x="2366963" y="1828800"/>
          <p14:tracePt t="168626" x="2357438" y="1800225"/>
          <p14:tracePt t="168642" x="2347913" y="1771650"/>
          <p14:tracePt t="168659" x="2343150" y="1762125"/>
          <p14:tracePt t="168676" x="2338388" y="1752600"/>
          <p14:tracePt t="168884" x="2324100" y="1700213"/>
          <p14:tracePt t="168892" x="2295525" y="1595438"/>
          <p14:tracePt t="168899" x="2266950" y="1495425"/>
          <p14:tracePt t="168909" x="2252663" y="1414463"/>
          <p14:tracePt t="168926" x="2209800" y="1309688"/>
          <p14:tracePt t="168943" x="2171700" y="1223963"/>
          <p14:tracePt t="168959" x="2162175" y="1195388"/>
          <p14:tracePt t="168976" x="2152650" y="1176338"/>
          <p14:tracePt t="168993" x="2147888" y="1171575"/>
          <p14:tracePt t="169009" x="2138363" y="1166813"/>
          <p14:tracePt t="169026" x="2133600" y="1157288"/>
          <p14:tracePt t="169042" x="2119313" y="1152525"/>
          <p14:tracePt t="169059" x="2090738" y="1143000"/>
          <p14:tracePt t="169076" x="2009775" y="1147763"/>
          <p14:tracePt t="169092" x="1909763" y="1157288"/>
          <p14:tracePt t="169109" x="1790700" y="1171575"/>
          <p14:tracePt t="169126" x="1666875" y="1185863"/>
          <p14:tracePt t="169142" x="1604963" y="1195388"/>
          <p14:tracePt t="169159" x="1562100" y="1195388"/>
          <p14:tracePt t="169176" x="1524000" y="1190625"/>
          <p14:tracePt t="169192" x="1485900" y="1166813"/>
          <p14:tracePt t="169209" x="1466850" y="1114425"/>
          <p14:tracePt t="169226" x="1452563" y="1042988"/>
          <p14:tracePt t="169242" x="1452563" y="985838"/>
          <p14:tracePt t="169259" x="1471613" y="914400"/>
          <p14:tracePt t="169276" x="1481138" y="890588"/>
          <p14:tracePt t="169292" x="1504950" y="866775"/>
          <p14:tracePt t="169309" x="1552575" y="842963"/>
          <p14:tracePt t="169325" x="1657350" y="828675"/>
          <p14:tracePt t="169342" x="1747838" y="828675"/>
          <p14:tracePt t="169359" x="1819275" y="838200"/>
          <p14:tracePt t="169376" x="1900238" y="866775"/>
          <p14:tracePt t="169392" x="1938338" y="890588"/>
          <p14:tracePt t="169409" x="1976438" y="938213"/>
          <p14:tracePt t="169426" x="2024063" y="1014413"/>
          <p14:tracePt t="169442" x="2066925" y="1100138"/>
          <p14:tracePt t="169459" x="2076450" y="1133475"/>
          <p14:tracePt t="169475" x="2090738" y="1166813"/>
          <p14:tracePt t="169492" x="2090738" y="1195388"/>
          <p14:tracePt t="169509" x="2081213" y="1243013"/>
          <p14:tracePt t="169526" x="2057400" y="1271588"/>
          <p14:tracePt t="169542" x="2009775" y="1295400"/>
          <p14:tracePt t="169559" x="1905000" y="1347788"/>
          <p14:tracePt t="169576" x="1724025" y="1362075"/>
          <p14:tracePt t="169592" x="1638300" y="1352550"/>
          <p14:tracePt t="169609" x="1590675" y="1328738"/>
          <p14:tracePt t="169626" x="1547813" y="1285875"/>
          <p14:tracePt t="169642" x="1528763" y="1223963"/>
          <p14:tracePt t="169659" x="1509713" y="1085850"/>
          <p14:tracePt t="169675" x="1524000" y="962025"/>
          <p14:tracePt t="169692" x="1547813" y="881063"/>
          <p14:tracePt t="169709" x="1566863" y="847725"/>
          <p14:tracePt t="169725" x="1614488" y="823913"/>
          <p14:tracePt t="169742" x="1685925" y="809625"/>
          <p14:tracePt t="169759" x="1781175" y="809625"/>
          <p14:tracePt t="169776" x="1814513" y="819150"/>
          <p14:tracePt t="169792" x="1847850" y="833438"/>
          <p14:tracePt t="169809" x="1881188" y="885825"/>
          <p14:tracePt t="169825" x="1900238" y="928688"/>
          <p14:tracePt t="169842" x="1919288" y="976313"/>
          <p14:tracePt t="169859" x="1928813" y="1004888"/>
          <p14:tracePt t="169876" x="1933575" y="1023938"/>
          <p14:tracePt t="169892" x="1933575" y="1033463"/>
          <p14:tracePt t="169909" x="1933575" y="1047750"/>
          <p14:tracePt t="169925" x="1933575" y="1066800"/>
          <p14:tracePt t="169942" x="1933575" y="1095375"/>
          <p14:tracePt t="169959" x="1933575" y="1119188"/>
          <p14:tracePt t="169976" x="1933575" y="1128713"/>
          <p14:tracePt t="169993" x="1933575" y="1138238"/>
          <p14:tracePt t="170009" x="1938338" y="1157288"/>
          <p14:tracePt t="170025" x="1938338" y="1162050"/>
          <p14:tracePt t="170042" x="1947863" y="1166813"/>
          <p14:tracePt t="170059" x="1947863" y="1176338"/>
          <p14:tracePt t="170075" x="1947863" y="1181100"/>
          <p14:tracePt t="170092" x="1947863" y="1185863"/>
          <p14:tracePt t="170140" x="1947863" y="1190625"/>
          <p14:tracePt t="170148" x="1947863" y="1195388"/>
          <p14:tracePt t="170162" x="1947863" y="1204913"/>
          <p14:tracePt t="170175" x="1943100" y="1209675"/>
          <p14:tracePt t="170192" x="1905000" y="1252538"/>
          <p14:tracePt t="170209" x="1847850" y="1309688"/>
          <p14:tracePt t="170225" x="1771650" y="1357313"/>
          <p14:tracePt t="170242" x="1704975" y="1395413"/>
          <p14:tracePt t="170259" x="1647825" y="1419225"/>
          <p14:tracePt t="170276" x="1633538" y="1423988"/>
          <p14:tracePt t="170292" x="1624013" y="1428750"/>
          <p14:tracePt t="170309" x="1614488" y="1428750"/>
          <p14:tracePt t="170325" x="1609725" y="1428750"/>
          <p14:tracePt t="170342" x="1604963" y="1428750"/>
          <p14:tracePt t="170412" x="1609725" y="1428750"/>
          <p14:tracePt t="170419" x="1624013" y="1433513"/>
          <p14:tracePt t="170427" x="1652588" y="1443038"/>
          <p14:tracePt t="170442" x="1724025" y="1447800"/>
          <p14:tracePt t="170459" x="1781175" y="1452563"/>
          <p14:tracePt t="170475" x="1843088" y="1466850"/>
          <p14:tracePt t="170492" x="1905000" y="1481138"/>
          <p14:tracePt t="170509" x="1947863" y="1485900"/>
          <p14:tracePt t="170525" x="1990725" y="1495425"/>
          <p14:tracePt t="170542" x="2028825" y="1500188"/>
          <p14:tracePt t="170559" x="2090738" y="1509713"/>
          <p14:tracePt t="170575" x="2119313" y="1519238"/>
          <p14:tracePt t="170592" x="2147888" y="1524000"/>
          <p14:tracePt t="170609" x="2171700" y="1524000"/>
          <p14:tracePt t="170625" x="2176463" y="1524000"/>
          <p14:tracePt t="170642" x="2185988" y="1524000"/>
          <p14:tracePt t="170676" x="2195513" y="1524000"/>
          <p14:tracePt t="170692" x="2200275" y="1524000"/>
          <p14:tracePt t="170709" x="2219325" y="1524000"/>
          <p14:tracePt t="170726" x="2233613" y="1524000"/>
          <p14:tracePt t="170742" x="2262188" y="1524000"/>
          <p14:tracePt t="170759" x="2286000" y="1524000"/>
          <p14:tracePt t="170775" x="2300288" y="1524000"/>
          <p14:tracePt t="170792" x="2305050" y="1524000"/>
          <p14:tracePt t="170963" x="2395538" y="1524000"/>
          <p14:tracePt t="170971" x="2519363" y="1524000"/>
          <p14:tracePt t="170980" x="2671763" y="1524000"/>
          <p14:tracePt t="170992" x="3009900" y="1524000"/>
          <p14:tracePt t="171009" x="3267075" y="1524000"/>
          <p14:tracePt t="171025" x="3524250" y="1524000"/>
          <p14:tracePt t="171042" x="3724275" y="1533525"/>
          <p14:tracePt t="171059" x="3995738" y="1566863"/>
          <p14:tracePt t="171075" x="4110038" y="1595438"/>
          <p14:tracePt t="171092" x="4171950" y="1600200"/>
          <p14:tracePt t="171109" x="4205288" y="1604963"/>
          <p14:tracePt t="171125" x="4214813" y="1604963"/>
          <p14:tracePt t="171142" x="4219575" y="1604963"/>
          <p14:tracePt t="171359" x="4224338" y="1600200"/>
          <p14:tracePt t="171367" x="4229100" y="1595438"/>
          <p14:tracePt t="171375" x="4233863" y="1590675"/>
          <p14:tracePt t="171392" x="4243388" y="1576388"/>
          <p14:tracePt t="171409" x="4267200" y="1566863"/>
          <p14:tracePt t="171426" x="4300538" y="1552575"/>
          <p14:tracePt t="171442" x="4319588" y="1547813"/>
          <p14:tracePt t="171459" x="4343400" y="1547813"/>
          <p14:tracePt t="171475" x="4357688" y="1547813"/>
          <p14:tracePt t="171492" x="4376738" y="1547813"/>
          <p14:tracePt t="171509" x="4386263" y="1547813"/>
          <p14:tracePt t="171525" x="4405313" y="1547813"/>
          <p14:tracePt t="171542" x="4433888" y="1547813"/>
          <p14:tracePt t="171559" x="4505325" y="1543050"/>
          <p14:tracePt t="171575" x="4586288" y="1533525"/>
          <p14:tracePt t="171592" x="4672013" y="1519238"/>
          <p14:tracePt t="171609" x="4810125" y="1495425"/>
          <p14:tracePt t="171625" x="4933950" y="1485900"/>
          <p14:tracePt t="171642" x="5067300" y="1476375"/>
          <p14:tracePt t="171659" x="5205413" y="1476375"/>
          <p14:tracePt t="171675" x="5353050" y="1471613"/>
          <p14:tracePt t="171692" x="5434013" y="1457325"/>
          <p14:tracePt t="171709" x="5505450" y="1447800"/>
          <p14:tracePt t="171725" x="5548313" y="1443038"/>
          <p14:tracePt t="171742" x="5595938" y="1428750"/>
          <p14:tracePt t="171759" x="5610225" y="1428750"/>
          <p14:tracePt t="171775" x="5614988" y="1428750"/>
          <p14:tracePt t="171792" x="5619750" y="1428750"/>
          <p14:tracePt t="172013" x="5672138" y="1409700"/>
          <p14:tracePt t="172020" x="5753100" y="1381125"/>
          <p14:tracePt t="172028" x="5834063" y="1357313"/>
          <p14:tracePt t="172042" x="5981700" y="1328738"/>
          <p14:tracePt t="172059" x="6096000" y="1314450"/>
          <p14:tracePt t="172075" x="6234113" y="1304925"/>
          <p14:tracePt t="172092" x="6343650" y="1304925"/>
          <p14:tracePt t="172109" x="6505575" y="1314450"/>
          <p14:tracePt t="172125" x="6553200" y="1323975"/>
          <p14:tracePt t="172142" x="6596063" y="1333500"/>
          <p14:tracePt t="172159" x="6629400" y="1338263"/>
          <p14:tracePt t="172175" x="6672263" y="1338263"/>
          <p14:tracePt t="172192" x="6696075" y="1338263"/>
          <p14:tracePt t="172209" x="6715125" y="1338263"/>
          <p14:tracePt t="172225" x="6748463" y="1338263"/>
          <p14:tracePt t="172242" x="6767513" y="1338263"/>
          <p14:tracePt t="172259" x="6791325" y="1338263"/>
          <p14:tracePt t="172275" x="6805613" y="1338263"/>
          <p14:tracePt t="172292" x="6819900" y="1338263"/>
          <p14:tracePt t="172309" x="6824663" y="1338263"/>
          <p14:tracePt t="172325" x="6829425" y="1338263"/>
          <p14:tracePt t="172342" x="6834188" y="1338263"/>
          <p14:tracePt t="173188" x="6734175" y="1347788"/>
          <p14:tracePt t="173196" x="6605588" y="1366838"/>
          <p14:tracePt t="173203" x="6496050" y="1376363"/>
          <p14:tracePt t="173225" x="6110288" y="1423988"/>
          <p14:tracePt t="173258" x="5734050" y="1433513"/>
          <p14:tracePt t="173277" x="5534025" y="1433513"/>
          <p14:tracePt t="173293" x="5429250" y="1423988"/>
          <p14:tracePt t="173309" x="5357813" y="1423988"/>
          <p14:tracePt t="173326" x="5305425" y="1409700"/>
          <p14:tracePt t="173343" x="5267325" y="1400175"/>
          <p14:tracePt t="173359" x="5257800" y="1395413"/>
          <p14:tracePt t="173621" x="5205413" y="1395413"/>
          <p14:tracePt t="173629" x="5138738" y="1395413"/>
          <p14:tracePt t="173642" x="5072063" y="1395413"/>
          <p14:tracePt t="173658" x="4791075" y="1376363"/>
          <p14:tracePt t="173675" x="4624388" y="1376363"/>
          <p14:tracePt t="173692" x="4429125" y="1376363"/>
          <p14:tracePt t="173709" x="4262438" y="1376363"/>
          <p14:tracePt t="173725" x="4081463" y="1390650"/>
          <p14:tracePt t="173742" x="3943350" y="1404938"/>
          <p14:tracePt t="173758" x="3819525" y="1423988"/>
          <p14:tracePt t="173775" x="3676650" y="1447800"/>
          <p14:tracePt t="173792" x="3605213" y="1452563"/>
          <p14:tracePt t="173809" x="3533775" y="1466850"/>
          <p14:tracePt t="173825" x="3462338" y="1476375"/>
          <p14:tracePt t="173842" x="3357563" y="1481138"/>
          <p14:tracePt t="173859" x="3300413" y="1490663"/>
          <p14:tracePt t="173876" x="3248025" y="1495425"/>
          <p14:tracePt t="173892" x="3205163" y="1495425"/>
          <p14:tracePt t="173908" x="3157538" y="1500188"/>
          <p14:tracePt t="173925" x="3114675" y="1504950"/>
          <p14:tracePt t="173942" x="3071813" y="1504950"/>
          <p14:tracePt t="173959" x="3009900" y="1504950"/>
          <p14:tracePt t="173975" x="2986088" y="1504950"/>
          <p14:tracePt t="173992" x="2952750" y="1504950"/>
          <p14:tracePt t="174009" x="2933700" y="1504950"/>
          <p14:tracePt t="174025" x="2900363" y="1500188"/>
          <p14:tracePt t="174042" x="2876550" y="1495425"/>
          <p14:tracePt t="174058" x="2857500" y="1495425"/>
          <p14:tracePt t="174075" x="2847975" y="1495425"/>
          <p14:tracePt t="174092" x="2828925" y="1490663"/>
          <p14:tracePt t="174108" x="2824163" y="1490663"/>
          <p14:tracePt t="174126" x="2819400" y="1490663"/>
          <p14:tracePt t="174143" x="2809875" y="1490663"/>
          <p14:tracePt t="174159" x="2805113" y="1490663"/>
          <p14:tracePt t="174176" x="2800350" y="1490663"/>
          <p14:tracePt t="175185" x="2862263" y="1481138"/>
          <p14:tracePt t="175194" x="2952750" y="1481138"/>
          <p14:tracePt t="175200" x="3038475" y="1481138"/>
          <p14:tracePt t="175208" x="3152775" y="1485900"/>
          <p14:tracePt t="175226" x="3371850" y="1485900"/>
          <p14:tracePt t="175242" x="3552825" y="1504950"/>
          <p14:tracePt t="175275" x="3910013" y="1524000"/>
          <p14:tracePt t="175309" x="4095750" y="1509713"/>
          <p14:tracePt t="175325" x="4176713" y="1514475"/>
          <p14:tracePt t="175342" x="4238625" y="1519238"/>
          <p14:tracePt t="175359" x="4286250" y="1528763"/>
          <p14:tracePt t="175375" x="4333875" y="1533525"/>
          <p14:tracePt t="175392" x="4391025" y="1533525"/>
          <p14:tracePt t="175408" x="4419600" y="1533525"/>
          <p14:tracePt t="175425" x="4443413" y="1533525"/>
          <p14:tracePt t="175442" x="4476750" y="1524000"/>
          <p14:tracePt t="175458" x="4500563" y="1514475"/>
          <p14:tracePt t="175475" x="4519613" y="1509713"/>
          <p14:tracePt t="175492" x="4543425" y="1504950"/>
          <p14:tracePt t="175509" x="4581525" y="1490663"/>
          <p14:tracePt t="175525" x="4610100" y="1490663"/>
          <p14:tracePt t="175542" x="4638675" y="1485900"/>
          <p14:tracePt t="175558" x="4676775" y="1485900"/>
          <p14:tracePt t="175576" x="4724400" y="1485900"/>
          <p14:tracePt t="175592" x="4743450" y="1485900"/>
          <p14:tracePt t="175608" x="4772025" y="1481138"/>
          <p14:tracePt t="175625" x="4800600" y="1481138"/>
          <p14:tracePt t="175642" x="4833938" y="1481138"/>
          <p14:tracePt t="175658" x="4852988" y="1481138"/>
          <p14:tracePt t="175675" x="4862513" y="1481138"/>
          <p14:tracePt t="175692" x="4881563" y="1481138"/>
          <p14:tracePt t="175708" x="4895850" y="1481138"/>
          <p14:tracePt t="175725" x="4905375" y="1476375"/>
          <p14:tracePt t="175742" x="4914900" y="1476375"/>
          <p14:tracePt t="175759" x="4933950" y="1476375"/>
          <p14:tracePt t="175775" x="4943475" y="1476375"/>
          <p14:tracePt t="175792" x="4957763" y="1476375"/>
          <p14:tracePt t="175809" x="4972050" y="1476375"/>
          <p14:tracePt t="175825" x="4991100" y="1476375"/>
          <p14:tracePt t="175842" x="5005388" y="1476375"/>
          <p14:tracePt t="175858" x="5019675" y="1476375"/>
          <p14:tracePt t="175875" x="5043488" y="1476375"/>
          <p14:tracePt t="175892" x="5053013" y="1476375"/>
          <p14:tracePt t="175908" x="5057775" y="1476375"/>
          <p14:tracePt t="175925" x="5062538" y="1476375"/>
          <p14:tracePt t="175942" x="5072063" y="1476375"/>
          <p14:tracePt t="175959" x="5076825" y="1476375"/>
          <p14:tracePt t="176317" x="5110163" y="1466850"/>
          <p14:tracePt t="176324" x="5143500" y="1462088"/>
          <p14:tracePt t="176331" x="5172075" y="1457325"/>
          <p14:tracePt t="176342" x="5195888" y="1447800"/>
          <p14:tracePt t="176358" x="5238750" y="1443038"/>
          <p14:tracePt t="176375" x="5300663" y="1443038"/>
          <p14:tracePt t="176408" x="5372100" y="1443038"/>
          <p14:tracePt t="176442" x="5448300" y="1447800"/>
          <p14:tracePt t="176458" x="5476875" y="1447800"/>
          <p14:tracePt t="176475" x="5491163" y="1447800"/>
          <p14:tracePt t="176492" x="5500688" y="1447800"/>
          <p14:tracePt t="176508" x="5510213" y="1447800"/>
          <p14:tracePt t="176559" x="5495925" y="1457325"/>
          <p14:tracePt t="176566" x="5457825" y="1462088"/>
          <p14:tracePt t="176575" x="5405438" y="1462088"/>
          <p14:tracePt t="176592" x="5267325" y="1481138"/>
          <p14:tracePt t="176608" x="5086350" y="1504950"/>
          <p14:tracePt t="176625" x="4819650" y="1533525"/>
          <p14:tracePt t="176642" x="4672013" y="1543050"/>
          <p14:tracePt t="176658" x="4562475" y="1543050"/>
          <p14:tracePt t="176675" x="4481513" y="1543050"/>
          <p14:tracePt t="176676" x="4457700" y="1543050"/>
          <p14:tracePt t="176692" x="4429125" y="1543050"/>
          <p14:tracePt t="176708" x="4419600" y="1543050"/>
          <p14:tracePt t="176725" x="4414838" y="1543050"/>
          <p14:tracePt t="176742" x="4419600" y="1528763"/>
          <p14:tracePt t="176758" x="4443413" y="1504950"/>
          <p14:tracePt t="176775" x="4505325" y="1476375"/>
          <p14:tracePt t="176792" x="4595813" y="1438275"/>
          <p14:tracePt t="176808" x="4800600" y="1390650"/>
          <p14:tracePt t="176825" x="4914900" y="1385888"/>
          <p14:tracePt t="176842" x="5024438" y="1385888"/>
          <p14:tracePt t="176858" x="5148263" y="1385888"/>
          <p14:tracePt t="176875" x="5329238" y="1395413"/>
          <p14:tracePt t="176892" x="5429250" y="1395413"/>
          <p14:tracePt t="176908" x="5500688" y="1395413"/>
          <p14:tracePt t="176925" x="5553075" y="1395413"/>
          <p14:tracePt t="176943" x="5619750" y="1395413"/>
          <p14:tracePt t="176959" x="5653088" y="1395413"/>
          <p14:tracePt t="176975" x="5676900" y="1395413"/>
          <p14:tracePt t="176992" x="5695950" y="1395413"/>
          <p14:tracePt t="177008" x="5700713" y="1395413"/>
          <p14:tracePt t="177025" x="5710238" y="1395413"/>
          <p14:tracePt t="177042" x="5715000" y="1395413"/>
          <p14:tracePt t="177697" x="5672138" y="1500188"/>
          <p14:tracePt t="177704" x="5576888" y="1714500"/>
          <p14:tracePt t="177712" x="5467350" y="1933575"/>
          <p14:tracePt t="177725" x="5334000" y="2214563"/>
          <p14:tracePt t="177742" x="4843463" y="3119438"/>
          <p14:tracePt t="177759" x="4548188" y="3776663"/>
          <p14:tracePt t="177792" x="3833813" y="5205413"/>
          <p14:tracePt t="177825" x="3462338" y="5957888"/>
          <p14:tracePt t="177842" x="3367088" y="6138863"/>
          <p14:tracePt t="177858" x="3286125" y="6286500"/>
          <p14:tracePt t="177875" x="3262313" y="6324600"/>
          <p14:tracePt t="177892" x="3252788" y="6334125"/>
          <p14:tracePt t="177908" x="3252788" y="6338888"/>
          <p14:tracePt t="178123" x="3233738" y="6357938"/>
          <p14:tracePt t="178131" x="3214688" y="6376988"/>
          <p14:tracePt t="178141" x="3186113" y="6391275"/>
          <p14:tracePt t="178158" x="3138488" y="6415088"/>
          <p14:tracePt t="178175" x="3062288" y="6443663"/>
          <p14:tracePt t="178208" x="2967038" y="6448425"/>
          <p14:tracePt t="178242" x="2876550" y="6434138"/>
          <p14:tracePt t="178258" x="2847975" y="6424613"/>
          <p14:tracePt t="178275" x="2828925" y="6419850"/>
          <p14:tracePt t="178292" x="2800350" y="6419850"/>
          <p14:tracePt t="178308" x="2786063" y="6419850"/>
          <p14:tracePt t="178325" x="2762250" y="6419850"/>
          <p14:tracePt t="178341" x="2743200" y="6419850"/>
          <p14:tracePt t="178358" x="2714625" y="6429375"/>
          <p14:tracePt t="178375" x="2695575" y="6429375"/>
          <p14:tracePt t="178392" x="2657475" y="6434138"/>
          <p14:tracePt t="178408" x="2628900" y="6443663"/>
          <p14:tracePt t="178425" x="2576513" y="6453188"/>
          <p14:tracePt t="178442" x="2538413" y="6453188"/>
          <p14:tracePt t="178458" x="2519363" y="6457950"/>
          <p14:tracePt t="178475" x="2495550" y="6457950"/>
          <p14:tracePt t="178492" x="2481263" y="6457950"/>
          <p14:tracePt t="178508" x="2476500" y="6457950"/>
          <p14:tracePt t="178525" x="2466975" y="6457950"/>
          <p14:tracePt t="178542" x="2457450" y="6457950"/>
          <p14:tracePt t="179063" x="2462213" y="6453188"/>
          <p14:tracePt t="179078" x="2466975" y="6453188"/>
          <p14:tracePt t="179085" x="2471738" y="6453188"/>
          <p14:tracePt t="179100" x="2476500" y="6453188"/>
          <p14:tracePt t="179108" x="2481263" y="6453188"/>
          <p14:tracePt t="179125" x="2486025" y="6453188"/>
          <p14:tracePt t="179141" x="2490788" y="6453188"/>
          <p14:tracePt t="179379" x="2538413" y="6453188"/>
          <p14:tracePt t="179386" x="2590800" y="6453188"/>
          <p14:tracePt t="179394" x="2647950" y="6453188"/>
          <p14:tracePt t="179408" x="2747963" y="6453188"/>
          <p14:tracePt t="179441" x="3005138" y="6453188"/>
          <p14:tracePt t="179475" x="3252788" y="6453188"/>
          <p14:tracePt t="179491" x="3343275" y="6453188"/>
          <p14:tracePt t="179508" x="3433763" y="6453188"/>
          <p14:tracePt t="179525" x="3505200" y="6453188"/>
          <p14:tracePt t="179541" x="3595688" y="6453188"/>
          <p14:tracePt t="179558" x="3648075" y="6457950"/>
          <p14:tracePt t="179575" x="3719513" y="6462713"/>
          <p14:tracePt t="179592" x="3814763" y="6477000"/>
          <p14:tracePt t="179608" x="3886200" y="6491288"/>
          <p14:tracePt t="179625" x="3957638" y="6500813"/>
          <p14:tracePt t="179641" x="4010025" y="6505575"/>
          <p14:tracePt t="179658" x="4081463" y="6505575"/>
          <p14:tracePt t="179675" x="4133850" y="6505575"/>
          <p14:tracePt t="179691" x="4181475" y="6505575"/>
          <p14:tracePt t="179708" x="4233863" y="6496050"/>
          <p14:tracePt t="179725" x="4295775" y="6486525"/>
          <p14:tracePt t="179741" x="4338638" y="6477000"/>
          <p14:tracePt t="179758" x="4367213" y="6472238"/>
          <p14:tracePt t="179775" x="4410075" y="6462713"/>
          <p14:tracePt t="179791" x="4429125" y="6457950"/>
          <p14:tracePt t="179808" x="4443413" y="6453188"/>
          <p14:tracePt t="179825" x="4467225" y="6453188"/>
          <p14:tracePt t="179841" x="4486275" y="6448425"/>
          <p14:tracePt t="179858" x="4495800" y="6448425"/>
          <p14:tracePt t="179875" x="4505325" y="6448425"/>
          <p14:tracePt t="179891" x="4514850" y="6448425"/>
          <p14:tracePt t="179908" x="4524375" y="6448425"/>
          <p14:tracePt t="181156" x="4510088" y="6362700"/>
          <p14:tracePt t="181163" x="4462463" y="6167438"/>
          <p14:tracePt t="181175" x="4419600" y="5881688"/>
          <p14:tracePt t="181191" x="4386263" y="5548313"/>
          <p14:tracePt t="181208" x="4391025" y="5053013"/>
          <p14:tracePt t="181225" x="4410075" y="4905375"/>
          <p14:tracePt t="181258" x="4443413" y="4676775"/>
          <p14:tracePt t="181291" x="4467225" y="4562475"/>
          <p14:tracePt t="181308" x="4471988" y="4533900"/>
          <p14:tracePt t="181325" x="4476750" y="4500563"/>
          <p14:tracePt t="181341" x="4491038" y="4476750"/>
          <p14:tracePt t="181358" x="4510088" y="4452938"/>
          <p14:tracePt t="181375" x="4524375" y="4429125"/>
          <p14:tracePt t="181391" x="4548188" y="4395788"/>
          <p14:tracePt t="181408" x="4557713" y="4371975"/>
          <p14:tracePt t="181425" x="4576763" y="4362450"/>
          <p14:tracePt t="181441" x="4591050" y="4348163"/>
          <p14:tracePt t="181458" x="4614863" y="4324350"/>
          <p14:tracePt t="181475" x="4638675" y="4314825"/>
          <p14:tracePt t="181491" x="4657725" y="4300538"/>
          <p14:tracePt t="181508" x="4681538" y="4291013"/>
          <p14:tracePt t="181525" x="4700588" y="4291013"/>
          <p14:tracePt t="181541" x="4710113" y="4291013"/>
          <p14:tracePt t="181558" x="4719638" y="4291013"/>
          <p14:tracePt t="181575" x="4729163" y="4291013"/>
          <p14:tracePt t="181591" x="4738688" y="4295775"/>
          <p14:tracePt t="181608" x="4738688" y="4305300"/>
          <p14:tracePt t="181625" x="4733925" y="4329113"/>
          <p14:tracePt t="181641" x="4710113" y="4362450"/>
          <p14:tracePt t="181658" x="4662488" y="4405313"/>
          <p14:tracePt t="181675" x="4591050" y="4448175"/>
          <p14:tracePt t="181691" x="4533900" y="4491038"/>
          <p14:tracePt t="181708" x="4462463" y="4538663"/>
          <p14:tracePt t="181725" x="4424363" y="4557713"/>
          <p14:tracePt t="181741" x="4400550" y="4562475"/>
          <p14:tracePt t="181758" x="4376738" y="4562475"/>
          <p14:tracePt t="181775" x="4357688" y="4557713"/>
          <p14:tracePt t="181791" x="4348163" y="4548188"/>
          <p14:tracePt t="181808" x="4338638" y="4538663"/>
          <p14:tracePt t="181824" x="4329113" y="4505325"/>
          <p14:tracePt t="181841" x="4324350" y="4457700"/>
          <p14:tracePt t="181858" x="4324350" y="4405313"/>
          <p14:tracePt t="181874" x="4338638" y="4362450"/>
          <p14:tracePt t="181891" x="4362450" y="4314825"/>
          <p14:tracePt t="181908" x="4386263" y="4295775"/>
          <p14:tracePt t="181924" x="4414838" y="4291013"/>
          <p14:tracePt t="181941" x="4476750" y="4310063"/>
          <p14:tracePt t="181958" x="4514850" y="4333875"/>
          <p14:tracePt t="181975" x="4538663" y="4357688"/>
          <p14:tracePt t="181991" x="4562475" y="4381500"/>
          <p14:tracePt t="182008" x="4586288" y="4424363"/>
          <p14:tracePt t="182025" x="4586288" y="4457700"/>
          <p14:tracePt t="182041" x="4586288" y="4495800"/>
          <p14:tracePt t="182058" x="4576763" y="4533900"/>
          <p14:tracePt t="182075" x="4552950" y="4581525"/>
          <p14:tracePt t="182091" x="4543425" y="4605338"/>
          <p14:tracePt t="182108" x="4524375" y="4614863"/>
          <p14:tracePt t="182125" x="4510088" y="4624388"/>
          <p14:tracePt t="182141" x="4476750" y="4624388"/>
          <p14:tracePt t="182158" x="4452938" y="4605338"/>
          <p14:tracePt t="182174" x="4429125" y="4567238"/>
          <p14:tracePt t="182191" x="4386263" y="4476750"/>
          <p14:tracePt t="182208" x="4371975" y="4371975"/>
          <p14:tracePt t="182224" x="4371975" y="4291013"/>
          <p14:tracePt t="182241" x="4395788" y="4224338"/>
          <p14:tracePt t="182258" x="4419600" y="4176713"/>
          <p14:tracePt t="182275" x="4443413" y="4162425"/>
          <p14:tracePt t="182291" x="4476750" y="4162425"/>
          <p14:tracePt t="182308" x="4529138" y="4167188"/>
          <p14:tracePt t="182324" x="4614863" y="4219575"/>
          <p14:tracePt t="182341" x="4643438" y="4248150"/>
          <p14:tracePt t="182358" x="4676775" y="4286250"/>
          <p14:tracePt t="182375" x="4695825" y="4343400"/>
          <p14:tracePt t="182391" x="4700588" y="4371975"/>
          <p14:tracePt t="182408" x="4691063" y="4400550"/>
          <p14:tracePt t="182425" x="4676775" y="4438650"/>
          <p14:tracePt t="182441" x="4595813" y="4500563"/>
          <p14:tracePt t="182458" x="4519613" y="4538663"/>
          <p14:tracePt t="182474" x="4438650" y="4562475"/>
          <p14:tracePt t="182491" x="4352925" y="4567238"/>
          <p14:tracePt t="182508" x="4252913" y="4529138"/>
          <p14:tracePt t="182524" x="4219575" y="4505325"/>
          <p14:tracePt t="182541" x="4205288" y="4476750"/>
          <p14:tracePt t="182558" x="4191000" y="4395788"/>
          <p14:tracePt t="182574" x="4233863" y="4262438"/>
          <p14:tracePt t="182592" x="4286250" y="4205288"/>
          <p14:tracePt t="182608" x="4333875" y="4162425"/>
          <p14:tracePt t="182625" x="4438650" y="4148138"/>
          <p14:tracePt t="182641" x="4505325" y="4171950"/>
          <p14:tracePt t="182658" x="4543425" y="4205288"/>
          <p14:tracePt t="182674" x="4567238" y="4229100"/>
          <p14:tracePt t="182691" x="4576763" y="4262438"/>
          <p14:tracePt t="182708" x="4576763" y="4281488"/>
          <p14:tracePt t="182725" x="4562475" y="4305300"/>
          <p14:tracePt t="182741" x="4538663" y="4329113"/>
          <p14:tracePt t="182758" x="4476750" y="4352925"/>
          <p14:tracePt t="182775" x="4424363" y="4367213"/>
          <p14:tracePt t="182791" x="4381500" y="4367213"/>
          <p14:tracePt t="182808" x="4333875" y="4357688"/>
          <p14:tracePt t="182824" x="4324350" y="4352925"/>
          <p14:tracePt t="182841" x="4324350" y="4343400"/>
          <p14:tracePt t="182858" x="4333875" y="4314825"/>
          <p14:tracePt t="182874" x="4376738" y="4271963"/>
          <p14:tracePt t="182891" x="4429125" y="4248150"/>
          <p14:tracePt t="182908" x="4500563" y="4238625"/>
          <p14:tracePt t="182924" x="4548188" y="4243388"/>
          <p14:tracePt t="182941" x="4610100" y="4262438"/>
          <p14:tracePt t="182958" x="4624388" y="4281488"/>
          <p14:tracePt t="182974" x="4643438" y="4305300"/>
          <p14:tracePt t="182991" x="4648200" y="4343400"/>
          <p14:tracePt t="183008" x="4648200" y="4395788"/>
          <p14:tracePt t="183024" x="4638675" y="4433888"/>
          <p14:tracePt t="183041" x="4610100" y="4462463"/>
          <p14:tracePt t="183058" x="4562475" y="4500563"/>
          <p14:tracePt t="183074" x="4524375" y="4514850"/>
          <p14:tracePt t="183091" x="4481513" y="4510088"/>
          <p14:tracePt t="183108" x="4452938" y="4500563"/>
          <p14:tracePt t="183124" x="4419600" y="4476750"/>
          <p14:tracePt t="183141" x="4405313" y="4448175"/>
          <p14:tracePt t="183158" x="4395788" y="4410075"/>
          <p14:tracePt t="183174" x="4395788" y="4371975"/>
          <p14:tracePt t="183176" x="4400550" y="4348163"/>
          <p14:tracePt t="183191" x="4424363" y="4295775"/>
          <p14:tracePt t="183208" x="4438650" y="4271963"/>
          <p14:tracePt t="183224" x="4471988" y="4257675"/>
          <p14:tracePt t="183241" x="4538663" y="4267200"/>
          <p14:tracePt t="183258" x="4576763" y="4281488"/>
          <p14:tracePt t="183274" x="4605338" y="4305300"/>
          <p14:tracePt t="183291" x="4624388" y="4319588"/>
          <p14:tracePt t="183308" x="4648200" y="4357688"/>
          <p14:tracePt t="183324" x="4648200" y="4386263"/>
          <p14:tracePt t="183341" x="4648200" y="4419600"/>
          <p14:tracePt t="183358" x="4638675" y="4443413"/>
          <p14:tracePt t="183374" x="4595813" y="4481513"/>
          <p14:tracePt t="183391" x="4552950" y="4495800"/>
          <p14:tracePt t="183408" x="4491038" y="4505325"/>
          <p14:tracePt t="183424" x="4433888" y="4505325"/>
          <p14:tracePt t="183441" x="4348163" y="4495800"/>
          <p14:tracePt t="183458" x="4310063" y="4476750"/>
          <p14:tracePt t="183474" x="4286250" y="4457700"/>
          <p14:tracePt t="183491" x="4267200" y="4433888"/>
          <p14:tracePt t="183508" x="4262438" y="4405313"/>
          <p14:tracePt t="183524" x="4271963" y="4352925"/>
          <p14:tracePt t="183542" x="4338638" y="4243388"/>
          <p14:tracePt t="183558" x="4391025" y="4195763"/>
          <p14:tracePt t="183574" x="4433888" y="4167188"/>
          <p14:tracePt t="183591" x="4495800" y="4162425"/>
          <p14:tracePt t="183608" x="4548188" y="4176713"/>
          <p14:tracePt t="183624" x="4619625" y="4224338"/>
          <p14:tracePt t="183641" x="4652963" y="4248150"/>
          <p14:tracePt t="183658" x="4676775" y="4286250"/>
          <p14:tracePt t="183675" x="4700588" y="4333875"/>
          <p14:tracePt t="183691" x="4714875" y="4371975"/>
          <p14:tracePt t="183708" x="4714875" y="4410075"/>
          <p14:tracePt t="183724" x="4705350" y="4443413"/>
          <p14:tracePt t="183741" x="4695825" y="4486275"/>
          <p14:tracePt t="183758" x="4676775" y="4510088"/>
          <p14:tracePt t="183774" x="4662488" y="4524375"/>
          <p14:tracePt t="183791" x="4643438" y="4538663"/>
          <p14:tracePt t="183808" x="4624388" y="4552950"/>
          <p14:tracePt t="183824" x="4619625" y="4557713"/>
          <p14:tracePt t="183841" x="4610100" y="4562475"/>
          <p14:tracePt t="183858" x="4605338" y="4562475"/>
          <p14:tracePt t="184219" x="4581525" y="4562475"/>
          <p14:tracePt t="184227" x="4567238" y="4572000"/>
          <p14:tracePt t="184233" x="4529138" y="4576763"/>
          <p14:tracePt t="184241" x="4495800" y="4576763"/>
          <p14:tracePt t="184258" x="4448175" y="4576763"/>
          <p14:tracePt t="184274" x="4391025" y="4557713"/>
          <p14:tracePt t="184308" x="4314825" y="4438650"/>
          <p14:tracePt t="184341" x="4276725" y="4357688"/>
          <p14:tracePt t="184358" x="4276725" y="4295775"/>
          <p14:tracePt t="184375" x="4295775" y="4243388"/>
          <p14:tracePt t="184391" x="4324350" y="4186238"/>
          <p14:tracePt t="184408" x="4357688" y="4148138"/>
          <p14:tracePt t="184424" x="4419600" y="4105275"/>
          <p14:tracePt t="184441" x="4467225" y="4090988"/>
          <p14:tracePt t="184458" x="4500563" y="4090988"/>
          <p14:tracePt t="184474" x="4543425" y="4095750"/>
          <p14:tracePt t="184491" x="4586288" y="4129088"/>
          <p14:tracePt t="184508" x="4619625" y="4152900"/>
          <p14:tracePt t="184524" x="4633913" y="4167188"/>
          <p14:tracePt t="184541" x="4657725" y="4205288"/>
          <p14:tracePt t="184558" x="4667250" y="4219575"/>
          <p14:tracePt t="184574" x="4667250" y="4238625"/>
          <p14:tracePt t="184591" x="4667250" y="4262438"/>
          <p14:tracePt t="184608" x="4657725" y="4310063"/>
          <p14:tracePt t="184624" x="4638675" y="4348163"/>
          <p14:tracePt t="184641" x="4605338" y="4376738"/>
          <p14:tracePt t="184658" x="4576763" y="4410075"/>
          <p14:tracePt t="184674" x="4491038" y="4448175"/>
          <p14:tracePt t="184691" x="4429125" y="4476750"/>
          <p14:tracePt t="184708" x="4367213" y="4491038"/>
          <p14:tracePt t="184725" x="4305300" y="4491038"/>
          <p14:tracePt t="184741" x="4281488" y="4491038"/>
          <p14:tracePt t="184758" x="4262438" y="4491038"/>
          <p14:tracePt t="184774" x="4252913" y="4491038"/>
          <p14:tracePt t="184791" x="4243388" y="4491038"/>
          <p14:tracePt t="184808" x="4238625" y="4491038"/>
          <p14:tracePt t="185100" x="4229100" y="4491038"/>
          <p14:tracePt t="185107" x="4224338" y="4495800"/>
          <p14:tracePt t="185114" x="4214813" y="4500563"/>
          <p14:tracePt t="185124" x="4210050" y="4500563"/>
          <p14:tracePt t="185141" x="4191000" y="4510088"/>
          <p14:tracePt t="185158" x="4176713" y="4514850"/>
          <p14:tracePt t="185174" x="4167188" y="4514850"/>
          <p14:tracePt t="185191" x="4162425" y="4514850"/>
          <p14:tracePt t="185208" x="4157663" y="4514850"/>
          <p14:tracePt t="185746" x="4100513" y="4514850"/>
          <p14:tracePt t="185753" x="4019550" y="4514850"/>
          <p14:tracePt t="185761" x="3967163" y="4514850"/>
          <p14:tracePt t="185774" x="3910013" y="4514850"/>
          <p14:tracePt t="185791" x="3771900" y="4514850"/>
          <p14:tracePt t="185808" x="3695700" y="4514850"/>
          <p14:tracePt t="185841" x="3548063" y="4524375"/>
          <p14:tracePt t="185874" x="3476625" y="4538663"/>
          <p14:tracePt t="185891" x="3448050" y="4548188"/>
          <p14:tracePt t="185908" x="3414713" y="4548188"/>
          <p14:tracePt t="185924" x="3400425" y="4552950"/>
          <p14:tracePt t="185941" x="3386138" y="4552950"/>
          <p14:tracePt t="185958" x="3376613" y="4552950"/>
          <p14:tracePt t="185974" x="3367088" y="4552950"/>
          <p14:tracePt t="185991" x="3357563" y="4552950"/>
          <p14:tracePt t="186008" x="3352800" y="4552950"/>
          <p14:tracePt t="186024" x="3348038" y="4552950"/>
          <p14:tracePt t="186136" x="3357563" y="4552950"/>
          <p14:tracePt t="186143" x="3376613" y="4548188"/>
          <p14:tracePt t="186150" x="3419475" y="4548188"/>
          <p14:tracePt t="186158" x="3471863" y="4548188"/>
          <p14:tracePt t="186174" x="3605213" y="4548188"/>
          <p14:tracePt t="186191" x="3719513" y="4548188"/>
          <p14:tracePt t="186207" x="3829050" y="4548188"/>
          <p14:tracePt t="186224" x="4010025" y="4548188"/>
          <p14:tracePt t="186241" x="4110038" y="4548188"/>
          <p14:tracePt t="186258" x="4191000" y="4552950"/>
          <p14:tracePt t="186274" x="4310063" y="4567238"/>
          <p14:tracePt t="186291" x="4391025" y="4567238"/>
          <p14:tracePt t="186308" x="4457700" y="4567238"/>
          <p14:tracePt t="186324" x="4519613" y="4557713"/>
          <p14:tracePt t="186341" x="4581525" y="4543425"/>
          <p14:tracePt t="186358" x="4619625" y="4543425"/>
          <p14:tracePt t="186374" x="4638675" y="4543425"/>
          <p14:tracePt t="186391" x="4652963" y="4543425"/>
          <p14:tracePt t="186407" x="4667250" y="4543425"/>
          <p14:tracePt t="186441" x="4672013" y="4543425"/>
          <p14:tracePt t="186570" x="4667250" y="4543425"/>
          <p14:tracePt t="186576" x="4662488" y="4543425"/>
          <p14:tracePt t="186583" x="4652963" y="4543425"/>
          <p14:tracePt t="186591" x="4643438" y="4552950"/>
          <p14:tracePt t="186607" x="4619625" y="4557713"/>
          <p14:tracePt t="186624" x="4595813" y="4562475"/>
          <p14:tracePt t="186641" x="4562475" y="4576763"/>
          <p14:tracePt t="186658" x="4500563" y="4586288"/>
          <p14:tracePt t="186674" x="4457700" y="4591050"/>
          <p14:tracePt t="186691" x="4414838" y="4600575"/>
          <p14:tracePt t="186708" x="4352925" y="4600575"/>
          <p14:tracePt t="186724" x="4324350" y="4600575"/>
          <p14:tracePt t="186741" x="4300538" y="4600575"/>
          <p14:tracePt t="186758" x="4286250" y="4600575"/>
          <p14:tracePt t="186775" x="4276725" y="4600575"/>
          <p14:tracePt t="186792" x="4271963" y="4600575"/>
          <p14:tracePt t="186808" x="4267200" y="4600575"/>
          <p14:tracePt t="186824" x="4262438" y="4600575"/>
          <p14:tracePt t="188486" x="4210050" y="4552950"/>
          <p14:tracePt t="188493" x="4124325" y="4491038"/>
          <p14:tracePt t="188500" x="4043363" y="4424363"/>
          <p14:tracePt t="188508" x="3967163" y="4362450"/>
          <p14:tracePt t="188524" x="3824288" y="4233863"/>
          <p14:tracePt t="188541" x="3657600" y="4095750"/>
          <p14:tracePt t="188574" x="3371850" y="3886200"/>
          <p14:tracePt t="188608" x="3209925" y="3810000"/>
          <p14:tracePt t="188624" x="3114675" y="3767138"/>
          <p14:tracePt t="188641" x="3067050" y="3738563"/>
          <p14:tracePt t="188657" x="3033713" y="3714750"/>
          <p14:tracePt t="188674" x="3000375" y="3686175"/>
          <p14:tracePt t="188691" x="2947988" y="3633788"/>
          <p14:tracePt t="188707" x="2914650" y="3600450"/>
          <p14:tracePt t="188724" x="2871788" y="3576638"/>
          <p14:tracePt t="188741" x="2833688" y="3548063"/>
          <p14:tracePt t="188757" x="2752725" y="3505200"/>
          <p14:tracePt t="188774" x="2700338" y="3476625"/>
          <p14:tracePt t="188791" x="2633663" y="3457575"/>
          <p14:tracePt t="188808" x="2562225" y="3429000"/>
          <p14:tracePt t="188824" x="2519363" y="3409950"/>
          <p14:tracePt t="188841" x="2471738" y="3390900"/>
          <p14:tracePt t="188858" x="2438400" y="3376613"/>
          <p14:tracePt t="188874" x="2371725" y="3352800"/>
          <p14:tracePt t="188891" x="2328863" y="3338513"/>
          <p14:tracePt t="188908" x="2300288" y="3328988"/>
          <p14:tracePt t="188924" x="2262188" y="3314700"/>
          <p14:tracePt t="188941" x="2228850" y="3305175"/>
          <p14:tracePt t="188958" x="2209800" y="3290888"/>
          <p14:tracePt t="188975" x="2200275" y="3286125"/>
          <p14:tracePt t="188991" x="2181225" y="3281363"/>
          <p14:tracePt t="189007" x="2171700" y="3276600"/>
          <p14:tracePt t="189024" x="2166938" y="3276600"/>
          <p14:tracePt t="189041" x="2157413" y="3276600"/>
          <p14:tracePt t="189057" x="2152650" y="3276600"/>
          <p14:tracePt t="189183" x="2162175" y="3276600"/>
          <p14:tracePt t="189190" x="2176463" y="3276600"/>
          <p14:tracePt t="189197" x="2190750" y="3276600"/>
          <p14:tracePt t="189207" x="2209800" y="3276600"/>
          <p14:tracePt t="189224" x="2271713" y="3286125"/>
          <p14:tracePt t="189241" x="2362200" y="3314700"/>
          <p14:tracePt t="189258" x="2424113" y="3333750"/>
          <p14:tracePt t="189274" x="2505075" y="3348038"/>
          <p14:tracePt t="189291" x="2624138" y="3376613"/>
          <p14:tracePt t="189308" x="2771775" y="3390900"/>
          <p14:tracePt t="189324" x="2833688" y="3395663"/>
          <p14:tracePt t="189341" x="2886075" y="3409950"/>
          <p14:tracePt t="189357" x="2928938" y="3409950"/>
          <p14:tracePt t="189374" x="2995613" y="3409950"/>
          <p14:tracePt t="189391" x="3048000" y="3424238"/>
          <p14:tracePt t="189407" x="3095625" y="3424238"/>
          <p14:tracePt t="189424" x="3148013" y="3429000"/>
          <p14:tracePt t="189441" x="3214688" y="3433763"/>
          <p14:tracePt t="189457" x="3248025" y="3433763"/>
          <p14:tracePt t="189474" x="3276600" y="3433763"/>
          <p14:tracePt t="189491" x="3300413" y="3433763"/>
          <p14:tracePt t="189507" x="3309938" y="3433763"/>
          <p14:tracePt t="189524" x="3314700" y="3433763"/>
          <p14:tracePt t="189541" x="3324225" y="3433763"/>
          <p14:tracePt t="189646" x="3328988" y="3433763"/>
          <p14:tracePt t="190666" x="3281363" y="3357563"/>
          <p14:tracePt t="190673" x="3157538" y="3138488"/>
          <p14:tracePt t="190681" x="3000375" y="2786063"/>
          <p14:tracePt t="190691" x="2890838" y="2571750"/>
          <p14:tracePt t="190708" x="2652713" y="1947863"/>
          <p14:tracePt t="190724" x="2395538" y="1290638"/>
          <p14:tracePt t="190758" x="2233613" y="890588"/>
          <p14:tracePt t="190791" x="2185988" y="704850"/>
          <p14:tracePt t="190808" x="2176463" y="647700"/>
          <p14:tracePt t="190824" x="2176463" y="585788"/>
          <p14:tracePt t="190840" x="2176463" y="538163"/>
          <p14:tracePt t="190857" x="2200275" y="447675"/>
          <p14:tracePt t="190874" x="2214563" y="366713"/>
          <p14:tracePt t="190890" x="2228850" y="304800"/>
          <p14:tracePt t="190907" x="2233613" y="266700"/>
          <p14:tracePt t="190924" x="2243138" y="233363"/>
          <p14:tracePt t="190941" x="2247900" y="223838"/>
          <p14:tracePt t="190957" x="2247900" y="219075"/>
          <p14:tracePt t="190974" x="2247900" y="195263"/>
          <p14:tracePt t="190991" x="2247900" y="166688"/>
          <p14:tracePt t="191007" x="2247900" y="147638"/>
          <p14:tracePt t="191024" x="2247900" y="123825"/>
          <p14:tracePt t="191041" x="2247900" y="104775"/>
          <p14:tracePt t="191057" x="2247900" y="95250"/>
          <p14:tracePt t="191074" x="2247900" y="85725"/>
          <p14:tracePt t="191091" x="2252663" y="80963"/>
          <p14:tracePt t="191107" x="2257425" y="80963"/>
          <p14:tracePt t="191144" x="2257425" y="85725"/>
          <p14:tracePt t="191152" x="2257425" y="95250"/>
          <p14:tracePt t="191158" x="2252663" y="109538"/>
          <p14:tracePt t="191174" x="2233613" y="142875"/>
          <p14:tracePt t="191191" x="2200275" y="190500"/>
          <p14:tracePt t="191208" x="2143125" y="242888"/>
          <p14:tracePt t="191224" x="1990725" y="333375"/>
          <p14:tracePt t="191241" x="1862138" y="385763"/>
          <p14:tracePt t="191257" x="1781175" y="409575"/>
          <p14:tracePt t="191274" x="1719263" y="414338"/>
          <p14:tracePt t="191291" x="1666875" y="414338"/>
          <p14:tracePt t="191307" x="1647825" y="409575"/>
          <p14:tracePt t="191324" x="1633538" y="390525"/>
          <p14:tracePt t="191340" x="1619250" y="328613"/>
          <p14:tracePt t="191357" x="1614488" y="200025"/>
          <p14:tracePt t="191374" x="1624013" y="157163"/>
          <p14:tracePt t="191392" x="1652588" y="123825"/>
          <p14:tracePt t="191407" x="1743075" y="76200"/>
          <p14:tracePt t="191424" x="1824038" y="61913"/>
          <p14:tracePt t="191441" x="1895475" y="61913"/>
          <p14:tracePt t="191457" x="1947863" y="71438"/>
          <p14:tracePt t="191474" x="2000250" y="85725"/>
          <p14:tracePt t="191491" x="2024063" y="100013"/>
          <p14:tracePt t="191507" x="2038350" y="109538"/>
          <p14:tracePt t="191524" x="2043113" y="114300"/>
          <p14:tracePt t="191540" x="2047875" y="119063"/>
          <p14:tracePt t="191557" x="2047875" y="123825"/>
          <p14:tracePt t="191628" x="2047875" y="133350"/>
          <p14:tracePt t="191635" x="2047875" y="152400"/>
          <p14:tracePt t="191643" x="2047875" y="185738"/>
          <p14:tracePt t="191657" x="2047875" y="276225"/>
          <p14:tracePt t="191674" x="2038350" y="381000"/>
          <p14:tracePt t="191690" x="2028825" y="566738"/>
          <p14:tracePt t="191707" x="2009775" y="757238"/>
          <p14:tracePt t="191724" x="1985963" y="995363"/>
          <p14:tracePt t="191740" x="1943100" y="1333500"/>
          <p14:tracePt t="191757" x="1876425" y="1671638"/>
          <p14:tracePt t="191774" x="1700213" y="2262188"/>
          <p14:tracePt t="191791" x="1419225" y="3171825"/>
          <p14:tracePt t="191808" x="1257300" y="3733800"/>
          <p14:tracePt t="191824" x="1204913" y="3886200"/>
          <p14:tracePt t="191841" x="1157288" y="4010025"/>
          <p14:tracePt t="191857" x="1147763" y="4038600"/>
          <p14:tracePt t="191874" x="1147763" y="4048125"/>
          <p14:tracePt t="191907" x="1147763" y="4024313"/>
          <p14:tracePt t="192120" x="1147763" y="3948113"/>
          <p14:tracePt t="192127" x="1147763" y="3857625"/>
          <p14:tracePt t="192140" x="1147763" y="3771900"/>
          <p14:tracePt t="192157" x="1133475" y="3457575"/>
          <p14:tracePt t="192174" x="1100138" y="3352800"/>
          <p14:tracePt t="192191" x="1071563" y="3276600"/>
          <p14:tracePt t="192207" x="1042988" y="3233738"/>
          <p14:tracePt t="192224" x="1009650" y="3190875"/>
          <p14:tracePt t="192240" x="985838" y="3167063"/>
          <p14:tracePt t="192257" x="962025" y="3152775"/>
          <p14:tracePt t="192274" x="942975" y="3148013"/>
          <p14:tracePt t="192290" x="933450" y="3148013"/>
          <p14:tracePt t="192307" x="909638" y="3162300"/>
          <p14:tracePt t="192324" x="876300" y="3219450"/>
          <p14:tracePt t="192341" x="785813" y="3490913"/>
          <p14:tracePt t="192357" x="752475" y="3638550"/>
          <p14:tracePt t="192374" x="723900" y="3852863"/>
          <p14:tracePt t="192390" x="723900" y="4052888"/>
          <p14:tracePt t="192407" x="723900" y="4219575"/>
          <p14:tracePt t="192424" x="728663" y="4395788"/>
          <p14:tracePt t="192441" x="742950" y="4543425"/>
          <p14:tracePt t="192457" x="771525" y="4729163"/>
          <p14:tracePt t="192474" x="785813" y="4872038"/>
          <p14:tracePt t="192490" x="819150" y="5000625"/>
          <p14:tracePt t="192507" x="833438" y="5072063"/>
          <p14:tracePt t="192524" x="847725" y="5133975"/>
          <p14:tracePt t="192540" x="857250" y="5157788"/>
          <p14:tracePt t="192557" x="866775" y="5181600"/>
          <p14:tracePt t="192574" x="871538" y="5200650"/>
          <p14:tracePt t="192590" x="876300" y="5224463"/>
          <p14:tracePt t="192607" x="876300" y="5233988"/>
          <p14:tracePt t="192624" x="876300" y="5243513"/>
          <p14:tracePt t="192640" x="876300" y="5248275"/>
          <p14:tracePt t="192657" x="876300" y="5257800"/>
          <p14:tracePt t="192674" x="876300" y="5262563"/>
          <p14:tracePt t="192759" x="876300" y="5267325"/>
          <p14:tracePt t="192774" x="876300" y="5272088"/>
          <p14:tracePt t="192788" x="876300" y="5281613"/>
          <p14:tracePt t="192796" x="876300" y="5286375"/>
          <p14:tracePt t="192807" x="876300" y="5291138"/>
          <p14:tracePt t="192824" x="876300" y="5295900"/>
          <p14:tracePt t="192840" x="876300" y="5305425"/>
          <p14:tracePt t="192857" x="876300" y="5310188"/>
          <p14:tracePt t="192935" x="876300" y="5305425"/>
          <p14:tracePt t="192943" x="876300" y="5291138"/>
          <p14:tracePt t="192950" x="876300" y="5267325"/>
          <p14:tracePt t="192958" x="866775" y="5233988"/>
          <p14:tracePt t="192974" x="838200" y="4957763"/>
          <p14:tracePt t="192990" x="809625" y="4733925"/>
          <p14:tracePt t="193007" x="771525" y="4248150"/>
          <p14:tracePt t="193024" x="738188" y="3810000"/>
          <p14:tracePt t="193040" x="728663" y="3581400"/>
          <p14:tracePt t="193057" x="742950" y="3467100"/>
          <p14:tracePt t="193075" x="766763" y="3324225"/>
          <p14:tracePt t="193090" x="785813" y="3238500"/>
          <p14:tracePt t="193107" x="814388" y="3186113"/>
          <p14:tracePt t="193124" x="828675" y="3133725"/>
          <p14:tracePt t="193140" x="842963" y="3105150"/>
          <p14:tracePt t="193157" x="847725" y="3095625"/>
          <p14:tracePt t="193174" x="847725" y="3090863"/>
          <p14:tracePt t="193190" x="847725" y="3081338"/>
          <p14:tracePt t="193224" x="847725" y="3076575"/>
          <p14:tracePt t="193295" x="842963" y="3090863"/>
          <p14:tracePt t="193302" x="838200" y="3105150"/>
          <p14:tracePt t="193310" x="833438" y="3143250"/>
          <p14:tracePt t="193324" x="819150" y="3167063"/>
          <p14:tracePt t="193340" x="776288" y="3262313"/>
          <p14:tracePt t="193357" x="742950" y="3367088"/>
          <p14:tracePt t="193374" x="704850" y="3548063"/>
          <p14:tracePt t="193390" x="690563" y="3719513"/>
          <p14:tracePt t="193407" x="671513" y="3857625"/>
          <p14:tracePt t="193424" x="671513" y="4033838"/>
          <p14:tracePt t="193440" x="671513" y="4176713"/>
          <p14:tracePt t="193457" x="676275" y="4348163"/>
          <p14:tracePt t="193474" x="704850" y="4524375"/>
          <p14:tracePt t="193490" x="719138" y="4652963"/>
          <p14:tracePt t="193507" x="752475" y="4824413"/>
          <p14:tracePt t="193524" x="781050" y="4995863"/>
          <p14:tracePt t="193540" x="804863" y="5133975"/>
          <p14:tracePt t="193557" x="809625" y="5200650"/>
          <p14:tracePt t="193574" x="823913" y="5272088"/>
          <p14:tracePt t="193590" x="838200" y="5324475"/>
          <p14:tracePt t="193607" x="857250" y="5376863"/>
          <p14:tracePt t="193624" x="862013" y="5448300"/>
          <p14:tracePt t="193640" x="876300" y="5529263"/>
          <p14:tracePt t="193657" x="881063" y="5557838"/>
          <p14:tracePt t="193674" x="881063" y="5572125"/>
          <p14:tracePt t="193690" x="881063" y="5581650"/>
          <p14:tracePt t="193707" x="881063" y="5591175"/>
          <p14:tracePt t="193724" x="881063" y="5600700"/>
          <p14:tracePt t="193740" x="881063" y="5605463"/>
          <p14:tracePt t="193757" x="881063" y="5614988"/>
          <p14:tracePt t="193774" x="881063" y="5619750"/>
          <p14:tracePt t="194132" x="919163" y="5448300"/>
          <p14:tracePt t="194140" x="966788" y="5286375"/>
          <p14:tracePt t="194147" x="1028700" y="5100638"/>
          <p14:tracePt t="194157" x="1119188" y="4886325"/>
          <p14:tracePt t="194174" x="1247775" y="4586288"/>
          <p14:tracePt t="194176" x="1290638" y="4505325"/>
          <p14:tracePt t="194190" x="1433513" y="4343400"/>
          <p14:tracePt t="194224" x="1724025" y="4052888"/>
          <p14:tracePt t="194257" x="1995488" y="3871913"/>
          <p14:tracePt t="194274" x="2095500" y="3833813"/>
          <p14:tracePt t="194290" x="2190750" y="3810000"/>
          <p14:tracePt t="194307" x="2262188" y="3800475"/>
          <p14:tracePt t="194324" x="2357438" y="3786188"/>
          <p14:tracePt t="194340" x="2409825" y="3771900"/>
          <p14:tracePt t="194357" x="2462213" y="3752850"/>
          <p14:tracePt t="194374" x="2500313" y="3743325"/>
          <p14:tracePt t="194390" x="2509838" y="3738563"/>
          <p14:tracePt t="194407" x="2514600" y="3733800"/>
          <p14:tracePt t="194423" x="2514600" y="3729038"/>
          <p14:tracePt t="194602" x="2543175" y="3695700"/>
          <p14:tracePt t="194609" x="2562225" y="3657600"/>
          <p14:tracePt t="194624" x="2619375" y="3586163"/>
          <p14:tracePt t="194640" x="2647950" y="3548063"/>
          <p14:tracePt t="194657" x="2667000" y="3519488"/>
          <p14:tracePt t="194674" x="2681288" y="3505200"/>
          <p14:tracePt t="194690" x="2686050" y="3486150"/>
          <p14:tracePt t="194707" x="2686050" y="3476625"/>
          <p14:tracePt t="194724" x="2676525" y="3457575"/>
          <p14:tracePt t="194740" x="2662238" y="3443288"/>
          <p14:tracePt t="194757" x="2600325" y="3405188"/>
          <p14:tracePt t="194774" x="2547938" y="3386138"/>
          <p14:tracePt t="194790" x="2490788" y="3367088"/>
          <p14:tracePt t="194807" x="2443163" y="3352800"/>
          <p14:tracePt t="194823" x="2366963" y="3338513"/>
          <p14:tracePt t="194840" x="2328863" y="3333750"/>
          <p14:tracePt t="194857" x="2290763" y="3328988"/>
          <p14:tracePt t="194874" x="2247900" y="3328988"/>
          <p14:tracePt t="194890" x="2224088" y="3328988"/>
          <p14:tracePt t="194907" x="2205038" y="3328988"/>
          <p14:tracePt t="194923" x="2190750" y="3328988"/>
          <p14:tracePt t="194940" x="2176463" y="3328988"/>
          <p14:tracePt t="194957" x="2171700" y="3328988"/>
          <p14:tracePt t="194974" x="2166938" y="3328988"/>
          <p14:tracePt t="194991" x="2162175" y="3328988"/>
          <p14:tracePt t="195007" x="2157413" y="3328988"/>
          <p14:tracePt t="195057" x="2162175" y="3324225"/>
          <p14:tracePt t="195065" x="2171700" y="3314700"/>
          <p14:tracePt t="195073" x="2195513" y="3309938"/>
          <p14:tracePt t="195090" x="2271713" y="3286125"/>
          <p14:tracePt t="195107" x="2376488" y="3271838"/>
          <p14:tracePt t="195124" x="2581275" y="3238500"/>
          <p14:tracePt t="195140" x="2705100" y="3219450"/>
          <p14:tracePt t="195157" x="2809875" y="3214688"/>
          <p14:tracePt t="195174" x="2909888" y="3214688"/>
          <p14:tracePt t="195175" x="2967038" y="3214688"/>
          <p14:tracePt t="195190" x="3071813" y="3224213"/>
          <p14:tracePt t="195207" x="3152775" y="3233738"/>
          <p14:tracePt t="195223" x="3224213" y="3248025"/>
          <p14:tracePt t="195240" x="3300413" y="3252788"/>
          <p14:tracePt t="195257" x="3348038" y="3252788"/>
          <p14:tracePt t="195273" x="3400425" y="3252788"/>
          <p14:tracePt t="195290" x="3443288" y="3257550"/>
          <p14:tracePt t="195307" x="3481388" y="3257550"/>
          <p14:tracePt t="195323" x="3495675" y="3257550"/>
          <p14:tracePt t="195340" x="3500438" y="3257550"/>
          <p14:tracePt t="195357" x="3509963" y="3257550"/>
          <p14:tracePt t="195390" x="3514725" y="3257550"/>
          <p14:tracePt t="195407" x="3519488" y="3257550"/>
          <p14:tracePt t="197143" x="3509963" y="3257550"/>
          <p14:tracePt t="197150" x="3490913" y="3257550"/>
          <p14:tracePt t="197158" x="3467100" y="3252788"/>
          <p14:tracePt t="197173" x="3414713" y="3252788"/>
          <p14:tracePt t="197190" x="3367088" y="3252788"/>
          <p14:tracePt t="197207" x="3324225" y="3252788"/>
          <p14:tracePt t="197223" x="3286125" y="3252788"/>
          <p14:tracePt t="197257" x="3248025" y="3252788"/>
          <p14:tracePt t="197290" x="3228975" y="3252788"/>
          <p14:tracePt t="197307" x="3224213" y="3252788"/>
          <p14:tracePt t="197323" x="3214688" y="3252788"/>
          <p14:tracePt t="197340" x="3209925" y="3252788"/>
          <p14:tracePt t="197357" x="3190875" y="3257550"/>
          <p14:tracePt t="197373" x="3162300" y="3257550"/>
          <p14:tracePt t="197390" x="3124200" y="3267075"/>
          <p14:tracePt t="197407" x="3043238" y="3295650"/>
          <p14:tracePt t="197423" x="2981325" y="3309938"/>
          <p14:tracePt t="197440" x="2909888" y="3319463"/>
          <p14:tracePt t="197457" x="2852738" y="3324225"/>
          <p14:tracePt t="197473" x="2767013" y="3338513"/>
          <p14:tracePt t="197490" x="2714625" y="3343275"/>
          <p14:tracePt t="197507" x="2681288" y="3343275"/>
          <p14:tracePt t="197523" x="2657475" y="3343275"/>
          <p14:tracePt t="197540" x="2633663" y="3343275"/>
          <p14:tracePt t="197557" x="2628900" y="3343275"/>
          <p14:tracePt t="197573" x="2619375" y="3343275"/>
          <p14:tracePt t="197590" x="2609850" y="3343275"/>
          <p14:tracePt t="197623" x="2600325" y="3343275"/>
          <p14:tracePt t="197640" x="2595563" y="3343275"/>
          <p14:tracePt t="197657" x="2586038" y="3352800"/>
          <p14:tracePt t="197673" x="2581275" y="3357563"/>
          <p14:tracePt t="197990" x="2543175" y="3357563"/>
          <p14:tracePt t="198008" x="2447925" y="3348038"/>
          <p14:tracePt t="198028" x="2314575" y="3348038"/>
          <p14:tracePt t="198040" x="2243138" y="3348038"/>
          <p14:tracePt t="198057" x="2195513" y="3348038"/>
          <p14:tracePt t="198073" x="2152650" y="3348038"/>
          <p14:tracePt t="198107" x="2109788" y="3348038"/>
          <p14:tracePt t="198140" x="2105025" y="3348038"/>
          <p14:tracePt t="198157" x="2109788" y="3348038"/>
          <p14:tracePt t="198173" x="2138363" y="3348038"/>
          <p14:tracePt t="198190" x="2209800" y="3362325"/>
          <p14:tracePt t="198207" x="2338388" y="3390900"/>
          <p14:tracePt t="198223" x="2519363" y="3424238"/>
          <p14:tracePt t="198240" x="2647950" y="3448050"/>
          <p14:tracePt t="198257" x="2752725" y="3471863"/>
          <p14:tracePt t="198274" x="2871788" y="3495675"/>
          <p14:tracePt t="198290" x="2919413" y="3500438"/>
          <p14:tracePt t="198307" x="2957513" y="3514725"/>
          <p14:tracePt t="198323" x="2981325" y="3519488"/>
          <p14:tracePt t="198340" x="3014663" y="3529013"/>
          <p14:tracePt t="198357" x="3033713" y="3538538"/>
          <p14:tracePt t="198373" x="3057525" y="3543300"/>
          <p14:tracePt t="198390" x="3081338" y="3543300"/>
          <p14:tracePt t="198407" x="3109913" y="3543300"/>
          <p14:tracePt t="198423" x="3124200" y="3543300"/>
          <p14:tracePt t="198440" x="3143250" y="3543300"/>
          <p14:tracePt t="198457" x="3162300" y="3543300"/>
          <p14:tracePt t="198473" x="3167063" y="3543300"/>
          <p14:tracePt t="198490" x="3171825" y="3543300"/>
          <p14:tracePt t="198507" x="3176588" y="3543300"/>
          <p14:tracePt t="198582" x="3171825" y="3543300"/>
          <p14:tracePt t="198590" x="3167063" y="3543300"/>
          <p14:tracePt t="198597" x="3152775" y="3548063"/>
          <p14:tracePt t="198606" x="3138488" y="3548063"/>
          <p14:tracePt t="198623" x="3109913" y="3557588"/>
          <p14:tracePt t="198640" x="3071813" y="3567113"/>
          <p14:tracePt t="198657" x="3043238" y="3576638"/>
          <p14:tracePt t="198673" x="3033713" y="3581400"/>
          <p14:tracePt t="198690" x="3028950" y="3581400"/>
          <p14:tracePt t="198707" x="3019425" y="3581400"/>
          <p14:tracePt t="198723" x="3014663" y="3581400"/>
          <p14:tracePt t="198987" x="2933700" y="3595688"/>
          <p14:tracePt t="198994" x="2809875" y="3595688"/>
          <p14:tracePt t="199007" x="2676525" y="3595688"/>
          <p14:tracePt t="199023" x="2343150" y="3562350"/>
          <p14:tracePt t="199040" x="2138363" y="3514725"/>
          <p14:tracePt t="199057" x="2019300" y="3448050"/>
          <p14:tracePt t="199073" x="1924050" y="3324225"/>
          <p14:tracePt t="199090" x="1857375" y="3176588"/>
          <p14:tracePt t="199107" x="1828800" y="3009900"/>
          <p14:tracePt t="199123" x="1819275" y="2852738"/>
          <p14:tracePt t="199140" x="1819275" y="2728913"/>
          <p14:tracePt t="199157" x="1824038" y="2686050"/>
          <p14:tracePt t="199173" x="1824038" y="2662238"/>
          <p14:tracePt t="199190" x="1824038" y="2652713"/>
          <p14:tracePt t="199207" x="1828800" y="2647950"/>
          <p14:tracePt t="199413" x="1738313" y="2509838"/>
          <p14:tracePt t="199420" x="1647825" y="2371725"/>
          <p14:tracePt t="199428" x="1562100" y="2257425"/>
          <p14:tracePt t="199440" x="1452563" y="2038350"/>
          <p14:tracePt t="199457" x="1152525" y="1485900"/>
          <p14:tracePt t="199474" x="947738" y="1133475"/>
          <p14:tracePt t="199491" x="838200" y="933450"/>
          <p14:tracePt t="199507" x="747713" y="785813"/>
          <p14:tracePt t="199523" x="700088" y="676275"/>
          <p14:tracePt t="199540" x="676275" y="571500"/>
          <p14:tracePt t="199556" x="666750" y="490538"/>
          <p14:tracePt t="199573" x="666750" y="414338"/>
          <p14:tracePt t="199590" x="666750" y="385763"/>
          <p14:tracePt t="199606" x="666750" y="366713"/>
          <p14:tracePt t="199623" x="666750" y="342900"/>
          <p14:tracePt t="199640" x="666750" y="319088"/>
          <p14:tracePt t="199656" x="661988" y="304800"/>
          <p14:tracePt t="199673" x="657225" y="280988"/>
          <p14:tracePt t="199690" x="638175" y="252413"/>
          <p14:tracePt t="199707" x="600075" y="185738"/>
          <p14:tracePt t="199723" x="571500" y="138113"/>
          <p14:tracePt t="199740" x="557213" y="95250"/>
          <p14:tracePt t="199757" x="528638" y="47625"/>
          <p14:tracePt t="199773" x="523875" y="33338"/>
          <p14:tracePt t="199790" x="519113" y="19050"/>
          <p14:tracePt t="199807" x="519113" y="14288"/>
          <p14:tracePt t="199824" x="519113" y="4763"/>
          <p14:tracePt t="199840" x="519113" y="0"/>
          <p14:tracePt t="200243" x="509588" y="0"/>
          <p14:tracePt t="200250" x="500063" y="0"/>
          <p14:tracePt t="200260" x="495300" y="0"/>
          <p14:tracePt t="200290" x="452438" y="0"/>
          <p14:tracePt t="200323" x="428625" y="0"/>
          <p14:tracePt t="200340" x="419100" y="0"/>
          <p14:tracePt t="200852" x="419100" y="4763"/>
          <p14:tracePt t="200866" x="419100" y="9525"/>
          <p14:tracePt t="200874" x="419100" y="14288"/>
          <p14:tracePt t="200888" x="419100" y="19050"/>
          <p14:tracePt t="200896" x="419100" y="23813"/>
          <p14:tracePt t="201249" x="419100" y="28575"/>
          <p14:tracePt t="201264" x="419100" y="33338"/>
          <p14:tracePt t="201271" x="419100" y="38100"/>
          <p14:tracePt t="201290" x="419100" y="52388"/>
          <p14:tracePt t="201323" x="433388" y="128588"/>
          <p14:tracePt t="201340" x="433388" y="157163"/>
          <p14:tracePt t="201357" x="433388" y="185738"/>
          <p14:tracePt t="201373" x="423863" y="219075"/>
          <p14:tracePt t="201390" x="414338" y="238125"/>
          <p14:tracePt t="201406" x="409575" y="247650"/>
          <p14:tracePt t="201423" x="404813" y="257175"/>
          <p14:tracePt t="201440" x="390525" y="257175"/>
          <p14:tracePt t="201456" x="376238" y="242888"/>
          <p14:tracePt t="201473" x="352425" y="200025"/>
          <p14:tracePt t="201490" x="328613" y="123825"/>
          <p14:tracePt t="201507" x="323850" y="71438"/>
          <p14:tracePt t="201523" x="323850" y="4763"/>
          <p14:tracePt t="201540" x="333375" y="0"/>
          <p14:tracePt t="201556" x="361950" y="0"/>
          <p14:tracePt t="201573" x="381000" y="0"/>
          <p14:tracePt t="201590" x="400050" y="0"/>
          <p14:tracePt t="201606" x="409575" y="0"/>
          <p14:tracePt t="201623" x="428625" y="0"/>
          <p14:tracePt t="201640" x="442913" y="0"/>
          <p14:tracePt t="201656" x="447675" y="0"/>
          <p14:tracePt t="201673" x="457200" y="9525"/>
          <p14:tracePt t="201690" x="466725" y="19050"/>
          <p14:tracePt t="201706" x="471488" y="23813"/>
          <p14:tracePt t="201723" x="471488" y="28575"/>
          <p14:tracePt t="201932" x="471488" y="38100"/>
          <p14:tracePt t="201939" x="471488" y="47625"/>
          <p14:tracePt t="201946" x="471488" y="61913"/>
          <p14:tracePt t="201956" x="471488" y="71438"/>
          <p14:tracePt t="201973" x="466725" y="80963"/>
          <p14:tracePt t="201991" x="447675" y="100013"/>
          <p14:tracePt t="202006" x="433388" y="104775"/>
          <p14:tracePt t="202023" x="419100" y="109538"/>
          <p14:tracePt t="202040" x="409575" y="114300"/>
          <p14:tracePt t="202056" x="395288" y="114300"/>
          <p14:tracePt t="202073" x="390525" y="109538"/>
          <p14:tracePt t="202090" x="371475" y="80963"/>
          <p14:tracePt t="202106" x="366713" y="0"/>
          <p14:tracePt t="202140" x="371475" y="0"/>
          <p14:tracePt t="202156" x="381000" y="0"/>
          <p14:tracePt t="202173" x="390525" y="0"/>
          <p14:tracePt t="202190" x="395288" y="0"/>
          <p14:tracePt t="202206" x="404813" y="0"/>
          <p14:tracePt t="202223" x="419100" y="0"/>
          <p14:tracePt t="202240" x="452438" y="0"/>
          <p14:tracePt t="202256" x="466725" y="0"/>
          <p14:tracePt t="202273" x="476250" y="9525"/>
          <p14:tracePt t="202290" x="485775" y="28575"/>
          <p14:tracePt t="202306" x="509588" y="66675"/>
          <p14:tracePt t="202323" x="514350" y="90488"/>
          <p14:tracePt t="202340" x="514350" y="119063"/>
          <p14:tracePt t="202357" x="504825" y="152400"/>
          <p14:tracePt t="202373" x="490538" y="176213"/>
          <p14:tracePt t="202390" x="471488" y="195263"/>
          <p14:tracePt t="202406" x="433388" y="204788"/>
          <p14:tracePt t="202423" x="390525" y="219075"/>
          <p14:tracePt t="202440" x="371475" y="209550"/>
          <p14:tracePt t="202456" x="352425" y="195263"/>
          <p14:tracePt t="202473" x="333375" y="133350"/>
          <p14:tracePt t="202490" x="328613" y="57150"/>
          <p14:tracePt t="202506" x="328613" y="0"/>
          <p14:tracePt t="202523" x="333375" y="0"/>
          <p14:tracePt t="202540" x="352425" y="0"/>
          <p14:tracePt t="202556" x="381000" y="0"/>
          <p14:tracePt t="202573" x="404813" y="0"/>
          <p14:tracePt t="202590" x="433388" y="0"/>
          <p14:tracePt t="202606" x="466725" y="4763"/>
          <p14:tracePt t="202623" x="481013" y="9525"/>
          <p14:tracePt t="202639" x="481013" y="19050"/>
          <p14:tracePt t="202656" x="490538" y="28575"/>
          <p14:tracePt t="202673" x="490538" y="42863"/>
          <p14:tracePt t="202690" x="490538" y="47625"/>
          <p14:tracePt t="202706" x="485775" y="52388"/>
          <p14:tracePt t="202723" x="476250" y="61913"/>
          <p14:tracePt t="202740" x="461963" y="71438"/>
          <p14:tracePt t="202756" x="457200" y="71438"/>
          <p14:tracePt t="202773" x="447675" y="71438"/>
          <p14:tracePt t="202790" x="438150" y="71438"/>
          <p14:tracePt t="203223" x="438150" y="76200"/>
          <p14:tracePt t="204398" x="485775" y="219075"/>
          <p14:tracePt t="204406" x="590550" y="500063"/>
          <p14:tracePt t="204413" x="642938" y="642938"/>
          <p14:tracePt t="204423" x="742950" y="876300"/>
          <p14:tracePt t="204439" x="957263" y="1433513"/>
          <p14:tracePt t="204457" x="1285875" y="2085975"/>
          <p14:tracePt t="204473" x="1395413" y="2309813"/>
          <p14:tracePt t="204507" x="1633538" y="2743200"/>
          <p14:tracePt t="204540" x="1833563" y="3019425"/>
          <p14:tracePt t="204557" x="1857375" y="3057525"/>
          <p14:tracePt t="204573" x="1866900" y="3071813"/>
          <p14:tracePt t="204589" x="1871663" y="3076575"/>
          <p14:tracePt t="204765" x="1919288" y="3095625"/>
          <p14:tracePt t="204773" x="1990725" y="3124200"/>
          <p14:tracePt t="204780" x="2057400" y="3138488"/>
          <p14:tracePt t="204789" x="2147888" y="3176588"/>
          <p14:tracePt t="204806" x="2309813" y="3219450"/>
          <p14:tracePt t="204823" x="2438400" y="3262313"/>
          <p14:tracePt t="204839" x="2614613" y="3314700"/>
          <p14:tracePt t="204856" x="2700338" y="3338513"/>
          <p14:tracePt t="204873" x="2767013" y="3343275"/>
          <p14:tracePt t="204890" x="2838450" y="3343275"/>
          <p14:tracePt t="204906" x="2867025" y="3338513"/>
          <p14:tracePt t="204923" x="2895600" y="3324225"/>
          <p14:tracePt t="204939" x="2919413" y="3305175"/>
          <p14:tracePt t="204956" x="2938463" y="3286125"/>
          <p14:tracePt t="204973" x="2947988" y="3276600"/>
          <p14:tracePt t="204989" x="2957513" y="3267075"/>
          <p14:tracePt t="205006" x="2967038" y="3252788"/>
          <p14:tracePt t="205023" x="2976563" y="3243263"/>
          <p14:tracePt t="205039" x="2976563" y="3238500"/>
          <p14:tracePt t="205056" x="2976563" y="3233738"/>
          <p14:tracePt t="205073" x="2976563" y="3224213"/>
          <p14:tracePt t="205089" x="2976563" y="3219450"/>
          <p14:tracePt t="205123" x="2971800" y="3219450"/>
          <p14:tracePt t="205139" x="2933700" y="3219450"/>
          <p14:tracePt t="205156" x="2871788" y="3228975"/>
          <p14:tracePt t="205173" x="2809875" y="3243263"/>
          <p14:tracePt t="205189" x="2762250" y="3248025"/>
          <p14:tracePt t="205206" x="2705100" y="3267075"/>
          <p14:tracePt t="205223" x="2676525" y="3271838"/>
          <p14:tracePt t="205240" x="2652713" y="3281363"/>
          <p14:tracePt t="205256" x="2624138" y="3290888"/>
          <p14:tracePt t="205273" x="2576513" y="3300413"/>
          <p14:tracePt t="205290" x="2543175" y="3305175"/>
          <p14:tracePt t="205306" x="2519363" y="3314700"/>
          <p14:tracePt t="205323" x="2486025" y="3324225"/>
          <p14:tracePt t="205339" x="2447925" y="3328988"/>
          <p14:tracePt t="205356" x="2419350" y="3333750"/>
          <p14:tracePt t="205373" x="2376488" y="3333750"/>
          <p14:tracePt t="205390" x="2333625" y="3333750"/>
          <p14:tracePt t="205406" x="2295525" y="3333750"/>
          <p14:tracePt t="205423" x="2262188" y="3333750"/>
          <p14:tracePt t="205439" x="2238375" y="3333750"/>
          <p14:tracePt t="205456" x="2224088" y="3333750"/>
          <p14:tracePt t="205473" x="2219325" y="3333750"/>
          <p14:tracePt t="205489" x="2214563" y="3333750"/>
          <p14:tracePt t="205506" x="2209800" y="3333750"/>
          <p14:tracePt t="205539" x="2209800" y="3343275"/>
          <p14:tracePt t="205556" x="2233613" y="3357563"/>
          <p14:tracePt t="205573" x="2357438" y="3419475"/>
          <p14:tracePt t="205589" x="2486025" y="3481388"/>
          <p14:tracePt t="205606" x="2609850" y="3538538"/>
          <p14:tracePt t="205623" x="2714625" y="3581400"/>
          <p14:tracePt t="205639" x="2890838" y="3638550"/>
          <p14:tracePt t="205656" x="2986088" y="3671888"/>
          <p14:tracePt t="205673" x="3062288" y="3695700"/>
          <p14:tracePt t="205689" x="3124200" y="3714750"/>
          <p14:tracePt t="205706" x="3205163" y="3743325"/>
          <p14:tracePt t="205723" x="3267075" y="3748088"/>
          <p14:tracePt t="205739" x="3314700" y="3752850"/>
          <p14:tracePt t="205756" x="3376613" y="3748088"/>
          <p14:tracePt t="205773" x="3419475" y="3733800"/>
          <p14:tracePt t="205789" x="3452813" y="3714750"/>
          <p14:tracePt t="205806" x="3476625" y="3690938"/>
          <p14:tracePt t="205823" x="3514725" y="3600450"/>
          <p14:tracePt t="205839" x="3514725" y="3524250"/>
          <p14:tracePt t="205856" x="3490913" y="3448050"/>
          <p14:tracePt t="205873" x="3443288" y="3367088"/>
          <p14:tracePt t="205889" x="3348038" y="3257550"/>
          <p14:tracePt t="205906" x="3281363" y="3214688"/>
          <p14:tracePt t="205923" x="3219450" y="3190875"/>
          <p14:tracePt t="205940" x="3081338" y="3205163"/>
          <p14:tracePt t="205956" x="2971800" y="3233738"/>
          <p14:tracePt t="205973" x="2886075" y="3276600"/>
          <p14:tracePt t="205989" x="2786063" y="3343275"/>
          <p14:tracePt t="206006" x="2605088" y="3538538"/>
          <p14:tracePt t="206023" x="2500313" y="3652838"/>
          <p14:tracePt t="206039" x="2433638" y="3752850"/>
          <p14:tracePt t="206056" x="2352675" y="3895725"/>
          <p14:tracePt t="206073" x="2286000" y="4105275"/>
          <p14:tracePt t="206089" x="2266950" y="4200525"/>
          <p14:tracePt t="206106" x="2266950" y="4343400"/>
          <p14:tracePt t="206123" x="2281238" y="4500563"/>
          <p14:tracePt t="206139" x="2319338" y="4643438"/>
          <p14:tracePt t="206156" x="2366963" y="4724400"/>
          <p14:tracePt t="206173" x="2414588" y="4791075"/>
          <p14:tracePt t="206189" x="2481263" y="4852988"/>
          <p14:tracePt t="206206" x="2557463" y="4900613"/>
          <p14:tracePt t="206223" x="2652713" y="4924425"/>
          <p14:tracePt t="206239" x="2781300" y="4938713"/>
          <p14:tracePt t="206256" x="2971800" y="4933950"/>
          <p14:tracePt t="206273" x="3076575" y="4919663"/>
          <p14:tracePt t="206289" x="3157538" y="4895850"/>
          <p14:tracePt t="206306" x="3224213" y="4867275"/>
          <p14:tracePt t="206323" x="3290888" y="4814888"/>
          <p14:tracePt t="206339" x="3324225" y="4767263"/>
          <p14:tracePt t="206356" x="3362325" y="4672013"/>
          <p14:tracePt t="206373" x="3371850" y="4524375"/>
          <p14:tracePt t="206389" x="3319463" y="4343400"/>
          <p14:tracePt t="206407" x="3238500" y="4057650"/>
          <p14:tracePt t="206423" x="3152775" y="3862388"/>
          <p14:tracePt t="206439" x="3033713" y="3614738"/>
          <p14:tracePt t="206456" x="2971800" y="3524250"/>
          <p14:tracePt t="206473" x="2933700" y="3500438"/>
          <p14:tracePt t="206489" x="2881313" y="3486150"/>
          <p14:tracePt t="206506" x="2795588" y="3524250"/>
          <p14:tracePt t="206523" x="2762250" y="3548063"/>
          <p14:tracePt t="206539" x="2738438" y="3571875"/>
          <p14:tracePt t="206556" x="2719388" y="3581400"/>
          <p14:tracePt t="206573" x="2709863" y="3590925"/>
          <p14:tracePt t="206589" x="2705100" y="3590925"/>
          <p14:tracePt t="206799" x="2662238" y="3514725"/>
          <p14:tracePt t="206807" x="2586038" y="3328988"/>
          <p14:tracePt t="206814" x="2462213" y="3005138"/>
          <p14:tracePt t="206823" x="2366963" y="2747963"/>
          <p14:tracePt t="206840" x="2128838" y="2019300"/>
          <p14:tracePt t="206856" x="1957388" y="1476375"/>
          <p14:tracePt t="206873" x="1795463" y="895350"/>
          <p14:tracePt t="206890" x="1738313" y="681038"/>
          <p14:tracePt t="206906" x="1700213" y="509588"/>
          <p14:tracePt t="206923" x="1671638" y="423863"/>
          <p14:tracePt t="206939" x="1657350" y="381000"/>
          <p14:tracePt t="206956" x="1647825" y="371475"/>
          <p14:tracePt t="206973" x="1647825" y="361950"/>
          <p14:tracePt t="206990" x="1647825" y="352425"/>
          <p14:tracePt t="207034" x="1647825" y="347663"/>
          <p14:tracePt t="207071" x="1647825" y="342900"/>
          <p14:tracePt t="207093" x="1643063" y="338138"/>
          <p14:tracePt t="207100" x="1638300" y="333375"/>
          <p14:tracePt t="207115" x="1633538" y="328613"/>
          <p14:tracePt t="207123" x="1628775" y="323850"/>
          <p14:tracePt t="207139" x="1624013" y="319088"/>
          <p14:tracePt t="207156" x="1619250" y="314325"/>
          <p14:tracePt t="207172" x="1609725" y="304800"/>
          <p14:tracePt t="207189" x="1600200" y="304800"/>
          <p14:tracePt t="207206" x="1595438" y="300038"/>
          <p14:tracePt t="207223" x="1590675" y="300038"/>
          <p14:tracePt t="207321" x="1600200" y="300038"/>
          <p14:tracePt t="207328" x="1619250" y="300038"/>
          <p14:tracePt t="207339" x="1628775" y="300038"/>
          <p14:tracePt t="207356" x="1681163" y="300038"/>
          <p14:tracePt t="207373" x="1804988" y="300038"/>
          <p14:tracePt t="207389" x="1919288" y="300038"/>
          <p14:tracePt t="207406" x="2033588" y="319088"/>
          <p14:tracePt t="207423" x="2157413" y="323850"/>
          <p14:tracePt t="207439" x="2219325" y="323850"/>
          <p14:tracePt t="207456" x="2276475" y="333375"/>
          <p14:tracePt t="207473" x="2314575" y="338138"/>
          <p14:tracePt t="207489" x="2352675" y="338138"/>
          <p14:tracePt t="207506" x="2362200" y="338138"/>
          <p14:tracePt t="207523" x="2371725" y="338138"/>
          <p14:tracePt t="207539" x="2376488" y="338138"/>
          <p14:tracePt t="207585" x="2381250" y="338138"/>
          <p14:tracePt t="208305" x="2333625" y="338138"/>
          <p14:tracePt t="208312" x="2276475" y="328613"/>
          <p14:tracePt t="208322" x="2195513" y="309563"/>
          <p14:tracePt t="208339" x="2043113" y="257175"/>
          <p14:tracePt t="208356" x="1847850" y="204788"/>
          <p14:tracePt t="208373" x="1771650" y="176213"/>
          <p14:tracePt t="208406" x="1695450" y="123825"/>
          <p14:tracePt t="208439" x="1619250" y="38100"/>
          <p14:tracePt t="208456" x="1581150" y="0"/>
          <p14:tracePt t="208472" x="1538288" y="0"/>
          <p14:tracePt t="208489" x="1471613" y="0"/>
          <p14:tracePt t="208506" x="1433513" y="0"/>
          <p14:tracePt t="208523" x="1395413" y="0"/>
          <p14:tracePt t="208539" x="1343025" y="0"/>
          <p14:tracePt t="208556" x="1323975" y="0"/>
          <p14:tracePt t="208572" x="1304925" y="0"/>
          <p14:tracePt t="208589" x="1300163" y="0"/>
          <p14:tracePt t="208606" x="1290638" y="0"/>
          <p14:tracePt t="208622" x="1281113" y="0"/>
          <p14:tracePt t="209355" x="1285875" y="4763"/>
          <p14:tracePt t="209362" x="1290638" y="33338"/>
          <p14:tracePt t="209372" x="1319213" y="114300"/>
          <p14:tracePt t="209389" x="1390650" y="304800"/>
          <p14:tracePt t="209406" x="1719263" y="1047750"/>
          <p14:tracePt t="209423" x="2005013" y="1762125"/>
          <p14:tracePt t="209440" x="2252663" y="2281238"/>
          <p14:tracePt t="209473" x="2709863" y="3367088"/>
          <p14:tracePt t="209506" x="2790825" y="3676650"/>
          <p14:tracePt t="209523" x="2790825" y="3767138"/>
          <p14:tracePt t="209539" x="2790825" y="3852863"/>
          <p14:tracePt t="209556" x="2781300" y="3867150"/>
          <p14:tracePt t="209759" x="2828925" y="3862388"/>
          <p14:tracePt t="209766" x="2909888" y="3838575"/>
          <p14:tracePt t="209773" x="2981325" y="3800475"/>
          <p14:tracePt t="209789" x="3114675" y="3733800"/>
          <p14:tracePt t="209806" x="3205163" y="3667125"/>
          <p14:tracePt t="209823" x="3252788" y="3624263"/>
          <p14:tracePt t="209839" x="3295650" y="3590925"/>
          <p14:tracePt t="209856" x="3305175" y="3567113"/>
          <p14:tracePt t="209872" x="3319463" y="3543300"/>
          <p14:tracePt t="209889" x="3319463" y="3495675"/>
          <p14:tracePt t="209906" x="3305175" y="3376613"/>
          <p14:tracePt t="209922" x="3276600" y="3290888"/>
          <p14:tracePt t="209939" x="3233738" y="3233738"/>
          <p14:tracePt t="209956" x="3200400" y="3205163"/>
          <p14:tracePt t="209972" x="3133725" y="3157538"/>
          <p14:tracePt t="209989" x="3090863" y="3138488"/>
          <p14:tracePt t="210006" x="3052763" y="3128963"/>
          <p14:tracePt t="210023" x="3009900" y="3119438"/>
          <p14:tracePt t="210039" x="2971800" y="3119438"/>
          <p14:tracePt t="210056" x="2938463" y="3119438"/>
          <p14:tracePt t="210072" x="2900363" y="3119438"/>
          <p14:tracePt t="210089" x="2833688" y="3143250"/>
          <p14:tracePt t="210106" x="2786063" y="3152775"/>
          <p14:tracePt t="210122" x="2752725" y="3171825"/>
          <p14:tracePt t="210139" x="2728913" y="3186113"/>
          <p14:tracePt t="210156" x="2695575" y="3195638"/>
          <p14:tracePt t="210172" x="2671763" y="3214688"/>
          <p14:tracePt t="210189" x="2647950" y="3224213"/>
          <p14:tracePt t="210206" x="2624138" y="3243263"/>
          <p14:tracePt t="210222" x="2590800" y="3267075"/>
          <p14:tracePt t="210239" x="2566988" y="3271838"/>
          <p14:tracePt t="210256" x="2547938" y="3281363"/>
          <p14:tracePt t="210272" x="2505075" y="3300413"/>
          <p14:tracePt t="210289" x="2466975" y="3305175"/>
          <p14:tracePt t="210306" x="2447925" y="3309938"/>
          <p14:tracePt t="210322" x="2424113" y="3324225"/>
          <p14:tracePt t="210339" x="2390775" y="3333750"/>
          <p14:tracePt t="210356" x="2381250" y="3333750"/>
          <p14:tracePt t="210373" x="2376488" y="3333750"/>
          <p14:tracePt t="210389" x="2371725" y="3333750"/>
          <p14:tracePt t="210406" x="2362200" y="3333750"/>
          <p14:tracePt t="210610" x="2371725" y="3333750"/>
          <p14:tracePt t="210618" x="2386013" y="3333750"/>
          <p14:tracePt t="210625" x="2395538" y="3333750"/>
          <p14:tracePt t="210639" x="2400300" y="3333750"/>
          <p14:tracePt t="210656" x="2414588" y="3333750"/>
          <p14:tracePt t="210672" x="2419350" y="3333750"/>
          <p14:tracePt t="210721" x="2424113" y="3328988"/>
          <p14:tracePt t="210736" x="2428875" y="3319463"/>
          <p14:tracePt t="210743" x="2433638" y="3314700"/>
          <p14:tracePt t="210756" x="2443163" y="3309938"/>
          <p14:tracePt t="210772" x="2466975" y="3281363"/>
          <p14:tracePt t="210790" x="2481263" y="3257550"/>
          <p14:tracePt t="210806" x="2495550" y="3248025"/>
          <p14:tracePt t="210822" x="2509838" y="3228975"/>
          <p14:tracePt t="210839" x="2533650" y="3209925"/>
          <p14:tracePt t="210856" x="2557463" y="3190875"/>
          <p14:tracePt t="210872" x="2581275" y="3181350"/>
          <p14:tracePt t="210889" x="2600325" y="3171825"/>
          <p14:tracePt t="210906" x="2609850" y="3162300"/>
          <p14:tracePt t="210923" x="2619375" y="3157538"/>
          <p14:tracePt t="210939" x="2624138" y="3157538"/>
          <p14:tracePt t="210956" x="2628900" y="3157538"/>
          <p14:tracePt t="211060" x="2624138" y="3167063"/>
          <p14:tracePt t="211066" x="2609850" y="3190875"/>
          <p14:tracePt t="211074" x="2586038" y="3252788"/>
          <p14:tracePt t="211089" x="2543175" y="3348038"/>
          <p14:tracePt t="211106" x="2500313" y="3490913"/>
          <p14:tracePt t="211123" x="2471738" y="3776663"/>
          <p14:tracePt t="211139" x="2466975" y="4062413"/>
          <p14:tracePt t="211156" x="2519363" y="4338638"/>
          <p14:tracePt t="211172" x="2571750" y="4476750"/>
          <p14:tracePt t="211189" x="2628900" y="4586288"/>
          <p14:tracePt t="211206" x="2733675" y="4767263"/>
          <p14:tracePt t="211222" x="2781300" y="4867275"/>
          <p14:tracePt t="211239" x="2833688" y="4938713"/>
          <p14:tracePt t="211256" x="2886075" y="4986338"/>
          <p14:tracePt t="211272" x="2990850" y="5053013"/>
          <p14:tracePt t="211289" x="3067050" y="5076825"/>
          <p14:tracePt t="211306" x="3128963" y="5091113"/>
          <p14:tracePt t="211322" x="3205163" y="5081588"/>
          <p14:tracePt t="211339" x="3271838" y="5043488"/>
          <p14:tracePt t="211356" x="3352800" y="4962525"/>
          <p14:tracePt t="211372" x="3438525" y="4852988"/>
          <p14:tracePt t="211389" x="3562350" y="4648200"/>
          <p14:tracePt t="211406" x="3652838" y="4424363"/>
          <p14:tracePt t="211423" x="3676650" y="4243388"/>
          <p14:tracePt t="211441" x="3643313" y="3910013"/>
          <p14:tracePt t="211457" x="3571875" y="3733800"/>
          <p14:tracePt t="211473" x="3505200" y="3614738"/>
          <p14:tracePt t="211489" x="3414713" y="3490913"/>
          <p14:tracePt t="211506" x="3333750" y="3409950"/>
          <p14:tracePt t="211522" x="3167063" y="3338513"/>
          <p14:tracePt t="211539" x="3048000" y="3362325"/>
          <p14:tracePt t="211556" x="2947988" y="3419475"/>
          <p14:tracePt t="211572" x="2824163" y="3562350"/>
          <p14:tracePt t="211589" x="2714625" y="3790950"/>
          <p14:tracePt t="211606" x="2676525" y="3910013"/>
          <p14:tracePt t="211622" x="2647950" y="4029075"/>
          <p14:tracePt t="211639" x="2633663" y="4195763"/>
          <p14:tracePt t="211656" x="2633663" y="4286250"/>
          <p14:tracePt t="211672" x="2643188" y="4338638"/>
          <p14:tracePt t="211689" x="2662238" y="4386263"/>
          <p14:tracePt t="211706" x="2686050" y="4433888"/>
          <p14:tracePt t="211722" x="2700338" y="4457700"/>
          <p14:tracePt t="211739" x="2714625" y="4486275"/>
          <p14:tracePt t="211756" x="2738438" y="4524375"/>
          <p14:tracePt t="216206" x="2700338" y="4314825"/>
          <p14:tracePt t="216213" x="2633663" y="4067175"/>
          <p14:tracePt t="216222" x="2571750" y="3900488"/>
          <p14:tracePt t="216239" x="2452688" y="3552825"/>
          <p14:tracePt t="216272" x="2281238" y="3052763"/>
          <p14:tracePt t="216307" x="2219325" y="2757488"/>
          <p14:tracePt t="216323" x="2209800" y="2686050"/>
          <p14:tracePt t="216340" x="2209800" y="2624138"/>
          <p14:tracePt t="216356" x="2219325" y="2605088"/>
          <p14:tracePt t="216372" x="2224088" y="2576513"/>
          <p14:tracePt t="216389" x="2228850" y="2552700"/>
          <p14:tracePt t="216406" x="2228850" y="2514600"/>
          <p14:tracePt t="216422" x="2228850" y="2490788"/>
          <p14:tracePt t="216439" x="2228850" y="2457450"/>
          <p14:tracePt t="216456" x="2228850" y="2395538"/>
          <p14:tracePt t="216472" x="2228850" y="2352675"/>
          <p14:tracePt t="216489" x="2228850" y="2300288"/>
          <p14:tracePt t="216505" x="2247900" y="2185988"/>
          <p14:tracePt t="216522" x="2262188" y="1995488"/>
          <p14:tracePt t="216539" x="2262188" y="1914525"/>
          <p14:tracePt t="216555" x="2262188" y="1847850"/>
          <p14:tracePt t="216572" x="2262188" y="1757363"/>
          <p14:tracePt t="216588" x="2243138" y="1571625"/>
          <p14:tracePt t="216605" x="2219325" y="1476375"/>
          <p14:tracePt t="216622" x="2205038" y="1428750"/>
          <p14:tracePt t="216638" x="2185988" y="1376363"/>
          <p14:tracePt t="216655" x="2166938" y="1333500"/>
          <p14:tracePt t="216672" x="2157413" y="1323975"/>
          <p14:tracePt t="216688" x="2157413" y="1319213"/>
          <p14:tracePt t="216889" x="2152650" y="1243013"/>
          <p14:tracePt t="216897" x="2143125" y="1152525"/>
          <p14:tracePt t="216905" x="2133600" y="1033463"/>
          <p14:tracePt t="216922" x="2105025" y="766763"/>
          <p14:tracePt t="216939" x="2095500" y="633413"/>
          <p14:tracePt t="216955" x="2076450" y="504825"/>
          <p14:tracePt t="216989" x="2076450" y="447675"/>
          <p14:tracePt t="217022" x="2076450" y="428625"/>
          <p14:tracePt t="217038" x="2076450" y="423863"/>
          <p14:tracePt t="217055" x="2076450" y="419100"/>
          <p14:tracePt t="217095" x="2076450" y="414338"/>
          <p14:tracePt t="217161" x="2076450" y="409575"/>
          <p14:tracePt t="217168" x="2076450" y="404813"/>
          <p14:tracePt t="217205" x="2076450" y="400050"/>
          <p14:tracePt t="217227" x="2076450" y="395288"/>
          <p14:tracePt t="217234" x="2076450" y="390525"/>
          <p14:tracePt t="217242" x="2081213" y="381000"/>
          <p14:tracePt t="217255" x="2085975" y="361950"/>
          <p14:tracePt t="217272" x="2124075" y="280988"/>
          <p14:tracePt t="217288" x="2152650" y="233363"/>
          <p14:tracePt t="217305" x="2200275" y="185738"/>
          <p14:tracePt t="217322" x="2343150" y="71438"/>
          <p14:tracePt t="217338" x="2433638" y="0"/>
          <p14:tracePt t="217355" x="2514600" y="0"/>
          <p14:tracePt t="217372" x="2581275" y="0"/>
          <p14:tracePt t="217388" x="2638425" y="0"/>
          <p14:tracePt t="217405" x="2667000" y="0"/>
          <p14:tracePt t="217422" x="2681288" y="0"/>
          <p14:tracePt t="217438" x="2686050" y="0"/>
          <p14:tracePt t="217455" x="2695575" y="0"/>
          <p14:tracePt t="217499" x="2700338" y="0"/>
          <p14:tracePt t="218828" x="2747963" y="0"/>
          <p14:tracePt t="218835" x="2805113" y="0"/>
          <p14:tracePt t="218843" x="2862263" y="0"/>
          <p14:tracePt t="218855" x="2919413" y="0"/>
          <p14:tracePt t="218872" x="3100388" y="0"/>
          <p14:tracePt t="218888" x="3190875" y="0"/>
          <p14:tracePt t="218922" x="3362325" y="23813"/>
          <p14:tracePt t="218955" x="3576638" y="61913"/>
          <p14:tracePt t="218972" x="3657600" y="71438"/>
          <p14:tracePt t="218988" x="3738563" y="85725"/>
          <p14:tracePt t="219005" x="3857625" y="90488"/>
          <p14:tracePt t="219022" x="3938588" y="100013"/>
          <p14:tracePt t="219038" x="4010025" y="114300"/>
          <p14:tracePt t="219055" x="4129088" y="142875"/>
          <p14:tracePt t="219072" x="4181475" y="157163"/>
          <p14:tracePt t="219088" x="4243388" y="171450"/>
          <p14:tracePt t="219105" x="4305300" y="176213"/>
          <p14:tracePt t="219122" x="4395788" y="185738"/>
          <p14:tracePt t="219138" x="4467225" y="185738"/>
          <p14:tracePt t="219155" x="4538663" y="176213"/>
          <p14:tracePt t="219172" x="4610100" y="157163"/>
          <p14:tracePt t="219173" x="4633913" y="157163"/>
          <p14:tracePt t="219188" x="4695825" y="152400"/>
          <p14:tracePt t="219205" x="4743450" y="147638"/>
          <p14:tracePt t="219222" x="4791075" y="133350"/>
          <p14:tracePt t="219239" x="4843463" y="100013"/>
          <p14:tracePt t="219255" x="4862513" y="85725"/>
          <p14:tracePt t="219272" x="4881563" y="61913"/>
          <p14:tracePt t="219288" x="4881563" y="33338"/>
          <p14:tracePt t="219305" x="4857750" y="0"/>
          <p14:tracePt t="219322" x="4824413" y="0"/>
          <p14:tracePt t="219338" x="4767263" y="0"/>
          <p14:tracePt t="219355" x="4724400" y="0"/>
          <p14:tracePt t="219372" x="4648200" y="0"/>
          <p14:tracePt t="219388" x="4586288" y="0"/>
          <p14:tracePt t="219405" x="4543425" y="0"/>
          <p14:tracePt t="219422" x="4505325" y="9525"/>
          <p14:tracePt t="219438" x="4471988" y="19050"/>
          <p14:tracePt t="219455" x="4452938" y="38100"/>
          <p14:tracePt t="219472" x="4438650" y="52388"/>
          <p14:tracePt t="219489" x="4405313" y="109538"/>
          <p14:tracePt t="219505" x="4386263" y="157163"/>
          <p14:tracePt t="219522" x="4367213" y="209550"/>
          <p14:tracePt t="219538" x="4352925" y="252413"/>
          <p14:tracePt t="219555" x="4343400" y="314325"/>
          <p14:tracePt t="219571" x="4338638" y="342900"/>
          <p14:tracePt t="219588" x="4338638" y="366713"/>
          <p14:tracePt t="219605" x="4338638" y="385763"/>
          <p14:tracePt t="219622" x="4348163" y="419100"/>
          <p14:tracePt t="219638" x="4357688" y="438150"/>
          <p14:tracePt t="219655" x="4376738" y="452438"/>
          <p14:tracePt t="219672" x="4391025" y="461963"/>
          <p14:tracePt t="219673" x="4410075" y="476250"/>
          <p14:tracePt t="219688" x="4448175" y="495300"/>
          <p14:tracePt t="219705" x="4491038" y="504825"/>
          <p14:tracePt t="219722" x="4524375" y="514350"/>
          <p14:tracePt t="219738" x="4586288" y="519113"/>
          <p14:tracePt t="219755" x="4638675" y="519113"/>
          <p14:tracePt t="219772" x="4686300" y="519113"/>
          <p14:tracePt t="219788" x="4724400" y="504825"/>
          <p14:tracePt t="219805" x="4772025" y="485775"/>
          <p14:tracePt t="219822" x="4800600" y="471488"/>
          <p14:tracePt t="219838" x="4838700" y="442913"/>
          <p14:tracePt t="219855" x="4862513" y="419100"/>
          <p14:tracePt t="219872" x="4900613" y="385763"/>
          <p14:tracePt t="219888" x="4924425" y="352425"/>
          <p14:tracePt t="219905" x="4948238" y="319088"/>
          <p14:tracePt t="219922" x="4976813" y="228600"/>
          <p14:tracePt t="219938" x="4976813" y="176213"/>
          <p14:tracePt t="219955" x="4967288" y="95250"/>
          <p14:tracePt t="219972" x="4953000" y="23813"/>
          <p14:tracePt t="219988" x="4914900" y="0"/>
          <p14:tracePt t="220005" x="4891088" y="0"/>
          <p14:tracePt t="220022" x="4867275" y="0"/>
          <p14:tracePt t="220038" x="4843463" y="0"/>
          <p14:tracePt t="220055" x="4800600" y="0"/>
          <p14:tracePt t="220072" x="4776788" y="0"/>
          <p14:tracePt t="220088" x="4748213" y="0"/>
          <p14:tracePt t="220105" x="4729163" y="0"/>
          <p14:tracePt t="220121" x="4695825" y="4763"/>
          <p14:tracePt t="220138" x="4681538" y="4763"/>
          <p14:tracePt t="220155" x="4672013" y="4763"/>
          <p14:tracePt t="220172" x="4662488" y="4763"/>
          <p14:tracePt t="222140" x="4605338" y="23813"/>
          <p14:tracePt t="222147" x="4538663" y="52388"/>
          <p14:tracePt t="222156" x="4443413" y="100013"/>
          <p14:tracePt t="222171" x="4229100" y="176213"/>
          <p14:tracePt t="222188" x="4033838" y="238125"/>
          <p14:tracePt t="222205" x="3852863" y="295275"/>
          <p14:tracePt t="222238" x="3467100" y="357188"/>
          <p14:tracePt t="222272" x="3205163" y="371475"/>
          <p14:tracePt t="222288" x="3114675" y="371475"/>
          <p14:tracePt t="222305" x="3048000" y="371475"/>
          <p14:tracePt t="222321" x="2986088" y="361950"/>
          <p14:tracePt t="222338" x="2924175" y="357188"/>
          <p14:tracePt t="222355" x="2886075" y="352425"/>
          <p14:tracePt t="222371" x="2838450" y="342900"/>
          <p14:tracePt t="222388" x="2786063" y="342900"/>
          <p14:tracePt t="222405" x="2690813" y="352425"/>
          <p14:tracePt t="222421" x="2619375" y="361950"/>
          <p14:tracePt t="222438" x="2557463" y="371475"/>
          <p14:tracePt t="222455" x="2452688" y="395288"/>
          <p14:tracePt t="222471" x="2371725" y="404813"/>
          <p14:tracePt t="222488" x="2286000" y="419100"/>
          <p14:tracePt t="222505" x="2228850" y="423863"/>
          <p14:tracePt t="222521" x="2152650" y="428625"/>
          <p14:tracePt t="222538" x="2109788" y="428625"/>
          <p14:tracePt t="222555" x="2066925" y="428625"/>
          <p14:tracePt t="222571" x="2024063" y="423863"/>
          <p14:tracePt t="222588" x="1962150" y="409575"/>
          <p14:tracePt t="222605" x="1928813" y="390525"/>
          <p14:tracePt t="222621" x="1895475" y="371475"/>
          <p14:tracePt t="222638" x="1862138" y="361950"/>
          <p14:tracePt t="222655" x="1824038" y="342900"/>
          <p14:tracePt t="222671" x="1800225" y="333375"/>
          <p14:tracePt t="222688" x="1776413" y="328613"/>
          <p14:tracePt t="222705" x="1757363" y="314325"/>
          <p14:tracePt t="222721" x="1743075" y="309563"/>
          <p14:tracePt t="222738" x="1733550" y="309563"/>
          <p14:tracePt t="222755" x="1728788" y="309563"/>
          <p14:tracePt t="222771" x="1719263" y="309563"/>
          <p14:tracePt t="222788" x="1709738" y="309563"/>
          <p14:tracePt t="222805" x="1704975" y="309563"/>
          <p14:tracePt t="222852" x="1700213" y="309563"/>
          <p14:tracePt t="222970" x="1704975" y="314325"/>
          <p14:tracePt t="222977" x="1709738" y="333375"/>
          <p14:tracePt t="222988" x="1714500" y="357188"/>
          <p14:tracePt t="223005" x="1766888" y="500063"/>
          <p14:tracePt t="223021" x="1943100" y="1004888"/>
          <p14:tracePt t="223038" x="2119313" y="1576388"/>
          <p14:tracePt t="223055" x="2205038" y="1871663"/>
          <p14:tracePt t="223072" x="2281238" y="2309813"/>
          <p14:tracePt t="223088" x="2319338" y="2633663"/>
          <p14:tracePt t="223105" x="2328863" y="2833688"/>
          <p14:tracePt t="223121" x="2343150" y="2947988"/>
          <p14:tracePt t="223138" x="2357438" y="3067050"/>
          <p14:tracePt t="223155" x="2366963" y="3138488"/>
          <p14:tracePt t="223171" x="2371725" y="3176588"/>
          <p14:tracePt t="223188" x="2376488" y="3195638"/>
          <p14:tracePt t="223205" x="2376488" y="3205163"/>
          <p14:tracePt t="223221" x="2376488" y="3214688"/>
          <p14:tracePt t="223440" x="2400300" y="3214688"/>
          <p14:tracePt t="223447" x="2419350" y="3214688"/>
          <p14:tracePt t="223455" x="2438400" y="3209925"/>
          <p14:tracePt t="223471" x="2457450" y="3200400"/>
          <p14:tracePt t="223488" x="2466975" y="3195638"/>
          <p14:tracePt t="223505" x="2471738" y="3195638"/>
          <p14:tracePt t="223521" x="2476500" y="3195638"/>
          <p14:tracePt t="223555" x="2471738" y="3195638"/>
          <p14:tracePt t="223572" x="2452688" y="3214688"/>
          <p14:tracePt t="223588" x="2424113" y="3238500"/>
          <p14:tracePt t="223605" x="2357438" y="3338513"/>
          <p14:tracePt t="223621" x="2271713" y="3509963"/>
          <p14:tracePt t="223638" x="2195513" y="3690938"/>
          <p14:tracePt t="223655" x="2152650" y="3871913"/>
          <p14:tracePt t="223671" x="2124075" y="4062413"/>
          <p14:tracePt t="223688" x="2124075" y="4205288"/>
          <p14:tracePt t="223705" x="2143125" y="4452938"/>
          <p14:tracePt t="223722" x="2171700" y="4557713"/>
          <p14:tracePt t="223738" x="2190750" y="4624388"/>
          <p14:tracePt t="223755" x="2219325" y="4676775"/>
          <p14:tracePt t="223771" x="2286000" y="4833938"/>
          <p14:tracePt t="223788" x="2333625" y="4943475"/>
          <p14:tracePt t="223805" x="2371725" y="5000625"/>
          <p14:tracePt t="223821" x="2438400" y="5072063"/>
          <p14:tracePt t="223838" x="2514600" y="5100638"/>
          <p14:tracePt t="223855" x="2595563" y="5105400"/>
          <p14:tracePt t="223871" x="2671763" y="5095875"/>
          <p14:tracePt t="223888" x="2795588" y="5019675"/>
          <p14:tracePt t="223905" x="2876550" y="4953000"/>
          <p14:tracePt t="223921" x="2967038" y="4886325"/>
          <p14:tracePt t="223938" x="3038475" y="4814888"/>
          <p14:tracePt t="223955" x="3138488" y="4686300"/>
          <p14:tracePt t="223971" x="3205163" y="4586288"/>
          <p14:tracePt t="223988" x="3243263" y="4510088"/>
          <p14:tracePt t="224005" x="3276600" y="4357688"/>
          <p14:tracePt t="224021" x="3276600" y="4176713"/>
          <p14:tracePt t="224038" x="3262313" y="4000500"/>
          <p14:tracePt t="224055" x="3224213" y="3838575"/>
          <p14:tracePt t="224071" x="3162300" y="3609975"/>
          <p14:tracePt t="224088" x="3133725" y="3533775"/>
          <p14:tracePt t="224105" x="3114675" y="3495675"/>
          <p14:tracePt t="224121" x="3095625" y="3471863"/>
          <p14:tracePt t="224138" x="3062288" y="3452813"/>
          <p14:tracePt t="224154" x="3038475" y="3438525"/>
          <p14:tracePt t="224171" x="3005138" y="3429000"/>
          <p14:tracePt t="224188" x="2971800" y="3414713"/>
          <p14:tracePt t="224205" x="2924175" y="3405188"/>
          <p14:tracePt t="224222" x="2895600" y="3395663"/>
          <p14:tracePt t="224238" x="2862263" y="3395663"/>
          <p14:tracePt t="224255" x="2828925" y="3395663"/>
          <p14:tracePt t="224273" x="2814638" y="3400425"/>
          <p14:tracePt t="224288" x="2800350" y="3400425"/>
          <p14:tracePt t="224305" x="2790825" y="3400425"/>
          <p14:tracePt t="224321" x="2781300" y="3400425"/>
          <p14:tracePt t="224338" x="2776538" y="3400425"/>
          <p14:tracePt t="224355" x="2771775" y="3400425"/>
          <p14:tracePt t="224431" x="2767013" y="3400425"/>
          <p14:tracePt t="226241" x="2747963" y="3214688"/>
          <p14:tracePt t="226254" x="2695575" y="2971800"/>
          <p14:tracePt t="226272" x="2657475" y="2790825"/>
          <p14:tracePt t="226288" x="2624138" y="2628900"/>
          <p14:tracePt t="226305" x="2590800" y="2490788"/>
          <p14:tracePt t="226322" x="2581275" y="2443163"/>
          <p14:tracePt t="226354" x="2566988" y="2343150"/>
          <p14:tracePt t="226388" x="2595563" y="2085975"/>
          <p14:tracePt t="226415" x="2628900" y="1976438"/>
          <p14:tracePt t="226421" x="2643188" y="1957388"/>
          <p14:tracePt t="226438" x="2652713" y="1933575"/>
          <p14:tracePt t="226454" x="2676525" y="1919288"/>
          <p14:tracePt t="226471" x="2714625" y="1900238"/>
          <p14:tracePt t="226488" x="2747963" y="1881188"/>
          <p14:tracePt t="226504" x="2762250" y="1876425"/>
          <p14:tracePt t="226521" x="2771775" y="1871663"/>
          <p14:tracePt t="226538" x="2776538" y="1871663"/>
          <p14:tracePt t="226554" x="2786063" y="1871663"/>
          <p14:tracePt t="226591" x="2776538" y="1866900"/>
          <p14:tracePt t="226605" x="2733675" y="1862138"/>
          <p14:tracePt t="226621" x="2638425" y="1838325"/>
          <p14:tracePt t="226638" x="2481263" y="1814513"/>
          <p14:tracePt t="226654" x="2309813" y="1795463"/>
          <p14:tracePt t="226671" x="2043113" y="1752600"/>
          <p14:tracePt t="226688" x="1871663" y="1695450"/>
          <p14:tracePt t="226704" x="1738313" y="1628775"/>
          <p14:tracePt t="226721" x="1614488" y="1547813"/>
          <p14:tracePt t="226738" x="1471613" y="1419225"/>
          <p14:tracePt t="226754" x="1381125" y="1266825"/>
          <p14:tracePt t="226771" x="1319213" y="1114425"/>
          <p14:tracePt t="226788" x="1304925" y="981075"/>
          <p14:tracePt t="226804" x="1314450" y="700088"/>
          <p14:tracePt t="226821" x="1343025" y="576263"/>
          <p14:tracePt t="226838" x="1381125" y="500063"/>
          <p14:tracePt t="226855" x="1443038" y="381000"/>
          <p14:tracePt t="226871" x="1476375" y="328613"/>
          <p14:tracePt t="226888" x="1519238" y="266700"/>
          <p14:tracePt t="226904" x="1581150" y="219075"/>
          <p14:tracePt t="226921" x="1671638" y="166688"/>
          <p14:tracePt t="226938" x="1743075" y="161925"/>
          <p14:tracePt t="226955" x="1809750" y="185738"/>
          <p14:tracePt t="226971" x="1881188" y="257175"/>
          <p14:tracePt t="226988" x="2066925" y="671513"/>
          <p14:tracePt t="227005" x="2152650" y="947738"/>
          <p14:tracePt t="227021" x="2247900" y="1457325"/>
          <p14:tracePt t="227038" x="2362200" y="2133600"/>
          <p14:tracePt t="227055" x="2419350" y="2438400"/>
          <p14:tracePt t="227071" x="2519363" y="2990850"/>
          <p14:tracePt t="227088" x="2562225" y="3214688"/>
          <p14:tracePt t="227105" x="2633663" y="3595688"/>
          <p14:tracePt t="227121" x="2667000" y="3690938"/>
          <p14:tracePt t="227139" x="2681288" y="3748088"/>
          <p14:tracePt t="227158" x="2695575" y="3781425"/>
          <p14:tracePt t="227171" x="2700338" y="3795713"/>
          <p14:tracePt t="227188" x="2700338" y="3800475"/>
          <p14:tracePt t="227204" x="2700338" y="3810000"/>
          <p14:tracePt t="227238" x="2709863" y="3819525"/>
          <p14:tracePt t="227255" x="2719388" y="3819525"/>
          <p14:tracePt t="227271" x="2728913" y="3819525"/>
          <p14:tracePt t="227288" x="2767013" y="3810000"/>
          <p14:tracePt t="227304" x="2781300" y="3790950"/>
          <p14:tracePt t="227321" x="2800350" y="3738563"/>
          <p14:tracePt t="227338" x="2814638" y="3667125"/>
          <p14:tracePt t="227355" x="2805113" y="3581400"/>
          <p14:tracePt t="227371" x="2781300" y="3538538"/>
          <p14:tracePt t="227388" x="2738438" y="3481388"/>
          <p14:tracePt t="227404" x="2695575" y="3424238"/>
          <p14:tracePt t="227421" x="2628900" y="3371850"/>
          <p14:tracePt t="227438" x="2590800" y="3371850"/>
          <p14:tracePt t="227454" x="2547938" y="3390900"/>
          <p14:tracePt t="227471" x="2466975" y="3571875"/>
          <p14:tracePt t="227488" x="2381250" y="3967163"/>
          <p14:tracePt t="227505" x="2357438" y="4367213"/>
          <p14:tracePt t="227521" x="2371725" y="4633913"/>
          <p14:tracePt t="227538" x="2428875" y="5005388"/>
          <p14:tracePt t="227555" x="2462213" y="5110163"/>
          <p14:tracePt t="227571" x="2509838" y="5210175"/>
          <p14:tracePt t="227588" x="2547938" y="5276850"/>
          <p14:tracePt t="227604" x="2605088" y="5319713"/>
          <p14:tracePt t="227621" x="2681288" y="5343525"/>
          <p14:tracePt t="227638" x="2776538" y="5334000"/>
          <p14:tracePt t="227654" x="2890838" y="5291138"/>
          <p14:tracePt t="227671" x="3043238" y="5205413"/>
          <p14:tracePt t="227688" x="3143250" y="5105400"/>
          <p14:tracePt t="227704" x="3262313" y="4948238"/>
          <p14:tracePt t="227721" x="3424238" y="4667250"/>
          <p14:tracePt t="227738" x="3509963" y="4310063"/>
          <p14:tracePt t="227755" x="3500438" y="4043363"/>
          <p14:tracePt t="227771" x="3438525" y="3733800"/>
          <p14:tracePt t="227788" x="3319463" y="3490913"/>
          <p14:tracePt t="227805" x="3209925" y="3343275"/>
          <p14:tracePt t="227821" x="3095625" y="3238500"/>
          <p14:tracePt t="227838" x="2986088" y="3162300"/>
          <p14:tracePt t="227854" x="2843213" y="3138488"/>
          <p14:tracePt t="227871" x="2757488" y="3162300"/>
          <p14:tracePt t="227888" x="2705100" y="3200400"/>
          <p14:tracePt t="227905" x="2657475" y="3233738"/>
          <p14:tracePt t="227921" x="2614613" y="3267075"/>
          <p14:tracePt t="227938" x="2600325" y="3286125"/>
          <p14:tracePt t="227955" x="2590800" y="3300413"/>
          <p14:tracePt t="227971" x="2595563" y="3328988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800">
                <a:ea typeface="굴림" panose="020B0600000101010101" pitchFamily="50" charset="-127"/>
              </a:rPr>
              <a:t>Inner Class: An Example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819150" y="1124744"/>
            <a:ext cx="7880350" cy="34290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361950" algn="l"/>
                <a:tab pos="712788" algn="l"/>
                <a:tab pos="1074738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dirty="0"/>
              <a:t>import </a:t>
            </a:r>
            <a:r>
              <a:rPr kumimoji="1" lang="en-US" altLang="ko-KR" sz="1600" dirty="0" err="1"/>
              <a:t>java.awt</a:t>
            </a:r>
            <a:r>
              <a:rPr kumimoji="1" lang="en-US" altLang="ko-KR" sz="1600" dirty="0"/>
              <a:t>.*;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dirty="0"/>
              <a:t>import </a:t>
            </a:r>
            <a:r>
              <a:rPr kumimoji="1" lang="en-US" altLang="ko-KR" sz="1600" dirty="0" err="1"/>
              <a:t>java.awt.event</a:t>
            </a:r>
            <a:r>
              <a:rPr kumimoji="1" lang="en-US" altLang="ko-KR" sz="1600" dirty="0"/>
              <a:t>.*;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dirty="0"/>
              <a:t>import </a:t>
            </a:r>
            <a:r>
              <a:rPr kumimoji="1" lang="en-US" altLang="ko-KR" sz="1600" dirty="0" err="1"/>
              <a:t>java.util</a:t>
            </a:r>
            <a:r>
              <a:rPr kumimoji="1" lang="en-US" altLang="ko-KR" sz="1600" dirty="0"/>
              <a:t>.*;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dirty="0"/>
              <a:t>import </a:t>
            </a:r>
            <a:r>
              <a:rPr kumimoji="1" lang="en-US" altLang="ko-KR" sz="1600" dirty="0" err="1"/>
              <a:t>javax.swing</a:t>
            </a:r>
            <a:r>
              <a:rPr kumimoji="1" lang="en-US" altLang="ko-KR" sz="1600" dirty="0"/>
              <a:t>.*;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dirty="0"/>
              <a:t>import </a:t>
            </a:r>
            <a:r>
              <a:rPr kumimoji="1" lang="en-US" altLang="ko-KR" sz="1600" dirty="0" err="1"/>
              <a:t>javax.swing.Timer</a:t>
            </a:r>
            <a:r>
              <a:rPr kumimoji="1" lang="en-US" altLang="ko-KR" sz="1600" dirty="0"/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kumimoji="1" lang="en-US" altLang="ko-KR" sz="1600" dirty="0"/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dirty="0"/>
              <a:t>public class </a:t>
            </a:r>
            <a:r>
              <a:rPr kumimoji="1" lang="en-US" altLang="ko-KR" sz="1600" dirty="0" err="1"/>
              <a:t>OrdinaryInnerClass</a:t>
            </a:r>
            <a:r>
              <a:rPr kumimoji="1" lang="en-US" altLang="ko-KR" sz="1600" dirty="0"/>
              <a:t> {  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dirty="0"/>
              <a:t>   public static void main(String[] </a:t>
            </a:r>
            <a:r>
              <a:rPr kumimoji="1" lang="en-US" altLang="ko-KR" sz="1600" dirty="0" err="1"/>
              <a:t>args</a:t>
            </a:r>
            <a:r>
              <a:rPr kumimoji="1" lang="en-US" altLang="ko-KR" sz="1600" dirty="0"/>
              <a:t>) {  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dirty="0"/>
              <a:t>      </a:t>
            </a:r>
            <a:r>
              <a:rPr kumimoji="1" lang="en-US" altLang="ko-KR" sz="1600" dirty="0" err="1"/>
              <a:t>TalkingClock</a:t>
            </a:r>
            <a:r>
              <a:rPr kumimoji="1" lang="en-US" altLang="ko-KR" sz="1600" dirty="0"/>
              <a:t> clock = new </a:t>
            </a:r>
            <a:r>
              <a:rPr kumimoji="1" lang="en-US" altLang="ko-KR" sz="1600" b="1" dirty="0" err="1">
                <a:solidFill>
                  <a:srgbClr val="FF0000"/>
                </a:solidFill>
              </a:rPr>
              <a:t>TalkingClock</a:t>
            </a:r>
            <a:r>
              <a:rPr kumimoji="1" lang="en-US" altLang="ko-KR" sz="1600" dirty="0"/>
              <a:t> (1000, true);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dirty="0"/>
              <a:t>      </a:t>
            </a:r>
            <a:r>
              <a:rPr kumimoji="1" lang="en-US" altLang="ko-KR" sz="1600" dirty="0" err="1"/>
              <a:t>clock.</a:t>
            </a:r>
            <a:r>
              <a:rPr kumimoji="1" lang="en-US" altLang="ko-KR" sz="1600" b="1" dirty="0" err="1"/>
              <a:t>start</a:t>
            </a:r>
            <a:r>
              <a:rPr kumimoji="1" lang="en-US" altLang="ko-KR" sz="1600" dirty="0"/>
              <a:t>();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dirty="0"/>
              <a:t>      // keep program running until user selects "Ok"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dirty="0"/>
              <a:t>      </a:t>
            </a:r>
            <a:r>
              <a:rPr kumimoji="1" lang="en-US" altLang="ko-KR" sz="1600" dirty="0" err="1"/>
              <a:t>JOptionPane.showMessageDialog</a:t>
            </a:r>
            <a:r>
              <a:rPr kumimoji="1" lang="en-US" altLang="ko-KR" sz="1600" dirty="0"/>
              <a:t>(null, "Quit program?");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dirty="0"/>
              <a:t>      </a:t>
            </a:r>
            <a:r>
              <a:rPr kumimoji="1" lang="en-US" altLang="ko-KR" sz="1600" dirty="0" err="1"/>
              <a:t>System.exit</a:t>
            </a:r>
            <a:r>
              <a:rPr kumimoji="1" lang="en-US" altLang="ko-KR" sz="1600" dirty="0"/>
              <a:t>(0);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dirty="0"/>
              <a:t>   }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dirty="0"/>
              <a:t>}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9878" t="67850" r="21355" b="6951"/>
          <a:stretch/>
        </p:blipFill>
        <p:spPr>
          <a:xfrm>
            <a:off x="778043" y="4509120"/>
            <a:ext cx="7962564" cy="19206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918"/>
    </mc:Choice>
    <mc:Fallback xmlns="">
      <p:transition spd="slow" advTm="136918"/>
    </mc:Fallback>
  </mc:AlternateContent>
  <p:extLst>
    <p:ext uri="{3A86A75C-4F4B-4683-9AE1-C65F6400EC91}">
      <p14:laserTraceLst xmlns:p14="http://schemas.microsoft.com/office/powerpoint/2010/main">
        <p14:tracePtLst>
          <p14:tracePt t="883" x="2647950" y="3228975"/>
          <p14:tracePt t="891" x="2719388" y="3114675"/>
          <p14:tracePt t="898" x="2767013" y="3024188"/>
          <p14:tracePt t="907" x="2809875" y="2962275"/>
          <p14:tracePt t="924" x="2895600" y="2819400"/>
          <p14:tracePt t="941" x="3000375" y="2652713"/>
          <p14:tracePt t="974" x="3195638" y="2424113"/>
          <p14:tracePt t="1008" x="3314700" y="2338388"/>
          <p14:tracePt t="1024" x="3414713" y="2252663"/>
          <p14:tracePt t="1041" x="3486150" y="2181225"/>
          <p14:tracePt t="1057" x="3567113" y="2100263"/>
          <p14:tracePt t="1074" x="3681413" y="1976438"/>
          <p14:tracePt t="1091" x="3762375" y="1914525"/>
          <p14:tracePt t="1107" x="3829050" y="1852613"/>
          <p14:tracePt t="1124" x="3900488" y="1781175"/>
          <p14:tracePt t="1141" x="4014788" y="1657350"/>
          <p14:tracePt t="1157" x="4071938" y="1581150"/>
          <p14:tracePt t="1174" x="4114800" y="1533525"/>
          <p14:tracePt t="1191" x="4152900" y="1500188"/>
          <p14:tracePt t="1207" x="4210050" y="1447800"/>
          <p14:tracePt t="1224" x="4238625" y="1409700"/>
          <p14:tracePt t="1241" x="4281488" y="1352550"/>
          <p14:tracePt t="1258" x="4343400" y="1228725"/>
          <p14:tracePt t="1274" x="4367213" y="1143000"/>
          <p14:tracePt t="1291" x="4367213" y="1081088"/>
          <p14:tracePt t="1307" x="4367213" y="1038225"/>
          <p14:tracePt t="1324" x="4333875" y="966788"/>
          <p14:tracePt t="1341" x="4281488" y="909638"/>
          <p14:tracePt t="1357" x="4210050" y="852488"/>
          <p14:tracePt t="1374" x="4133850" y="809625"/>
          <p14:tracePt t="1391" x="4033838" y="781050"/>
          <p14:tracePt t="1407" x="3986213" y="771525"/>
          <p14:tracePt t="1424" x="3933825" y="781050"/>
          <p14:tracePt t="1441" x="3852863" y="809625"/>
          <p14:tracePt t="1457" x="3814763" y="823913"/>
          <p14:tracePt t="1474" x="3771900" y="842963"/>
          <p14:tracePt t="1491" x="3729038" y="857250"/>
          <p14:tracePt t="1507" x="3671888" y="881063"/>
          <p14:tracePt t="1524" x="3638550" y="895350"/>
          <p14:tracePt t="1541" x="3590925" y="914400"/>
          <p14:tracePt t="1558" x="3519488" y="933450"/>
          <p14:tracePt t="1574" x="3400425" y="957263"/>
          <p14:tracePt t="1591" x="3338513" y="971550"/>
          <p14:tracePt t="1607" x="3276600" y="976313"/>
          <p14:tracePt t="1624" x="3224213" y="990600"/>
          <p14:tracePt t="1641" x="3148013" y="1004888"/>
          <p14:tracePt t="1657" x="3114675" y="1009650"/>
          <p14:tracePt t="1674" x="3090863" y="1009650"/>
          <p14:tracePt t="1691" x="3071813" y="1009650"/>
          <p14:tracePt t="1707" x="3067050" y="1009650"/>
          <p14:tracePt t="1724" x="3062288" y="1009650"/>
          <p14:tracePt t="1765" x="3067050" y="1009650"/>
          <p14:tracePt t="1774" x="3076575" y="1009650"/>
          <p14:tracePt t="1791" x="3105150" y="1009650"/>
          <p14:tracePt t="1807" x="3162300" y="1009650"/>
          <p14:tracePt t="1824" x="3333750" y="1009650"/>
          <p14:tracePt t="1841" x="3433763" y="1004888"/>
          <p14:tracePt t="1857" x="3519488" y="990600"/>
          <p14:tracePt t="1874" x="3595688" y="990600"/>
          <p14:tracePt t="1891" x="3748088" y="976313"/>
          <p14:tracePt t="1907" x="3838575" y="976313"/>
          <p14:tracePt t="1924" x="3914775" y="976313"/>
          <p14:tracePt t="1941" x="4043363" y="976313"/>
          <p14:tracePt t="1957" x="4143375" y="976313"/>
          <p14:tracePt t="1974" x="4224338" y="976313"/>
          <p14:tracePt t="1991" x="4305300" y="981075"/>
          <p14:tracePt t="2007" x="4391025" y="990600"/>
          <p14:tracePt t="2024" x="4433888" y="1004888"/>
          <p14:tracePt t="2041" x="4471988" y="1014413"/>
          <p14:tracePt t="2057" x="4510088" y="1052513"/>
          <p14:tracePt t="2074" x="4548188" y="1085850"/>
          <p14:tracePt t="3763" x="4533900" y="1133475"/>
          <p14:tracePt t="3770" x="4519613" y="1223963"/>
          <p14:tracePt t="3778" x="4476750" y="1338263"/>
          <p14:tracePt t="3791" x="4452938" y="1419225"/>
          <p14:tracePt t="3807" x="4324350" y="1657350"/>
          <p14:tracePt t="3824" x="4186238" y="1909763"/>
          <p14:tracePt t="3857" x="4029075" y="2195513"/>
          <p14:tracePt t="3891" x="3829050" y="2590800"/>
          <p14:tracePt t="3908" x="3762375" y="2690813"/>
          <p14:tracePt t="3924" x="3657600" y="2871788"/>
          <p14:tracePt t="3940" x="3595688" y="3014663"/>
          <p14:tracePt t="3957" x="3548063" y="3114675"/>
          <p14:tracePt t="3974" x="3519488" y="3167063"/>
          <p14:tracePt t="3990" x="3481388" y="3233738"/>
          <p14:tracePt t="4007" x="3452813" y="3286125"/>
          <p14:tracePt t="4024" x="3414713" y="3362325"/>
          <p14:tracePt t="4040" x="3376613" y="3462338"/>
          <p14:tracePt t="4057" x="3333750" y="3562350"/>
          <p14:tracePt t="4074" x="3314700" y="3595688"/>
          <p14:tracePt t="4328" x="3314700" y="3605213"/>
          <p14:tracePt t="4335" x="3314700" y="3614738"/>
          <p14:tracePt t="4343" x="3314700" y="3619500"/>
          <p14:tracePt t="4357" x="3314700" y="3633788"/>
          <p14:tracePt t="4374" x="3305175" y="3643313"/>
          <p14:tracePt t="4390" x="3290888" y="3657600"/>
          <p14:tracePt t="4407" x="3276600" y="3676650"/>
          <p14:tracePt t="4424" x="3219450" y="3705225"/>
          <p14:tracePt t="4440" x="3162300" y="3743325"/>
          <p14:tracePt t="4457" x="3086100" y="3781425"/>
          <p14:tracePt t="4474" x="3009900" y="3829050"/>
          <p14:tracePt t="4491" x="2881313" y="3905250"/>
          <p14:tracePt t="4507" x="2805113" y="3943350"/>
          <p14:tracePt t="4524" x="2728913" y="3986213"/>
          <p14:tracePt t="4541" x="2605088" y="4029075"/>
          <p14:tracePt t="4557" x="2528888" y="4062413"/>
          <p14:tracePt t="4574" x="2443163" y="4090988"/>
          <p14:tracePt t="4590" x="2381250" y="4119563"/>
          <p14:tracePt t="4607" x="2295525" y="4167188"/>
          <p14:tracePt t="4624" x="2247900" y="4205288"/>
          <p14:tracePt t="4640" x="2200275" y="4238625"/>
          <p14:tracePt t="4657" x="2143125" y="4286250"/>
          <p14:tracePt t="4674" x="2052638" y="4362450"/>
          <p14:tracePt t="4690" x="2014538" y="4405313"/>
          <p14:tracePt t="4707" x="1981200" y="4443413"/>
          <p14:tracePt t="4724" x="1928813" y="4500563"/>
          <p14:tracePt t="4740" x="1900238" y="4567238"/>
          <p14:tracePt t="4757" x="1871663" y="4662488"/>
          <p14:tracePt t="4774" x="1843088" y="4776788"/>
          <p14:tracePt t="4791" x="1828800" y="4895850"/>
          <p14:tracePt t="4807" x="1843088" y="5029200"/>
          <p14:tracePt t="4824" x="1876425" y="5167313"/>
          <p14:tracePt t="4841" x="1909763" y="5276850"/>
          <p14:tracePt t="4857" x="1976438" y="5410200"/>
          <p14:tracePt t="4874" x="2033588" y="5529263"/>
          <p14:tracePt t="4891" x="2095500" y="5653088"/>
          <p14:tracePt t="4907" x="2138363" y="5719763"/>
          <p14:tracePt t="4924" x="2176463" y="5767388"/>
          <p14:tracePt t="4940" x="2195513" y="5791200"/>
          <p14:tracePt t="4957" x="2205038" y="5800725"/>
          <p14:tracePt t="4974" x="2209800" y="5800725"/>
          <p14:tracePt t="5158" x="2290763" y="5815013"/>
          <p14:tracePt t="5165" x="2433638" y="5834063"/>
          <p14:tracePt t="5174" x="2571750" y="5876925"/>
          <p14:tracePt t="5190" x="2909888" y="5972175"/>
          <p14:tracePt t="5207" x="3319463" y="6086475"/>
          <p14:tracePt t="5224" x="3886200" y="6181725"/>
          <p14:tracePt t="5241" x="4157663" y="6215063"/>
          <p14:tracePt t="5257" x="4391025" y="6243638"/>
          <p14:tracePt t="5274" x="4614863" y="6262688"/>
          <p14:tracePt t="5290" x="4862513" y="6276975"/>
          <p14:tracePt t="5307" x="4972050" y="6276975"/>
          <p14:tracePt t="5324" x="5024438" y="6276975"/>
          <p14:tracePt t="5340" x="5062538" y="6257925"/>
          <p14:tracePt t="5357" x="5067300" y="6253163"/>
          <p14:tracePt t="5549" x="5133975" y="6238875"/>
          <p14:tracePt t="5555" x="5229225" y="6200775"/>
          <p14:tracePt t="5562" x="5310188" y="6176963"/>
          <p14:tracePt t="5574" x="5376863" y="6148388"/>
          <p14:tracePt t="5591" x="5543550" y="6057900"/>
          <p14:tracePt t="5607" x="5767388" y="5924550"/>
          <p14:tracePt t="5624" x="5876925" y="5862638"/>
          <p14:tracePt t="5641" x="5943600" y="5829300"/>
          <p14:tracePt t="5657" x="6010275" y="5786438"/>
          <p14:tracePt t="5674" x="6034088" y="5762625"/>
          <p14:tracePt t="5690" x="6057900" y="5738813"/>
          <p14:tracePt t="5707" x="6072188" y="5710238"/>
          <p14:tracePt t="5724" x="6096000" y="5605463"/>
          <p14:tracePt t="5740" x="6096000" y="5534025"/>
          <p14:tracePt t="5757" x="6086475" y="5472113"/>
          <p14:tracePt t="5774" x="6057900" y="5419725"/>
          <p14:tracePt t="5790" x="6005513" y="5343525"/>
          <p14:tracePt t="5807" x="5924550" y="5276850"/>
          <p14:tracePt t="5824" x="5824538" y="5200650"/>
          <p14:tracePt t="5841" x="5686425" y="5119688"/>
          <p14:tracePt t="5857" x="5605463" y="5081588"/>
          <p14:tracePt t="5874" x="5519738" y="5043488"/>
          <p14:tracePt t="5891" x="5443538" y="5005388"/>
          <p14:tracePt t="5907" x="5319713" y="4967288"/>
          <p14:tracePt t="5924" x="5248275" y="4938713"/>
          <p14:tracePt t="5940" x="5172075" y="4924425"/>
          <p14:tracePt t="5957" x="5119688" y="4900613"/>
          <p14:tracePt t="5974" x="4991100" y="4881563"/>
          <p14:tracePt t="5990" x="4886325" y="4862513"/>
          <p14:tracePt t="6007" x="4805363" y="4857750"/>
          <p14:tracePt t="6024" x="4733925" y="4848225"/>
          <p14:tracePt t="6040" x="4657725" y="4843463"/>
          <p14:tracePt t="6057" x="4614863" y="4838700"/>
          <p14:tracePt t="6074" x="4586288" y="4829175"/>
          <p14:tracePt t="6091" x="4552950" y="4824413"/>
          <p14:tracePt t="6107" x="4538663" y="4824413"/>
          <p14:tracePt t="6124" x="4524375" y="4824413"/>
          <p14:tracePt t="6140" x="4519613" y="4824413"/>
          <p14:tracePt t="6158" x="4514850" y="4824413"/>
          <p14:tracePt t="7216" x="4491038" y="4814888"/>
          <p14:tracePt t="7222" x="4452938" y="4805363"/>
          <p14:tracePt t="7230" x="4419600" y="4791075"/>
          <p14:tracePt t="7241" x="4381500" y="4776788"/>
          <p14:tracePt t="7258" x="4319588" y="4762500"/>
          <p14:tracePt t="7274" x="4195763" y="4729163"/>
          <p14:tracePt t="7290" x="4114800" y="4724400"/>
          <p14:tracePt t="7324" x="3943350" y="4710113"/>
          <p14:tracePt t="7357" x="3729038" y="4710113"/>
          <p14:tracePt t="7374" x="3600450" y="4729163"/>
          <p14:tracePt t="7391" x="3438525" y="4762500"/>
          <p14:tracePt t="7407" x="3352800" y="4791075"/>
          <p14:tracePt t="7424" x="3276600" y="4829175"/>
          <p14:tracePt t="7440" x="3200400" y="4862513"/>
          <p14:tracePt t="7457" x="3109913" y="4900613"/>
          <p14:tracePt t="7473" x="3071813" y="4929188"/>
          <p14:tracePt t="7490" x="3038475" y="4953000"/>
          <p14:tracePt t="7507" x="3005138" y="5019675"/>
          <p14:tracePt t="7524" x="2947988" y="5172075"/>
          <p14:tracePt t="7540" x="2933700" y="5267325"/>
          <p14:tracePt t="7557" x="2924175" y="5338763"/>
          <p14:tracePt t="7574" x="2938463" y="5486400"/>
          <p14:tracePt t="7590" x="2943225" y="5576888"/>
          <p14:tracePt t="7607" x="2967038" y="5653088"/>
          <p14:tracePt t="7624" x="2976563" y="5705475"/>
          <p14:tracePt t="7641" x="3014663" y="5753100"/>
          <p14:tracePt t="7657" x="3052763" y="5786438"/>
          <p14:tracePt t="7673" x="3109913" y="5829300"/>
          <p14:tracePt t="7690" x="3190875" y="5891213"/>
          <p14:tracePt t="7707" x="3328988" y="5981700"/>
          <p14:tracePt t="7724" x="3438525" y="6043613"/>
          <p14:tracePt t="7740" x="3538538" y="6081713"/>
          <p14:tracePt t="7757" x="3624263" y="6115050"/>
          <p14:tracePt t="7774" x="3752850" y="6143625"/>
          <p14:tracePt t="7790" x="3857625" y="6162675"/>
          <p14:tracePt t="7807" x="3948113" y="6162675"/>
          <p14:tracePt t="7824" x="4071938" y="6162675"/>
          <p14:tracePt t="7840" x="4167188" y="6157913"/>
          <p14:tracePt t="7857" x="4271963" y="6143625"/>
          <p14:tracePt t="7874" x="4371975" y="6124575"/>
          <p14:tracePt t="7891" x="4505325" y="6096000"/>
          <p14:tracePt t="7907" x="4572000" y="6067425"/>
          <p14:tracePt t="7924" x="4624388" y="6038850"/>
          <p14:tracePt t="7940" x="4700588" y="6005513"/>
          <p14:tracePt t="7957" x="4781550" y="5972175"/>
          <p14:tracePt t="7974" x="4833938" y="5948363"/>
          <p14:tracePt t="7990" x="4881563" y="5919788"/>
          <p14:tracePt t="8007" x="4919663" y="5895975"/>
          <p14:tracePt t="8024" x="4972050" y="5829300"/>
          <p14:tracePt t="8040" x="4995863" y="5791200"/>
          <p14:tracePt t="8057" x="5019675" y="5719763"/>
          <p14:tracePt t="8074" x="5019675" y="5548313"/>
          <p14:tracePt t="8090" x="4986338" y="5410200"/>
          <p14:tracePt t="8107" x="4914900" y="5224463"/>
          <p14:tracePt t="8124" x="4843463" y="5095875"/>
          <p14:tracePt t="8140" x="4752975" y="4995863"/>
          <p14:tracePt t="8157" x="4672013" y="4948238"/>
          <p14:tracePt t="8174" x="4576763" y="4914900"/>
          <p14:tracePt t="8190" x="4462463" y="4900613"/>
          <p14:tracePt t="8207" x="4324350" y="4900613"/>
          <p14:tracePt t="8223" x="4257675" y="4900613"/>
          <p14:tracePt t="8240" x="4219575" y="4900613"/>
          <p14:tracePt t="8257" x="4171950" y="4900613"/>
          <p14:tracePt t="8273" x="4157663" y="4900613"/>
          <p14:tracePt t="8290" x="4143375" y="4900613"/>
          <p14:tracePt t="8307" x="4138613" y="4900613"/>
          <p14:tracePt t="8324" x="4129088" y="4900613"/>
          <p14:tracePt t="8341" x="4124325" y="4900613"/>
          <p14:tracePt t="8358" x="4119563" y="4900613"/>
          <p14:tracePt t="8392" x="4114800" y="4900613"/>
          <p14:tracePt t="8794" x="4162425" y="4905375"/>
          <p14:tracePt t="8801" x="4224338" y="4924425"/>
          <p14:tracePt t="8810" x="4281488" y="4938713"/>
          <p14:tracePt t="8824" x="4400550" y="4972050"/>
          <p14:tracePt t="8840" x="4514850" y="5005388"/>
          <p14:tracePt t="8857" x="4633913" y="5048250"/>
          <p14:tracePt t="8890" x="4810125" y="5124450"/>
          <p14:tracePt t="8924" x="4900613" y="5157788"/>
          <p14:tracePt t="8940" x="4981575" y="5181600"/>
          <p14:tracePt t="8957" x="5014913" y="5195888"/>
          <p14:tracePt t="8973" x="5057775" y="5210175"/>
          <p14:tracePt t="8990" x="5105400" y="5214938"/>
          <p14:tracePt t="9007" x="5143500" y="5224463"/>
          <p14:tracePt t="9023" x="5157788" y="5229225"/>
          <p14:tracePt t="9040" x="5167313" y="5233988"/>
          <p14:tracePt t="9057" x="5172075" y="5233988"/>
          <p14:tracePt t="9074" x="5181600" y="5233988"/>
          <p14:tracePt t="9117" x="5181600" y="5238750"/>
          <p14:tracePt t="9124" x="5181600" y="5243513"/>
          <p14:tracePt t="9140" x="5167313" y="5257800"/>
          <p14:tracePt t="9157" x="5129213" y="5267325"/>
          <p14:tracePt t="9174" x="5086350" y="5286375"/>
          <p14:tracePt t="9190" x="5014913" y="5319713"/>
          <p14:tracePt t="9207" x="4972050" y="5343525"/>
          <p14:tracePt t="9224" x="4933950" y="5372100"/>
          <p14:tracePt t="9240" x="4910138" y="5395913"/>
          <p14:tracePt t="9242" x="4895850" y="5405438"/>
          <p14:tracePt t="9257" x="4872038" y="5429250"/>
          <p14:tracePt t="9273" x="4848225" y="5438775"/>
          <p14:tracePt t="9290" x="4829175" y="5457825"/>
          <p14:tracePt t="9307" x="4795838" y="5476875"/>
          <p14:tracePt t="9323" x="4743450" y="5486400"/>
          <p14:tracePt t="9340" x="4705350" y="5500688"/>
          <p14:tracePt t="9357" x="4652963" y="5505450"/>
          <p14:tracePt t="9374" x="4576763" y="5519738"/>
          <p14:tracePt t="9390" x="4529138" y="5519738"/>
          <p14:tracePt t="9407" x="4481513" y="5519738"/>
          <p14:tracePt t="9424" x="4429125" y="5519738"/>
          <p14:tracePt t="9440" x="4367213" y="5519738"/>
          <p14:tracePt t="9457" x="4352925" y="5519738"/>
          <p14:tracePt t="9473" x="4343400" y="5519738"/>
          <p14:tracePt t="9490" x="4338638" y="5519738"/>
          <p14:tracePt t="9763" x="4324350" y="5519738"/>
          <p14:tracePt t="9771" x="4305300" y="5524500"/>
          <p14:tracePt t="9778" x="4295775" y="5534025"/>
          <p14:tracePt t="9790" x="4276725" y="5534025"/>
          <p14:tracePt t="9807" x="4243388" y="5534025"/>
          <p14:tracePt t="9823" x="4229100" y="5534025"/>
          <p14:tracePt t="9841" x="4219575" y="5534025"/>
          <p14:tracePt t="9857" x="4210050" y="5534025"/>
          <p14:tracePt t="9875" x="4200525" y="5534025"/>
          <p14:tracePt t="9890" x="4200525" y="5529263"/>
          <p14:tracePt t="9907" x="4200525" y="5514975"/>
          <p14:tracePt t="9924" x="4200525" y="5495925"/>
          <p14:tracePt t="9940" x="4210050" y="5476875"/>
          <p14:tracePt t="9957" x="4224338" y="5467350"/>
          <p14:tracePt t="9974" x="4243388" y="5448300"/>
          <p14:tracePt t="9991" x="4281488" y="5424488"/>
          <p14:tracePt t="10007" x="4319588" y="5414963"/>
          <p14:tracePt t="10024" x="4357688" y="5400675"/>
          <p14:tracePt t="10040" x="4395788" y="5395913"/>
          <p14:tracePt t="10057" x="4433888" y="5395913"/>
          <p14:tracePt t="10074" x="4448175" y="5395913"/>
          <p14:tracePt t="10091" x="4462463" y="5395913"/>
          <p14:tracePt t="10107" x="4467225" y="5395913"/>
          <p14:tracePt t="10123" x="4476750" y="5395913"/>
          <p14:tracePt t="10140" x="4486275" y="5395913"/>
          <p14:tracePt t="10157" x="4495800" y="5395913"/>
          <p14:tracePt t="10173" x="4505325" y="5400675"/>
          <p14:tracePt t="10190" x="4519613" y="5410200"/>
          <p14:tracePt t="10207" x="4524375" y="5414963"/>
          <p14:tracePt t="10223" x="4533900" y="5414963"/>
          <p14:tracePt t="10241" x="4538663" y="5424488"/>
          <p14:tracePt t="10257" x="4543425" y="5438775"/>
          <p14:tracePt t="10273" x="4543425" y="5457825"/>
          <p14:tracePt t="10290" x="4543425" y="5481638"/>
          <p14:tracePt t="10307" x="4538663" y="5514975"/>
          <p14:tracePt t="10323" x="4529138" y="5529263"/>
          <p14:tracePt t="10340" x="4524375" y="5543550"/>
          <p14:tracePt t="10357" x="4514850" y="5553075"/>
          <p14:tracePt t="10373" x="4491038" y="5572125"/>
          <p14:tracePt t="10390" x="4476750" y="5591175"/>
          <p14:tracePt t="10631" x="4495800" y="5581650"/>
          <p14:tracePt t="10637" x="4514850" y="5567363"/>
          <p14:tracePt t="10645" x="4543425" y="5548313"/>
          <p14:tracePt t="10657" x="4572000" y="5534025"/>
          <p14:tracePt t="10673" x="4652963" y="5495925"/>
          <p14:tracePt t="10690" x="4700588" y="5472113"/>
          <p14:tracePt t="10707" x="4743450" y="5453063"/>
          <p14:tracePt t="10723" x="4781550" y="5434013"/>
          <p14:tracePt t="10740" x="4819650" y="5424488"/>
          <p14:tracePt t="10757" x="4838700" y="5419725"/>
          <p14:tracePt t="10773" x="4852988" y="5410200"/>
          <p14:tracePt t="10790" x="4862513" y="5405438"/>
          <p14:tracePt t="10807" x="4881563" y="5395913"/>
          <p14:tracePt t="10823" x="4895850" y="5386388"/>
          <p14:tracePt t="10840" x="4900613" y="5381625"/>
          <p14:tracePt t="10857" x="4910138" y="5381625"/>
          <p14:tracePt t="10924" x="4910138" y="5376863"/>
          <p14:tracePt t="10939" x="4910138" y="5372100"/>
          <p14:tracePt t="10946" x="4905375" y="5372100"/>
          <p14:tracePt t="10957" x="4895850" y="5362575"/>
          <p14:tracePt t="10973" x="4857750" y="5357813"/>
          <p14:tracePt t="10990" x="4810125" y="5348288"/>
          <p14:tracePt t="11007" x="4781550" y="5334000"/>
          <p14:tracePt t="11024" x="4767263" y="5334000"/>
          <p14:tracePt t="11040" x="4762500" y="5334000"/>
          <p14:tracePt t="11057" x="4752975" y="5334000"/>
          <p14:tracePt t="11073" x="4748213" y="5334000"/>
          <p14:tracePt t="11107" x="4748213" y="5324475"/>
          <p14:tracePt t="11123" x="4748213" y="5319713"/>
          <p14:tracePt t="11140" x="4752975" y="5314950"/>
          <p14:tracePt t="11157" x="4762500" y="5305425"/>
          <p14:tracePt t="11173" x="4810125" y="5281613"/>
          <p14:tracePt t="11190" x="4848225" y="5272088"/>
          <p14:tracePt t="11207" x="4881563" y="5253038"/>
          <p14:tracePt t="11223" x="4919663" y="5233988"/>
          <p14:tracePt t="11240" x="4976813" y="5219700"/>
          <p14:tracePt t="11257" x="5010150" y="5210175"/>
          <p14:tracePt t="11273" x="5038725" y="5200650"/>
          <p14:tracePt t="11290" x="5067300" y="5195888"/>
          <p14:tracePt t="11307" x="5095875" y="5195888"/>
          <p14:tracePt t="11323" x="5105400" y="5195888"/>
          <p14:tracePt t="11340" x="5114925" y="5195888"/>
          <p14:tracePt t="11357" x="5124450" y="5195888"/>
          <p14:tracePt t="11401" x="5124450" y="5200650"/>
          <p14:tracePt t="11408" x="5124450" y="5205413"/>
          <p14:tracePt t="11423" x="5119688" y="5233988"/>
          <p14:tracePt t="11440" x="5086350" y="5281613"/>
          <p14:tracePt t="11457" x="5053013" y="5329238"/>
          <p14:tracePt t="11473" x="5005388" y="5362575"/>
          <p14:tracePt t="11490" x="4948238" y="5405438"/>
          <p14:tracePt t="11506" x="4900613" y="5424488"/>
          <p14:tracePt t="11523" x="4872038" y="5443538"/>
          <p14:tracePt t="11540" x="4824413" y="5448300"/>
          <p14:tracePt t="11557" x="4800600" y="5462588"/>
          <p14:tracePt t="11573" x="4786313" y="5462588"/>
          <p14:tracePt t="11590" x="4781550" y="5462588"/>
          <p14:tracePt t="11607" x="4772025" y="5462588"/>
          <p14:tracePt t="11623" x="4762500" y="5462588"/>
          <p14:tracePt t="11732" x="4767263" y="5462588"/>
          <p14:tracePt t="11739" x="4776788" y="5462588"/>
          <p14:tracePt t="11746" x="4791075" y="5462588"/>
          <p14:tracePt t="11757" x="4800600" y="5462588"/>
          <p14:tracePt t="11773" x="4843463" y="5462588"/>
          <p14:tracePt t="11790" x="4933950" y="5462588"/>
          <p14:tracePt t="11807" x="5014913" y="5462588"/>
          <p14:tracePt t="11823" x="5072063" y="5462588"/>
          <p14:tracePt t="11840" x="5124450" y="5462588"/>
          <p14:tracePt t="11857" x="5167313" y="5462588"/>
          <p14:tracePt t="11873" x="5186363" y="5462588"/>
          <p14:tracePt t="11890" x="5200650" y="5462588"/>
          <p14:tracePt t="11906" x="5205413" y="5462588"/>
          <p14:tracePt t="11923" x="5214938" y="5462588"/>
          <p14:tracePt t="11940" x="5219700" y="5462588"/>
          <p14:tracePt t="11996" x="5214938" y="5462588"/>
          <p14:tracePt t="12003" x="5195888" y="5457825"/>
          <p14:tracePt t="12011" x="5181600" y="5453063"/>
          <p14:tracePt t="12023" x="5148263" y="5453063"/>
          <p14:tracePt t="12040" x="5029200" y="5438775"/>
          <p14:tracePt t="12057" x="4957763" y="5429250"/>
          <p14:tracePt t="12073" x="4895850" y="5419725"/>
          <p14:tracePt t="12090" x="4848225" y="5419725"/>
          <p14:tracePt t="12106" x="4791075" y="5419725"/>
          <p14:tracePt t="12123" x="4776788" y="5419725"/>
          <p14:tracePt t="12140" x="4772025" y="5419725"/>
          <p14:tracePt t="12157" x="4762500" y="5419725"/>
          <p14:tracePt t="12173" x="4752975" y="5424488"/>
          <p14:tracePt t="12190" x="4748213" y="5429250"/>
          <p14:tracePt t="12206" x="4733925" y="5434013"/>
          <p14:tracePt t="12223" x="4724400" y="5448300"/>
          <p14:tracePt t="12240" x="4714875" y="5453063"/>
          <p14:tracePt t="12256" x="4710113" y="5457825"/>
          <p14:tracePt t="12273" x="4705350" y="5467350"/>
          <p14:tracePt t="12306" x="4710113" y="5467350"/>
          <p14:tracePt t="12323" x="4733925" y="5476875"/>
          <p14:tracePt t="12340" x="4767263" y="5476875"/>
          <p14:tracePt t="12356" x="4829175" y="5476875"/>
          <p14:tracePt t="12373" x="4872038" y="5476875"/>
          <p14:tracePt t="12390" x="4929188" y="5472113"/>
          <p14:tracePt t="12407" x="5005388" y="5472113"/>
          <p14:tracePt t="12423" x="5048250" y="5472113"/>
          <p14:tracePt t="12440" x="5076825" y="5472113"/>
          <p14:tracePt t="12456" x="5091113" y="5472113"/>
          <p14:tracePt t="12473" x="5105400" y="5472113"/>
          <p14:tracePt t="12490" x="5114925" y="5472113"/>
          <p14:tracePt t="12554" x="5110163" y="5472113"/>
          <p14:tracePt t="12561" x="5086350" y="5472113"/>
          <p14:tracePt t="12573" x="5062538" y="5472113"/>
          <p14:tracePt t="12590" x="4981575" y="5467350"/>
          <p14:tracePt t="12607" x="4800600" y="5457825"/>
          <p14:tracePt t="12623" x="4657725" y="5448300"/>
          <p14:tracePt t="12640" x="4572000" y="5434013"/>
          <p14:tracePt t="12657" x="4495800" y="5429250"/>
          <p14:tracePt t="12673" x="4467225" y="5429250"/>
          <p14:tracePt t="12690" x="4448175" y="5429250"/>
          <p14:tracePt t="12706" x="4438650" y="5429250"/>
          <p14:tracePt t="12723" x="4414838" y="5429250"/>
          <p14:tracePt t="12740" x="4395788" y="5429250"/>
          <p14:tracePt t="12756" x="4367213" y="5429250"/>
          <p14:tracePt t="12773" x="4338638" y="5429250"/>
          <p14:tracePt t="12790" x="4291013" y="5429250"/>
          <p14:tracePt t="12806" x="4271963" y="5424488"/>
          <p14:tracePt t="12823" x="4248150" y="5424488"/>
          <p14:tracePt t="12840" x="4238625" y="5424488"/>
          <p14:tracePt t="12857" x="4229100" y="5424488"/>
          <p14:tracePt t="12892" x="4233863" y="5419725"/>
          <p14:tracePt t="12907" x="4271963" y="5405438"/>
          <p14:tracePt t="12923" x="4324350" y="5386388"/>
          <p14:tracePt t="12940" x="4400550" y="5362575"/>
          <p14:tracePt t="12956" x="4514850" y="5329238"/>
          <p14:tracePt t="12973" x="4719638" y="5314950"/>
          <p14:tracePt t="12990" x="4833938" y="5305425"/>
          <p14:tracePt t="13007" x="4924425" y="5305425"/>
          <p14:tracePt t="13023" x="5014913" y="5305425"/>
          <p14:tracePt t="13040" x="5110163" y="5305425"/>
          <p14:tracePt t="13056" x="5157788" y="5305425"/>
          <p14:tracePt t="13073" x="5181600" y="5305425"/>
          <p14:tracePt t="13090" x="5200650" y="5305425"/>
          <p14:tracePt t="13106" x="5205413" y="5305425"/>
          <p14:tracePt t="13123" x="5210175" y="5305425"/>
          <p14:tracePt t="13140" x="5214938" y="5305425"/>
          <p14:tracePt t="13173" x="5214938" y="5314950"/>
          <p14:tracePt t="13190" x="5214938" y="5319713"/>
          <p14:tracePt t="13206" x="5176838" y="5338763"/>
          <p14:tracePt t="13223" x="5072063" y="5386388"/>
          <p14:tracePt t="13240" x="4991100" y="5400675"/>
          <p14:tracePt t="13256" x="4895850" y="5424488"/>
          <p14:tracePt t="13274" x="4767263" y="5438775"/>
          <p14:tracePt t="13290" x="4714875" y="5453063"/>
          <p14:tracePt t="13306" x="4676775" y="5457825"/>
          <p14:tracePt t="13323" x="4657725" y="5462588"/>
          <p14:tracePt t="13340" x="4648200" y="5462588"/>
          <p14:tracePt t="13356" x="4638675" y="5462588"/>
          <p14:tracePt t="13373" x="4633913" y="5462588"/>
          <p14:tracePt t="13390" x="4629150" y="5462588"/>
          <p14:tracePt t="13458" x="4633913" y="5462588"/>
          <p14:tracePt t="13465" x="4643438" y="5462588"/>
          <p14:tracePt t="13473" x="4667250" y="5462588"/>
          <p14:tracePt t="13490" x="4738688" y="5467350"/>
          <p14:tracePt t="13506" x="4810125" y="5476875"/>
          <p14:tracePt t="13523" x="4924425" y="5476875"/>
          <p14:tracePt t="13540" x="4991100" y="5476875"/>
          <p14:tracePt t="13556" x="5043488" y="5481638"/>
          <p14:tracePt t="13573" x="5091113" y="5491163"/>
          <p14:tracePt t="13590" x="5124450" y="5495925"/>
          <p14:tracePt t="13606" x="5133975" y="5495925"/>
          <p14:tracePt t="13623" x="5143500" y="5495925"/>
          <p14:tracePt t="13640" x="5148263" y="5495925"/>
          <p14:tracePt t="13656" x="5148263" y="5500688"/>
          <p14:tracePt t="13673" x="5148263" y="5505450"/>
          <p14:tracePt t="13690" x="5143500" y="5514975"/>
          <p14:tracePt t="13707" x="5091113" y="5543550"/>
          <p14:tracePt t="13723" x="5033963" y="5581650"/>
          <p14:tracePt t="13740" x="4967288" y="5619750"/>
          <p14:tracePt t="13756" x="4900613" y="5662613"/>
          <p14:tracePt t="13773" x="4805363" y="5715000"/>
          <p14:tracePt t="13790" x="4767263" y="5734050"/>
          <p14:tracePt t="13806" x="4752975" y="5743575"/>
          <p14:tracePt t="13824" x="4738688" y="5748338"/>
          <p14:tracePt t="13840" x="4733925" y="5753100"/>
          <p14:tracePt t="13856" x="4729163" y="5753100"/>
          <p14:tracePt t="13898" x="4733925" y="5753100"/>
          <p14:tracePt t="13906" x="4748213" y="5753100"/>
          <p14:tracePt t="13913" x="4757738" y="5753100"/>
          <p14:tracePt t="13923" x="4776788" y="5757863"/>
          <p14:tracePt t="13940" x="4805363" y="5762625"/>
          <p14:tracePt t="13956" x="4852988" y="5762625"/>
          <p14:tracePt t="13973" x="4886325" y="5767388"/>
          <p14:tracePt t="13990" x="4910138" y="5776913"/>
          <p14:tracePt t="14006" x="4924425" y="5786438"/>
          <p14:tracePt t="14023" x="4938713" y="5795963"/>
          <p14:tracePt t="14040" x="4943475" y="5800725"/>
          <p14:tracePt t="14056" x="4943475" y="5810250"/>
          <p14:tracePt t="14073" x="4943475" y="5824538"/>
          <p14:tracePt t="14090" x="4933950" y="5853113"/>
          <p14:tracePt t="14106" x="4910138" y="5876925"/>
          <p14:tracePt t="14123" x="4872038" y="5900738"/>
          <p14:tracePt t="14140" x="4824413" y="5924550"/>
          <p14:tracePt t="14156" x="4805363" y="5934075"/>
          <p14:tracePt t="14173" x="4795838" y="5943600"/>
          <p14:tracePt t="14190" x="4791075" y="5943600"/>
          <p14:tracePt t="14229" x="4795838" y="5938838"/>
          <p14:tracePt t="14240" x="4810125" y="5934075"/>
          <p14:tracePt t="14256" x="4829175" y="5919788"/>
          <p14:tracePt t="14273" x="4886325" y="5891213"/>
          <p14:tracePt t="14290" x="4929188" y="5881688"/>
          <p14:tracePt t="14307" x="4962525" y="5862638"/>
          <p14:tracePt t="14323" x="4991100" y="5857875"/>
          <p14:tracePt t="14340" x="5024438" y="5843588"/>
          <p14:tracePt t="14356" x="5038725" y="5838825"/>
          <p14:tracePt t="14373" x="5053013" y="5829300"/>
          <p14:tracePt t="14390" x="5062538" y="5819775"/>
          <p14:tracePt t="14406" x="5067300" y="5815013"/>
          <p14:tracePt t="14423" x="5067300" y="5805488"/>
          <p14:tracePt t="14440" x="5067300" y="5786438"/>
          <p14:tracePt t="14456" x="5029200" y="5719763"/>
          <p14:tracePt t="14473" x="4962525" y="5629275"/>
          <p14:tracePt t="14490" x="4919663" y="5562600"/>
          <p14:tracePt t="14506" x="4867275" y="5510213"/>
          <p14:tracePt t="14523" x="4781550" y="5438775"/>
          <p14:tracePt t="14540" x="4714875" y="5400675"/>
          <p14:tracePt t="14556" x="4657725" y="5367338"/>
          <p14:tracePt t="14573" x="4595813" y="5334000"/>
          <p14:tracePt t="14590" x="4567238" y="5324475"/>
          <p14:tracePt t="14606" x="4543425" y="5314950"/>
          <p14:tracePt t="14623" x="4529138" y="5314950"/>
          <p14:tracePt t="14640" x="4510088" y="5305425"/>
          <p14:tracePt t="14656" x="4500563" y="5305425"/>
          <p14:tracePt t="14673" x="4495800" y="5305425"/>
          <p14:tracePt t="14690" x="4491038" y="5305425"/>
          <p14:tracePt t="14706" x="4481513" y="5305425"/>
          <p14:tracePt t="14723" x="4471988" y="5305425"/>
          <p14:tracePt t="14794" x="4476750" y="5300663"/>
          <p14:tracePt t="14802" x="4486275" y="5291138"/>
          <p14:tracePt t="14809" x="4505325" y="5291138"/>
          <p14:tracePt t="14823" x="4572000" y="5276850"/>
          <p14:tracePt t="14840" x="4676775" y="5276850"/>
          <p14:tracePt t="14856" x="4767263" y="5276850"/>
          <p14:tracePt t="14873" x="4843463" y="5276850"/>
          <p14:tracePt t="14890" x="4957763" y="5276850"/>
          <p14:tracePt t="14906" x="5000625" y="5276850"/>
          <p14:tracePt t="14923" x="5043488" y="5276850"/>
          <p14:tracePt t="14940" x="5072063" y="5276850"/>
          <p14:tracePt t="14956" x="5091113" y="5276850"/>
          <p14:tracePt t="14973" x="5095875" y="5276850"/>
          <p14:tracePt t="14990" x="5100638" y="5276850"/>
          <p14:tracePt t="15029" x="5100638" y="5281613"/>
          <p14:tracePt t="15044" x="5095875" y="5295900"/>
          <p14:tracePt t="15056" x="5086350" y="5300663"/>
          <p14:tracePt t="15073" x="5005388" y="5334000"/>
          <p14:tracePt t="15090" x="4933950" y="5348288"/>
          <p14:tracePt t="15106" x="4838700" y="5372100"/>
          <p14:tracePt t="15123" x="4752975" y="5386388"/>
          <p14:tracePt t="15140" x="4672013" y="5414963"/>
          <p14:tracePt t="15156" x="4643438" y="5419725"/>
          <p14:tracePt t="15173" x="4629150" y="5424488"/>
          <p14:tracePt t="15190" x="4624388" y="5424488"/>
          <p14:tracePt t="15206" x="4614863" y="5424488"/>
          <p14:tracePt t="15242" x="4619625" y="5424488"/>
          <p14:tracePt t="15257" x="4638675" y="5424488"/>
          <p14:tracePt t="15273" x="4691063" y="5424488"/>
          <p14:tracePt t="15290" x="4738688" y="5424488"/>
          <p14:tracePt t="15306" x="4791075" y="5424488"/>
          <p14:tracePt t="15323" x="4862513" y="5424488"/>
          <p14:tracePt t="15340" x="4905375" y="5424488"/>
          <p14:tracePt t="15356" x="4933950" y="5424488"/>
          <p14:tracePt t="15373" x="4943475" y="5424488"/>
          <p14:tracePt t="15390" x="4953000" y="5424488"/>
          <p14:tracePt t="15406" x="4962525" y="5424488"/>
          <p14:tracePt t="15463" x="4957763" y="5424488"/>
          <p14:tracePt t="15470" x="4948238" y="5429250"/>
          <p14:tracePt t="15477" x="4933950" y="5434013"/>
          <p14:tracePt t="15490" x="4910138" y="5434013"/>
          <p14:tracePt t="15506" x="4833938" y="5448300"/>
          <p14:tracePt t="15523" x="4781550" y="5448300"/>
          <p14:tracePt t="15540" x="4748213" y="5448300"/>
          <p14:tracePt t="15556" x="4719638" y="5448300"/>
          <p14:tracePt t="15573" x="4691063" y="5443538"/>
          <p14:tracePt t="15590" x="4681538" y="5434013"/>
          <p14:tracePt t="15607" x="4672013" y="5429250"/>
          <p14:tracePt t="15623" x="4662488" y="5424488"/>
          <p14:tracePt t="15640" x="4652963" y="5414963"/>
          <p14:tracePt t="15656" x="4648200" y="5405438"/>
          <p14:tracePt t="15673" x="4643438" y="5405438"/>
          <p14:tracePt t="15690" x="4633913" y="5405438"/>
          <p14:tracePt t="15706" x="4624388" y="5395913"/>
          <p14:tracePt t="15723" x="4610100" y="5391150"/>
          <p14:tracePt t="15740" x="4595813" y="5386388"/>
          <p14:tracePt t="15756" x="4562475" y="5372100"/>
          <p14:tracePt t="15773" x="4538663" y="5367338"/>
          <p14:tracePt t="15790" x="4524375" y="5367338"/>
          <p14:tracePt t="15806" x="4510088" y="5367338"/>
          <p14:tracePt t="15823" x="4500563" y="5367338"/>
          <p14:tracePt t="15840" x="4491038" y="5367338"/>
          <p14:tracePt t="15856" x="4486275" y="5367338"/>
          <p14:tracePt t="15896" x="4486275" y="5362575"/>
          <p14:tracePt t="15906" x="4486275" y="5357813"/>
          <p14:tracePt t="15923" x="4514850" y="5353050"/>
          <p14:tracePt t="15940" x="4638675" y="5343525"/>
          <p14:tracePt t="15956" x="4752975" y="5343525"/>
          <p14:tracePt t="15973" x="4852988" y="5343525"/>
          <p14:tracePt t="15990" x="4943475" y="5338763"/>
          <p14:tracePt t="16006" x="5038725" y="5329238"/>
          <p14:tracePt t="16023" x="5076825" y="5329238"/>
          <p14:tracePt t="16040" x="5091113" y="5329238"/>
          <p14:tracePt t="16056" x="5105400" y="5329238"/>
          <p14:tracePt t="16073" x="5110163" y="5329238"/>
          <p14:tracePt t="16094" x="5110163" y="5334000"/>
          <p14:tracePt t="16109" x="5110163" y="5338763"/>
          <p14:tracePt t="16123" x="5100638" y="5348288"/>
          <p14:tracePt t="16140" x="5067300" y="5367338"/>
          <p14:tracePt t="16156" x="5019675" y="5386388"/>
          <p14:tracePt t="16173" x="4924425" y="5419725"/>
          <p14:tracePt t="16190" x="4772025" y="5453063"/>
          <p14:tracePt t="16206" x="4700588" y="5457825"/>
          <p14:tracePt t="16223" x="4657725" y="5462588"/>
          <p14:tracePt t="16240" x="4624388" y="5462588"/>
          <p14:tracePt t="16241" x="4614863" y="5462588"/>
          <p14:tracePt t="16256" x="4595813" y="5462588"/>
          <p14:tracePt t="16273" x="4586288" y="5462588"/>
          <p14:tracePt t="16290" x="4581525" y="5462588"/>
          <p14:tracePt t="16306" x="4572000" y="5462588"/>
          <p14:tracePt t="16381" x="4586288" y="5462588"/>
          <p14:tracePt t="16388" x="4600575" y="5462588"/>
          <p14:tracePt t="16395" x="4619625" y="5457825"/>
          <p14:tracePt t="16406" x="4652963" y="5448300"/>
          <p14:tracePt t="16423" x="4719638" y="5429250"/>
          <p14:tracePt t="16440" x="4791075" y="5414963"/>
          <p14:tracePt t="16456" x="4829175" y="5400675"/>
          <p14:tracePt t="16473" x="4843463" y="5395913"/>
          <p14:tracePt t="16490" x="4852988" y="5391150"/>
          <p14:tracePt t="16506" x="4862513" y="5391150"/>
          <p14:tracePt t="16539" x="4862513" y="5386388"/>
          <p14:tracePt t="16557" x="4833938" y="5376863"/>
          <p14:tracePt t="16573" x="4772025" y="5362575"/>
          <p14:tracePt t="16590" x="4691063" y="5348288"/>
          <p14:tracePt t="16606" x="4619625" y="5338763"/>
          <p14:tracePt t="16623" x="4548188" y="5334000"/>
          <p14:tracePt t="16640" x="4524375" y="5334000"/>
          <p14:tracePt t="16656" x="4505325" y="5334000"/>
          <p14:tracePt t="16673" x="4495800" y="5334000"/>
          <p14:tracePt t="16690" x="4486275" y="5334000"/>
          <p14:tracePt t="16706" x="4481513" y="5334000"/>
          <p14:tracePt t="16755" x="4486275" y="5329238"/>
          <p14:tracePt t="16763" x="4495800" y="5324475"/>
          <p14:tracePt t="16773" x="4514850" y="5314950"/>
          <p14:tracePt t="16790" x="4591050" y="5295900"/>
          <p14:tracePt t="16806" x="4729163" y="5272088"/>
          <p14:tracePt t="16823" x="4810125" y="5262563"/>
          <p14:tracePt t="16840" x="4872038" y="5257800"/>
          <p14:tracePt t="16856" x="4929188" y="5257800"/>
          <p14:tracePt t="16873" x="5005388" y="5272088"/>
          <p14:tracePt t="16889" x="5043488" y="5276850"/>
          <p14:tracePt t="16906" x="5057775" y="5281613"/>
          <p14:tracePt t="16923" x="5072063" y="5291138"/>
          <p14:tracePt t="16940" x="5081588" y="5291138"/>
          <p14:tracePt t="16956" x="5086350" y="5291138"/>
          <p14:tracePt t="16973" x="5086350" y="5300663"/>
          <p14:tracePt t="16990" x="5086350" y="5310188"/>
          <p14:tracePt t="17006" x="5076825" y="5324475"/>
          <p14:tracePt t="17023" x="5057775" y="5338763"/>
          <p14:tracePt t="17040" x="5024438" y="5362575"/>
          <p14:tracePt t="17056" x="4976813" y="5400675"/>
          <p14:tracePt t="17073" x="4943475" y="5424488"/>
          <p14:tracePt t="17089" x="4929188" y="5434013"/>
          <p14:tracePt t="17106" x="4914900" y="5443538"/>
          <p14:tracePt t="17123" x="4905375" y="5448300"/>
          <p14:tracePt t="17139" x="4900613" y="5448300"/>
          <p14:tracePt t="17181" x="4895850" y="5448300"/>
          <p14:tracePt t="17196" x="4891088" y="5448300"/>
          <p14:tracePt t="17255" x="4886325" y="5448300"/>
          <p14:tracePt t="17269" x="4881563" y="5448300"/>
          <p14:tracePt t="17284" x="4872038" y="5448300"/>
          <p14:tracePt t="17291" x="4857750" y="5448300"/>
          <p14:tracePt t="17306" x="4824413" y="5448300"/>
          <p14:tracePt t="17323" x="4772025" y="5434013"/>
          <p14:tracePt t="17340" x="4710113" y="5429250"/>
          <p14:tracePt t="17356" x="4662488" y="5414963"/>
          <p14:tracePt t="17373" x="4591050" y="5405438"/>
          <p14:tracePt t="17389" x="4552950" y="5395913"/>
          <p14:tracePt t="17406" x="4533900" y="5386388"/>
          <p14:tracePt t="17423" x="4524375" y="5386388"/>
          <p14:tracePt t="17439" x="4514850" y="5386388"/>
          <p14:tracePt t="17473" x="4505325" y="5386388"/>
          <p14:tracePt t="17490" x="4471988" y="5386388"/>
          <p14:tracePt t="17506" x="4452938" y="5386388"/>
          <p14:tracePt t="17523" x="4414838" y="5386388"/>
          <p14:tracePt t="17539" x="4395788" y="5386388"/>
          <p14:tracePt t="17556" x="4362450" y="5386388"/>
          <p14:tracePt t="17573" x="4348163" y="5386388"/>
          <p14:tracePt t="17590" x="4333875" y="5386388"/>
          <p14:tracePt t="17606" x="4324350" y="5386388"/>
          <p14:tracePt t="17623" x="4314825" y="5386388"/>
          <p14:tracePt t="17639" x="4310063" y="5386388"/>
          <p14:tracePt t="17717" x="4314825" y="5381625"/>
          <p14:tracePt t="17725" x="4324350" y="5376863"/>
          <p14:tracePt t="17732" x="4343400" y="5376863"/>
          <p14:tracePt t="17740" x="4367213" y="5372100"/>
          <p14:tracePt t="17756" x="4438650" y="5362575"/>
          <p14:tracePt t="17773" x="4486275" y="5357813"/>
          <p14:tracePt t="17789" x="4533900" y="5343525"/>
          <p14:tracePt t="17806" x="4576763" y="5343525"/>
          <p14:tracePt t="17823" x="4600575" y="5343525"/>
          <p14:tracePt t="17839" x="4614863" y="5343525"/>
          <p14:tracePt t="17856" x="4619625" y="5343525"/>
          <p14:tracePt t="17873" x="4629150" y="5343525"/>
          <p14:tracePt t="17890" x="4633913" y="5343525"/>
          <p14:tracePt t="17961" x="4638675" y="5343525"/>
          <p14:tracePt t="17968" x="4643438" y="5343525"/>
          <p14:tracePt t="17983" x="4652963" y="5343525"/>
          <p14:tracePt t="17990" x="4657725" y="5343525"/>
          <p14:tracePt t="18006" x="4676775" y="5338763"/>
          <p14:tracePt t="18023" x="4710113" y="5334000"/>
          <p14:tracePt t="18040" x="4743450" y="5334000"/>
          <p14:tracePt t="18056" x="4791075" y="5324475"/>
          <p14:tracePt t="18073" x="4810125" y="5319713"/>
          <p14:tracePt t="18090" x="4833938" y="5319713"/>
          <p14:tracePt t="18107" x="4867275" y="5319713"/>
          <p14:tracePt t="18123" x="4886325" y="5319713"/>
          <p14:tracePt t="18140" x="4910138" y="5319713"/>
          <p14:tracePt t="18156" x="4938713" y="5319713"/>
          <p14:tracePt t="18173" x="4972050" y="5310188"/>
          <p14:tracePt t="18189" x="4991100" y="5310188"/>
          <p14:tracePt t="18206" x="5014913" y="5310188"/>
          <p14:tracePt t="18223" x="5033963" y="5305425"/>
          <p14:tracePt t="18239" x="5062538" y="5295900"/>
          <p14:tracePt t="18256" x="5081588" y="5295900"/>
          <p14:tracePt t="18273" x="5105400" y="5291138"/>
          <p14:tracePt t="18289" x="5114925" y="5286375"/>
          <p14:tracePt t="18306" x="5133975" y="5286375"/>
          <p14:tracePt t="18323" x="5148263" y="5286375"/>
          <p14:tracePt t="18339" x="5157788" y="5286375"/>
          <p14:tracePt t="18356" x="5172075" y="5286375"/>
          <p14:tracePt t="18373" x="5181600" y="5286375"/>
          <p14:tracePt t="18389" x="5186363" y="5286375"/>
          <p14:tracePt t="18406" x="5191125" y="5286375"/>
          <p14:tracePt t="18423" x="5200650" y="5286375"/>
          <p14:tracePt t="18491" x="5195888" y="5286375"/>
          <p14:tracePt t="18498" x="5186363" y="5286375"/>
          <p14:tracePt t="18506" x="5162550" y="5281613"/>
          <p14:tracePt t="18523" x="5076825" y="5272088"/>
          <p14:tracePt t="18540" x="4943475" y="5272088"/>
          <p14:tracePt t="18556" x="4843463" y="5272088"/>
          <p14:tracePt t="18573" x="4738688" y="5276850"/>
          <p14:tracePt t="18589" x="4657725" y="5276850"/>
          <p14:tracePt t="18606" x="4567238" y="5276850"/>
          <p14:tracePt t="18623" x="4524375" y="5276850"/>
          <p14:tracePt t="18639" x="4486275" y="5276850"/>
          <p14:tracePt t="18656" x="4457700" y="5276850"/>
          <p14:tracePt t="18673" x="4405313" y="5276850"/>
          <p14:tracePt t="18689" x="4367213" y="5276850"/>
          <p14:tracePt t="18706" x="4338638" y="5276850"/>
          <p14:tracePt t="18723" x="4300538" y="5276850"/>
          <p14:tracePt t="18739" x="4286250" y="5276850"/>
          <p14:tracePt t="18756" x="4276725" y="5276850"/>
          <p14:tracePt t="18773" x="4267200" y="5276850"/>
          <p14:tracePt t="18885" x="4271963" y="5276850"/>
          <p14:tracePt t="18893" x="4281488" y="5276850"/>
          <p14:tracePt t="18900" x="4291013" y="5276850"/>
          <p14:tracePt t="18907" x="4319588" y="5276850"/>
          <p14:tracePt t="18923" x="4352925" y="5267325"/>
          <p14:tracePt t="18939" x="4395788" y="5262563"/>
          <p14:tracePt t="18956" x="4457700" y="5257800"/>
          <p14:tracePt t="18973" x="4572000" y="5248275"/>
          <p14:tracePt t="18989" x="4629150" y="5248275"/>
          <p14:tracePt t="19006" x="4700588" y="5248275"/>
          <p14:tracePt t="19023" x="4743450" y="5243513"/>
          <p14:tracePt t="19039" x="4805363" y="5243513"/>
          <p14:tracePt t="19056" x="4852988" y="5238750"/>
          <p14:tracePt t="19073" x="4895850" y="5229225"/>
          <p14:tracePt t="19090" x="4938713" y="5224463"/>
          <p14:tracePt t="19106" x="5000625" y="5224463"/>
          <p14:tracePt t="19123" x="5038725" y="5224463"/>
          <p14:tracePt t="19140" x="5067300" y="5224463"/>
          <p14:tracePt t="19156" x="5086350" y="5224463"/>
          <p14:tracePt t="19173" x="5110163" y="5224463"/>
          <p14:tracePt t="19190" x="5119688" y="5224463"/>
          <p14:tracePt t="19206" x="5133975" y="5224463"/>
          <p14:tracePt t="19223" x="5143500" y="5224463"/>
          <p14:tracePt t="19240" x="5148263" y="5224463"/>
          <p14:tracePt t="19256" x="5157788" y="5224463"/>
          <p14:tracePt t="19320" x="5157788" y="5229225"/>
          <p14:tracePt t="19334" x="5153025" y="5238750"/>
          <p14:tracePt t="19341" x="5143500" y="5243513"/>
          <p14:tracePt t="19349" x="5124450" y="5257800"/>
          <p14:tracePt t="19356" x="5086350" y="5272088"/>
          <p14:tracePt t="19373" x="4991100" y="5305425"/>
          <p14:tracePt t="19390" x="4919663" y="5324475"/>
          <p14:tracePt t="19406" x="4838700" y="5343525"/>
          <p14:tracePt t="19423" x="4719638" y="5348288"/>
          <p14:tracePt t="19439" x="4662488" y="5348288"/>
          <p14:tracePt t="19456" x="4610100" y="5348288"/>
          <p14:tracePt t="19473" x="4572000" y="5334000"/>
          <p14:tracePt t="19490" x="4562475" y="5334000"/>
          <p14:tracePt t="19507" x="4557713" y="5334000"/>
          <p14:tracePt t="19523" x="4552950" y="5334000"/>
          <p14:tracePt t="19539" x="4552950" y="5314950"/>
          <p14:tracePt t="19556" x="4557713" y="5305425"/>
          <p14:tracePt t="19573" x="4572000" y="5291138"/>
          <p14:tracePt t="19589" x="4610100" y="5267325"/>
          <p14:tracePt t="19606" x="4681538" y="5238750"/>
          <p14:tracePt t="19623" x="4743450" y="5224463"/>
          <p14:tracePt t="19639" x="4800600" y="5219700"/>
          <p14:tracePt t="19656" x="4872038" y="5219700"/>
          <p14:tracePt t="19673" x="4905375" y="5229225"/>
          <p14:tracePt t="19689" x="4929188" y="5238750"/>
          <p14:tracePt t="19706" x="4943475" y="5248275"/>
          <p14:tracePt t="19723" x="4957763" y="5257800"/>
          <p14:tracePt t="19739" x="4962525" y="5262563"/>
          <p14:tracePt t="19756" x="4967288" y="5267325"/>
          <p14:tracePt t="19773" x="4967288" y="5276850"/>
          <p14:tracePt t="19789" x="4967288" y="5286375"/>
          <p14:tracePt t="19806" x="4948238" y="5295900"/>
          <p14:tracePt t="19823" x="4900613" y="5324475"/>
          <p14:tracePt t="19840" x="4781550" y="5348288"/>
          <p14:tracePt t="19857" x="4700588" y="5353050"/>
          <p14:tracePt t="19873" x="4624388" y="5353050"/>
          <p14:tracePt t="19889" x="4572000" y="5343525"/>
          <p14:tracePt t="19906" x="4529138" y="5319713"/>
          <p14:tracePt t="19923" x="4510088" y="5291138"/>
          <p14:tracePt t="19939" x="4500563" y="5238750"/>
          <p14:tracePt t="19956" x="4500563" y="5195888"/>
          <p14:tracePt t="19973" x="4519613" y="5148263"/>
          <p14:tracePt t="19990" x="4548188" y="5124450"/>
          <p14:tracePt t="20006" x="4586288" y="5105400"/>
          <p14:tracePt t="20023" x="4629150" y="5091113"/>
          <p14:tracePt t="20039" x="4691063" y="5086350"/>
          <p14:tracePt t="20056" x="4724400" y="5086350"/>
          <p14:tracePt t="20073" x="4772025" y="5100638"/>
          <p14:tracePt t="20090" x="4829175" y="5129213"/>
          <p14:tracePt t="20106" x="4857750" y="5148263"/>
          <p14:tracePt t="20123" x="4872038" y="5157788"/>
          <p14:tracePt t="20139" x="4881563" y="5162550"/>
          <p14:tracePt t="20156" x="4891088" y="5172075"/>
          <p14:tracePt t="20173" x="4891088" y="5176838"/>
          <p14:tracePt t="20190" x="4891088" y="5181600"/>
          <p14:tracePt t="20206" x="4891088" y="5191125"/>
          <p14:tracePt t="20223" x="4862513" y="5210175"/>
          <p14:tracePt t="20239" x="4810125" y="5229225"/>
          <p14:tracePt t="20256" x="4738688" y="5243513"/>
          <p14:tracePt t="20273" x="4624388" y="5243513"/>
          <p14:tracePt t="20289" x="4552950" y="5243513"/>
          <p14:tracePt t="20306" x="4510088" y="5243513"/>
          <p14:tracePt t="20323" x="4495800" y="5243513"/>
          <p14:tracePt t="20339" x="4481513" y="5243513"/>
          <p14:tracePt t="20356" x="4476750" y="5243513"/>
          <p14:tracePt t="20392" x="4481513" y="5238750"/>
          <p14:tracePt t="20406" x="4505325" y="5224463"/>
          <p14:tracePt t="20423" x="4548188" y="5214938"/>
          <p14:tracePt t="20439" x="4595813" y="5210175"/>
          <p14:tracePt t="20456" x="4681538" y="5195888"/>
          <p14:tracePt t="20473" x="4743450" y="5186363"/>
          <p14:tracePt t="20489" x="4805363" y="5172075"/>
          <p14:tracePt t="20506" x="4848225" y="5167313"/>
          <p14:tracePt t="20523" x="4910138" y="5157788"/>
          <p14:tracePt t="20539" x="4938713" y="5148263"/>
          <p14:tracePt t="20556" x="4962525" y="5138738"/>
          <p14:tracePt t="20573" x="4981575" y="5133975"/>
          <p14:tracePt t="20590" x="5014913" y="5129213"/>
          <p14:tracePt t="20607" x="5024438" y="5124450"/>
          <p14:tracePt t="20623" x="5038725" y="5119688"/>
          <p14:tracePt t="20640" x="5053013" y="5119688"/>
          <p14:tracePt t="20656" x="5062538" y="5119688"/>
          <p14:tracePt t="20673" x="5072063" y="5119688"/>
          <p14:tracePt t="20689" x="5076825" y="5119688"/>
          <p14:tracePt t="20706" x="5081588" y="5119688"/>
          <p14:tracePt t="21560" x="5091113" y="5148263"/>
          <p14:tracePt t="21566" x="5095875" y="5195888"/>
          <p14:tracePt t="21577" x="5105400" y="5233988"/>
          <p14:tracePt t="21589" x="5110163" y="5305425"/>
          <p14:tracePt t="21606" x="5124450" y="5357813"/>
          <p14:tracePt t="21623" x="5129213" y="5400675"/>
          <p14:tracePt t="21639" x="5138738" y="5472113"/>
          <p14:tracePt t="21672" x="5138738" y="5557838"/>
          <p14:tracePt t="21706" x="5138738" y="5657850"/>
          <p14:tracePt t="21723" x="5138738" y="5686425"/>
          <p14:tracePt t="21739" x="5138738" y="5705475"/>
          <p14:tracePt t="21756" x="5138738" y="5729288"/>
          <p14:tracePt t="21772" x="5138738" y="5762625"/>
          <p14:tracePt t="21789" x="5162550" y="5786438"/>
          <p14:tracePt t="21806" x="5214938" y="5819775"/>
          <p14:tracePt t="21823" x="5400675" y="5876925"/>
          <p14:tracePt t="21840" x="5495925" y="5891213"/>
          <p14:tracePt t="21857" x="5576888" y="5891213"/>
          <p14:tracePt t="21873" x="5629275" y="5891213"/>
          <p14:tracePt t="21890" x="5657850" y="5891213"/>
          <p14:tracePt t="22090" x="5729288" y="5876925"/>
          <p14:tracePt t="22098" x="5805488" y="5857875"/>
          <p14:tracePt t="22107" x="5895975" y="5838825"/>
          <p14:tracePt t="22123" x="6034088" y="5805488"/>
          <p14:tracePt t="22139" x="6181725" y="5757863"/>
          <p14:tracePt t="22156" x="6262688" y="5743575"/>
          <p14:tracePt t="22173" x="6338888" y="5719763"/>
          <p14:tracePt t="22189" x="6386513" y="5715000"/>
          <p14:tracePt t="22207" x="6457950" y="5700713"/>
          <p14:tracePt t="22223" x="6491288" y="5691188"/>
          <p14:tracePt t="22240" x="6519863" y="5686425"/>
          <p14:tracePt t="22247" x="6534150" y="5676900"/>
          <p14:tracePt t="22257" x="6553200" y="5676900"/>
          <p14:tracePt t="22273" x="6577013" y="5667375"/>
          <p14:tracePt t="22290" x="6591300" y="5662613"/>
          <p14:tracePt t="22307" x="6610350" y="5657850"/>
          <p14:tracePt t="22323" x="6638925" y="5648325"/>
          <p14:tracePt t="22339" x="6662738" y="5648325"/>
          <p14:tracePt t="22356" x="6691313" y="5648325"/>
          <p14:tracePt t="22375" x="6724650" y="5648325"/>
          <p14:tracePt t="22390" x="6743700" y="5648325"/>
          <p14:tracePt t="22406" x="6753225" y="5648325"/>
          <p14:tracePt t="22423" x="6757988" y="5648325"/>
          <p14:tracePt t="22439" x="6767513" y="5648325"/>
          <p14:tracePt t="22456" x="6772275" y="5648325"/>
          <p14:tracePt t="22726" x="6786563" y="5648325"/>
          <p14:tracePt t="22734" x="6800850" y="5648325"/>
          <p14:tracePt t="22741" x="6810375" y="5648325"/>
          <p14:tracePt t="22756" x="6829425" y="5648325"/>
          <p14:tracePt t="22772" x="6853238" y="5653088"/>
          <p14:tracePt t="22789" x="6877050" y="5657850"/>
          <p14:tracePt t="22806" x="6905625" y="5662613"/>
          <p14:tracePt t="22822" x="6938963" y="5676900"/>
          <p14:tracePt t="22839" x="6958013" y="5686425"/>
          <p14:tracePt t="22856" x="6977063" y="5686425"/>
          <p14:tracePt t="22873" x="6991350" y="5686425"/>
          <p14:tracePt t="22889" x="7010400" y="5686425"/>
          <p14:tracePt t="22906" x="7019925" y="5686425"/>
          <p14:tracePt t="22923" x="7034213" y="5686425"/>
          <p14:tracePt t="22939" x="7053263" y="5686425"/>
          <p14:tracePt t="22956" x="7067550" y="5686425"/>
          <p14:tracePt t="22972" x="7077075" y="5686425"/>
          <p14:tracePt t="22989" x="7091363" y="5686425"/>
          <p14:tracePt t="23006" x="7105650" y="5686425"/>
          <p14:tracePt t="23022" x="7115175" y="5686425"/>
          <p14:tracePt t="23039" x="7119938" y="5686425"/>
          <p14:tracePt t="23056" x="7124700" y="5686425"/>
          <p14:tracePt t="23270" x="7105650" y="5676900"/>
          <p14:tracePt t="23277" x="7081838" y="5667375"/>
          <p14:tracePt t="23289" x="7053263" y="5653088"/>
          <p14:tracePt t="23306" x="6986588" y="5619750"/>
          <p14:tracePt t="23322" x="6948488" y="5600700"/>
          <p14:tracePt t="23339" x="6919913" y="5581650"/>
          <p14:tracePt t="23356" x="6896100" y="5572125"/>
          <p14:tracePt t="23373" x="6872288" y="5543550"/>
          <p14:tracePt t="23389" x="6858000" y="5514975"/>
          <p14:tracePt t="23406" x="6843713" y="5462588"/>
          <p14:tracePt t="23422" x="6838950" y="5400675"/>
          <p14:tracePt t="23439" x="6848475" y="5314950"/>
          <p14:tracePt t="23457" x="6867525" y="5262563"/>
          <p14:tracePt t="23472" x="6896100" y="5205413"/>
          <p14:tracePt t="23489" x="6929438" y="5153025"/>
          <p14:tracePt t="23506" x="7010400" y="5081588"/>
          <p14:tracePt t="23522" x="7096125" y="5033963"/>
          <p14:tracePt t="23539" x="7186613" y="4981575"/>
          <p14:tracePt t="23556" x="7296150" y="4938713"/>
          <p14:tracePt t="23572" x="7381875" y="4924425"/>
          <p14:tracePt t="23589" x="7472363" y="4924425"/>
          <p14:tracePt t="23606" x="7562850" y="4924425"/>
          <p14:tracePt t="23623" x="7681913" y="4957763"/>
          <p14:tracePt t="23639" x="7739063" y="4976813"/>
          <p14:tracePt t="23656" x="7772400" y="4986338"/>
          <p14:tracePt t="23672" x="7829550" y="5014913"/>
          <p14:tracePt t="23689" x="7891463" y="5053013"/>
          <p14:tracePt t="23706" x="7929563" y="5076825"/>
          <p14:tracePt t="23722" x="7958138" y="5100638"/>
          <p14:tracePt t="23739" x="7996238" y="5138738"/>
          <p14:tracePt t="23756" x="8010525" y="5162550"/>
          <p14:tracePt t="23772" x="8034338" y="5205413"/>
          <p14:tracePt t="23789" x="8039100" y="5267325"/>
          <p14:tracePt t="23806" x="8043863" y="5343525"/>
          <p14:tracePt t="23822" x="8043863" y="5386388"/>
          <p14:tracePt t="23839" x="8039100" y="5429250"/>
          <p14:tracePt t="23856" x="8024813" y="5467350"/>
          <p14:tracePt t="23872" x="7996238" y="5519738"/>
          <p14:tracePt t="23889" x="7967663" y="5581650"/>
          <p14:tracePt t="23906" x="7939088" y="5648325"/>
          <p14:tracePt t="23923" x="7900988" y="5715000"/>
          <p14:tracePt t="23939" x="7872413" y="5753100"/>
          <p14:tracePt t="23956" x="7862888" y="5781675"/>
          <p14:tracePt t="23972" x="7843838" y="5805488"/>
          <p14:tracePt t="23989" x="7824788" y="5834063"/>
          <p14:tracePt t="24006" x="7805738" y="5853113"/>
          <p14:tracePt t="24022" x="7786688" y="5876925"/>
          <p14:tracePt t="24039" x="7762875" y="5900738"/>
          <p14:tracePt t="24056" x="7715250" y="5953125"/>
          <p14:tracePt t="24072" x="7662863" y="6000750"/>
          <p14:tracePt t="24089" x="7605713" y="6038850"/>
          <p14:tracePt t="24106" x="7558088" y="6072188"/>
          <p14:tracePt t="24122" x="7491413" y="6096000"/>
          <p14:tracePt t="24139" x="7439025" y="6110288"/>
          <p14:tracePt t="24156" x="7386638" y="6110288"/>
          <p14:tracePt t="24172" x="7329488" y="6100763"/>
          <p14:tracePt t="24189" x="7258050" y="6086475"/>
          <p14:tracePt t="24206" x="7215188" y="6081713"/>
          <p14:tracePt t="24222" x="7172325" y="6076950"/>
          <p14:tracePt t="24239" x="7124700" y="6062663"/>
          <p14:tracePt t="24256" x="7096125" y="6057900"/>
          <p14:tracePt t="24272" x="7062788" y="6053138"/>
          <p14:tracePt t="24289" x="7024688" y="6038850"/>
          <p14:tracePt t="24306" x="6962775" y="6029325"/>
          <p14:tracePt t="24322" x="6924675" y="6019800"/>
          <p14:tracePt t="24339" x="6881813" y="6000750"/>
          <p14:tracePt t="24356" x="6843713" y="5981700"/>
          <p14:tracePt t="24372" x="6781800" y="5957888"/>
          <p14:tracePt t="24389" x="6743700" y="5948363"/>
          <p14:tracePt t="24406" x="6715125" y="5929313"/>
          <p14:tracePt t="24422" x="6681788" y="5905500"/>
          <p14:tracePt t="24439" x="6657975" y="5886450"/>
          <p14:tracePt t="24456" x="6634163" y="5862638"/>
          <p14:tracePt t="24472" x="6610350" y="5838825"/>
          <p14:tracePt t="24489" x="6581775" y="5791200"/>
          <p14:tracePt t="24506" x="6567488" y="5753100"/>
          <p14:tracePt t="24522" x="6553200" y="5710238"/>
          <p14:tracePt t="24539" x="6553200" y="5667375"/>
          <p14:tracePt t="24556" x="6572250" y="5567363"/>
          <p14:tracePt t="24572" x="6605588" y="5443538"/>
          <p14:tracePt t="24589" x="6648450" y="5281613"/>
          <p14:tracePt t="24606" x="6681788" y="5195888"/>
          <p14:tracePt t="24622" x="6757988" y="5095875"/>
          <p14:tracePt t="24639" x="6824663" y="5024438"/>
          <p14:tracePt t="24656" x="6924675" y="4967288"/>
          <p14:tracePt t="24672" x="7062788" y="4914900"/>
          <p14:tracePt t="24689" x="7143750" y="4895850"/>
          <p14:tracePt t="24706" x="7234238" y="4891088"/>
          <p14:tracePt t="24722" x="7339013" y="4900613"/>
          <p14:tracePt t="24739" x="7462838" y="4929188"/>
          <p14:tracePt t="24756" x="7524750" y="4948238"/>
          <p14:tracePt t="24772" x="7567613" y="4967288"/>
          <p14:tracePt t="24789" x="7620000" y="4986338"/>
          <p14:tracePt t="24806" x="7681913" y="5010150"/>
          <p14:tracePt t="24822" x="7734300" y="5024438"/>
          <p14:tracePt t="24839" x="7772400" y="5048250"/>
          <p14:tracePt t="24856" x="7824788" y="5091113"/>
          <p14:tracePt t="24872" x="7862888" y="5138738"/>
          <p14:tracePt t="24889" x="7891463" y="5195888"/>
          <p14:tracePt t="24905" x="7910513" y="5233988"/>
          <p14:tracePt t="24922" x="7934325" y="5295900"/>
          <p14:tracePt t="24939" x="7939088" y="5329238"/>
          <p14:tracePt t="24956" x="7953375" y="5367338"/>
          <p14:tracePt t="24972" x="7958138" y="5395913"/>
          <p14:tracePt t="24989" x="7962900" y="5438775"/>
          <p14:tracePt t="25006" x="7962900" y="5481638"/>
          <p14:tracePt t="25022" x="7962900" y="5510213"/>
          <p14:tracePt t="25039" x="7962900" y="5534025"/>
          <p14:tracePt t="25055" x="7958138" y="5591175"/>
          <p14:tracePt t="25072" x="7953375" y="5619750"/>
          <p14:tracePt t="25089" x="7939088" y="5657850"/>
          <p14:tracePt t="25106" x="7915275" y="5691188"/>
          <p14:tracePt t="25122" x="7896225" y="5719763"/>
          <p14:tracePt t="25139" x="7872413" y="5743575"/>
          <p14:tracePt t="25155" x="7853363" y="5767388"/>
          <p14:tracePt t="25172" x="7815263" y="5810250"/>
          <p14:tracePt t="25189" x="7781925" y="5834063"/>
          <p14:tracePt t="25206" x="7753350" y="5853113"/>
          <p14:tracePt t="25222" x="7715250" y="5872163"/>
          <p14:tracePt t="25239" x="7667625" y="5891213"/>
          <p14:tracePt t="25255" x="7639050" y="5895975"/>
          <p14:tracePt t="25272" x="7605713" y="5900738"/>
          <p14:tracePt t="25289" x="7543800" y="5915025"/>
          <p14:tracePt t="25306" x="7500938" y="5915025"/>
          <p14:tracePt t="25322" x="7458075" y="5915025"/>
          <p14:tracePt t="25339" x="7405688" y="5905500"/>
          <p14:tracePt t="25356" x="7324725" y="5867400"/>
          <p14:tracePt t="25372" x="7267575" y="5838825"/>
          <p14:tracePt t="25389" x="7200900" y="5810250"/>
          <p14:tracePt t="25406" x="7148513" y="5781675"/>
          <p14:tracePt t="25422" x="7091363" y="5738813"/>
          <p14:tracePt t="25439" x="7043738" y="5662613"/>
          <p14:tracePt t="25456" x="7005638" y="5572125"/>
          <p14:tracePt t="25472" x="6991350" y="5491163"/>
          <p14:tracePt t="25489" x="6986588" y="5395913"/>
          <p14:tracePt t="25505" x="7010400" y="5300663"/>
          <p14:tracePt t="25523" x="7058025" y="5172075"/>
          <p14:tracePt t="25539" x="7143750" y="5019675"/>
          <p14:tracePt t="25556" x="7177088" y="4967288"/>
          <p14:tracePt t="25572" x="7210425" y="4938713"/>
          <p14:tracePt t="25589" x="7248525" y="4910138"/>
          <p14:tracePt t="25606" x="7329488" y="4876800"/>
          <p14:tracePt t="25622" x="7400925" y="4862513"/>
          <p14:tracePt t="25639" x="7462838" y="4852988"/>
          <p14:tracePt t="25655" x="7510463" y="4852988"/>
          <p14:tracePt t="25672" x="7586663" y="4862513"/>
          <p14:tracePt t="25689" x="7629525" y="4867275"/>
          <p14:tracePt t="25706" x="7677150" y="4886325"/>
          <p14:tracePt t="25722" x="7748588" y="4929188"/>
          <p14:tracePt t="25739" x="7796213" y="4962525"/>
          <p14:tracePt t="25755" x="7834313" y="5000625"/>
          <p14:tracePt t="25772" x="7867650" y="5038725"/>
          <p14:tracePt t="25789" x="7900988" y="5081588"/>
          <p14:tracePt t="25805" x="7920038" y="5100638"/>
          <p14:tracePt t="25822" x="7929563" y="5124450"/>
          <p14:tracePt t="25839" x="7948613" y="5157788"/>
          <p14:tracePt t="25855" x="7967663" y="5195888"/>
          <p14:tracePt t="25872" x="7972425" y="5233988"/>
          <p14:tracePt t="25889" x="7977188" y="5276850"/>
          <p14:tracePt t="25905" x="7986713" y="5310188"/>
          <p14:tracePt t="25922" x="7986713" y="5367338"/>
          <p14:tracePt t="25939" x="7986713" y="5400675"/>
          <p14:tracePt t="25955" x="7981950" y="5429250"/>
          <p14:tracePt t="25972" x="7977188" y="5462588"/>
          <p14:tracePt t="25989" x="7972425" y="5486400"/>
          <p14:tracePt t="26005" x="7967663" y="5505450"/>
          <p14:tracePt t="26022" x="7962900" y="5519738"/>
          <p14:tracePt t="26039" x="7948613" y="5553075"/>
          <p14:tracePt t="26055" x="7943850" y="5576888"/>
          <p14:tracePt t="26072" x="7939088" y="5605463"/>
          <p14:tracePt t="26089" x="7924800" y="5634038"/>
          <p14:tracePt t="26105" x="7910513" y="5676900"/>
          <p14:tracePt t="26122" x="7896225" y="5715000"/>
          <p14:tracePt t="26139" x="7886700" y="5738813"/>
          <p14:tracePt t="26156" x="7872413" y="5757863"/>
          <p14:tracePt t="26172" x="7867650" y="5776913"/>
          <p14:tracePt t="26189" x="7858125" y="5791200"/>
          <p14:tracePt t="26205" x="7848600" y="5810250"/>
          <p14:tracePt t="26222" x="7824788" y="5829300"/>
          <p14:tracePt t="26239" x="7815263" y="5838825"/>
          <p14:tracePt t="26255" x="7800975" y="5857875"/>
          <p14:tracePt t="26272" x="7786688" y="5872163"/>
          <p14:tracePt t="26289" x="7772400" y="5891213"/>
          <p14:tracePt t="26305" x="7753350" y="5900738"/>
          <p14:tracePt t="26322" x="7743825" y="5919788"/>
          <p14:tracePt t="26339" x="7710488" y="5938838"/>
          <p14:tracePt t="26355" x="7681913" y="5957888"/>
          <p14:tracePt t="26372" x="7639050" y="5972175"/>
          <p14:tracePt t="26389" x="7562850" y="5991225"/>
          <p14:tracePt t="26405" x="7462838" y="6015038"/>
          <p14:tracePt t="26422" x="7396163" y="6015038"/>
          <p14:tracePt t="26439" x="7343775" y="6015038"/>
          <p14:tracePt t="26455" x="7277100" y="6005513"/>
          <p14:tracePt t="26472" x="7153275" y="5976938"/>
          <p14:tracePt t="26489" x="7081838" y="5953125"/>
          <p14:tracePt t="26505" x="7015163" y="5929313"/>
          <p14:tracePt t="26522" x="6972300" y="5919788"/>
          <p14:tracePt t="26539" x="6915150" y="5895975"/>
          <p14:tracePt t="26555" x="6896100" y="5876925"/>
          <p14:tracePt t="26572" x="6872288" y="5857875"/>
          <p14:tracePt t="26589" x="6834188" y="5829300"/>
          <p14:tracePt t="26605" x="6810375" y="5800725"/>
          <p14:tracePt t="26622" x="6786563" y="5753100"/>
          <p14:tracePt t="26639" x="6767513" y="5710238"/>
          <p14:tracePt t="26656" x="6753225" y="5634038"/>
          <p14:tracePt t="26672" x="6753225" y="5595938"/>
          <p14:tracePt t="26689" x="6762750" y="5553075"/>
          <p14:tracePt t="26705" x="6781800" y="5491163"/>
          <p14:tracePt t="26722" x="6838950" y="5343525"/>
          <p14:tracePt t="26739" x="6886575" y="5257800"/>
          <p14:tracePt t="26755" x="6915150" y="5210175"/>
          <p14:tracePt t="26773" x="6972300" y="5157788"/>
          <p14:tracePt t="26789" x="7019925" y="5124450"/>
          <p14:tracePt t="26805" x="7091363" y="5105400"/>
          <p14:tracePt t="26822" x="7153275" y="5091113"/>
          <p14:tracePt t="26839" x="7229475" y="5076825"/>
          <p14:tracePt t="26855" x="7272338" y="5076825"/>
          <p14:tracePt t="26872" x="7324725" y="5076825"/>
          <p14:tracePt t="26889" x="7367588" y="5086350"/>
          <p14:tracePt t="26905" x="7429500" y="5110163"/>
          <p14:tracePt t="26922" x="7462838" y="5133975"/>
          <p14:tracePt t="26939" x="7496175" y="5153025"/>
          <p14:tracePt t="26955" x="7529513" y="5191125"/>
          <p14:tracePt t="26972" x="7567613" y="5238750"/>
          <p14:tracePt t="26989" x="7591425" y="5272088"/>
          <p14:tracePt t="27005" x="7605713" y="5295900"/>
          <p14:tracePt t="27022" x="7629525" y="5329238"/>
          <p14:tracePt t="27039" x="7648575" y="5353050"/>
          <p14:tracePt t="27055" x="7667625" y="5376863"/>
          <p14:tracePt t="27072" x="7677150" y="5405438"/>
          <p14:tracePt t="27089" x="7700963" y="5438775"/>
          <p14:tracePt t="27105" x="7715250" y="5476875"/>
          <p14:tracePt t="27122" x="7720013" y="5500688"/>
          <p14:tracePt t="27139" x="7724775" y="5514975"/>
          <p14:tracePt t="27155" x="7729538" y="5538788"/>
          <p14:tracePt t="27172" x="7734300" y="5553075"/>
          <p14:tracePt t="27189" x="7734300" y="5572125"/>
          <p14:tracePt t="27205" x="7734300" y="5586413"/>
          <p14:tracePt t="27222" x="7734300" y="5605463"/>
          <p14:tracePt t="27239" x="7734300" y="5614988"/>
          <p14:tracePt t="27255" x="7734300" y="5629275"/>
          <p14:tracePt t="27272" x="7734300" y="5648325"/>
          <p14:tracePt t="27289" x="7734300" y="5662613"/>
          <p14:tracePt t="27305" x="7734300" y="5681663"/>
          <p14:tracePt t="27322" x="7734300" y="5705475"/>
          <p14:tracePt t="27339" x="7720013" y="5738813"/>
          <p14:tracePt t="27355" x="7710488" y="5762625"/>
          <p14:tracePt t="27372" x="7691438" y="5800725"/>
          <p14:tracePt t="27389" x="7667625" y="5834063"/>
          <p14:tracePt t="27405" x="7624763" y="5886450"/>
          <p14:tracePt t="27422" x="7577138" y="5919788"/>
          <p14:tracePt t="27439" x="7539038" y="5953125"/>
          <p14:tracePt t="27456" x="7481888" y="5976938"/>
          <p14:tracePt t="27472" x="7453313" y="5986463"/>
          <p14:tracePt t="27489" x="7434263" y="5991225"/>
          <p14:tracePt t="27505" x="7424738" y="5995988"/>
          <p14:tracePt t="27522" x="7405688" y="5995988"/>
          <p14:tracePt t="27539" x="7386638" y="5995988"/>
          <p14:tracePt t="27555" x="7377113" y="5995988"/>
          <p14:tracePt t="27572" x="7367588" y="5995988"/>
          <p14:tracePt t="27589" x="7348538" y="5995988"/>
          <p14:tracePt t="27605" x="7334250" y="5995988"/>
          <p14:tracePt t="27622" x="7324725" y="5995988"/>
          <p14:tracePt t="27639" x="7310438" y="5995988"/>
          <p14:tracePt t="27655" x="7277100" y="5995988"/>
          <p14:tracePt t="27672" x="7258050" y="5986463"/>
          <p14:tracePt t="27689" x="7234238" y="5967413"/>
          <p14:tracePt t="27705" x="7205663" y="5948363"/>
          <p14:tracePt t="27722" x="7196138" y="5938838"/>
          <p14:tracePt t="27739" x="7186613" y="5934075"/>
          <p14:tracePt t="27755" x="7181850" y="5929313"/>
          <p14:tracePt t="27772" x="7172325" y="5924550"/>
          <p14:tracePt t="27789" x="7167563" y="5924550"/>
          <p14:tracePt t="27805" x="7162800" y="5924550"/>
          <p14:tracePt t="27822" x="7158038" y="5924550"/>
          <p14:tracePt t="27839" x="7148513" y="5924550"/>
          <p14:tracePt t="27855" x="7138988" y="5934075"/>
          <p14:tracePt t="27872" x="7134225" y="5948363"/>
          <p14:tracePt t="27889" x="7129463" y="5962650"/>
          <p14:tracePt t="27905" x="7119938" y="5981700"/>
          <p14:tracePt t="27922" x="7119938" y="5995988"/>
          <p14:tracePt t="27939" x="7124700" y="6015038"/>
          <p14:tracePt t="27955" x="7138988" y="6034088"/>
          <p14:tracePt t="27972" x="7172325" y="6048375"/>
          <p14:tracePt t="27989" x="7200900" y="6062663"/>
          <p14:tracePt t="28005" x="7239000" y="6076950"/>
          <p14:tracePt t="28022" x="7291388" y="6086475"/>
          <p14:tracePt t="28039" x="7329488" y="6096000"/>
          <p14:tracePt t="28055" x="7362825" y="6096000"/>
          <p14:tracePt t="28072" x="7405688" y="6096000"/>
          <p14:tracePt t="28089" x="7443788" y="6096000"/>
          <p14:tracePt t="28105" x="7467600" y="6086475"/>
          <p14:tracePt t="28122" x="7491413" y="6081713"/>
          <p14:tracePt t="28139" x="7515225" y="6072188"/>
          <p14:tracePt t="28155" x="7534275" y="6062663"/>
          <p14:tracePt t="28172" x="7543800" y="6048375"/>
          <p14:tracePt t="28189" x="7558088" y="6038850"/>
          <p14:tracePt t="28205" x="7567613" y="5991225"/>
          <p14:tracePt t="28222" x="7577138" y="5953125"/>
          <p14:tracePt t="28239" x="7567613" y="5910263"/>
          <p14:tracePt t="28255" x="7548563" y="5872163"/>
          <p14:tracePt t="28272" x="7515225" y="5829300"/>
          <p14:tracePt t="28289" x="7477125" y="5805488"/>
          <p14:tracePt t="28305" x="7443788" y="5786438"/>
          <p14:tracePt t="28322" x="7396163" y="5767388"/>
          <p14:tracePt t="28339" x="7377113" y="5757863"/>
          <p14:tracePt t="28355" x="7339013" y="5757863"/>
          <p14:tracePt t="28372" x="7310438" y="5757863"/>
          <p14:tracePt t="28389" x="7262813" y="5757863"/>
          <p14:tracePt t="28405" x="7234238" y="5762625"/>
          <p14:tracePt t="28422" x="7210425" y="5776913"/>
          <p14:tracePt t="28439" x="7200900" y="5786438"/>
          <p14:tracePt t="28455" x="7181850" y="5805488"/>
          <p14:tracePt t="28472" x="7167563" y="5815013"/>
          <p14:tracePt t="28489" x="7162800" y="5824538"/>
          <p14:tracePt t="28505" x="7153275" y="5829300"/>
          <p14:tracePt t="28522" x="7143750" y="5838825"/>
          <p14:tracePt t="28539" x="7143750" y="5843588"/>
          <p14:tracePt t="28555" x="7143750" y="5848350"/>
          <p14:tracePt t="28572" x="7143750" y="5867400"/>
          <p14:tracePt t="28589" x="7143750" y="5876925"/>
          <p14:tracePt t="28605" x="7143750" y="5895975"/>
          <p14:tracePt t="28622" x="7143750" y="5910263"/>
          <p14:tracePt t="28639" x="7153275" y="5929313"/>
          <p14:tracePt t="28655" x="7158038" y="5934075"/>
          <p14:tracePt t="28672" x="7167563" y="5943600"/>
          <p14:tracePt t="28689" x="7172325" y="5948363"/>
          <p14:tracePt t="28705" x="7191375" y="5957888"/>
          <p14:tracePt t="28722" x="7205663" y="5962650"/>
          <p14:tracePt t="28739" x="7215188" y="5972175"/>
          <p14:tracePt t="28756" x="7229475" y="5981700"/>
          <p14:tracePt t="28772" x="7234238" y="5981700"/>
          <p14:tracePt t="28789" x="7243763" y="5981700"/>
          <p14:tracePt t="28805" x="7248525" y="5981700"/>
          <p14:tracePt t="28822" x="7258050" y="5981700"/>
          <p14:tracePt t="28839" x="7267575" y="5981700"/>
          <p14:tracePt t="28855" x="7277100" y="5981700"/>
          <p14:tracePt t="28872" x="7286625" y="5981700"/>
          <p14:tracePt t="28889" x="7300913" y="5981700"/>
          <p14:tracePt t="28905" x="7310438" y="5981700"/>
          <p14:tracePt t="28922" x="7319963" y="5981700"/>
          <p14:tracePt t="28939" x="7324725" y="5981700"/>
          <p14:tracePt t="28955" x="7329488" y="5981700"/>
          <p14:tracePt t="29689" x="7319963" y="5962650"/>
          <p14:tracePt t="29696" x="7296150" y="5924550"/>
          <p14:tracePt t="29705" x="7258050" y="5862638"/>
          <p14:tracePt t="29722" x="7191375" y="5762625"/>
          <p14:tracePt t="29739" x="7143750" y="5667375"/>
          <p14:tracePt t="29741" x="7119938" y="5629275"/>
          <p14:tracePt t="29755" x="7086600" y="5581650"/>
          <p14:tracePt t="29772" x="7062788" y="5548313"/>
          <p14:tracePt t="29805" x="7015163" y="5500688"/>
          <p14:tracePt t="29838" x="6953250" y="5443538"/>
          <p14:tracePt t="29856" x="6919913" y="5424488"/>
          <p14:tracePt t="29872" x="6853238" y="5391150"/>
          <p14:tracePt t="29888" x="6800850" y="5367338"/>
          <p14:tracePt t="29905" x="6748463" y="5353050"/>
          <p14:tracePt t="29922" x="6696075" y="5334000"/>
          <p14:tracePt t="29939" x="6624638" y="5305425"/>
          <p14:tracePt t="29955" x="6562725" y="5286375"/>
          <p14:tracePt t="29972" x="6486525" y="5253038"/>
          <p14:tracePt t="29988" x="6391275" y="5224463"/>
          <p14:tracePt t="30005" x="6272213" y="5191125"/>
          <p14:tracePt t="30022" x="6210300" y="5181600"/>
          <p14:tracePt t="30039" x="6115050" y="5162550"/>
          <p14:tracePt t="30055" x="6000750" y="5157788"/>
          <p14:tracePt t="30072" x="5838825" y="5129213"/>
          <p14:tracePt t="30088" x="5748338" y="5129213"/>
          <p14:tracePt t="30105" x="5667375" y="5143500"/>
          <p14:tracePt t="30122" x="5548313" y="5167313"/>
          <p14:tracePt t="30139" x="5481638" y="5200650"/>
          <p14:tracePt t="30155" x="5414963" y="5238750"/>
          <p14:tracePt t="30172" x="5357813" y="5291138"/>
          <p14:tracePt t="30189" x="5286375" y="5353050"/>
          <p14:tracePt t="30205" x="5257800" y="5386388"/>
          <p14:tracePt t="30222" x="5214938" y="5438775"/>
          <p14:tracePt t="30239" x="5176838" y="5514975"/>
          <p14:tracePt t="30242" x="5162550" y="5562600"/>
          <p14:tracePt t="30255" x="5138738" y="5657850"/>
          <p14:tracePt t="30272" x="5129213" y="5738813"/>
          <p14:tracePt t="30288" x="5129213" y="5786438"/>
          <p14:tracePt t="30305" x="5157788" y="5915025"/>
          <p14:tracePt t="30322" x="5200650" y="6034088"/>
          <p14:tracePt t="30338" x="5248275" y="6143625"/>
          <p14:tracePt t="30357" x="5319713" y="6224588"/>
          <p14:tracePt t="30372" x="5381625" y="6276975"/>
          <p14:tracePt t="30390" x="5457825" y="6315075"/>
          <p14:tracePt t="30407" x="5543550" y="6343650"/>
          <p14:tracePt t="30425" x="5724525" y="6367463"/>
          <p14:tracePt t="30439" x="5881688" y="6376988"/>
          <p14:tracePt t="30456" x="6024563" y="6376988"/>
          <p14:tracePt t="30472" x="6148388" y="6376988"/>
          <p14:tracePt t="30488" x="6296025" y="6367463"/>
          <p14:tracePt t="30505" x="6467475" y="6348413"/>
          <p14:tracePt t="30522" x="6548438" y="6334125"/>
          <p14:tracePt t="30539" x="6605588" y="6315075"/>
          <p14:tracePt t="30555" x="6677025" y="6267450"/>
          <p14:tracePt t="30572" x="6729413" y="6210300"/>
          <p14:tracePt t="30589" x="6772275" y="6143625"/>
          <p14:tracePt t="30605" x="6791325" y="6086475"/>
          <p14:tracePt t="30622" x="6767513" y="5967413"/>
          <p14:tracePt t="30640" x="6677025" y="5815013"/>
          <p14:tracePt t="30655" x="6538913" y="5667375"/>
          <p14:tracePt t="30672" x="6362700" y="5548313"/>
          <p14:tracePt t="30688" x="6138863" y="5429250"/>
          <p14:tracePt t="30705" x="5995988" y="5376863"/>
          <p14:tracePt t="30722" x="5881688" y="5343525"/>
          <p14:tracePt t="30739" x="5762625" y="5329238"/>
          <p14:tracePt t="30755" x="5715000" y="5329238"/>
          <p14:tracePt t="30772" x="5676900" y="5334000"/>
          <p14:tracePt t="30789" x="5648325" y="5343525"/>
          <p14:tracePt t="30805" x="5605463" y="5353050"/>
          <p14:tracePt t="30822" x="5591175" y="5357813"/>
          <p14:tracePt t="30838" x="5576888" y="5367338"/>
          <p14:tracePt t="30855" x="5572125" y="5367338"/>
          <p14:tracePt t="30872" x="5567363" y="5376863"/>
          <p14:tracePt t="32473" x="5567363" y="5324475"/>
          <p14:tracePt t="32481" x="5548313" y="5253038"/>
          <p14:tracePt t="32488" x="5538788" y="5186363"/>
          <p14:tracePt t="32505" x="5500688" y="4953000"/>
          <p14:tracePt t="32522" x="5443538" y="4719638"/>
          <p14:tracePt t="32539" x="5314950" y="4443413"/>
          <p14:tracePt t="32572" x="5048250" y="4071938"/>
          <p14:tracePt t="32605" x="4633913" y="3681413"/>
          <p14:tracePt t="32622" x="4476750" y="3552825"/>
          <p14:tracePt t="32639" x="4343400" y="3471863"/>
          <p14:tracePt t="32655" x="4257675" y="3414713"/>
          <p14:tracePt t="32672" x="4148138" y="3338513"/>
          <p14:tracePt t="32688" x="4110038" y="3300413"/>
          <p14:tracePt t="32705" x="4086225" y="3276600"/>
          <p14:tracePt t="32722" x="4076700" y="3257550"/>
          <p14:tracePt t="32972" x="4033838" y="3214688"/>
          <p14:tracePt t="32979" x="3995738" y="3162300"/>
          <p14:tracePt t="32988" x="3933825" y="3119438"/>
          <p14:tracePt t="33005" x="3810000" y="3033713"/>
          <p14:tracePt t="33022" x="3709988" y="2976563"/>
          <p14:tracePt t="33038" x="3586163" y="2914650"/>
          <p14:tracePt t="33055" x="3529013" y="2890838"/>
          <p14:tracePt t="33072" x="3467100" y="2876550"/>
          <p14:tracePt t="33088" x="3405188" y="2867025"/>
          <p14:tracePt t="33105" x="3309938" y="2852738"/>
          <p14:tracePt t="33122" x="3262313" y="2843213"/>
          <p14:tracePt t="33138" x="3209925" y="2838450"/>
          <p14:tracePt t="33156" x="3143250" y="2838450"/>
          <p14:tracePt t="33172" x="3100388" y="2838450"/>
          <p14:tracePt t="33188" x="3057525" y="2838450"/>
          <p14:tracePt t="33205" x="3000375" y="2838450"/>
          <p14:tracePt t="33222" x="2905125" y="2838450"/>
          <p14:tracePt t="33238" x="2838450" y="2838450"/>
          <p14:tracePt t="33255" x="2776538" y="2847975"/>
          <p14:tracePt t="33272" x="2728913" y="2847975"/>
          <p14:tracePt t="33288" x="2643188" y="2847975"/>
          <p14:tracePt t="33305" x="2586038" y="2847975"/>
          <p14:tracePt t="33322" x="2543175" y="2847975"/>
          <p14:tracePt t="33338" x="2500313" y="2847975"/>
          <p14:tracePt t="33355" x="2452688" y="2843213"/>
          <p14:tracePt t="33372" x="2424113" y="2838450"/>
          <p14:tracePt t="33389" x="2395538" y="2838450"/>
          <p14:tracePt t="33405" x="2362200" y="2833688"/>
          <p14:tracePt t="33422" x="2343150" y="2833688"/>
          <p14:tracePt t="33438" x="2324100" y="2828925"/>
          <p14:tracePt t="33455" x="2309813" y="2824163"/>
          <p14:tracePt t="33472" x="2290763" y="2819400"/>
          <p14:tracePt t="33488" x="2281238" y="2814638"/>
          <p14:tracePt t="33505" x="2271713" y="2805113"/>
          <p14:tracePt t="33522" x="2262188" y="2800350"/>
          <p14:tracePt t="33538" x="2243138" y="2790825"/>
          <p14:tracePt t="33555" x="2233613" y="2786063"/>
          <p14:tracePt t="33572" x="2214563" y="2781300"/>
          <p14:tracePt t="33588" x="2181225" y="2781300"/>
          <p14:tracePt t="33605" x="2157413" y="2781300"/>
          <p14:tracePt t="33622" x="2119313" y="2790825"/>
          <p14:tracePt t="33639" x="2090738" y="2809875"/>
          <p14:tracePt t="33655" x="2047875" y="2847975"/>
          <p14:tracePt t="33672" x="2009775" y="2881313"/>
          <p14:tracePt t="33688" x="1976438" y="2933700"/>
          <p14:tracePt t="33705" x="1943100" y="3052763"/>
          <p14:tracePt t="33722" x="1909763" y="3214688"/>
          <p14:tracePt t="33738" x="1905000" y="3267075"/>
          <p14:tracePt t="33755" x="1895475" y="3328988"/>
          <p14:tracePt t="33772" x="1895475" y="3386138"/>
          <p14:tracePt t="33788" x="1905000" y="3543300"/>
          <p14:tracePt t="33805" x="1933575" y="3648075"/>
          <p14:tracePt t="33822" x="1966913" y="3729038"/>
          <p14:tracePt t="33838" x="2100263" y="3900488"/>
          <p14:tracePt t="33855" x="2228850" y="4057650"/>
          <p14:tracePt t="33872" x="2324100" y="4171950"/>
          <p14:tracePt t="33888" x="2414588" y="4252913"/>
          <p14:tracePt t="33905" x="2566988" y="4371975"/>
          <p14:tracePt t="33922" x="2667000" y="4438650"/>
          <p14:tracePt t="33938" x="2767013" y="4505325"/>
          <p14:tracePt t="33955" x="2871788" y="4572000"/>
          <p14:tracePt t="33971" x="3124200" y="4662488"/>
          <p14:tracePt t="33988" x="3309938" y="4681538"/>
          <p14:tracePt t="34005" x="3471863" y="4686300"/>
          <p14:tracePt t="34022" x="3648075" y="4676775"/>
          <p14:tracePt t="34038" x="3871913" y="4652963"/>
          <p14:tracePt t="34055" x="4019550" y="4624388"/>
          <p14:tracePt t="34072" x="4181475" y="4591050"/>
          <p14:tracePt t="34088" x="4367213" y="4529138"/>
          <p14:tracePt t="34105" x="4452938" y="4500563"/>
          <p14:tracePt t="34122" x="4510088" y="4462463"/>
          <p14:tracePt t="34138" x="4557713" y="4429125"/>
          <p14:tracePt t="34155" x="4648200" y="4281488"/>
          <p14:tracePt t="34172" x="4700588" y="4143375"/>
          <p14:tracePt t="34188" x="4724400" y="4014788"/>
          <p14:tracePt t="34205" x="4743450" y="3867150"/>
          <p14:tracePt t="34222" x="4738688" y="3600450"/>
          <p14:tracePt t="34238" x="4719638" y="3476625"/>
          <p14:tracePt t="34255" x="4676775" y="3338513"/>
          <p14:tracePt t="34272" x="4619625" y="3148013"/>
          <p14:tracePt t="34288" x="4572000" y="3090863"/>
          <p14:tracePt t="34305" x="4524375" y="3043238"/>
          <p14:tracePt t="34322" x="4433888" y="2986088"/>
          <p14:tracePt t="34338" x="4276725" y="2900363"/>
          <p14:tracePt t="34355" x="4191000" y="2871788"/>
          <p14:tracePt t="34372" x="4105275" y="2828925"/>
          <p14:tracePt t="34388" x="3986213" y="2795588"/>
          <p14:tracePt t="34405" x="3833813" y="2757488"/>
          <p14:tracePt t="34422" x="3757613" y="2733675"/>
          <p14:tracePt t="34438" x="3700463" y="2728913"/>
          <p14:tracePt t="34455" x="3648075" y="2719388"/>
          <p14:tracePt t="34471" x="3571875" y="2709863"/>
          <p14:tracePt t="34488" x="3529013" y="2700338"/>
          <p14:tracePt t="34505" x="3486150" y="2700338"/>
          <p14:tracePt t="34521" x="3433763" y="2700338"/>
          <p14:tracePt t="34538" x="3409950" y="2705100"/>
          <p14:tracePt t="34555" x="3386138" y="2709863"/>
          <p14:tracePt t="34572" x="3367088" y="2714625"/>
          <p14:tracePt t="34588" x="3357563" y="2724150"/>
          <p14:tracePt t="34606" x="3352800" y="2728913"/>
          <p14:tracePt t="36196" x="3352800" y="2733675"/>
          <p14:tracePt t="36204" x="3357563" y="2743200"/>
          <p14:tracePt t="36211" x="3367088" y="2757488"/>
          <p14:tracePt t="36221" x="3376613" y="2767013"/>
          <p14:tracePt t="36238" x="3400425" y="2795588"/>
          <p14:tracePt t="36240" x="3414713" y="2824163"/>
          <p14:tracePt t="36255" x="3448050" y="2881313"/>
          <p14:tracePt t="36288" x="3509963" y="2981325"/>
          <p14:tracePt t="36321" x="3562350" y="3057525"/>
          <p14:tracePt t="36338" x="3576638" y="3081338"/>
          <p14:tracePt t="36355" x="3590925" y="3090863"/>
          <p14:tracePt t="36371" x="3609975" y="3105150"/>
          <p14:tracePt t="36388" x="3643313" y="3128963"/>
          <p14:tracePt t="36405" x="3667125" y="3148013"/>
          <p14:tracePt t="36421" x="3676650" y="3162300"/>
          <p14:tracePt t="36438" x="3700463" y="3181350"/>
          <p14:tracePt t="36455" x="3719513" y="3200400"/>
          <p14:tracePt t="36471" x="3733800" y="3214688"/>
          <p14:tracePt t="36488" x="3743325" y="3219450"/>
          <p14:tracePt t="36505" x="3767138" y="3228975"/>
          <p14:tracePt t="36521" x="3781425" y="3243263"/>
          <p14:tracePt t="36538" x="3795713" y="3252788"/>
          <p14:tracePt t="36555" x="3819525" y="3257550"/>
          <p14:tracePt t="36571" x="3852863" y="3267075"/>
          <p14:tracePt t="36588" x="3871913" y="3271838"/>
          <p14:tracePt t="36605" x="3886200" y="3271838"/>
          <p14:tracePt t="36621" x="3895725" y="3271838"/>
          <p14:tracePt t="36638" x="3910013" y="3271838"/>
          <p14:tracePt t="36655" x="3914775" y="3271838"/>
          <p14:tracePt t="36671" x="3924300" y="3271838"/>
          <p14:tracePt t="36769" x="3929063" y="3271838"/>
          <p14:tracePt t="36777" x="3933825" y="3271838"/>
          <p14:tracePt t="36791" x="3938588" y="3271838"/>
          <p14:tracePt t="36805" x="3943350" y="3267075"/>
          <p14:tracePt t="36821" x="3952875" y="3257550"/>
          <p14:tracePt t="36838" x="3957638" y="3252788"/>
          <p14:tracePt t="36855" x="3967163" y="3248025"/>
          <p14:tracePt t="36871" x="3986213" y="3238500"/>
          <p14:tracePt t="36888" x="4005263" y="3228975"/>
          <p14:tracePt t="36905" x="4014788" y="3224213"/>
          <p14:tracePt t="36921" x="4029075" y="3219450"/>
          <p14:tracePt t="36938" x="4048125" y="3209925"/>
          <p14:tracePt t="36955" x="4052888" y="3209925"/>
          <p14:tracePt t="36971" x="4062413" y="3209925"/>
          <p14:tracePt t="36988" x="4067175" y="3209925"/>
          <p14:tracePt t="37005" x="4071938" y="3209925"/>
          <p14:tracePt t="39494" x="4062413" y="3205163"/>
          <p14:tracePt t="39501" x="4043363" y="3200400"/>
          <p14:tracePt t="39509" x="4014788" y="3190875"/>
          <p14:tracePt t="39521" x="3990975" y="3186113"/>
          <p14:tracePt t="39538" x="3919538" y="3171825"/>
          <p14:tracePt t="39555" x="3886200" y="3162300"/>
          <p14:tracePt t="39571" x="3857625" y="3162300"/>
          <p14:tracePt t="39604" x="3824288" y="3152775"/>
          <p14:tracePt t="39638" x="3814763" y="3152775"/>
          <p14:tracePt t="39692" x="3819525" y="3152775"/>
          <p14:tracePt t="39700" x="3824288" y="3152775"/>
          <p14:tracePt t="39707" x="3829050" y="3157538"/>
          <p14:tracePt t="39721" x="3857625" y="3167063"/>
          <p14:tracePt t="39738" x="3895725" y="3176588"/>
          <p14:tracePt t="39754" x="3924300" y="3176588"/>
          <p14:tracePt t="39771" x="3962400" y="3176588"/>
          <p14:tracePt t="39788" x="3990975" y="3176588"/>
          <p14:tracePt t="39804" x="4014788" y="3176588"/>
          <p14:tracePt t="39821" x="4033838" y="3176588"/>
          <p14:tracePt t="39838" x="4057650" y="3176588"/>
          <p14:tracePt t="39854" x="4076700" y="3176588"/>
          <p14:tracePt t="39871" x="4086225" y="3176588"/>
          <p14:tracePt t="39888" x="4090988" y="3176588"/>
          <p14:tracePt t="39905" x="4095750" y="3176588"/>
          <p14:tracePt t="39921" x="4100513" y="3176588"/>
          <p14:tracePt t="41896" x="4110038" y="3176588"/>
          <p14:tracePt t="41903" x="4133850" y="3176588"/>
          <p14:tracePt t="41911" x="4152900" y="3176588"/>
          <p14:tracePt t="41921" x="4176713" y="3176588"/>
          <p14:tracePt t="41938" x="4238625" y="3176588"/>
          <p14:tracePt t="41954" x="4329113" y="3176588"/>
          <p14:tracePt t="41988" x="4462463" y="3176588"/>
          <p14:tracePt t="42021" x="4595813" y="3167063"/>
          <p14:tracePt t="42037" x="4648200" y="3167063"/>
          <p14:tracePt t="42054" x="4695825" y="3162300"/>
          <p14:tracePt t="42071" x="4738688" y="3162300"/>
          <p14:tracePt t="42088" x="4786313" y="3162300"/>
          <p14:tracePt t="42104" x="4824413" y="3162300"/>
          <p14:tracePt t="42121" x="4852988" y="3157538"/>
          <p14:tracePt t="42138" x="4891088" y="3157538"/>
          <p14:tracePt t="42154" x="4914900" y="3152775"/>
          <p14:tracePt t="42171" x="4943475" y="3143250"/>
          <p14:tracePt t="42188" x="4972050" y="3143250"/>
          <p14:tracePt t="42204" x="5033963" y="3133725"/>
          <p14:tracePt t="42221" x="5067300" y="3128963"/>
          <p14:tracePt t="42238" x="5105400" y="3119438"/>
          <p14:tracePt t="42254" x="5138738" y="3114675"/>
          <p14:tracePt t="42271" x="5200650" y="3109913"/>
          <p14:tracePt t="42288" x="5243513" y="3095625"/>
          <p14:tracePt t="42304" x="5276850" y="3090863"/>
          <p14:tracePt t="42321" x="5324475" y="3076575"/>
          <p14:tracePt t="42337" x="5343525" y="3071813"/>
          <p14:tracePt t="42354" x="5367338" y="3067050"/>
          <p14:tracePt t="42371" x="5381625" y="3057525"/>
          <p14:tracePt t="42388" x="5391150" y="3057525"/>
          <p14:tracePt t="42404" x="5395913" y="3057525"/>
          <p14:tracePt t="42421" x="5405438" y="3057525"/>
          <p14:tracePt t="42454" x="5414963" y="3057525"/>
          <p14:tracePt t="42471" x="5424488" y="3057525"/>
          <p14:tracePt t="42488" x="5438775" y="3062288"/>
          <p14:tracePt t="42504" x="5453063" y="3067050"/>
          <p14:tracePt t="42521" x="5462588" y="3067050"/>
          <p14:tracePt t="42538" x="5467350" y="3067050"/>
          <p14:tracePt t="42555" x="5472113" y="3067050"/>
          <p14:tracePt t="42571" x="5476875" y="3071813"/>
          <p14:tracePt t="42588" x="5481638" y="3081338"/>
          <p14:tracePt t="42604" x="5481638" y="3090863"/>
          <p14:tracePt t="42621" x="5481638" y="3105150"/>
          <p14:tracePt t="42638" x="5467350" y="3124200"/>
          <p14:tracePt t="42654" x="5457825" y="3143250"/>
          <p14:tracePt t="42671" x="5434013" y="3157538"/>
          <p14:tracePt t="42687" x="5410200" y="3176588"/>
          <p14:tracePt t="42704" x="5376863" y="3200400"/>
          <p14:tracePt t="42721" x="5357813" y="3205163"/>
          <p14:tracePt t="42738" x="5334000" y="3214688"/>
          <p14:tracePt t="42754" x="5286375" y="3214688"/>
          <p14:tracePt t="42771" x="5238750" y="3214688"/>
          <p14:tracePt t="42787" x="5186363" y="3209925"/>
          <p14:tracePt t="42804" x="5133975" y="3209925"/>
          <p14:tracePt t="42821" x="5086350" y="3195638"/>
          <p14:tracePt t="42838" x="5057775" y="3190875"/>
          <p14:tracePt t="42854" x="5043488" y="3186113"/>
          <p14:tracePt t="42871" x="5029200" y="3186113"/>
          <p14:tracePt t="42888" x="5014913" y="3176588"/>
          <p14:tracePt t="42905" x="5010150" y="3167063"/>
          <p14:tracePt t="42921" x="5005388" y="3167063"/>
          <p14:tracePt t="42938" x="4995863" y="3152775"/>
          <p14:tracePt t="42954" x="4981575" y="3109913"/>
          <p14:tracePt t="42971" x="4967288" y="3076575"/>
          <p14:tracePt t="42988" x="4967288" y="3033713"/>
          <p14:tracePt t="43004" x="4967288" y="2986088"/>
          <p14:tracePt t="43021" x="4972050" y="2957513"/>
          <p14:tracePt t="43037" x="4981575" y="2928938"/>
          <p14:tracePt t="43054" x="5000625" y="2905125"/>
          <p14:tracePt t="43071" x="5033963" y="2867025"/>
          <p14:tracePt t="43088" x="5072063" y="2847975"/>
          <p14:tracePt t="43104" x="5100638" y="2833688"/>
          <p14:tracePt t="43121" x="5124450" y="2824163"/>
          <p14:tracePt t="43137" x="5157788" y="2824163"/>
          <p14:tracePt t="43154" x="5172075" y="2828925"/>
          <p14:tracePt t="43171" x="5186363" y="2838450"/>
          <p14:tracePt t="43188" x="5210175" y="2871788"/>
          <p14:tracePt t="43204" x="5229225" y="2914650"/>
          <p14:tracePt t="43221" x="5243513" y="2976563"/>
          <p14:tracePt t="43238" x="5248275" y="3019425"/>
          <p14:tracePt t="43239" x="5257800" y="3033713"/>
          <p14:tracePt t="43254" x="5257800" y="3071813"/>
          <p14:tracePt t="43271" x="5257800" y="3090863"/>
          <p14:tracePt t="43288" x="5257800" y="3109913"/>
          <p14:tracePt t="43304" x="5257800" y="3119438"/>
          <p14:tracePt t="43321" x="5257800" y="3128963"/>
          <p14:tracePt t="43338" x="5257800" y="3133725"/>
          <p14:tracePt t="43371" x="5267325" y="3138488"/>
          <p14:tracePt t="43388" x="5272088" y="3148013"/>
          <p14:tracePt t="43404" x="5286375" y="3157538"/>
          <p14:tracePt t="43421" x="5300663" y="3167063"/>
          <p14:tracePt t="43438" x="5357813" y="3190875"/>
          <p14:tracePt t="43454" x="5419725" y="3205163"/>
          <p14:tracePt t="43471" x="5481638" y="3228975"/>
          <p14:tracePt t="43488" x="5543550" y="3233738"/>
          <p14:tracePt t="43504" x="5624513" y="3243263"/>
          <p14:tracePt t="43521" x="5676900" y="3243263"/>
          <p14:tracePt t="43537" x="5724525" y="3243263"/>
          <p14:tracePt t="43554" x="5776913" y="3238500"/>
          <p14:tracePt t="43571" x="5829300" y="3233738"/>
          <p14:tracePt t="43588" x="5867400" y="3228975"/>
          <p14:tracePt t="43605" x="5886450" y="3224213"/>
          <p14:tracePt t="43621" x="5910263" y="3214688"/>
          <p14:tracePt t="43637" x="5919788" y="3214688"/>
          <p14:tracePt t="43654" x="5924550" y="3214688"/>
          <p14:tracePt t="43671" x="5929313" y="3214688"/>
          <p14:tracePt t="43687" x="5934075" y="3214688"/>
          <p14:tracePt t="44452" x="5919788" y="3214688"/>
          <p14:tracePt t="44459" x="5905500" y="3219450"/>
          <p14:tracePt t="44471" x="5886450" y="3224213"/>
          <p14:tracePt t="44487" x="5857875" y="3224213"/>
          <p14:tracePt t="44504" x="5810250" y="3224213"/>
          <p14:tracePt t="44521" x="5791200" y="3224213"/>
          <p14:tracePt t="44554" x="5757863" y="3224213"/>
          <p14:tracePt t="44587" x="5729288" y="3224213"/>
          <p14:tracePt t="44604" x="5719763" y="3224213"/>
          <p14:tracePt t="44621" x="5695950" y="3224213"/>
          <p14:tracePt t="44638" x="5676900" y="3224213"/>
          <p14:tracePt t="44654" x="5657850" y="3224213"/>
          <p14:tracePt t="44671" x="5643563" y="3224213"/>
          <p14:tracePt t="44687" x="5619750" y="3224213"/>
          <p14:tracePt t="44704" x="5610225" y="3224213"/>
          <p14:tracePt t="44721" x="5595938" y="3224213"/>
          <p14:tracePt t="44737" x="5576888" y="3224213"/>
          <p14:tracePt t="44754" x="5562600" y="3224213"/>
          <p14:tracePt t="44771" x="5553075" y="3224213"/>
          <p14:tracePt t="44787" x="5538788" y="3224213"/>
          <p14:tracePt t="44804" x="5514975" y="3224213"/>
          <p14:tracePt t="44821" x="5500688" y="3224213"/>
          <p14:tracePt t="44837" x="5491163" y="3224213"/>
          <p14:tracePt t="44854" x="5481638" y="3224213"/>
          <p14:tracePt t="44871" x="5462588" y="3224213"/>
          <p14:tracePt t="44887" x="5453063" y="3224213"/>
          <p14:tracePt t="44904" x="5438775" y="3224213"/>
          <p14:tracePt t="44921" x="5424488" y="3224213"/>
          <p14:tracePt t="44937" x="5376863" y="3224213"/>
          <p14:tracePt t="44954" x="5338763" y="3224213"/>
          <p14:tracePt t="44971" x="5305425" y="3224213"/>
          <p14:tracePt t="44987" x="5257800" y="3224213"/>
          <p14:tracePt t="45004" x="5229225" y="3224213"/>
          <p14:tracePt t="45021" x="5210175" y="3224213"/>
          <p14:tracePt t="45037" x="5186363" y="3219450"/>
          <p14:tracePt t="45054" x="5162550" y="3205163"/>
          <p14:tracePt t="45071" x="5143500" y="3195638"/>
          <p14:tracePt t="45087" x="5129213" y="3186113"/>
          <p14:tracePt t="45104" x="5110163" y="3148013"/>
          <p14:tracePt t="45121" x="5076825" y="3090863"/>
          <p14:tracePt t="45137" x="5067300" y="3043238"/>
          <p14:tracePt t="45154" x="5067300" y="3005138"/>
          <p14:tracePt t="45171" x="5067300" y="2967038"/>
          <p14:tracePt t="45188" x="5067300" y="2943225"/>
          <p14:tracePt t="45204" x="5072063" y="2924175"/>
          <p14:tracePt t="45221" x="5076825" y="2905125"/>
          <p14:tracePt t="45237" x="5086350" y="2886075"/>
          <p14:tracePt t="45254" x="5100638" y="2876550"/>
          <p14:tracePt t="45271" x="5133975" y="2867025"/>
          <p14:tracePt t="45287" x="5176838" y="2857500"/>
          <p14:tracePt t="45305" x="5219700" y="2857500"/>
          <p14:tracePt t="45321" x="5243513" y="2857500"/>
          <p14:tracePt t="45337" x="5257800" y="2857500"/>
          <p14:tracePt t="45354" x="5272088" y="2867025"/>
          <p14:tracePt t="45371" x="5295900" y="2881313"/>
          <p14:tracePt t="45387" x="5305425" y="2895600"/>
          <p14:tracePt t="45404" x="5324475" y="2938463"/>
          <p14:tracePt t="45421" x="5343525" y="3000375"/>
          <p14:tracePt t="45437" x="5343525" y="3038475"/>
          <p14:tracePt t="45454" x="5343525" y="3052763"/>
          <p14:tracePt t="45471" x="5343525" y="3067050"/>
          <p14:tracePt t="45487" x="5343525" y="3076575"/>
          <p14:tracePt t="45504" x="5343525" y="3081338"/>
          <p14:tracePt t="45521" x="5343525" y="3086100"/>
          <p14:tracePt t="45561" x="5343525" y="3090863"/>
          <p14:tracePt t="45576" x="5343525" y="3095625"/>
          <p14:tracePt t="45587" x="5343525" y="3100388"/>
          <p14:tracePt t="45604" x="5334000" y="3114675"/>
          <p14:tracePt t="45621" x="5329238" y="3124200"/>
          <p14:tracePt t="45638" x="5324475" y="3138488"/>
          <p14:tracePt t="45654" x="5314950" y="3152775"/>
          <p14:tracePt t="45671" x="5291138" y="3171825"/>
          <p14:tracePt t="45687" x="5276850" y="3181350"/>
          <p14:tracePt t="45704" x="5257800" y="3186113"/>
          <p14:tracePt t="45721" x="5243513" y="3190875"/>
          <p14:tracePt t="45737" x="5219700" y="3195638"/>
          <p14:tracePt t="45754" x="5205413" y="3195638"/>
          <p14:tracePt t="45771" x="5181600" y="3195638"/>
          <p14:tracePt t="45787" x="5162550" y="3195638"/>
          <p14:tracePt t="45804" x="5138738" y="3186113"/>
          <p14:tracePt t="45821" x="5133975" y="3176588"/>
          <p14:tracePt t="45837" x="5110163" y="3143250"/>
          <p14:tracePt t="45854" x="5081588" y="3052763"/>
          <p14:tracePt t="45871" x="5081588" y="2990850"/>
          <p14:tracePt t="45888" x="5081588" y="2952750"/>
          <p14:tracePt t="45904" x="5081588" y="2933700"/>
          <p14:tracePt t="45921" x="5095875" y="2881313"/>
          <p14:tracePt t="45937" x="5100638" y="2857500"/>
          <p14:tracePt t="45954" x="5110163" y="2847975"/>
          <p14:tracePt t="45971" x="5114925" y="2833688"/>
          <p14:tracePt t="45987" x="5124450" y="2819400"/>
          <p14:tracePt t="46004" x="5129213" y="2809875"/>
          <p14:tracePt t="46021" x="5143500" y="2805113"/>
          <p14:tracePt t="46037" x="5162550" y="2800350"/>
          <p14:tracePt t="46054" x="5181600" y="2800350"/>
          <p14:tracePt t="46071" x="5205413" y="2805113"/>
          <p14:tracePt t="46087" x="5219700" y="2809875"/>
          <p14:tracePt t="46104" x="5243513" y="2828925"/>
          <p14:tracePt t="46121" x="5253038" y="2838450"/>
          <p14:tracePt t="46137" x="5262563" y="2857500"/>
          <p14:tracePt t="46154" x="5276850" y="2895600"/>
          <p14:tracePt t="46171" x="5276850" y="2928938"/>
          <p14:tracePt t="46187" x="5276850" y="2938463"/>
          <p14:tracePt t="46204" x="5276850" y="2947988"/>
          <p14:tracePt t="46221" x="5276850" y="2957513"/>
          <p14:tracePt t="46237" x="5276850" y="2962275"/>
          <p14:tracePt t="46590" x="5262563" y="3057525"/>
          <p14:tracePt t="46596" x="5248275" y="3167063"/>
          <p14:tracePt t="46605" x="5229225" y="3267075"/>
          <p14:tracePt t="46621" x="5167313" y="3543300"/>
          <p14:tracePt t="46637" x="5081588" y="3795713"/>
          <p14:tracePt t="46655" x="5010150" y="3976688"/>
          <p14:tracePt t="46671" x="4891088" y="4338638"/>
          <p14:tracePt t="46704" x="4767263" y="4629150"/>
          <p14:tracePt t="46737" x="4667250" y="4895850"/>
          <p14:tracePt t="46754" x="4643438" y="4943475"/>
          <p14:tracePt t="46771" x="4614863" y="4972050"/>
          <p14:tracePt t="46787" x="4581525" y="5005388"/>
          <p14:tracePt t="46804" x="4557713" y="5019675"/>
          <p14:tracePt t="46821" x="4533900" y="5033963"/>
          <p14:tracePt t="46837" x="4510088" y="5053013"/>
          <p14:tracePt t="46854" x="4476750" y="5076825"/>
          <p14:tracePt t="46871" x="4452938" y="5100638"/>
          <p14:tracePt t="46887" x="4414838" y="5138738"/>
          <p14:tracePt t="46904" x="4348163" y="5200650"/>
          <p14:tracePt t="46921" x="4305300" y="5248275"/>
          <p14:tracePt t="46937" x="4262438" y="5281613"/>
          <p14:tracePt t="46954" x="4229100" y="5305425"/>
          <p14:tracePt t="46971" x="4171950" y="5343525"/>
          <p14:tracePt t="46987" x="4143375" y="5362575"/>
          <p14:tracePt t="47004" x="4119563" y="5376863"/>
          <p14:tracePt t="47021" x="4090988" y="5395913"/>
          <p14:tracePt t="47037" x="4048125" y="5414963"/>
          <p14:tracePt t="47054" x="4024313" y="5419725"/>
          <p14:tracePt t="47071" x="4005263" y="5424488"/>
          <p14:tracePt t="47087" x="3981450" y="5424488"/>
          <p14:tracePt t="47104" x="3933825" y="5424488"/>
          <p14:tracePt t="47121" x="3905250" y="5424488"/>
          <p14:tracePt t="47137" x="3881438" y="5424488"/>
          <p14:tracePt t="47154" x="3833813" y="5419725"/>
          <p14:tracePt t="47171" x="3810000" y="5414963"/>
          <p14:tracePt t="47187" x="3771900" y="5400675"/>
          <p14:tracePt t="47204" x="3752850" y="5395913"/>
          <p14:tracePt t="47220" x="3719513" y="5381625"/>
          <p14:tracePt t="47237" x="3695700" y="5376863"/>
          <p14:tracePt t="47254" x="3671888" y="5376863"/>
          <p14:tracePt t="47270" x="3662363" y="5376863"/>
          <p14:tracePt t="47287" x="3643313" y="5376863"/>
          <p14:tracePt t="47304" x="3638550" y="5376863"/>
          <p14:tracePt t="47320" x="3633788" y="5376863"/>
          <p14:tracePt t="47338" x="3624263" y="5376863"/>
          <p14:tracePt t="47354" x="3619500" y="5376863"/>
          <p14:tracePt t="47371" x="3609975" y="5376863"/>
          <p14:tracePt t="47405" x="3605213" y="5376863"/>
          <p14:tracePt t="47421" x="3600450" y="5376863"/>
          <p14:tracePt t="47449" x="3595688" y="5376863"/>
          <p14:tracePt t="47514" x="3595688" y="5372100"/>
          <p14:tracePt t="47529" x="3595688" y="5367338"/>
          <p14:tracePt t="47640" x="3600450" y="5367338"/>
          <p14:tracePt t="47647" x="3614738" y="5367338"/>
          <p14:tracePt t="47657" x="3624263" y="5362575"/>
          <p14:tracePt t="47671" x="3676650" y="5348288"/>
          <p14:tracePt t="47687" x="3771900" y="5324475"/>
          <p14:tracePt t="47704" x="3871913" y="5310188"/>
          <p14:tracePt t="47720" x="4014788" y="5295900"/>
          <p14:tracePt t="47737" x="4095750" y="5276850"/>
          <p14:tracePt t="47754" x="4186238" y="5276850"/>
          <p14:tracePt t="47771" x="4300538" y="5276850"/>
          <p14:tracePt t="47787" x="4381500" y="5276850"/>
          <p14:tracePt t="47804" x="4452938" y="5262563"/>
          <p14:tracePt t="47820" x="4510088" y="5262563"/>
          <p14:tracePt t="47837" x="4605338" y="5248275"/>
          <p14:tracePt t="47854" x="4672013" y="5248275"/>
          <p14:tracePt t="47871" x="4733925" y="5243513"/>
          <p14:tracePt t="47887" x="4795838" y="5238750"/>
          <p14:tracePt t="47904" x="4872038" y="5224463"/>
          <p14:tracePt t="47921" x="4919663" y="5224463"/>
          <p14:tracePt t="47937" x="4962525" y="5224463"/>
          <p14:tracePt t="47954" x="5014913" y="5224463"/>
          <p14:tracePt t="47971" x="5081588" y="5233988"/>
          <p14:tracePt t="47987" x="5124450" y="5233988"/>
          <p14:tracePt t="48004" x="5162550" y="5243513"/>
          <p14:tracePt t="48021" x="5200650" y="5243513"/>
          <p14:tracePt t="48037" x="5224463" y="5243513"/>
          <p14:tracePt t="48054" x="5243513" y="5243513"/>
          <p14:tracePt t="48070" x="5253038" y="5243513"/>
          <p14:tracePt t="48087" x="5272088" y="5243513"/>
          <p14:tracePt t="48104" x="5281613" y="5243513"/>
          <p14:tracePt t="48121" x="5286375" y="5243513"/>
          <p14:tracePt t="48137" x="5291138" y="5243513"/>
          <p14:tracePt t="48154" x="5291138" y="5248275"/>
          <p14:tracePt t="48171" x="5291138" y="5253038"/>
          <p14:tracePt t="48187" x="5286375" y="5262563"/>
          <p14:tracePt t="48204" x="5224463" y="5281613"/>
          <p14:tracePt t="48220" x="5110163" y="5291138"/>
          <p14:tracePt t="48237" x="4995863" y="5300663"/>
          <p14:tracePt t="48254" x="4881563" y="5305425"/>
          <p14:tracePt t="48271" x="4714875" y="5305425"/>
          <p14:tracePt t="48287" x="4614863" y="5305425"/>
          <p14:tracePt t="48304" x="4543425" y="5314950"/>
          <p14:tracePt t="48320" x="4471988" y="5314950"/>
          <p14:tracePt t="48337" x="4405313" y="5314950"/>
          <p14:tracePt t="48354" x="4362450" y="5305425"/>
          <p14:tracePt t="48371" x="4324350" y="5305425"/>
          <p14:tracePt t="48387" x="4295775" y="5305425"/>
          <p14:tracePt t="48404" x="4257675" y="5300663"/>
          <p14:tracePt t="48421" x="4238625" y="5300663"/>
          <p14:tracePt t="48437" x="4214813" y="5300663"/>
          <p14:tracePt t="48454" x="4195763" y="5300663"/>
          <p14:tracePt t="48470" x="4191000" y="5300663"/>
          <p14:tracePt t="48487" x="4186238" y="5300663"/>
          <p14:tracePt t="48504" x="4181475" y="5300663"/>
          <p14:tracePt t="48579" x="4181475" y="5295900"/>
          <p14:tracePt t="48586" x="4186238" y="5291138"/>
          <p14:tracePt t="48594" x="4200525" y="5286375"/>
          <p14:tracePt t="48604" x="4229100" y="5272088"/>
          <p14:tracePt t="48621" x="4314825" y="5243513"/>
          <p14:tracePt t="48637" x="4491038" y="5191125"/>
          <p14:tracePt t="48654" x="4629150" y="5157788"/>
          <p14:tracePt t="48670" x="4767263" y="5129213"/>
          <p14:tracePt t="48687" x="4857750" y="5114925"/>
          <p14:tracePt t="48704" x="4986338" y="5100638"/>
          <p14:tracePt t="48720" x="5067300" y="5100638"/>
          <p14:tracePt t="48737" x="5148263" y="5100638"/>
          <p14:tracePt t="48754" x="5224463" y="5100638"/>
          <p14:tracePt t="48770" x="5310188" y="5100638"/>
          <p14:tracePt t="48787" x="5353050" y="5100638"/>
          <p14:tracePt t="48804" x="5400675" y="5100638"/>
          <p14:tracePt t="48820" x="5453063" y="5100638"/>
          <p14:tracePt t="48837" x="5510213" y="5100638"/>
          <p14:tracePt t="48854" x="5534025" y="5100638"/>
          <p14:tracePt t="48870" x="5553075" y="5100638"/>
          <p14:tracePt t="48887" x="5567363" y="5100638"/>
          <p14:tracePt t="48904" x="5572125" y="5100638"/>
          <p14:tracePt t="48920" x="5581650" y="5100638"/>
          <p14:tracePt t="48961" x="5581650" y="5105400"/>
          <p14:tracePt t="48970" x="5576888" y="5114925"/>
          <p14:tracePt t="48987" x="5548313" y="5148263"/>
          <p14:tracePt t="49004" x="5476875" y="5200650"/>
          <p14:tracePt t="49020" x="5262563" y="5305425"/>
          <p14:tracePt t="49037" x="5091113" y="5367338"/>
          <p14:tracePt t="49054" x="4943475" y="5405438"/>
          <p14:tracePt t="49071" x="4805363" y="5429250"/>
          <p14:tracePt t="49087" x="4614863" y="5448300"/>
          <p14:tracePt t="49104" x="4533900" y="5453063"/>
          <p14:tracePt t="49120" x="4471988" y="5462588"/>
          <p14:tracePt t="49137" x="4410075" y="5462588"/>
          <p14:tracePt t="49154" x="4367213" y="5462588"/>
          <p14:tracePt t="49170" x="4319588" y="5462588"/>
          <p14:tracePt t="49187" x="4286250" y="5462588"/>
          <p14:tracePt t="49204" x="4243388" y="5462588"/>
          <p14:tracePt t="49220" x="4233863" y="5462588"/>
          <p14:tracePt t="49237" x="4229100" y="5462588"/>
          <p14:tracePt t="49254" x="4219575" y="5462588"/>
          <p14:tracePt t="49306" x="4224338" y="5462588"/>
          <p14:tracePt t="49314" x="4243388" y="5462588"/>
          <p14:tracePt t="49321" x="4267200" y="5462588"/>
          <p14:tracePt t="49337" x="4357688" y="5457825"/>
          <p14:tracePt t="49354" x="4524375" y="5448300"/>
          <p14:tracePt t="49370" x="4681538" y="5419725"/>
          <p14:tracePt t="49387" x="4910138" y="5376863"/>
          <p14:tracePt t="49404" x="5067300" y="5362575"/>
          <p14:tracePt t="49420" x="5181600" y="5343525"/>
          <p14:tracePt t="49437" x="5262563" y="5343525"/>
          <p14:tracePt t="49454" x="5338763" y="5343525"/>
          <p14:tracePt t="49470" x="5376863" y="5343525"/>
          <p14:tracePt t="49487" x="5405438" y="5343525"/>
          <p14:tracePt t="49504" x="5414963" y="5343525"/>
          <p14:tracePt t="49520" x="5429250" y="5343525"/>
          <p14:tracePt t="49537" x="5434013" y="5343525"/>
          <p14:tracePt t="49570" x="5434013" y="5348288"/>
          <p14:tracePt t="49587" x="5429250" y="5362575"/>
          <p14:tracePt t="49604" x="5386388" y="5386388"/>
          <p14:tracePt t="49620" x="5276850" y="5429250"/>
          <p14:tracePt t="49637" x="5048250" y="5491163"/>
          <p14:tracePt t="49654" x="4886325" y="5529263"/>
          <p14:tracePt t="49670" x="4738688" y="5572125"/>
          <p14:tracePt t="49687" x="4610100" y="5605463"/>
          <p14:tracePt t="49704" x="4486275" y="5653088"/>
          <p14:tracePt t="49720" x="4433888" y="5672138"/>
          <p14:tracePt t="49737" x="4395788" y="5691188"/>
          <p14:tracePt t="49754" x="4371975" y="5700713"/>
          <p14:tracePt t="49770" x="4362450" y="5705475"/>
          <p14:tracePt t="49787" x="4357688" y="5705475"/>
          <p14:tracePt t="49804" x="4352925" y="5705475"/>
          <p14:tracePt t="49857" x="4362450" y="5705475"/>
          <p14:tracePt t="49865" x="4386263" y="5691188"/>
          <p14:tracePt t="49872" x="4424363" y="5676900"/>
          <p14:tracePt t="49887" x="4552950" y="5643563"/>
          <p14:tracePt t="49904" x="4691063" y="5610225"/>
          <p14:tracePt t="49920" x="4795838" y="5586413"/>
          <p14:tracePt t="49937" x="4967288" y="5567363"/>
          <p14:tracePt t="49954" x="5057775" y="5562600"/>
          <p14:tracePt t="49970" x="5138738" y="5562600"/>
          <p14:tracePt t="49987" x="5181600" y="5562600"/>
          <p14:tracePt t="50004" x="5229225" y="5562600"/>
          <p14:tracePt t="50020" x="5248275" y="5562600"/>
          <p14:tracePt t="50037" x="5262563" y="5562600"/>
          <p14:tracePt t="50054" x="5272088" y="5562600"/>
          <p14:tracePt t="50070" x="5281613" y="5562600"/>
          <p14:tracePt t="50104" x="5281613" y="5576888"/>
          <p14:tracePt t="50120" x="5276850" y="5600700"/>
          <p14:tracePt t="50137" x="5195888" y="5672138"/>
          <p14:tracePt t="50154" x="5076825" y="5719763"/>
          <p14:tracePt t="50170" x="4957763" y="5772150"/>
          <p14:tracePt t="50187" x="4772025" y="5824538"/>
          <p14:tracePt t="50204" x="4667250" y="5848350"/>
          <p14:tracePt t="50220" x="4591050" y="5872163"/>
          <p14:tracePt t="50237" x="4548188" y="5881688"/>
          <p14:tracePt t="50254" x="4529138" y="5891213"/>
          <p14:tracePt t="50270" x="4519613" y="5895975"/>
          <p14:tracePt t="50287" x="4514850" y="5895975"/>
          <p14:tracePt t="50320" x="4524375" y="5900738"/>
          <p14:tracePt t="50337" x="4591050" y="5910263"/>
          <p14:tracePt t="50354" x="4705350" y="5910263"/>
          <p14:tracePt t="50371" x="4872038" y="5905500"/>
          <p14:tracePt t="50387" x="4967288" y="5891213"/>
          <p14:tracePt t="50404" x="5033963" y="5891213"/>
          <p14:tracePt t="50420" x="5076825" y="5881688"/>
          <p14:tracePt t="50437" x="5100638" y="5881688"/>
          <p14:tracePt t="50454" x="5110163" y="5881688"/>
          <p14:tracePt t="50470" x="5114925" y="5881688"/>
          <p14:tracePt t="50487" x="5119688" y="5881688"/>
          <p14:tracePt t="50504" x="5124450" y="5881688"/>
          <p14:tracePt t="50520" x="5129213" y="5881688"/>
          <p14:tracePt t="50636" x="5129213" y="5872163"/>
          <p14:tracePt t="50643" x="5129213" y="5829300"/>
          <p14:tracePt t="50654" x="5124450" y="5719763"/>
          <p14:tracePt t="50670" x="5095875" y="5510213"/>
          <p14:tracePt t="50687" x="5043488" y="4810125"/>
          <p14:tracePt t="50704" x="5043488" y="4286250"/>
          <p14:tracePt t="50721" x="5048250" y="4067175"/>
          <p14:tracePt t="50737" x="5057775" y="3886200"/>
          <p14:tracePt t="50738" x="5062538" y="3810000"/>
          <p14:tracePt t="50754" x="5091113" y="3671888"/>
          <p14:tracePt t="50770" x="5105400" y="3576638"/>
          <p14:tracePt t="50787" x="5110163" y="3529013"/>
          <p14:tracePt t="50804" x="5124450" y="3443288"/>
          <p14:tracePt t="50820" x="5133975" y="3352800"/>
          <p14:tracePt t="50837" x="5148263" y="3267075"/>
          <p14:tracePt t="50854" x="5162550" y="3195638"/>
          <p14:tracePt t="50870" x="5176838" y="3133725"/>
          <p14:tracePt t="50887" x="5191125" y="3100388"/>
          <p14:tracePt t="50904" x="5200650" y="3067050"/>
          <p14:tracePt t="50920" x="5205413" y="3038475"/>
          <p14:tracePt t="50937" x="5214938" y="3014663"/>
          <p14:tracePt t="50953" x="5219700" y="2990850"/>
          <p14:tracePt t="50970" x="5233988" y="2976563"/>
          <p14:tracePt t="50987" x="5238750" y="2962275"/>
          <p14:tracePt t="51004" x="5253038" y="2943225"/>
          <p14:tracePt t="51020" x="5267325" y="2933700"/>
          <p14:tracePt t="51037" x="5276850" y="2928938"/>
          <p14:tracePt t="51054" x="5295900" y="2924175"/>
          <p14:tracePt t="51070" x="5314950" y="2928938"/>
          <p14:tracePt t="51087" x="5324475" y="2938463"/>
          <p14:tracePt t="51104" x="5338763" y="2962275"/>
          <p14:tracePt t="51120" x="5362575" y="2995613"/>
          <p14:tracePt t="51137" x="5367338" y="3005138"/>
          <p14:tracePt t="51153" x="5372100" y="3028950"/>
          <p14:tracePt t="51170" x="5372100" y="3048000"/>
          <p14:tracePt t="51187" x="5348288" y="3095625"/>
          <p14:tracePt t="51203" x="5314950" y="3124200"/>
          <p14:tracePt t="51220" x="5267325" y="3162300"/>
          <p14:tracePt t="51237" x="5214938" y="3181350"/>
          <p14:tracePt t="51238" x="5191125" y="3190875"/>
          <p14:tracePt t="51254" x="5138738" y="3195638"/>
          <p14:tracePt t="51270" x="5100638" y="3195638"/>
          <p14:tracePt t="51287" x="5062538" y="3167063"/>
          <p14:tracePt t="51304" x="5019675" y="3133725"/>
          <p14:tracePt t="51320" x="4995863" y="3095625"/>
          <p14:tracePt t="51337" x="4976813" y="3043238"/>
          <p14:tracePt t="51354" x="4962525" y="2957513"/>
          <p14:tracePt t="51370" x="4967288" y="2862263"/>
          <p14:tracePt t="51387" x="4981575" y="2819400"/>
          <p14:tracePt t="51404" x="5005388" y="2790825"/>
          <p14:tracePt t="51420" x="5029200" y="2767013"/>
          <p14:tracePt t="51437" x="5076825" y="2743200"/>
          <p14:tracePt t="51453" x="5110163" y="2728913"/>
          <p14:tracePt t="51470" x="5138738" y="2728913"/>
          <p14:tracePt t="51487" x="5176838" y="2752725"/>
          <p14:tracePt t="51504" x="5214938" y="2809875"/>
          <p14:tracePt t="51520" x="5233988" y="2871788"/>
          <p14:tracePt t="51537" x="5248275" y="2933700"/>
          <p14:tracePt t="51554" x="5248275" y="3009900"/>
          <p14:tracePt t="51570" x="5238750" y="3052763"/>
          <p14:tracePt t="51587" x="5219700" y="3100388"/>
          <p14:tracePt t="51603" x="5214938" y="3128963"/>
          <p14:tracePt t="51620" x="5205413" y="3148013"/>
          <p14:tracePt t="51637" x="5200650" y="3152775"/>
          <p14:tracePt t="51654" x="5200650" y="3157538"/>
          <p14:tracePt t="51670" x="5200650" y="3162300"/>
          <p14:tracePt t="52046" x="5195888" y="3162300"/>
          <p14:tracePt t="52053" x="5191125" y="3167063"/>
          <p14:tracePt t="52060" x="5191125" y="3171825"/>
          <p14:tracePt t="52070" x="5186363" y="3171825"/>
          <p14:tracePt t="52087" x="5172075" y="3181350"/>
          <p14:tracePt t="52120" x="5138738" y="3205163"/>
          <p14:tracePt t="52153" x="5114925" y="3219450"/>
          <p14:tracePt t="52170" x="5095875" y="3228975"/>
          <p14:tracePt t="52187" x="5081588" y="3233738"/>
          <p14:tracePt t="52203" x="5076825" y="3238500"/>
          <p14:tracePt t="52220" x="5072063" y="3238500"/>
          <p14:tracePt t="52237" x="5062538" y="3238500"/>
          <p14:tracePt t="52253" x="5057775" y="3238500"/>
          <p14:tracePt t="52270" x="5053013" y="3233738"/>
          <p14:tracePt t="52287" x="5043488" y="3214688"/>
          <p14:tracePt t="52303" x="5019675" y="3167063"/>
          <p14:tracePt t="52320" x="5014913" y="3133725"/>
          <p14:tracePt t="52337" x="5005388" y="3090863"/>
          <p14:tracePt t="52354" x="5014913" y="2990850"/>
          <p14:tracePt t="52370" x="5048250" y="2886075"/>
          <p14:tracePt t="52387" x="5081588" y="2790825"/>
          <p14:tracePt t="52403" x="5110163" y="2724150"/>
          <p14:tracePt t="52420" x="5148263" y="2676525"/>
          <p14:tracePt t="52437" x="5162550" y="2652713"/>
          <p14:tracePt t="52453" x="5181600" y="2633663"/>
          <p14:tracePt t="52470" x="5191125" y="2619375"/>
          <p14:tracePt t="52487" x="5219700" y="2609850"/>
          <p14:tracePt t="52503" x="5233988" y="2609850"/>
          <p14:tracePt t="52520" x="5243513" y="2609850"/>
          <p14:tracePt t="52537" x="5267325" y="2614613"/>
          <p14:tracePt t="52553" x="5281613" y="2628900"/>
          <p14:tracePt t="52570" x="5310188" y="2676525"/>
          <p14:tracePt t="52587" x="5329238" y="2728913"/>
          <p14:tracePt t="52603" x="5348288" y="2800350"/>
          <p14:tracePt t="52620" x="5362575" y="2828925"/>
          <p14:tracePt t="52637" x="5367338" y="2852738"/>
          <p14:tracePt t="52653" x="5372100" y="2871788"/>
          <p14:tracePt t="52670" x="5372100" y="2905125"/>
          <p14:tracePt t="52687" x="5372100" y="2933700"/>
          <p14:tracePt t="52704" x="5372100" y="2962275"/>
          <p14:tracePt t="52720" x="5367338" y="3000375"/>
          <p14:tracePt t="52737" x="5338763" y="3052763"/>
          <p14:tracePt t="52753" x="5329238" y="3090863"/>
          <p14:tracePt t="52770" x="5305425" y="3114675"/>
          <p14:tracePt t="52787" x="5272088" y="3143250"/>
          <p14:tracePt t="52803" x="5248275" y="3162300"/>
          <p14:tracePt t="52820" x="5210175" y="3181350"/>
          <p14:tracePt t="52837" x="5181600" y="3186113"/>
          <p14:tracePt t="52853" x="5143500" y="3186113"/>
          <p14:tracePt t="52870" x="5119688" y="3171825"/>
          <p14:tracePt t="52887" x="5086350" y="3143250"/>
          <p14:tracePt t="52903" x="5053013" y="3086100"/>
          <p14:tracePt t="52920" x="5010150" y="3009900"/>
          <p14:tracePt t="52937" x="5000625" y="2947988"/>
          <p14:tracePt t="52953" x="5000625" y="2857500"/>
          <p14:tracePt t="52970" x="5019675" y="2752725"/>
          <p14:tracePt t="52987" x="5062538" y="2647950"/>
          <p14:tracePt t="53003" x="5086350" y="2614613"/>
          <p14:tracePt t="53020" x="5110163" y="2590800"/>
          <p14:tracePt t="53037" x="5143500" y="2557463"/>
          <p14:tracePt t="53053" x="5167313" y="2552700"/>
          <p14:tracePt t="53070" x="5181600" y="2547938"/>
          <p14:tracePt t="53087" x="5205413" y="2547938"/>
          <p14:tracePt t="53103" x="5238750" y="2581275"/>
          <p14:tracePt t="53120" x="5267325" y="2643188"/>
          <p14:tracePt t="53137" x="5281613" y="2695575"/>
          <p14:tracePt t="53153" x="5291138" y="2738438"/>
          <p14:tracePt t="53170" x="5291138" y="2800350"/>
          <p14:tracePt t="53187" x="5286375" y="2843213"/>
          <p14:tracePt t="53203" x="5272088" y="2881313"/>
          <p14:tracePt t="53220" x="5262563" y="2919413"/>
          <p14:tracePt t="53237" x="5262563" y="2928938"/>
          <p14:tracePt t="53253" x="5262563" y="2933700"/>
          <p14:tracePt t="53270" x="5262563" y="2938463"/>
          <p14:tracePt t="53287" x="5262563" y="2947988"/>
          <p14:tracePt t="53320" x="5262563" y="2957513"/>
          <p14:tracePt t="53337" x="5262563" y="2971800"/>
          <p14:tracePt t="53353" x="5262563" y="3005138"/>
          <p14:tracePt t="53370" x="5267325" y="3028950"/>
          <p14:tracePt t="53387" x="5276850" y="3052763"/>
          <p14:tracePt t="53404" x="5291138" y="3071813"/>
          <p14:tracePt t="53420" x="5295900" y="3086100"/>
          <p14:tracePt t="53437" x="5300663" y="3095625"/>
          <p14:tracePt t="53453" x="5300663" y="3109913"/>
          <p14:tracePt t="53470" x="5300663" y="3128963"/>
          <p14:tracePt t="53487" x="5295900" y="3143250"/>
          <p14:tracePt t="53503" x="5291138" y="3152775"/>
          <p14:tracePt t="53520" x="5272088" y="3171825"/>
          <p14:tracePt t="53537" x="5238750" y="3200400"/>
          <p14:tracePt t="53553" x="5200650" y="3224213"/>
          <p14:tracePt t="53570" x="5148263" y="3233738"/>
          <p14:tracePt t="53587" x="5105400" y="3248025"/>
          <p14:tracePt t="53603" x="5048250" y="3262313"/>
          <p14:tracePt t="53620" x="5033963" y="3262313"/>
          <p14:tracePt t="53637" x="5024438" y="3262313"/>
          <p14:tracePt t="53654" x="5014913" y="3262313"/>
          <p14:tracePt t="53670" x="5010150" y="3262313"/>
          <p14:tracePt t="53757" x="5014913" y="3262313"/>
          <p14:tracePt t="53764" x="5024438" y="3262313"/>
          <p14:tracePt t="53772" x="5038725" y="3257550"/>
          <p14:tracePt t="53787" x="5072063" y="3248025"/>
          <p14:tracePt t="53803" x="5110163" y="3243263"/>
          <p14:tracePt t="53820" x="5153025" y="3243263"/>
          <p14:tracePt t="53837" x="5181600" y="3238500"/>
          <p14:tracePt t="53853" x="5214938" y="3238500"/>
          <p14:tracePt t="53870" x="5233988" y="3233738"/>
          <p14:tracePt t="53887" x="5248275" y="3233738"/>
          <p14:tracePt t="53903" x="5276850" y="3224213"/>
          <p14:tracePt t="53920" x="5295900" y="3219450"/>
          <p14:tracePt t="53937" x="5319713" y="3209925"/>
          <p14:tracePt t="53953" x="5343525" y="3205163"/>
          <p14:tracePt t="53970" x="5372100" y="3190875"/>
          <p14:tracePt t="53987" x="5386388" y="3186113"/>
          <p14:tracePt t="54003" x="5395913" y="3176588"/>
          <p14:tracePt t="54020" x="5410200" y="3171825"/>
          <p14:tracePt t="54037" x="5429250" y="3157538"/>
          <p14:tracePt t="54053" x="5443538" y="3148013"/>
          <p14:tracePt t="54070" x="5453063" y="3133725"/>
          <p14:tracePt t="54087" x="5467350" y="3105150"/>
          <p14:tracePt t="54103" x="5472113" y="3076575"/>
          <p14:tracePt t="54120" x="5476875" y="3048000"/>
          <p14:tracePt t="54137" x="5481638" y="3024188"/>
          <p14:tracePt t="54153" x="5481638" y="2986088"/>
          <p14:tracePt t="54170" x="5481638" y="2957513"/>
          <p14:tracePt t="54187" x="5476875" y="2933700"/>
          <p14:tracePt t="54203" x="5472113" y="2914650"/>
          <p14:tracePt t="54220" x="5457825" y="2886075"/>
          <p14:tracePt t="54237" x="5448300" y="2871788"/>
          <p14:tracePt t="54253" x="5434013" y="2862263"/>
          <p14:tracePt t="54270" x="5405438" y="2838450"/>
          <p14:tracePt t="54287" x="5381625" y="2819400"/>
          <p14:tracePt t="54303" x="5348288" y="2809875"/>
          <p14:tracePt t="54320" x="5314950" y="2805113"/>
          <p14:tracePt t="54337" x="5276850" y="2795588"/>
          <p14:tracePt t="54353" x="5248275" y="2795588"/>
          <p14:tracePt t="54370" x="5229225" y="2800350"/>
          <p14:tracePt t="54387" x="5205413" y="2809875"/>
          <p14:tracePt t="54403" x="5176838" y="2819400"/>
          <p14:tracePt t="54420" x="5167313" y="2828925"/>
          <p14:tracePt t="54437" x="5157788" y="2843213"/>
          <p14:tracePt t="54453" x="5138738" y="2862263"/>
          <p14:tracePt t="54470" x="5110163" y="2919413"/>
          <p14:tracePt t="54487" x="5095875" y="2957513"/>
          <p14:tracePt t="54503" x="5091113" y="3000375"/>
          <p14:tracePt t="54520" x="5091113" y="3033713"/>
          <p14:tracePt t="54537" x="5091113" y="3052763"/>
          <p14:tracePt t="54553" x="5095875" y="3062288"/>
          <p14:tracePt t="54570" x="5100638" y="3071813"/>
          <p14:tracePt t="54587" x="5114925" y="3081338"/>
          <p14:tracePt t="54603" x="5129213" y="3086100"/>
          <p14:tracePt t="54620" x="5148263" y="3090863"/>
          <p14:tracePt t="54637" x="5172075" y="3100388"/>
          <p14:tracePt t="54653" x="5229225" y="3095625"/>
          <p14:tracePt t="54670" x="5262563" y="3086100"/>
          <p14:tracePt t="54687" x="5291138" y="3071813"/>
          <p14:tracePt t="54703" x="5324475" y="3048000"/>
          <p14:tracePt t="54720" x="5357813" y="3014663"/>
          <p14:tracePt t="54737" x="5376863" y="2990850"/>
          <p14:tracePt t="54753" x="5386388" y="2967038"/>
          <p14:tracePt t="54770" x="5400675" y="2933700"/>
          <p14:tracePt t="54787" x="5400675" y="2919413"/>
          <p14:tracePt t="54803" x="5400675" y="2895600"/>
          <p14:tracePt t="54820" x="5395913" y="2881313"/>
          <p14:tracePt t="54837" x="5372100" y="2862263"/>
          <p14:tracePt t="54853" x="5353050" y="2843213"/>
          <p14:tracePt t="54870" x="5319713" y="2838450"/>
          <p14:tracePt t="54886" x="5300663" y="2833688"/>
          <p14:tracePt t="54903" x="5267325" y="2833688"/>
          <p14:tracePt t="54920" x="5243513" y="2833688"/>
          <p14:tracePt t="54937" x="5229225" y="2843213"/>
          <p14:tracePt t="54953" x="5195888" y="2881313"/>
          <p14:tracePt t="54970" x="5129213" y="3014663"/>
          <p14:tracePt t="54987" x="5053013" y="3195638"/>
          <p14:tracePt t="55003" x="4972050" y="3481388"/>
          <p14:tracePt t="55020" x="4852988" y="4014788"/>
          <p14:tracePt t="55037" x="4733925" y="4462463"/>
          <p14:tracePt t="55054" x="4667250" y="4691063"/>
          <p14:tracePt t="55071" x="4586288" y="5029200"/>
          <p14:tracePt t="55089" x="4524375" y="5257800"/>
          <p14:tracePt t="55104" x="4481513" y="5353050"/>
          <p14:tracePt t="55120" x="4452938" y="5429250"/>
          <p14:tracePt t="55137" x="4433888" y="5476875"/>
          <p14:tracePt t="55153" x="4410075" y="5510213"/>
          <p14:tracePt t="55170" x="4405313" y="5519738"/>
          <p14:tracePt t="55187" x="4400550" y="5524500"/>
          <p14:tracePt t="55203" x="4386263" y="5543550"/>
          <p14:tracePt t="55220" x="4371975" y="5553075"/>
          <p14:tracePt t="55236" x="4352925" y="5572125"/>
          <p14:tracePt t="55253" x="4329113" y="5581650"/>
          <p14:tracePt t="55270" x="4314825" y="5591175"/>
          <p14:tracePt t="55286" x="4305300" y="5595938"/>
          <p14:tracePt t="55305" x="4300538" y="5595938"/>
          <p14:tracePt t="55320" x="4295775" y="5595938"/>
          <p14:tracePt t="55337" x="4271963" y="5595938"/>
          <p14:tracePt t="55353" x="4243388" y="5595938"/>
          <p14:tracePt t="55370" x="4205288" y="5586413"/>
          <p14:tracePt t="55388" x="4143375" y="5562600"/>
          <p14:tracePt t="55403" x="4105275" y="5538788"/>
          <p14:tracePt t="55420" x="4081463" y="5514975"/>
          <p14:tracePt t="55437" x="4067175" y="5505450"/>
          <p14:tracePt t="55453" x="4052888" y="5495925"/>
          <p14:tracePt t="55470" x="4048125" y="5486400"/>
          <p14:tracePt t="55487" x="4048125" y="5472113"/>
          <p14:tracePt t="55503" x="4052888" y="5462588"/>
          <p14:tracePt t="55520" x="4114800" y="5438775"/>
          <p14:tracePt t="55537" x="4195763" y="5419725"/>
          <p14:tracePt t="55553" x="4310063" y="5414963"/>
          <p14:tracePt t="55570" x="4400550" y="5405438"/>
          <p14:tracePt t="55586" x="4529138" y="5405438"/>
          <p14:tracePt t="55603" x="4610100" y="5410200"/>
          <p14:tracePt t="55620" x="4681538" y="5424488"/>
          <p14:tracePt t="55637" x="4786313" y="5434013"/>
          <p14:tracePt t="55653" x="4848225" y="5443538"/>
          <p14:tracePt t="55670" x="4886325" y="5443538"/>
          <p14:tracePt t="55686" x="4900613" y="5443538"/>
          <p14:tracePt t="55703" x="4905375" y="5434013"/>
          <p14:tracePt t="55896" x="4929188" y="5419725"/>
          <p14:tracePt t="55903" x="4948238" y="5410200"/>
          <p14:tracePt t="55911" x="4967288" y="5395913"/>
          <p14:tracePt t="55920" x="4991100" y="5381625"/>
          <p14:tracePt t="55938" x="5024438" y="5362575"/>
          <p14:tracePt t="55954" x="5048250" y="5348288"/>
          <p14:tracePt t="55971" x="5067300" y="5338763"/>
          <p14:tracePt t="55988" x="5072063" y="5334000"/>
          <p14:tracePt t="56005" x="5081588" y="5329238"/>
          <p14:tracePt t="56020" x="5091113" y="5329238"/>
          <p14:tracePt t="56118" x="5086350" y="5334000"/>
          <p14:tracePt t="56125" x="5072063" y="5338763"/>
          <p14:tracePt t="56138" x="5019675" y="5357813"/>
          <p14:tracePt t="56154" x="4948238" y="5381625"/>
          <p14:tracePt t="56171" x="4876800" y="5395913"/>
          <p14:tracePt t="56189" x="4800600" y="5391150"/>
          <p14:tracePt t="56205" x="4776788" y="5381625"/>
          <p14:tracePt t="56221" x="4752975" y="5357813"/>
          <p14:tracePt t="56237" x="4733925" y="5319713"/>
          <p14:tracePt t="56241" x="4729163" y="5295900"/>
          <p14:tracePt t="56255" x="4729163" y="5233988"/>
          <p14:tracePt t="56270" x="4738688" y="5153025"/>
          <p14:tracePt t="56287" x="4762500" y="5081588"/>
          <p14:tracePt t="56304" x="4786313" y="5024438"/>
          <p14:tracePt t="56320" x="4829175" y="4981575"/>
          <p14:tracePt t="56337" x="4862513" y="4962525"/>
          <p14:tracePt t="56353" x="4891088" y="4948238"/>
          <p14:tracePt t="56370" x="4914900" y="4943475"/>
          <p14:tracePt t="56387" x="4943475" y="4943475"/>
          <p14:tracePt t="56403" x="4967288" y="4953000"/>
          <p14:tracePt t="56420" x="4991100" y="4967288"/>
          <p14:tracePt t="56437" x="5005388" y="4972050"/>
          <p14:tracePt t="56453" x="5014913" y="4981575"/>
          <p14:tracePt t="56470" x="5019675" y="4991100"/>
          <p14:tracePt t="56487" x="5038725" y="5005388"/>
          <p14:tracePt t="56503" x="5057775" y="5038725"/>
          <p14:tracePt t="56520" x="5076825" y="5057775"/>
          <p14:tracePt t="56537" x="5086350" y="5081588"/>
          <p14:tracePt t="56553" x="5091113" y="5091113"/>
          <p14:tracePt t="56570" x="5105400" y="5105400"/>
          <p14:tracePt t="56587" x="5110163" y="5110163"/>
          <p14:tracePt t="56603" x="5110163" y="5119688"/>
          <p14:tracePt t="56620" x="5110163" y="5124450"/>
          <p14:tracePt t="56636" x="5110163" y="5129213"/>
          <p14:tracePt t="56753" x="5110163" y="5133975"/>
          <p14:tracePt t="56761" x="5114925" y="5138738"/>
          <p14:tracePt t="56770" x="5119688" y="5143500"/>
          <p14:tracePt t="56786" x="5119688" y="5167313"/>
          <p14:tracePt t="56803" x="5119688" y="5200650"/>
          <p14:tracePt t="56820" x="5119688" y="5233988"/>
          <p14:tracePt t="56837" x="5114925" y="5257800"/>
          <p14:tracePt t="56853" x="5110163" y="5272088"/>
          <p14:tracePt t="56870" x="5100638" y="5286375"/>
          <p14:tracePt t="56886" x="5086350" y="5310188"/>
          <p14:tracePt t="56903" x="5062538" y="5319713"/>
          <p14:tracePt t="56920" x="5033963" y="5334000"/>
          <p14:tracePt t="56937" x="4957763" y="5338763"/>
          <p14:tracePt t="56953" x="4900613" y="5338763"/>
          <p14:tracePt t="56970" x="4852988" y="5324475"/>
          <p14:tracePt t="56987" x="4814888" y="5300663"/>
          <p14:tracePt t="57003" x="4772025" y="5257800"/>
          <p14:tracePt t="57020" x="4752975" y="5210175"/>
          <p14:tracePt t="57036" x="4748213" y="5167313"/>
          <p14:tracePt t="57053" x="4757738" y="5114925"/>
          <p14:tracePt t="57071" x="4805363" y="5043488"/>
          <p14:tracePt t="57086" x="4843463" y="5010150"/>
          <p14:tracePt t="57103" x="4886325" y="4991100"/>
          <p14:tracePt t="57120" x="4929188" y="4991100"/>
          <p14:tracePt t="57137" x="5000625" y="5005388"/>
          <p14:tracePt t="57153" x="5038725" y="5029200"/>
          <p14:tracePt t="57170" x="5062538" y="5053013"/>
          <p14:tracePt t="57187" x="5091113" y="5105400"/>
          <p14:tracePt t="57203" x="5119688" y="5176838"/>
          <p14:tracePt t="57220" x="5129213" y="5248275"/>
          <p14:tracePt t="57237" x="5129213" y="5305425"/>
          <p14:tracePt t="57238" x="5129213" y="5324475"/>
          <p14:tracePt t="57253" x="5129213" y="5353050"/>
          <p14:tracePt t="57270" x="5124450" y="5381625"/>
          <p14:tracePt t="57286" x="5119688" y="5405438"/>
          <p14:tracePt t="57303" x="5114925" y="5424488"/>
          <p14:tracePt t="57320" x="5105400" y="5457825"/>
          <p14:tracePt t="57336" x="5091113" y="5486400"/>
          <p14:tracePt t="57353" x="5076825" y="5534025"/>
          <p14:tracePt t="57370" x="5053013" y="5595938"/>
          <p14:tracePt t="57387" x="5043488" y="5624513"/>
          <p14:tracePt t="57403" x="5024438" y="5653088"/>
          <p14:tracePt t="57420" x="5000625" y="5672138"/>
          <p14:tracePt t="57437" x="4953000" y="5691188"/>
          <p14:tracePt t="57453" x="4924425" y="5695950"/>
          <p14:tracePt t="57470" x="4886325" y="5686425"/>
          <p14:tracePt t="57486" x="4862513" y="5657850"/>
          <p14:tracePt t="57503" x="4810125" y="5581650"/>
          <p14:tracePt t="57520" x="4795838" y="5529263"/>
          <p14:tracePt t="57536" x="4795838" y="5472113"/>
          <p14:tracePt t="57553" x="4819650" y="5386388"/>
          <p14:tracePt t="57570" x="4876800" y="5300663"/>
          <p14:tracePt t="57587" x="4919663" y="5262563"/>
          <p14:tracePt t="57603" x="4953000" y="5233988"/>
          <p14:tracePt t="57620" x="5000625" y="5229225"/>
          <p14:tracePt t="57637" x="5029200" y="5238750"/>
          <p14:tracePt t="57653" x="5053013" y="5262563"/>
          <p14:tracePt t="57670" x="5086350" y="5291138"/>
          <p14:tracePt t="57686" x="5119688" y="5353050"/>
          <p14:tracePt t="57703" x="5138738" y="5391150"/>
          <p14:tracePt t="57720" x="5143500" y="5429250"/>
          <p14:tracePt t="57736" x="5148263" y="5453063"/>
          <p14:tracePt t="57738" x="5153025" y="5462588"/>
          <p14:tracePt t="57753" x="5157788" y="5495925"/>
          <p14:tracePt t="57770" x="5172075" y="5543550"/>
          <p14:tracePt t="57786" x="5172075" y="5586413"/>
          <p14:tracePt t="57803" x="5172075" y="5638800"/>
          <p14:tracePt t="57820" x="5172075" y="5667375"/>
          <p14:tracePt t="57836" x="5167313" y="5691188"/>
          <p14:tracePt t="57853" x="5153025" y="5710238"/>
          <p14:tracePt t="57870" x="5143500" y="5734050"/>
          <p14:tracePt t="57887" x="5119688" y="5748338"/>
          <p14:tracePt t="57903" x="5100638" y="5762625"/>
          <p14:tracePt t="57920" x="5072063" y="5767388"/>
          <p14:tracePt t="57936" x="5000625" y="5772150"/>
          <p14:tracePt t="57953" x="4948238" y="5762625"/>
          <p14:tracePt t="57970" x="4914900" y="5757863"/>
          <p14:tracePt t="57987" x="4876800" y="5729288"/>
          <p14:tracePt t="58003" x="4857750" y="5676900"/>
          <p14:tracePt t="58020" x="4852988" y="5605463"/>
          <p14:tracePt t="58039" x="4852988" y="5557838"/>
          <p14:tracePt t="58055" x="4872038" y="5514975"/>
          <p14:tracePt t="58070" x="4881563" y="5505450"/>
          <p14:tracePt t="58087" x="4905375" y="5495925"/>
          <p14:tracePt t="58103" x="4933950" y="5486400"/>
          <p14:tracePt t="58120" x="4972050" y="5491163"/>
          <p14:tracePt t="58137" x="4995863" y="5500688"/>
          <p14:tracePt t="58153" x="5019675" y="5524500"/>
          <p14:tracePt t="58170" x="5043488" y="5572125"/>
          <p14:tracePt t="58187" x="5072063" y="5638800"/>
          <p14:tracePt t="58203" x="5076825" y="5676900"/>
          <p14:tracePt t="58220" x="5081588" y="5705475"/>
          <p14:tracePt t="58237" x="5095875" y="5767388"/>
          <p14:tracePt t="58253" x="5110163" y="5819775"/>
          <p14:tracePt t="58270" x="5119688" y="5872163"/>
          <p14:tracePt t="58287" x="5124450" y="5905500"/>
          <p14:tracePt t="58303" x="5124450" y="5943600"/>
          <p14:tracePt t="58320" x="5124450" y="5967413"/>
          <p14:tracePt t="58337" x="5119688" y="5981700"/>
          <p14:tracePt t="58353" x="5110163" y="5991225"/>
          <p14:tracePt t="58370" x="5081588" y="6015038"/>
          <p14:tracePt t="58387" x="5048250" y="6034088"/>
          <p14:tracePt t="58403" x="5000625" y="6043613"/>
          <p14:tracePt t="58421" x="4938713" y="6053138"/>
          <p14:tracePt t="58437" x="4919663" y="6043613"/>
          <p14:tracePt t="58453" x="4900613" y="6029325"/>
          <p14:tracePt t="58470" x="4891088" y="5976938"/>
          <p14:tracePt t="58486" x="4895850" y="5900738"/>
          <p14:tracePt t="58503" x="4919663" y="5867400"/>
          <p14:tracePt t="58520" x="4943475" y="5843588"/>
          <p14:tracePt t="58536" x="4991100" y="5824538"/>
          <p14:tracePt t="58553" x="5029200" y="5819775"/>
          <p14:tracePt t="58570" x="5038725" y="5819775"/>
          <p14:tracePt t="58586" x="5048250" y="5819775"/>
          <p14:tracePt t="58603" x="5053013" y="5824538"/>
          <p14:tracePt t="58620" x="5057775" y="5834063"/>
          <p14:tracePt t="58636" x="5057775" y="5843588"/>
          <p14:tracePt t="58692" x="5057775" y="5848350"/>
          <p14:tracePt t="58707" x="5057775" y="5853113"/>
          <p14:tracePt t="58766" x="5057775" y="5857875"/>
          <p14:tracePt t="58861" x="5057775" y="5853113"/>
          <p14:tracePt t="58868" x="5053013" y="5843588"/>
          <p14:tracePt t="58876" x="5048250" y="5824538"/>
          <p14:tracePt t="58886" x="5043488" y="5805488"/>
          <p14:tracePt t="58903" x="5010150" y="5719763"/>
          <p14:tracePt t="58920" x="4957763" y="5491163"/>
          <p14:tracePt t="58936" x="4943475" y="5410200"/>
          <p14:tracePt t="58953" x="4938713" y="5367338"/>
          <p14:tracePt t="58970" x="4929188" y="5329238"/>
          <p14:tracePt t="58986" x="4919663" y="5281613"/>
          <p14:tracePt t="59003" x="4914900" y="5262563"/>
          <p14:tracePt t="59020" x="4895850" y="5238750"/>
          <p14:tracePt t="59036" x="4886325" y="5224463"/>
          <p14:tracePt t="59053" x="4867275" y="5200650"/>
          <p14:tracePt t="59070" x="4843463" y="5186363"/>
          <p14:tracePt t="59086" x="4833938" y="5181600"/>
          <p14:tracePt t="59103" x="4819650" y="5172075"/>
          <p14:tracePt t="59120" x="4810125" y="5172075"/>
          <p14:tracePt t="59136" x="4805363" y="5172075"/>
          <p14:tracePt t="59178" x="4810125" y="5172075"/>
          <p14:tracePt t="59186" x="4819650" y="5172075"/>
          <p14:tracePt t="59203" x="4872038" y="5176838"/>
          <p14:tracePt t="59220" x="4943475" y="5191125"/>
          <p14:tracePt t="59236" x="5081588" y="5200650"/>
          <p14:tracePt t="59253" x="5162550" y="5205413"/>
          <p14:tracePt t="59270" x="5224463" y="5214938"/>
          <p14:tracePt t="59286" x="5272088" y="5219700"/>
          <p14:tracePt t="59303" x="5300663" y="5229225"/>
          <p14:tracePt t="59320" x="5310188" y="5233988"/>
          <p14:tracePt t="59336" x="5314950" y="5238750"/>
          <p14:tracePt t="59354" x="5314950" y="5248275"/>
          <p14:tracePt t="59370" x="5310188" y="5267325"/>
          <p14:tracePt t="59386" x="5286375" y="5281613"/>
          <p14:tracePt t="59403" x="5238750" y="5314950"/>
          <p14:tracePt t="59420" x="5157788" y="5357813"/>
          <p14:tracePt t="59436" x="5105400" y="5376863"/>
          <p14:tracePt t="59453" x="5067300" y="5381625"/>
          <p14:tracePt t="59470" x="5038725" y="5381625"/>
          <p14:tracePt t="59486" x="5019675" y="5381625"/>
          <p14:tracePt t="59503" x="5010150" y="5372100"/>
          <p14:tracePt t="59520" x="5000625" y="5367338"/>
          <p14:tracePt t="59536" x="4976813" y="5348288"/>
          <p14:tracePt t="59553" x="4938713" y="5329238"/>
          <p14:tracePt t="59570" x="4905375" y="5310188"/>
          <p14:tracePt t="59586" x="4829175" y="5286375"/>
          <p14:tracePt t="59603" x="4733925" y="5272088"/>
          <p14:tracePt t="59620" x="4667250" y="5272088"/>
          <p14:tracePt t="59636" x="4595813" y="5272088"/>
          <p14:tracePt t="59653" x="4533900" y="5281613"/>
          <p14:tracePt t="59669" x="4448175" y="5310188"/>
          <p14:tracePt t="59686" x="4391025" y="5329238"/>
          <p14:tracePt t="59703" x="4357688" y="5338763"/>
          <p14:tracePt t="59720" x="4333875" y="5348288"/>
          <p14:tracePt t="59736" x="4324350" y="5348288"/>
          <p14:tracePt t="59753" x="4314825" y="5348288"/>
          <p14:tracePt t="59770" x="4310063" y="5348288"/>
          <p14:tracePt t="59816" x="4314825" y="5348288"/>
          <p14:tracePt t="59824" x="4333875" y="5343525"/>
          <p14:tracePt t="59836" x="4357688" y="5343525"/>
          <p14:tracePt t="59853" x="4495800" y="5319713"/>
          <p14:tracePt t="59870" x="4610100" y="5310188"/>
          <p14:tracePt t="59886" x="4700588" y="5295900"/>
          <p14:tracePt t="59903" x="4805363" y="5286375"/>
          <p14:tracePt t="59920" x="4953000" y="5272088"/>
          <p14:tracePt t="59936" x="5024438" y="5267325"/>
          <p14:tracePt t="59953" x="5095875" y="5267325"/>
          <p14:tracePt t="59970" x="5229225" y="5267325"/>
          <p14:tracePt t="59986" x="5300663" y="5267325"/>
          <p14:tracePt t="60003" x="5357813" y="5267325"/>
          <p14:tracePt t="60020" x="5405438" y="5267325"/>
          <p14:tracePt t="60036" x="5472113" y="5267325"/>
          <p14:tracePt t="60053" x="5510213" y="5267325"/>
          <p14:tracePt t="60070" x="5553075" y="5267325"/>
          <p14:tracePt t="60086" x="5581650" y="5267325"/>
          <p14:tracePt t="60103" x="5619750" y="5267325"/>
          <p14:tracePt t="60119" x="5634038" y="5267325"/>
          <p14:tracePt t="60137" x="5643563" y="5267325"/>
          <p14:tracePt t="60154" x="5648325" y="5267325"/>
          <p14:tracePt t="60170" x="5653088" y="5267325"/>
          <p14:tracePt t="60250" x="5648325" y="5267325"/>
          <p14:tracePt t="60257" x="5638800" y="5272088"/>
          <p14:tracePt t="60265" x="5624513" y="5276850"/>
          <p14:tracePt t="60272" x="5600700" y="5281613"/>
          <p14:tracePt t="60286" x="5524500" y="5314950"/>
          <p14:tracePt t="60303" x="5419725" y="5348288"/>
          <p14:tracePt t="60320" x="5300663" y="5372100"/>
          <p14:tracePt t="60336" x="5195888" y="5395913"/>
          <p14:tracePt t="60353" x="5033963" y="5434013"/>
          <p14:tracePt t="60370" x="4919663" y="5453063"/>
          <p14:tracePt t="60386" x="4833938" y="5467350"/>
          <p14:tracePt t="60404" x="4729163" y="5491163"/>
          <p14:tracePt t="60420" x="4672013" y="5510213"/>
          <p14:tracePt t="60436" x="4624388" y="5524500"/>
          <p14:tracePt t="60453" x="4576763" y="5534025"/>
          <p14:tracePt t="60470" x="4524375" y="5548313"/>
          <p14:tracePt t="60487" x="4500563" y="5557838"/>
          <p14:tracePt t="60503" x="4491038" y="5562600"/>
          <p14:tracePt t="60520" x="4481513" y="5562600"/>
          <p14:tracePt t="60536" x="4471988" y="5562600"/>
          <p14:tracePt t="60553" x="4467225" y="5562600"/>
          <p14:tracePt t="60570" x="4462463" y="5562600"/>
          <p14:tracePt t="60586" x="4457700" y="5562600"/>
          <p14:tracePt t="60933" x="4452938" y="5562600"/>
          <p14:tracePt t="61241" x="4476750" y="5562600"/>
          <p14:tracePt t="61248" x="4514850" y="5562600"/>
          <p14:tracePt t="61255" x="4548188" y="5557838"/>
          <p14:tracePt t="61270" x="4633913" y="5538788"/>
          <p14:tracePt t="61286" x="4714875" y="5534025"/>
          <p14:tracePt t="61303" x="4776788" y="5510213"/>
          <p14:tracePt t="61336" x="4943475" y="5481638"/>
          <p14:tracePt t="61369" x="5067300" y="5472113"/>
          <p14:tracePt t="61386" x="5114925" y="5472113"/>
          <p14:tracePt t="61403" x="5176838" y="5457825"/>
          <p14:tracePt t="61419" x="5205413" y="5453063"/>
          <p14:tracePt t="61436" x="5229225" y="5448300"/>
          <p14:tracePt t="61453" x="5243513" y="5448300"/>
          <p14:tracePt t="61469" x="5262563" y="5448300"/>
          <p14:tracePt t="61486" x="5267325" y="5448300"/>
          <p14:tracePt t="61503" x="5272088" y="5448300"/>
          <p14:tracePt t="61519" x="5281613" y="5448300"/>
          <p14:tracePt t="62027" x="5262563" y="5448300"/>
          <p14:tracePt t="62034" x="5238750" y="5453063"/>
          <p14:tracePt t="62041" x="5219700" y="5467350"/>
          <p14:tracePt t="62053" x="5200650" y="5476875"/>
          <p14:tracePt t="62069" x="5162550" y="5505450"/>
          <p14:tracePt t="62086" x="5114925" y="5538788"/>
          <p14:tracePt t="62119" x="5067300" y="5581650"/>
          <p14:tracePt t="62153" x="5029200" y="5619750"/>
          <p14:tracePt t="62169" x="5005388" y="5657850"/>
          <p14:tracePt t="62186" x="4986338" y="5700713"/>
          <p14:tracePt t="62203" x="4962525" y="5743575"/>
          <p14:tracePt t="62219" x="4953000" y="5767388"/>
          <p14:tracePt t="62236" x="4948238" y="5776913"/>
          <p14:tracePt t="62253" x="4948238" y="5781675"/>
          <p14:tracePt t="62269" x="4948238" y="5791200"/>
          <p14:tracePt t="62286" x="4948238" y="5795963"/>
          <p14:tracePt t="62303" x="4948238" y="5810250"/>
          <p14:tracePt t="62319" x="4948238" y="5819775"/>
          <p14:tracePt t="62336" x="4948238" y="5829300"/>
          <p14:tracePt t="62353" x="4948238" y="5834063"/>
          <p14:tracePt t="62369" x="4948238" y="5843588"/>
          <p14:tracePt t="62386" x="4948238" y="5862638"/>
          <p14:tracePt t="62403" x="4948238" y="5876925"/>
          <p14:tracePt t="62419" x="4948238" y="5891213"/>
          <p14:tracePt t="62436" x="4948238" y="5900738"/>
          <p14:tracePt t="62453" x="4948238" y="5910263"/>
          <p14:tracePt t="62469" x="4948238" y="5915025"/>
          <p14:tracePt t="62486" x="4948238" y="5919788"/>
          <p14:tracePt t="62989" x="4962525" y="5919788"/>
          <p14:tracePt t="62996" x="4972050" y="5915025"/>
          <p14:tracePt t="63005" x="4981575" y="5915025"/>
          <p14:tracePt t="63019" x="4991100" y="5915025"/>
          <p14:tracePt t="63036" x="5000625" y="5915025"/>
          <p14:tracePt t="63053" x="5005388" y="5915025"/>
          <p14:tracePt t="63069" x="5014913" y="5915025"/>
          <p14:tracePt t="63103" x="5019675" y="5915025"/>
          <p14:tracePt t="63363" x="5029200" y="5810250"/>
          <p14:tracePt t="63371" x="5072063" y="5524500"/>
          <p14:tracePt t="63378" x="5133975" y="5172075"/>
          <p14:tracePt t="63386" x="5181600" y="4967288"/>
          <p14:tracePt t="63403" x="5357813" y="4233863"/>
          <p14:tracePt t="63419" x="5491163" y="3757613"/>
          <p14:tracePt t="63436" x="5619750" y="3376613"/>
          <p14:tracePt t="63453" x="5672138" y="3267075"/>
          <p14:tracePt t="63469" x="5710238" y="3190875"/>
          <p14:tracePt t="63486" x="5753100" y="3124200"/>
          <p14:tracePt t="63503" x="5791200" y="3062288"/>
          <p14:tracePt t="63519" x="5815013" y="3024188"/>
          <p14:tracePt t="63536" x="5843588" y="2976563"/>
          <p14:tracePt t="63553" x="5867400" y="2943225"/>
          <p14:tracePt t="63569" x="5891213" y="2895600"/>
          <p14:tracePt t="63586" x="5910263" y="2871788"/>
          <p14:tracePt t="63603" x="5924550" y="2862263"/>
          <p14:tracePt t="63619" x="5934075" y="2847975"/>
          <p14:tracePt t="63636" x="5948363" y="2828925"/>
          <p14:tracePt t="63653" x="5953125" y="2814638"/>
          <p14:tracePt t="63669" x="5967413" y="2800350"/>
          <p14:tracePt t="63686" x="5986463" y="2786063"/>
          <p14:tracePt t="63703" x="5995988" y="2781300"/>
          <p14:tracePt t="63719" x="6005513" y="2771775"/>
          <p14:tracePt t="63736" x="6019800" y="2771775"/>
          <p14:tracePt t="63753" x="6029325" y="2771775"/>
          <p14:tracePt t="63769" x="6034088" y="2776538"/>
          <p14:tracePt t="63786" x="6043613" y="2786063"/>
          <p14:tracePt t="63803" x="6043613" y="2800350"/>
          <p14:tracePt t="63819" x="6029325" y="2890838"/>
          <p14:tracePt t="63836" x="5986463" y="2990850"/>
          <p14:tracePt t="63853" x="5953125" y="3057525"/>
          <p14:tracePt t="63870" x="5900738" y="3114675"/>
          <p14:tracePt t="63886" x="5853113" y="3148013"/>
          <p14:tracePt t="63903" x="5824538" y="3167063"/>
          <p14:tracePt t="63919" x="5791200" y="3181350"/>
          <p14:tracePt t="63936" x="5762625" y="3181350"/>
          <p14:tracePt t="63953" x="5743575" y="3171825"/>
          <p14:tracePt t="63969" x="5724525" y="3143250"/>
          <p14:tracePt t="63986" x="5695950" y="3057525"/>
          <p14:tracePt t="64002" x="5691188" y="2967038"/>
          <p14:tracePt t="64019" x="5691188" y="2914650"/>
          <p14:tracePt t="64036" x="5715000" y="2871788"/>
          <p14:tracePt t="64052" x="5743575" y="2838450"/>
          <p14:tracePt t="64069" x="5815013" y="2790825"/>
          <p14:tracePt t="64086" x="5867400" y="2781300"/>
          <p14:tracePt t="64102" x="5910263" y="2771775"/>
          <p14:tracePt t="64119" x="5948363" y="2781300"/>
          <p14:tracePt t="64136" x="5967413" y="2795588"/>
          <p14:tracePt t="64153" x="5981700" y="2819400"/>
          <p14:tracePt t="64169" x="6005513" y="2881313"/>
          <p14:tracePt t="64186" x="6010275" y="3009900"/>
          <p14:tracePt t="64202" x="6010275" y="3071813"/>
          <p14:tracePt t="64219" x="5991225" y="3124200"/>
          <p14:tracePt t="64236" x="5972175" y="3157538"/>
          <p14:tracePt t="64237" x="5957888" y="3171825"/>
          <p14:tracePt t="64252" x="5929313" y="3195638"/>
          <p14:tracePt t="64269" x="5900738" y="3209925"/>
          <p14:tracePt t="64286" x="5862638" y="3219450"/>
          <p14:tracePt t="64303" x="5838825" y="3219450"/>
          <p14:tracePt t="64319" x="5805488" y="3176588"/>
          <p14:tracePt t="64336" x="5781675" y="3057525"/>
          <p14:tracePt t="64352" x="5781675" y="2933700"/>
          <p14:tracePt t="64369" x="5819775" y="2814638"/>
          <p14:tracePt t="64386" x="5848350" y="2767013"/>
          <p14:tracePt t="64403" x="5872163" y="2733675"/>
          <p14:tracePt t="64419" x="5900738" y="2719388"/>
          <p14:tracePt t="64436" x="5934075" y="2719388"/>
          <p14:tracePt t="64452" x="5957888" y="2719388"/>
          <p14:tracePt t="64469" x="5972175" y="2724150"/>
          <p14:tracePt t="64486" x="5991225" y="2747963"/>
          <p14:tracePt t="64503" x="5991225" y="2862263"/>
          <p14:tracePt t="64519" x="5967413" y="2976563"/>
          <p14:tracePt t="64536" x="5938838" y="3071813"/>
          <p14:tracePt t="64553" x="5910263" y="3128963"/>
          <p14:tracePt t="64569" x="5876925" y="3176588"/>
          <p14:tracePt t="64586" x="5867400" y="3195638"/>
          <p14:tracePt t="64603" x="5857875" y="3200400"/>
          <p14:tracePt t="64619" x="5857875" y="3205163"/>
          <p14:tracePt t="65861" x="5853113" y="3205163"/>
          <p14:tracePt t="65868" x="5848350" y="3205163"/>
          <p14:tracePt t="65875" x="5838825" y="3200400"/>
          <p14:tracePt t="65886" x="5834063" y="3195638"/>
          <p14:tracePt t="65903" x="5815013" y="3157538"/>
          <p14:tracePt t="65919" x="5795963" y="3086100"/>
          <p14:tracePt t="65952" x="5781675" y="3009900"/>
          <p14:tracePt t="65986" x="5791200" y="2895600"/>
          <p14:tracePt t="66002" x="5805488" y="2833688"/>
          <p14:tracePt t="66019" x="5824538" y="2771775"/>
          <p14:tracePt t="66036" x="5838825" y="2733675"/>
          <p14:tracePt t="66052" x="5862638" y="2700338"/>
          <p14:tracePt t="66069" x="5872163" y="2686050"/>
          <p14:tracePt t="66086" x="5891213" y="2676525"/>
          <p14:tracePt t="66102" x="5919788" y="2681288"/>
          <p14:tracePt t="66119" x="5943600" y="2705100"/>
          <p14:tracePt t="66136" x="5976938" y="2743200"/>
          <p14:tracePt t="66152" x="6000750" y="2800350"/>
          <p14:tracePt t="66169" x="6034088" y="2871788"/>
          <p14:tracePt t="66186" x="6043613" y="2909888"/>
          <p14:tracePt t="66202" x="6053138" y="2952750"/>
          <p14:tracePt t="66219" x="6053138" y="3005138"/>
          <p14:tracePt t="66236" x="6048375" y="3071813"/>
          <p14:tracePt t="66252" x="6038850" y="3114675"/>
          <p14:tracePt t="66269" x="6029325" y="3152775"/>
          <p14:tracePt t="66286" x="6010275" y="3176588"/>
          <p14:tracePt t="66302" x="5986463" y="3205163"/>
          <p14:tracePt t="66319" x="5962650" y="3214688"/>
          <p14:tracePt t="66336" x="5943600" y="3228975"/>
          <p14:tracePt t="66352" x="5915025" y="3233738"/>
          <p14:tracePt t="66369" x="5900738" y="3233738"/>
          <p14:tracePt t="66386" x="5876925" y="3209925"/>
          <p14:tracePt t="66402" x="5853113" y="3143250"/>
          <p14:tracePt t="66419" x="5824538" y="3033713"/>
          <p14:tracePt t="66436" x="5819775" y="2986088"/>
          <p14:tracePt t="66452" x="5819775" y="2933700"/>
          <p14:tracePt t="66469" x="5819775" y="2886075"/>
          <p14:tracePt t="66486" x="5843588" y="2786063"/>
          <p14:tracePt t="66502" x="5857875" y="2733675"/>
          <p14:tracePt t="66519" x="5867400" y="2705100"/>
          <p14:tracePt t="66536" x="5900738" y="2681288"/>
          <p14:tracePt t="66552" x="5924550" y="2671763"/>
          <p14:tracePt t="66569" x="5962650" y="2671763"/>
          <p14:tracePt t="66586" x="5991225" y="2676525"/>
          <p14:tracePt t="66602" x="6034088" y="2714625"/>
          <p14:tracePt t="66619" x="6067425" y="2762250"/>
          <p14:tracePt t="66636" x="6100763" y="2814638"/>
          <p14:tracePt t="66652" x="6124575" y="2881313"/>
          <p14:tracePt t="66669" x="6129338" y="2967038"/>
          <p14:tracePt t="66686" x="6129338" y="3024188"/>
          <p14:tracePt t="66702" x="6119813" y="3062288"/>
          <p14:tracePt t="66719" x="6096000" y="3109913"/>
          <p14:tracePt t="66736" x="6072188" y="3133725"/>
          <p14:tracePt t="66752" x="6038850" y="3152775"/>
          <p14:tracePt t="66769" x="6015038" y="3167063"/>
          <p14:tracePt t="66786" x="5972175" y="3186113"/>
          <p14:tracePt t="66802" x="5953125" y="3186113"/>
          <p14:tracePt t="66819" x="5934075" y="3186113"/>
          <p14:tracePt t="66836" x="5919788" y="3181350"/>
          <p14:tracePt t="66852" x="5900738" y="3171825"/>
          <p14:tracePt t="66869" x="5895975" y="3167063"/>
          <p14:tracePt t="66886" x="5891213" y="3162300"/>
          <p14:tracePt t="66902" x="5886450" y="3162300"/>
          <p14:tracePt t="66919" x="5886450" y="3157538"/>
          <p14:tracePt t="69107" x="5834063" y="3157538"/>
          <p14:tracePt t="69114" x="5734050" y="3157538"/>
          <p14:tracePt t="69122" x="5643563" y="3157538"/>
          <p14:tracePt t="69136" x="5491163" y="3157538"/>
          <p14:tracePt t="69152" x="5353050" y="3128963"/>
          <p14:tracePt t="69169" x="5205413" y="3105150"/>
          <p14:tracePt t="69186" x="5081588" y="3086100"/>
          <p14:tracePt t="69219" x="4919663" y="3062288"/>
          <p14:tracePt t="69252" x="4848225" y="3048000"/>
          <p14:tracePt t="69254" x="4829175" y="3043238"/>
          <p14:tracePt t="69269" x="4786313" y="3038475"/>
          <p14:tracePt t="69286" x="4733925" y="3024188"/>
          <p14:tracePt t="69302" x="4676775" y="3024188"/>
          <p14:tracePt t="69319" x="4619625" y="3024188"/>
          <p14:tracePt t="69335" x="4548188" y="3024188"/>
          <p14:tracePt t="69352" x="4514850" y="3024188"/>
          <p14:tracePt t="69369" x="4471988" y="3033713"/>
          <p14:tracePt t="69386" x="4410075" y="3043238"/>
          <p14:tracePt t="69402" x="4357688" y="3057525"/>
          <p14:tracePt t="69419" x="4305300" y="3071813"/>
          <p14:tracePt t="69436" x="4243388" y="3090863"/>
          <p14:tracePt t="69452" x="4143375" y="3119438"/>
          <p14:tracePt t="69469" x="4090988" y="3138488"/>
          <p14:tracePt t="69485" x="4029075" y="3152775"/>
          <p14:tracePt t="69502" x="3976688" y="3167063"/>
          <p14:tracePt t="69519" x="3895725" y="3190875"/>
          <p14:tracePt t="69536" x="3852863" y="3205163"/>
          <p14:tracePt t="69552" x="3814763" y="3219450"/>
          <p14:tracePt t="69569" x="3771900" y="3228975"/>
          <p14:tracePt t="69586" x="3724275" y="3243263"/>
          <p14:tracePt t="69602" x="3705225" y="3243263"/>
          <p14:tracePt t="69619" x="3690938" y="3243263"/>
          <p14:tracePt t="69636" x="3671888" y="3243263"/>
          <p14:tracePt t="69652" x="3667125" y="3243263"/>
          <p14:tracePt t="69669" x="3657600" y="3243263"/>
          <p14:tracePt t="69685" x="3652838" y="3243263"/>
          <p14:tracePt t="69702" x="3648075" y="3243263"/>
          <p14:tracePt t="69834" x="3652838" y="3238500"/>
          <p14:tracePt t="69841" x="3671888" y="3238500"/>
          <p14:tracePt t="69852" x="3690938" y="3233738"/>
          <p14:tracePt t="69869" x="3762375" y="3209925"/>
          <p14:tracePt t="69886" x="3890963" y="3181350"/>
          <p14:tracePt t="69902" x="3952875" y="3167063"/>
          <p14:tracePt t="69919" x="4029075" y="3143250"/>
          <p14:tracePt t="69936" x="4100513" y="3133725"/>
          <p14:tracePt t="69952" x="4229100" y="3119438"/>
          <p14:tracePt t="69969" x="4310063" y="3124200"/>
          <p14:tracePt t="69986" x="4381500" y="3128963"/>
          <p14:tracePt t="70002" x="4429125" y="3143250"/>
          <p14:tracePt t="70019" x="4495800" y="3171825"/>
          <p14:tracePt t="70035" x="4524375" y="3181350"/>
          <p14:tracePt t="70052" x="4543425" y="3190875"/>
          <p14:tracePt t="70069" x="4562475" y="3190875"/>
          <p14:tracePt t="70086" x="4567238" y="3190875"/>
          <p14:tracePt t="70102" x="4572000" y="3190875"/>
          <p14:tracePt t="70135" x="4576763" y="3190875"/>
          <p14:tracePt t="72251" x="4572000" y="3190875"/>
          <p14:tracePt t="72259" x="4557713" y="3195638"/>
          <p14:tracePt t="72269" x="4548188" y="3205163"/>
          <p14:tracePt t="72286" x="4510088" y="3209925"/>
          <p14:tracePt t="72302" x="4424363" y="3228975"/>
          <p14:tracePt t="72335" x="4205288" y="3252788"/>
          <p14:tracePt t="72369" x="3948113" y="3262313"/>
          <p14:tracePt t="72385" x="3833813" y="3262313"/>
          <p14:tracePt t="72402" x="3709988" y="3262313"/>
          <p14:tracePt t="72418" x="3595688" y="3252788"/>
          <p14:tracePt t="72435" x="3429000" y="3243263"/>
          <p14:tracePt t="72452" x="3290888" y="3243263"/>
          <p14:tracePt t="72469" x="3181350" y="3243263"/>
          <p14:tracePt t="72485" x="3043238" y="3243263"/>
          <p14:tracePt t="72502" x="2943225" y="3233738"/>
          <p14:tracePt t="72519" x="2852738" y="3228975"/>
          <p14:tracePt t="72535" x="2771775" y="3228975"/>
          <p14:tracePt t="72552" x="2676525" y="3219450"/>
          <p14:tracePt t="72569" x="2624138" y="3205163"/>
          <p14:tracePt t="72585" x="2586038" y="3200400"/>
          <p14:tracePt t="72602" x="2552700" y="3195638"/>
          <p14:tracePt t="72619" x="2505075" y="3181350"/>
          <p14:tracePt t="72635" x="2481263" y="3176588"/>
          <p14:tracePt t="72652" x="2452688" y="3171825"/>
          <p14:tracePt t="72669" x="2409825" y="3157538"/>
          <p14:tracePt t="72685" x="2390775" y="3148013"/>
          <p14:tracePt t="72702" x="2366963" y="3143250"/>
          <p14:tracePt t="72719" x="2357438" y="3138488"/>
          <p14:tracePt t="72735" x="2343150" y="3133725"/>
          <p14:tracePt t="72752" x="2338388" y="3133725"/>
          <p14:tracePt t="72768" x="2328863" y="3133725"/>
          <p14:tracePt t="72785" x="2324100" y="3133725"/>
          <p14:tracePt t="73286" x="2314575" y="3138488"/>
          <p14:tracePt t="73294" x="2300288" y="3148013"/>
          <p14:tracePt t="73302" x="2281238" y="3176588"/>
          <p14:tracePt t="73319" x="2247900" y="3214688"/>
          <p14:tracePt t="73352" x="2162175" y="3295650"/>
          <p14:tracePt t="73385" x="2100263" y="3333750"/>
          <p14:tracePt t="73402" x="2076450" y="3343275"/>
          <p14:tracePt t="73419" x="2057400" y="3352800"/>
          <p14:tracePt t="73435" x="2033588" y="3367088"/>
          <p14:tracePt t="73452" x="2014538" y="3371850"/>
          <p14:tracePt t="73468" x="1990725" y="3376613"/>
          <p14:tracePt t="73485" x="1962150" y="3386138"/>
          <p14:tracePt t="73502" x="1947863" y="3395663"/>
          <p14:tracePt t="73518" x="1938338" y="3400425"/>
          <p14:tracePt t="73535" x="1928813" y="3400425"/>
          <p14:tracePt t="73552" x="1924050" y="3400425"/>
          <p14:tracePt t="73568" x="1919288" y="3400425"/>
          <p14:tracePt t="74197" x="1938338" y="3400425"/>
          <p14:tracePt t="74204" x="1971675" y="3400425"/>
          <p14:tracePt t="74219" x="2052638" y="3390900"/>
          <p14:tracePt t="74235" x="2133600" y="3390900"/>
          <p14:tracePt t="74252" x="2200275" y="3390900"/>
          <p14:tracePt t="74268" x="2262188" y="3390900"/>
          <p14:tracePt t="74302" x="2433638" y="3390900"/>
          <p14:tracePt t="74335" x="2524125" y="3386138"/>
          <p14:tracePt t="74352" x="2557463" y="3386138"/>
          <p14:tracePt t="74368" x="2576513" y="3381375"/>
          <p14:tracePt t="74385" x="2600325" y="3381375"/>
          <p14:tracePt t="74402" x="2619375" y="3381375"/>
          <p14:tracePt t="74418" x="2643188" y="3371850"/>
          <p14:tracePt t="74435" x="2652713" y="3371850"/>
          <p14:tracePt t="74452" x="2667000" y="3367088"/>
          <p14:tracePt t="74468" x="2676525" y="3367088"/>
          <p14:tracePt t="74485" x="2681288" y="3367088"/>
          <p14:tracePt t="74502" x="2690813" y="3367088"/>
          <p14:tracePt t="75035" x="2667000" y="3367088"/>
          <p14:tracePt t="75042" x="2619375" y="3371850"/>
          <p14:tracePt t="75052" x="2586038" y="3371850"/>
          <p14:tracePt t="75085" x="2433638" y="3371850"/>
          <p14:tracePt t="75118" x="2324100" y="3371850"/>
          <p14:tracePt t="75135" x="2305050" y="3371850"/>
          <p14:tracePt t="75152" x="2271713" y="3371850"/>
          <p14:tracePt t="75168" x="2252663" y="3371850"/>
          <p14:tracePt t="75185" x="2228850" y="3371850"/>
          <p14:tracePt t="75202" x="2205038" y="3376613"/>
          <p14:tracePt t="75218" x="2176463" y="3376613"/>
          <p14:tracePt t="75235" x="2157413" y="3376613"/>
          <p14:tracePt t="75252" x="2143125" y="3376613"/>
          <p14:tracePt t="75268" x="2133600" y="3376613"/>
          <p14:tracePt t="75285" x="2109788" y="3376613"/>
          <p14:tracePt t="75302" x="2090738" y="3376613"/>
          <p14:tracePt t="75318" x="2066925" y="3376613"/>
          <p14:tracePt t="75335" x="2033588" y="3376613"/>
          <p14:tracePt t="75352" x="2014538" y="3376613"/>
          <p14:tracePt t="75368" x="2000250" y="3376613"/>
          <p14:tracePt t="75385" x="1985963" y="3376613"/>
          <p14:tracePt t="75402" x="1971675" y="3376613"/>
          <p14:tracePt t="75418" x="1962150" y="3376613"/>
          <p14:tracePt t="75435" x="1957388" y="3376613"/>
          <p14:tracePt t="75452" x="1952625" y="3376613"/>
          <p14:tracePt t="75468" x="1947863" y="3376613"/>
          <p14:tracePt t="76034" x="1962150" y="3376613"/>
          <p14:tracePt t="76041" x="2000250" y="3367088"/>
          <p14:tracePt t="76052" x="2033588" y="3367088"/>
          <p14:tracePt t="76068" x="2105025" y="3352800"/>
          <p14:tracePt t="76085" x="2200275" y="3348038"/>
          <p14:tracePt t="76102" x="2252663" y="3348038"/>
          <p14:tracePt t="76118" x="2286000" y="3348038"/>
          <p14:tracePt t="76152" x="2352675" y="3348038"/>
          <p14:tracePt t="76185" x="2386013" y="3348038"/>
          <p14:tracePt t="76202" x="2395538" y="3348038"/>
          <p14:tracePt t="76218" x="2400300" y="3348038"/>
          <p14:tracePt t="76235" x="2405063" y="3348038"/>
          <p14:tracePt t="76584" x="2447925" y="3419475"/>
          <p14:tracePt t="76592" x="2533650" y="3538538"/>
          <p14:tracePt t="76602" x="2638425" y="3733800"/>
          <p14:tracePt t="76635" x="2952750" y="4271963"/>
          <p14:tracePt t="76668" x="3124200" y="4572000"/>
          <p14:tracePt t="76685" x="3171825" y="4648200"/>
          <p14:tracePt t="76702" x="3219450" y="4724400"/>
          <p14:tracePt t="76718" x="3238500" y="4762500"/>
          <p14:tracePt t="76735" x="3248025" y="4781550"/>
          <p14:tracePt t="76752" x="3257550" y="4791075"/>
          <p14:tracePt t="76768" x="3267075" y="4800600"/>
          <p14:tracePt t="76785" x="3267075" y="4805363"/>
          <p14:tracePt t="76802" x="3267075" y="4810125"/>
          <p14:tracePt t="76818" x="3267075" y="4819650"/>
          <p14:tracePt t="76852" x="3267075" y="4829175"/>
          <p14:tracePt t="76868" x="3267075" y="4848225"/>
          <p14:tracePt t="76885" x="3267075" y="4891088"/>
          <p14:tracePt t="76902" x="3267075" y="4919663"/>
          <p14:tracePt t="76918" x="3267075" y="4943475"/>
          <p14:tracePt t="76935" x="3267075" y="4962525"/>
          <p14:tracePt t="76952" x="3267075" y="4995863"/>
          <p14:tracePt t="76968" x="3267075" y="5014913"/>
          <p14:tracePt t="76985" x="3267075" y="5043488"/>
          <p14:tracePt t="77002" x="3267075" y="5067300"/>
          <p14:tracePt t="77018" x="3267075" y="5105400"/>
          <p14:tracePt t="77035" x="3262313" y="5129213"/>
          <p14:tracePt t="77051" x="3262313" y="5143500"/>
          <p14:tracePt t="77068" x="3262313" y="5157788"/>
          <p14:tracePt t="77085" x="3262313" y="5162550"/>
          <p14:tracePt t="77101" x="3262313" y="5167313"/>
          <p14:tracePt t="77118" x="3257550" y="5176838"/>
          <p14:tracePt t="77135" x="3248025" y="5195888"/>
          <p14:tracePt t="77152" x="3243263" y="5210175"/>
          <p14:tracePt t="77168" x="3233738" y="5219700"/>
          <p14:tracePt t="77185" x="3228975" y="5229225"/>
          <p14:tracePt t="77201" x="3228975" y="5238750"/>
          <p14:tracePt t="77480" x="3276600" y="5238750"/>
          <p14:tracePt t="77488" x="3343275" y="5238750"/>
          <p14:tracePt t="77495" x="3400425" y="5238750"/>
          <p14:tracePt t="77503" x="3452813" y="5238750"/>
          <p14:tracePt t="77518" x="3557588" y="5238750"/>
          <p14:tracePt t="77535" x="3681413" y="5238750"/>
          <p14:tracePt t="77568" x="3905250" y="5248275"/>
          <p14:tracePt t="77601" x="4024313" y="5248275"/>
          <p14:tracePt t="77618" x="4076700" y="5248275"/>
          <p14:tracePt t="77635" x="4152900" y="5253038"/>
          <p14:tracePt t="77651" x="4195763" y="5257800"/>
          <p14:tracePt t="77668" x="4224338" y="5257800"/>
          <p14:tracePt t="77685" x="4243388" y="5257800"/>
          <p14:tracePt t="77702" x="4262438" y="5257800"/>
          <p14:tracePt t="77718" x="4267200" y="5257800"/>
          <p14:tracePt t="77735" x="4271963" y="5257800"/>
          <p14:tracePt t="77751" x="4281488" y="5257800"/>
          <p14:tracePt t="77785" x="4281488" y="5262563"/>
          <p14:tracePt t="77801" x="4281488" y="5267325"/>
          <p14:tracePt t="77818" x="4267200" y="5286375"/>
          <p14:tracePt t="77835" x="4205288" y="5310188"/>
          <p14:tracePt t="77851" x="4105275" y="5353050"/>
          <p14:tracePt t="77868" x="3976688" y="5395913"/>
          <p14:tracePt t="77885" x="3771900" y="5448300"/>
          <p14:tracePt t="77901" x="3652838" y="5472113"/>
          <p14:tracePt t="77918" x="3538538" y="5495925"/>
          <p14:tracePt t="77935" x="3367088" y="5529263"/>
          <p14:tracePt t="77951" x="3262313" y="5538788"/>
          <p14:tracePt t="77968" x="3181350" y="5548313"/>
          <p14:tracePt t="77985" x="3119438" y="5557838"/>
          <p14:tracePt t="78001" x="3057525" y="5567363"/>
          <p14:tracePt t="78018" x="3038475" y="5567363"/>
          <p14:tracePt t="78035" x="3014663" y="5567363"/>
          <p14:tracePt t="78051" x="3005138" y="5567363"/>
          <p14:tracePt t="78068" x="2995613" y="5567363"/>
          <p14:tracePt t="78112" x="3000375" y="5567363"/>
          <p14:tracePt t="78119" x="3019425" y="5557838"/>
          <p14:tracePt t="78135" x="3090863" y="5538788"/>
          <p14:tracePt t="78151" x="3214688" y="5519738"/>
          <p14:tracePt t="78168" x="3352800" y="5510213"/>
          <p14:tracePt t="78185" x="3600450" y="5486400"/>
          <p14:tracePt t="78201" x="3752850" y="5476875"/>
          <p14:tracePt t="78218" x="3857625" y="5462588"/>
          <p14:tracePt t="78235" x="3952875" y="5448300"/>
          <p14:tracePt t="78252" x="4076700" y="5438775"/>
          <p14:tracePt t="78268" x="4148138" y="5438775"/>
          <p14:tracePt t="78285" x="4210050" y="5448300"/>
          <p14:tracePt t="78301" x="4252913" y="5448300"/>
          <p14:tracePt t="78318" x="4295775" y="5448300"/>
          <p14:tracePt t="78335" x="4314825" y="5453063"/>
          <p14:tracePt t="78352" x="4329113" y="5453063"/>
          <p14:tracePt t="78368" x="4338638" y="5453063"/>
          <p14:tracePt t="78385" x="4348163" y="5453063"/>
          <p14:tracePt t="78401" x="4357688" y="5453063"/>
          <p14:tracePt t="78435" x="4357688" y="5457825"/>
          <p14:tracePt t="78451" x="4357688" y="5462588"/>
          <p14:tracePt t="78468" x="4314825" y="5481638"/>
          <p14:tracePt t="78485" x="4219575" y="5510213"/>
          <p14:tracePt t="78501" x="4024313" y="5543550"/>
          <p14:tracePt t="78518" x="3876675" y="5562600"/>
          <p14:tracePt t="78535" x="3719513" y="5572125"/>
          <p14:tracePt t="78551" x="3595688" y="5581650"/>
          <p14:tracePt t="78568" x="3467100" y="5595938"/>
          <p14:tracePt t="78585" x="3395663" y="5595938"/>
          <p14:tracePt t="78601" x="3348038" y="5595938"/>
          <p14:tracePt t="78618" x="3300413" y="5595938"/>
          <p14:tracePt t="78635" x="3286125" y="5595938"/>
          <p14:tracePt t="78651" x="3281363" y="5595938"/>
          <p14:tracePt t="78668" x="3271838" y="5595938"/>
          <p14:tracePt t="78722" x="3276600" y="5595938"/>
          <p14:tracePt t="78729" x="3295650" y="5595938"/>
          <p14:tracePt t="78736" x="3309938" y="5595938"/>
          <p14:tracePt t="78751" x="3381375" y="5591175"/>
          <p14:tracePt t="78768" x="3495675" y="5586413"/>
          <p14:tracePt t="78785" x="3629025" y="5567363"/>
          <p14:tracePt t="78802" x="3752850" y="5567363"/>
          <p14:tracePt t="78818" x="3933825" y="5553075"/>
          <p14:tracePt t="78835" x="4057650" y="5553075"/>
          <p14:tracePt t="78851" x="4171950" y="5553075"/>
          <p14:tracePt t="78868" x="4286250" y="5553075"/>
          <p14:tracePt t="78885" x="4333875" y="5553075"/>
          <p14:tracePt t="78901" x="4386263" y="5553075"/>
          <p14:tracePt t="78918" x="4419600" y="5553075"/>
          <p14:tracePt t="78935" x="4452938" y="5557838"/>
          <p14:tracePt t="78951" x="4462463" y="5557838"/>
          <p14:tracePt t="78968" x="4471988" y="5557838"/>
          <p14:tracePt t="78985" x="4471988" y="5562600"/>
          <p14:tracePt t="79001" x="4471988" y="5572125"/>
          <p14:tracePt t="79018" x="4471988" y="5586413"/>
          <p14:tracePt t="79035" x="4457700" y="5610225"/>
          <p14:tracePt t="79052" x="4338638" y="5695950"/>
          <p14:tracePt t="79068" x="4205288" y="5767388"/>
          <p14:tracePt t="79085" x="4067175" y="5819775"/>
          <p14:tracePt t="79101" x="3938588" y="5872163"/>
          <p14:tracePt t="79118" x="3762375" y="5919788"/>
          <p14:tracePt t="79135" x="3690938" y="5934075"/>
          <p14:tracePt t="79151" x="3624263" y="5957888"/>
          <p14:tracePt t="79168" x="3581400" y="5972175"/>
          <p14:tracePt t="79185" x="3533775" y="5981700"/>
          <p14:tracePt t="79201" x="3514725" y="5986463"/>
          <p14:tracePt t="79218" x="3490913" y="5991225"/>
          <p14:tracePt t="79235" x="3481388" y="5991225"/>
          <p14:tracePt t="79251" x="3471863" y="5991225"/>
          <p14:tracePt t="79268" x="3467100" y="5991225"/>
          <p14:tracePt t="79331" x="3476625" y="5991225"/>
          <p14:tracePt t="79338" x="3495675" y="5991225"/>
          <p14:tracePt t="79346" x="3519488" y="5991225"/>
          <p14:tracePt t="79353" x="3552825" y="5991225"/>
          <p14:tracePt t="79368" x="3652838" y="5991225"/>
          <p14:tracePt t="79385" x="3748088" y="5991225"/>
          <p14:tracePt t="79401" x="3838575" y="5972175"/>
          <p14:tracePt t="79418" x="3943350" y="5957888"/>
          <p14:tracePt t="79435" x="4081463" y="5948363"/>
          <p14:tracePt t="79451" x="4162425" y="5943600"/>
          <p14:tracePt t="79468" x="4224338" y="5934075"/>
          <p14:tracePt t="79485" x="4281488" y="5929313"/>
          <p14:tracePt t="79501" x="4319588" y="5919788"/>
          <p14:tracePt t="79518" x="4371975" y="5910263"/>
          <p14:tracePt t="79535" x="4405313" y="5905500"/>
          <p14:tracePt t="79551" x="4433888" y="5905500"/>
          <p14:tracePt t="79568" x="4443413" y="5905500"/>
          <p14:tracePt t="79585" x="4448175" y="5905500"/>
          <p14:tracePt t="79601" x="4457700" y="5905500"/>
          <p14:tracePt t="79635" x="4452938" y="5905500"/>
          <p14:tracePt t="79651" x="4414838" y="5895975"/>
          <p14:tracePt t="79668" x="4329113" y="5872163"/>
          <p14:tracePt t="79685" x="4138613" y="5848350"/>
          <p14:tracePt t="79701" x="4000500" y="5857875"/>
          <p14:tracePt t="79718" x="3895725" y="5891213"/>
          <p14:tracePt t="79735" x="3771900" y="5938838"/>
          <p14:tracePt t="79751" x="3709988" y="5957888"/>
          <p14:tracePt t="79768" x="3662363" y="5976938"/>
          <p14:tracePt t="79785" x="3643313" y="5986463"/>
          <p14:tracePt t="79801" x="3629025" y="5986463"/>
          <p14:tracePt t="79818" x="3624263" y="5986463"/>
          <p14:tracePt t="79853" x="3633788" y="5995988"/>
          <p14:tracePt t="79868" x="3681413" y="6000750"/>
          <p14:tracePt t="79885" x="3771900" y="6000750"/>
          <p14:tracePt t="79902" x="3886200" y="6000750"/>
          <p14:tracePt t="79918" x="3995738" y="6000750"/>
          <p14:tracePt t="79935" x="4110038" y="6000750"/>
          <p14:tracePt t="79951" x="4186238" y="5991225"/>
          <p14:tracePt t="79968" x="4233863" y="5986463"/>
          <p14:tracePt t="79985" x="4295775" y="5972175"/>
          <p14:tracePt t="80001" x="4319588" y="5972175"/>
          <p14:tracePt t="80018" x="4329113" y="5972175"/>
          <p14:tracePt t="80035" x="4333875" y="5972175"/>
          <p14:tracePt t="80051" x="4338638" y="5972175"/>
          <p14:tracePt t="80068" x="4338638" y="5967413"/>
          <p14:tracePt t="80085" x="4329113" y="5957888"/>
          <p14:tracePt t="80101" x="4291013" y="5915025"/>
          <p14:tracePt t="80118" x="4138613" y="5800725"/>
          <p14:tracePt t="80135" x="4019550" y="5729288"/>
          <p14:tracePt t="80151" x="3943350" y="5691188"/>
          <p14:tracePt t="80168" x="3890963" y="5672138"/>
          <p14:tracePt t="80185" x="3881438" y="5667375"/>
          <p14:tracePt t="80201" x="3871913" y="5667375"/>
          <p14:tracePt t="82653" x="3910013" y="5586413"/>
          <p14:tracePt t="82660" x="3986213" y="5395913"/>
          <p14:tracePt t="82668" x="4052888" y="5248275"/>
          <p14:tracePt t="82685" x="4181475" y="4914900"/>
          <p14:tracePt t="82702" x="4381500" y="4433888"/>
          <p14:tracePt t="82718" x="4491038" y="4133850"/>
          <p14:tracePt t="82751" x="4624388" y="3790950"/>
          <p14:tracePt t="82785" x="4672013" y="3576638"/>
          <p14:tracePt t="82801" x="4672013" y="3543300"/>
          <p14:tracePt t="82818" x="4672013" y="3514725"/>
          <p14:tracePt t="82834" x="4652963" y="3481388"/>
          <p14:tracePt t="82852" x="4629150" y="3457575"/>
          <p14:tracePt t="82868" x="4591050" y="3429000"/>
          <p14:tracePt t="82885" x="4538663" y="3405188"/>
          <p14:tracePt t="82901" x="4467225" y="3386138"/>
          <p14:tracePt t="82918" x="4410075" y="3376613"/>
          <p14:tracePt t="82935" x="4329113" y="3381375"/>
          <p14:tracePt t="82951" x="4248150" y="3381375"/>
          <p14:tracePt t="82968" x="4152900" y="3381375"/>
          <p14:tracePt t="82984" x="4114800" y="3381375"/>
          <p14:tracePt t="83001" x="4086225" y="3376613"/>
          <p14:tracePt t="83018" x="4062413" y="3362325"/>
          <p14:tracePt t="83035" x="4043363" y="3357563"/>
          <p14:tracePt t="83051" x="4033838" y="3357563"/>
          <p14:tracePt t="83068" x="4029075" y="3357563"/>
          <p14:tracePt t="83084" x="4019550" y="3357563"/>
          <p14:tracePt t="83101" x="4010025" y="3357563"/>
          <p14:tracePt t="83118" x="4005263" y="3357563"/>
          <p14:tracePt t="83135" x="3990975" y="3362325"/>
          <p14:tracePt t="83151" x="3971925" y="3376613"/>
          <p14:tracePt t="83168" x="3948113" y="3400425"/>
          <p14:tracePt t="83185" x="3924300" y="3424238"/>
          <p14:tracePt t="83202" x="3876675" y="3467100"/>
          <p14:tracePt t="83218" x="3843338" y="3490913"/>
          <p14:tracePt t="83235" x="3814763" y="3514725"/>
          <p14:tracePt t="83251" x="3790950" y="3533775"/>
          <p14:tracePt t="83268" x="3748088" y="3562350"/>
          <p14:tracePt t="83284" x="3719513" y="3581400"/>
          <p14:tracePt t="83301" x="3695700" y="3595688"/>
          <p14:tracePt t="83318" x="3671888" y="3609975"/>
          <p14:tracePt t="83334" x="3643313" y="3629025"/>
          <p14:tracePt t="83351" x="3629025" y="3643313"/>
          <p14:tracePt t="83368" x="3619500" y="3652838"/>
          <p14:tracePt t="83384" x="3605213" y="3662363"/>
          <p14:tracePt t="83401" x="3581400" y="3690938"/>
          <p14:tracePt t="83418" x="3571875" y="3719513"/>
          <p14:tracePt t="83434" x="3552825" y="3757613"/>
          <p14:tracePt t="83451" x="3529013" y="3852863"/>
          <p14:tracePt t="83468" x="3524250" y="3900488"/>
          <p14:tracePt t="83484" x="3519488" y="3948113"/>
          <p14:tracePt t="83501" x="3509963" y="4105275"/>
          <p14:tracePt t="83519" x="3524250" y="4443413"/>
          <p14:tracePt t="83535" x="3557588" y="4814888"/>
          <p14:tracePt t="83552" x="3576638" y="5033963"/>
          <p14:tracePt t="83570" x="3624263" y="5372100"/>
          <p14:tracePt t="83585" x="3633788" y="5481638"/>
          <p14:tracePt t="83601" x="3638550" y="5543550"/>
          <p14:tracePt t="83618" x="3648075" y="5595938"/>
          <p14:tracePt t="83635" x="3648075" y="5629275"/>
          <p14:tracePt t="83651" x="3648075" y="5638800"/>
          <p14:tracePt t="83668" x="3648075" y="5648325"/>
          <p14:tracePt t="83684" x="3652838" y="5653088"/>
          <p14:tracePt t="83990" x="3657600" y="5657850"/>
          <p14:tracePt t="83996" x="3662363" y="5662613"/>
          <p14:tracePt t="84004" x="3671888" y="5672138"/>
          <p14:tracePt t="84018" x="3700463" y="5681663"/>
          <p14:tracePt t="84035" x="3729038" y="5700713"/>
          <p14:tracePt t="84051" x="3776663" y="5715000"/>
          <p14:tracePt t="84084" x="3900488" y="5734050"/>
          <p14:tracePt t="84118" x="3981450" y="5743575"/>
          <p14:tracePt t="84134" x="4029075" y="5743575"/>
          <p14:tracePt t="84151" x="4048125" y="5743575"/>
          <p14:tracePt t="84168" x="4071938" y="5743575"/>
          <p14:tracePt t="84184" x="4090988" y="5738813"/>
          <p14:tracePt t="84201" x="4138613" y="5715000"/>
          <p14:tracePt t="84218" x="4171950" y="5691188"/>
          <p14:tracePt t="84235" x="4233863" y="5610225"/>
          <p14:tracePt t="84253" x="4300538" y="5514975"/>
          <p14:tracePt t="84269" x="4343400" y="5448300"/>
          <p14:tracePt t="84285" x="4376738" y="5362575"/>
          <p14:tracePt t="84301" x="4410075" y="5267325"/>
          <p14:tracePt t="84318" x="4414838" y="5176838"/>
          <p14:tracePt t="84335" x="4414838" y="5153025"/>
          <p14:tracePt t="84351" x="4414838" y="5138738"/>
          <p14:tracePt t="84368" x="4414838" y="5133975"/>
          <p14:tracePt t="84385" x="4414838" y="5124450"/>
          <p14:tracePt t="84422" x="4410075" y="5119688"/>
          <p14:tracePt t="84435" x="4395788" y="5119688"/>
          <p14:tracePt t="84451" x="4305300" y="5129213"/>
          <p14:tracePt t="84468" x="4224338" y="5138738"/>
          <p14:tracePt t="84485" x="4152900" y="5143500"/>
          <p14:tracePt t="84501" x="4071938" y="5153025"/>
          <p14:tracePt t="84518" x="3967163" y="5153025"/>
          <p14:tracePt t="84534" x="3900488" y="5153025"/>
          <p14:tracePt t="84551" x="3852863" y="5153025"/>
          <p14:tracePt t="84568" x="3790950" y="5153025"/>
          <p14:tracePt t="84584" x="3767138" y="5157788"/>
          <p14:tracePt t="84601" x="3743325" y="5172075"/>
          <p14:tracePt t="84618" x="3719513" y="5195888"/>
          <p14:tracePt t="84635" x="3681413" y="5276850"/>
          <p14:tracePt t="84651" x="3643313" y="5334000"/>
          <p14:tracePt t="84668" x="3605213" y="5448300"/>
          <p14:tracePt t="84684" x="3567113" y="5600700"/>
          <p14:tracePt t="84701" x="3543300" y="5748338"/>
          <p14:tracePt t="84718" x="3543300" y="5810250"/>
          <p14:tracePt t="84734" x="3543300" y="5876925"/>
          <p14:tracePt t="84751" x="3557588" y="5972175"/>
          <p14:tracePt t="84768" x="3571875" y="6010275"/>
          <p14:tracePt t="84784" x="3590925" y="6048375"/>
          <p14:tracePt t="84801" x="3609975" y="6076950"/>
          <p14:tracePt t="84818" x="3671888" y="6115050"/>
          <p14:tracePt t="84834" x="3738563" y="6143625"/>
          <p14:tracePt t="84851" x="3819525" y="6167438"/>
          <p14:tracePt t="84868" x="3881438" y="6181725"/>
          <p14:tracePt t="84884" x="3957638" y="6186488"/>
          <p14:tracePt t="84901" x="4019550" y="6176963"/>
          <p14:tracePt t="84918" x="4086225" y="6157913"/>
          <p14:tracePt t="84934" x="4152900" y="6119813"/>
          <p14:tracePt t="84951" x="4248150" y="6043613"/>
          <p14:tracePt t="84968" x="4300538" y="5986463"/>
          <p14:tracePt t="84984" x="4352925" y="5924550"/>
          <p14:tracePt t="85001" x="4395788" y="5857875"/>
          <p14:tracePt t="85018" x="4443413" y="5715000"/>
          <p14:tracePt t="85034" x="4452938" y="5610225"/>
          <p14:tracePt t="85051" x="4443413" y="5529263"/>
          <p14:tracePt t="85068" x="4381500" y="5424488"/>
          <p14:tracePt t="85084" x="4319588" y="5334000"/>
          <p14:tracePt t="85101" x="4252913" y="5253038"/>
          <p14:tracePt t="85118" x="4191000" y="5181600"/>
          <p14:tracePt t="85134" x="4124325" y="5119688"/>
          <p14:tracePt t="85151" x="4067175" y="5086350"/>
          <p14:tracePt t="85168" x="4014788" y="5067300"/>
          <p14:tracePt t="85184" x="3938588" y="5057775"/>
          <p14:tracePt t="85201" x="3886200" y="5062538"/>
          <p14:tracePt t="85218" x="3833813" y="5081588"/>
          <p14:tracePt t="85234" x="3800475" y="5100638"/>
          <p14:tracePt t="85236" x="3771900" y="5129213"/>
          <p14:tracePt t="85251" x="3729038" y="5176838"/>
          <p14:tracePt t="85268" x="3676650" y="5243513"/>
          <p14:tracePt t="85284" x="3638550" y="5300663"/>
          <p14:tracePt t="85301" x="3605213" y="5357813"/>
          <p14:tracePt t="85318" x="3571875" y="5438775"/>
          <p14:tracePt t="85334" x="3557588" y="5500688"/>
          <p14:tracePt t="85351" x="3557588" y="5581650"/>
          <p14:tracePt t="85368" x="3576638" y="5653088"/>
          <p14:tracePt t="85384" x="3629025" y="5757863"/>
          <p14:tracePt t="85401" x="3667125" y="5834063"/>
          <p14:tracePt t="85418" x="3700463" y="5881688"/>
          <p14:tracePt t="85434" x="3743325" y="5924550"/>
          <p14:tracePt t="85451" x="3781425" y="5948363"/>
          <p14:tracePt t="85467" x="3833813" y="5976938"/>
          <p14:tracePt t="85484" x="3895725" y="5995988"/>
          <p14:tracePt t="85501" x="4005263" y="6010275"/>
          <p14:tracePt t="85518" x="4086225" y="6010275"/>
          <p14:tracePt t="85534" x="4157663" y="5986463"/>
          <p14:tracePt t="85551" x="4224338" y="5957888"/>
          <p14:tracePt t="85567" x="4319588" y="5900738"/>
          <p14:tracePt t="85584" x="4367213" y="5867400"/>
          <p14:tracePt t="85601" x="4405313" y="5829300"/>
          <p14:tracePt t="85618" x="4476750" y="5710238"/>
          <p14:tracePt t="85634" x="4514850" y="5614988"/>
          <p14:tracePt t="85651" x="4538663" y="5548313"/>
          <p14:tracePt t="85668" x="4548188" y="5500688"/>
          <p14:tracePt t="85684" x="4548188" y="5438775"/>
          <p14:tracePt t="85701" x="4543425" y="5410200"/>
          <p14:tracePt t="85718" x="4529138" y="5376863"/>
          <p14:tracePt t="85734" x="4505325" y="5343525"/>
          <p14:tracePt t="85751" x="4448175" y="5257800"/>
          <p14:tracePt t="85767" x="4410075" y="5219700"/>
          <p14:tracePt t="85784" x="4352925" y="5157788"/>
          <p14:tracePt t="85801" x="4291013" y="5114925"/>
          <p14:tracePt t="85818" x="4219575" y="5067300"/>
          <p14:tracePt t="85834" x="4171950" y="5048250"/>
          <p14:tracePt t="85851" x="4138613" y="5029200"/>
          <p14:tracePt t="85868" x="4076700" y="5024438"/>
          <p14:tracePt t="85884" x="4033838" y="5024438"/>
          <p14:tracePt t="85901" x="3990975" y="5024438"/>
          <p14:tracePt t="85918" x="3952875" y="5043488"/>
          <p14:tracePt t="85934" x="3895725" y="5081588"/>
          <p14:tracePt t="85951" x="3857625" y="5129213"/>
          <p14:tracePt t="85968" x="3824288" y="5176838"/>
          <p14:tracePt t="85984" x="3790950" y="5214938"/>
          <p14:tracePt t="86001" x="3757613" y="5262563"/>
          <p14:tracePt t="86018" x="3743325" y="5300663"/>
          <p14:tracePt t="86034" x="3719513" y="5353050"/>
          <p14:tracePt t="86051" x="3705225" y="5481638"/>
          <p14:tracePt t="86068" x="3700463" y="5572125"/>
          <p14:tracePt t="86084" x="3700463" y="5624513"/>
          <p14:tracePt t="86101" x="3700463" y="5667375"/>
          <p14:tracePt t="86117" x="3700463" y="5734050"/>
          <p14:tracePt t="86134" x="3700463" y="5791200"/>
          <p14:tracePt t="86151" x="3700463" y="5848350"/>
          <p14:tracePt t="86168" x="3705225" y="5891213"/>
          <p14:tracePt t="86184" x="3714750" y="5938838"/>
          <p14:tracePt t="86201" x="3724275" y="5972175"/>
          <p14:tracePt t="86218" x="3729038" y="5986463"/>
          <p14:tracePt t="86234" x="3733800" y="6005513"/>
          <p14:tracePt t="86236" x="3748088" y="6015038"/>
          <p14:tracePt t="86251" x="3757613" y="6029325"/>
          <p14:tracePt t="86267" x="3771900" y="6038850"/>
          <p14:tracePt t="86284" x="3790950" y="6062663"/>
          <p14:tracePt t="86301" x="3838575" y="6086475"/>
          <p14:tracePt t="86317" x="3881438" y="6110288"/>
          <p14:tracePt t="86334" x="3933825" y="6124575"/>
          <p14:tracePt t="86351" x="3995738" y="6138863"/>
          <p14:tracePt t="86368" x="4090988" y="6138863"/>
          <p14:tracePt t="86384" x="4152900" y="6129338"/>
          <p14:tracePt t="86401" x="4214813" y="6115050"/>
          <p14:tracePt t="86417" x="4300538" y="6081713"/>
          <p14:tracePt t="86434" x="4391025" y="6043613"/>
          <p14:tracePt t="86451" x="4438650" y="6010275"/>
          <p14:tracePt t="86468" x="4476750" y="5957888"/>
          <p14:tracePt t="86484" x="4524375" y="5895975"/>
          <p14:tracePt t="86501" x="4548188" y="5862638"/>
          <p14:tracePt t="86517" x="4562475" y="5834063"/>
          <p14:tracePt t="86534" x="4562475" y="5805488"/>
          <p14:tracePt t="86551" x="4538663" y="5734050"/>
          <p14:tracePt t="86567" x="4495800" y="5667375"/>
          <p14:tracePt t="86584" x="4429125" y="5586413"/>
          <p14:tracePt t="86601" x="4348163" y="5505450"/>
          <p14:tracePt t="86617" x="4238625" y="5410200"/>
          <p14:tracePt t="86634" x="4171950" y="5372100"/>
          <p14:tracePt t="86651" x="4119563" y="5362575"/>
          <p14:tracePt t="86668" x="4076700" y="5348288"/>
          <p14:tracePt t="86684" x="4014788" y="5357813"/>
          <p14:tracePt t="86701" x="3967163" y="5376863"/>
          <p14:tracePt t="86717" x="3938588" y="5400675"/>
          <p14:tracePt t="86734" x="3862388" y="5505450"/>
          <p14:tracePt t="86751" x="3833813" y="5567363"/>
          <p14:tracePt t="86767" x="3805238" y="5653088"/>
          <p14:tracePt t="86784" x="3781425" y="5729288"/>
          <p14:tracePt t="86801" x="3762375" y="5824538"/>
          <p14:tracePt t="86817" x="3762375" y="5876925"/>
          <p14:tracePt t="86834" x="3762375" y="5924550"/>
          <p14:tracePt t="86851" x="3762375" y="5962650"/>
          <p14:tracePt t="86867" x="3776663" y="6015038"/>
          <p14:tracePt t="86884" x="3786188" y="6053138"/>
          <p14:tracePt t="86901" x="3805238" y="6091238"/>
          <p14:tracePt t="86918" x="3819525" y="6129338"/>
          <p14:tracePt t="86934" x="3857625" y="6191250"/>
          <p14:tracePt t="86951" x="3881438" y="6229350"/>
          <p14:tracePt t="86967" x="3905250" y="6253163"/>
          <p14:tracePt t="86984" x="3952875" y="6291263"/>
          <p14:tracePt t="87001" x="3990975" y="6305550"/>
          <p14:tracePt t="87017" x="4048125" y="6305550"/>
          <p14:tracePt t="87034" x="4129088" y="6305550"/>
          <p14:tracePt t="87051" x="4243388" y="6262688"/>
          <p14:tracePt t="87067" x="4319588" y="6224588"/>
          <p14:tracePt t="87084" x="4386263" y="6172200"/>
          <p14:tracePt t="87101" x="4424363" y="6134100"/>
          <p14:tracePt t="87118" x="4495800" y="6062663"/>
          <p14:tracePt t="87134" x="4538663" y="5995988"/>
          <p14:tracePt t="87151" x="4586288" y="5895975"/>
          <p14:tracePt t="87168" x="4619625" y="5757863"/>
          <p14:tracePt t="87184" x="4619625" y="5667375"/>
          <p14:tracePt t="87201" x="4591050" y="5538788"/>
          <p14:tracePt t="87217" x="4538663" y="5386388"/>
          <p14:tracePt t="87234" x="4443413" y="5257800"/>
          <p14:tracePt t="87251" x="4362450" y="5200650"/>
          <p14:tracePt t="87267" x="4286250" y="5172075"/>
          <p14:tracePt t="87284" x="4214813" y="5162550"/>
          <p14:tracePt t="87301" x="4133850" y="5195888"/>
          <p14:tracePt t="87317" x="4086225" y="5243513"/>
          <p14:tracePt t="87334" x="4029075" y="5324475"/>
          <p14:tracePt t="87351" x="3990975" y="5391150"/>
          <p14:tracePt t="87367" x="3962400" y="5453063"/>
          <p14:tracePt t="87384" x="3957638" y="5481638"/>
          <p14:tracePt t="87401" x="3957638" y="5500688"/>
          <p14:tracePt t="87417" x="3957638" y="5514975"/>
          <p14:tracePt t="87434" x="3957638" y="5519738"/>
          <p14:tracePt t="87451" x="3957638" y="5529263"/>
          <p14:tracePt t="87668" x="4076700" y="5500688"/>
          <p14:tracePt t="87675" x="4238625" y="5457825"/>
          <p14:tracePt t="87684" x="4376738" y="5414963"/>
          <p14:tracePt t="87701" x="4729163" y="5343525"/>
          <p14:tracePt t="87717" x="4929188" y="5305425"/>
          <p14:tracePt t="87734" x="5176838" y="5272088"/>
          <p14:tracePt t="87751" x="5291138" y="5262563"/>
          <p14:tracePt t="87768" x="5362575" y="5262563"/>
          <p14:tracePt t="87784" x="5405438" y="5262563"/>
          <p14:tracePt t="87801" x="5424488" y="5262563"/>
          <p14:tracePt t="87817" x="5434013" y="5262563"/>
          <p14:tracePt t="87834" x="5438775" y="5262563"/>
          <p14:tracePt t="87851" x="5448300" y="5262563"/>
          <p14:tracePt t="88152" x="5529263" y="5257800"/>
          <p14:tracePt t="88160" x="5653088" y="5248275"/>
          <p14:tracePt t="88167" x="5810250" y="5224463"/>
          <p14:tracePt t="88184" x="6038850" y="5195888"/>
          <p14:tracePt t="88201" x="6281738" y="5186363"/>
          <p14:tracePt t="88218" x="6524625" y="5172075"/>
          <p14:tracePt t="88234" x="6605588" y="5172075"/>
          <p14:tracePt t="88251" x="6648450" y="5172075"/>
          <p14:tracePt t="88267" x="6662738" y="5172075"/>
          <p14:tracePt t="88284" x="6677025" y="5172075"/>
          <p14:tracePt t="88505" x="6767513" y="5133975"/>
          <p14:tracePt t="88512" x="6891338" y="5081588"/>
          <p14:tracePt t="88519" x="6991350" y="5043488"/>
          <p14:tracePt t="88534" x="7248525" y="4962525"/>
          <p14:tracePt t="88551" x="7462838" y="4905375"/>
          <p14:tracePt t="88567" x="7620000" y="4881563"/>
          <p14:tracePt t="88584" x="7743825" y="4862513"/>
          <p14:tracePt t="88601" x="7881938" y="4867275"/>
          <p14:tracePt t="88617" x="7953375" y="4881563"/>
          <p14:tracePt t="88634" x="8010525" y="4910138"/>
          <p14:tracePt t="88651" x="8058150" y="4933950"/>
          <p14:tracePt t="88667" x="8096250" y="4972050"/>
          <p14:tracePt t="88684" x="8120063" y="4981575"/>
          <p14:tracePt t="88701" x="8129588" y="4995863"/>
          <p14:tracePt t="88717" x="8139113" y="5010150"/>
          <p14:tracePt t="88734" x="8148638" y="5024438"/>
          <p14:tracePt t="88751" x="8158163" y="5048250"/>
          <p14:tracePt t="88767" x="8162925" y="5081588"/>
          <p14:tracePt t="88784" x="8172450" y="5138738"/>
          <p14:tracePt t="88801" x="8186738" y="5186363"/>
          <p14:tracePt t="88817" x="8191500" y="5229225"/>
          <p14:tracePt t="88834" x="8201025" y="5276850"/>
          <p14:tracePt t="88851" x="8210550" y="5324475"/>
          <p14:tracePt t="88867" x="8210550" y="5362575"/>
          <p14:tracePt t="88884" x="8210550" y="5405438"/>
          <p14:tracePt t="88901" x="8210550" y="5453063"/>
          <p14:tracePt t="88917" x="8210550" y="5491163"/>
          <p14:tracePt t="88934" x="8210550" y="5519738"/>
          <p14:tracePt t="88951" x="8210550" y="5538788"/>
          <p14:tracePt t="88967" x="8201025" y="5557838"/>
          <p14:tracePt t="88984" x="8196263" y="5576888"/>
          <p14:tracePt t="89001" x="8181975" y="5605463"/>
          <p14:tracePt t="89017" x="8148638" y="5653088"/>
          <p14:tracePt t="89034" x="8067675" y="5738813"/>
          <p14:tracePt t="89051" x="7986713" y="5815013"/>
          <p14:tracePt t="89067" x="7886700" y="5886450"/>
          <p14:tracePt t="89084" x="7796213" y="5972175"/>
          <p14:tracePt t="89101" x="7662863" y="6076950"/>
          <p14:tracePt t="89117" x="7562850" y="6138863"/>
          <p14:tracePt t="89134" x="7467600" y="6186488"/>
          <p14:tracePt t="89151" x="7310438" y="6224588"/>
          <p14:tracePt t="89167" x="7196138" y="6243638"/>
          <p14:tracePt t="89184" x="7062788" y="6243638"/>
          <p14:tracePt t="89201" x="6929438" y="6229350"/>
          <p14:tracePt t="89217" x="6762750" y="6181725"/>
          <p14:tracePt t="89234" x="6686550" y="6153150"/>
          <p14:tracePt t="89251" x="6600825" y="6119813"/>
          <p14:tracePt t="89267" x="6524625" y="6091238"/>
          <p14:tracePt t="89284" x="6453188" y="6057900"/>
          <p14:tracePt t="89301" x="6415088" y="6048375"/>
          <p14:tracePt t="89317" x="6396038" y="6029325"/>
          <p14:tracePt t="89334" x="6362700" y="5991225"/>
          <p14:tracePt t="89351" x="6348413" y="5972175"/>
          <p14:tracePt t="89367" x="6329363" y="5938838"/>
          <p14:tracePt t="89384" x="6310313" y="5900738"/>
          <p14:tracePt t="89401" x="6291263" y="5838825"/>
          <p14:tracePt t="89417" x="6286500" y="5805488"/>
          <p14:tracePt t="89434" x="6281738" y="5753100"/>
          <p14:tracePt t="89450" x="6281738" y="5705475"/>
          <p14:tracePt t="89467" x="6296025" y="5629275"/>
          <p14:tracePt t="89484" x="6324600" y="5553075"/>
          <p14:tracePt t="89501" x="6353175" y="5476875"/>
          <p14:tracePt t="89517" x="6391275" y="5400675"/>
          <p14:tracePt t="89534" x="6448425" y="5314950"/>
          <p14:tracePt t="89550" x="6481763" y="5276850"/>
          <p14:tracePt t="89567" x="6519863" y="5243513"/>
          <p14:tracePt t="89584" x="6586538" y="5186363"/>
          <p14:tracePt t="89601" x="6662738" y="5138738"/>
          <p14:tracePt t="89617" x="6753225" y="5100638"/>
          <p14:tracePt t="89634" x="6848475" y="5067300"/>
          <p14:tracePt t="89651" x="6996113" y="5048250"/>
          <p14:tracePt t="89667" x="7091363" y="5043488"/>
          <p14:tracePt t="89684" x="7200900" y="5043488"/>
          <p14:tracePt t="89701" x="7300913" y="5043488"/>
          <p14:tracePt t="89717" x="7439025" y="5043488"/>
          <p14:tracePt t="89734" x="7529513" y="5043488"/>
          <p14:tracePt t="89751" x="7629525" y="5043488"/>
          <p14:tracePt t="89767" x="7720013" y="5043488"/>
          <p14:tracePt t="89784" x="7824788" y="5053013"/>
          <p14:tracePt t="89801" x="7886700" y="5057775"/>
          <p14:tracePt t="89817" x="7929563" y="5072063"/>
          <p14:tracePt t="89834" x="7996238" y="5105400"/>
          <p14:tracePt t="89850" x="8024813" y="5129213"/>
          <p14:tracePt t="89867" x="8053388" y="5167313"/>
          <p14:tracePt t="89884" x="8081963" y="5253038"/>
          <p14:tracePt t="89900" x="8096250" y="5357813"/>
          <p14:tracePt t="89917" x="8096250" y="5424488"/>
          <p14:tracePt t="89934" x="8077200" y="5500688"/>
          <p14:tracePt t="89951" x="8029575" y="5619750"/>
          <p14:tracePt t="89967" x="7929563" y="5829300"/>
          <p14:tracePt t="89984" x="7843838" y="5934075"/>
          <p14:tracePt t="90001" x="7781925" y="6015038"/>
          <p14:tracePt t="90017" x="7700963" y="6091238"/>
          <p14:tracePt t="90034" x="7662863" y="6138863"/>
          <p14:tracePt t="90050" x="7629525" y="6172200"/>
          <p14:tracePt t="90067" x="7591425" y="6196013"/>
          <p14:tracePt t="90084" x="7534275" y="6234113"/>
          <p14:tracePt t="90100" x="7472363" y="6253163"/>
          <p14:tracePt t="90117" x="7396163" y="6286500"/>
          <p14:tracePt t="90134" x="7305675" y="6291263"/>
          <p14:tracePt t="90150" x="7191375" y="6300788"/>
          <p14:tracePt t="90167" x="7086600" y="6291263"/>
          <p14:tracePt t="90184" x="6972300" y="6272213"/>
          <p14:tracePt t="90201" x="6815138" y="6205538"/>
          <p14:tracePt t="90217" x="6724650" y="6148388"/>
          <p14:tracePt t="90234" x="6657975" y="6096000"/>
          <p14:tracePt t="90251" x="6577013" y="6038850"/>
          <p14:tracePt t="90267" x="6462713" y="5895975"/>
          <p14:tracePt t="90284" x="6400800" y="5786438"/>
          <p14:tracePt t="90300" x="6362700" y="5700713"/>
          <p14:tracePt t="90317" x="6338888" y="5629275"/>
          <p14:tracePt t="90334" x="6334125" y="5476875"/>
          <p14:tracePt t="90350" x="6362700" y="5319713"/>
          <p14:tracePt t="90368" x="6424613" y="5210175"/>
          <p14:tracePt t="90384" x="6477000" y="5138738"/>
          <p14:tracePt t="90400" x="6605588" y="5043488"/>
          <p14:tracePt t="90418" x="6743700" y="5000625"/>
          <p14:tracePt t="90434" x="6905625" y="4981575"/>
          <p14:tracePt t="90451" x="7072313" y="4995863"/>
          <p14:tracePt t="90467" x="7200900" y="5019675"/>
          <p14:tracePt t="90484" x="7296150" y="5062538"/>
          <p14:tracePt t="90500" x="7386638" y="5119688"/>
          <p14:tracePt t="90517" x="7491413" y="5219700"/>
          <p14:tracePt t="90534" x="7534275" y="5286375"/>
          <p14:tracePt t="90550" x="7581900" y="5353050"/>
          <p14:tracePt t="90567" x="7615238" y="5419725"/>
          <p14:tracePt t="90584" x="7648575" y="5553075"/>
          <p14:tracePt t="90601" x="7653338" y="5643563"/>
          <p14:tracePt t="90617" x="7643813" y="5738813"/>
          <p14:tracePt t="90634" x="7629525" y="5819775"/>
          <p14:tracePt t="90650" x="7577138" y="5934075"/>
          <p14:tracePt t="90667" x="7519988" y="6015038"/>
          <p14:tracePt t="90684" x="7439025" y="6076950"/>
          <p14:tracePt t="90701" x="7291388" y="6176963"/>
          <p14:tracePt t="90717" x="7172325" y="6219825"/>
          <p14:tracePt t="90734" x="7034213" y="6229350"/>
          <p14:tracePt t="90750" x="6900863" y="6210300"/>
          <p14:tracePt t="90767" x="6753225" y="6143625"/>
          <p14:tracePt t="90784" x="6672263" y="6091238"/>
          <p14:tracePt t="90801" x="6605588" y="6043613"/>
          <p14:tracePt t="90817" x="6557963" y="6000750"/>
          <p14:tracePt t="90834" x="6481763" y="5895975"/>
          <p14:tracePt t="90850" x="6448425" y="5776913"/>
          <p14:tracePt t="90867" x="6438900" y="5653088"/>
          <p14:tracePt t="90884" x="6477000" y="5457825"/>
          <p14:tracePt t="90901" x="6548438" y="5276850"/>
          <p14:tracePt t="90917" x="6619875" y="5162550"/>
          <p14:tracePt t="90934" x="6681788" y="5095875"/>
          <p14:tracePt t="90951" x="6829425" y="5010150"/>
          <p14:tracePt t="90967" x="6958013" y="4967288"/>
          <p14:tracePt t="90984" x="7058025" y="4962525"/>
          <p14:tracePt t="91000" x="7172325" y="4953000"/>
          <p14:tracePt t="91017" x="7315200" y="4972050"/>
          <p14:tracePt t="91034" x="7386638" y="4995863"/>
          <p14:tracePt t="91050" x="7453313" y="5029200"/>
          <p14:tracePt t="91067" x="7515225" y="5091113"/>
          <p14:tracePt t="91084" x="7596188" y="5191125"/>
          <p14:tracePt t="91100" x="7643813" y="5248275"/>
          <p14:tracePt t="91117" x="7681913" y="5295900"/>
          <p14:tracePt t="91134" x="7720013" y="5362575"/>
          <p14:tracePt t="91150" x="7748588" y="5405438"/>
          <p14:tracePt t="91167" x="7777163" y="5481638"/>
          <p14:tracePt t="91184" x="7791450" y="5553075"/>
          <p14:tracePt t="91200" x="7800975" y="5648325"/>
          <p14:tracePt t="91217" x="7791450" y="5710238"/>
          <p14:tracePt t="91234" x="7762875" y="5776913"/>
          <p14:tracePt t="91250" x="7710488" y="5886450"/>
          <p14:tracePt t="91267" x="7648575" y="6010275"/>
          <p14:tracePt t="91284" x="7610475" y="6067425"/>
          <p14:tracePt t="91300" x="7562850" y="6115050"/>
          <p14:tracePt t="91317" x="7434263" y="6196013"/>
          <p14:tracePt t="91334" x="7324725" y="6238875"/>
          <p14:tracePt t="91350" x="7215188" y="6248400"/>
          <p14:tracePt t="91367" x="7077075" y="6248400"/>
          <p14:tracePt t="91384" x="6872288" y="6210300"/>
          <p14:tracePt t="91400" x="6777038" y="6167438"/>
          <p14:tracePt t="91417" x="6705600" y="6105525"/>
          <p14:tracePt t="91434" x="6643688" y="6034088"/>
          <p14:tracePt t="91450" x="6577013" y="5929313"/>
          <p14:tracePt t="91467" x="6553200" y="5853113"/>
          <p14:tracePt t="91484" x="6548438" y="5705475"/>
          <p14:tracePt t="91501" x="6610350" y="5476875"/>
          <p14:tracePt t="91518" x="6677025" y="5376863"/>
          <p14:tracePt t="91534" x="6753225" y="5286375"/>
          <p14:tracePt t="91550" x="6867525" y="5181600"/>
          <p14:tracePt t="91567" x="7053263" y="5105400"/>
          <p14:tracePt t="91584" x="7167563" y="5095875"/>
          <p14:tracePt t="91600" x="7281863" y="5110163"/>
          <p14:tracePt t="91617" x="7381875" y="5138738"/>
          <p14:tracePt t="91634" x="7462838" y="5195888"/>
          <p14:tracePt t="91650" x="7524750" y="5238750"/>
          <p14:tracePt t="91667" x="7553325" y="5276850"/>
          <p14:tracePt t="91684" x="7610475" y="5376863"/>
          <p14:tracePt t="91700" x="7658100" y="5500688"/>
          <p14:tracePt t="91717" x="7672388" y="5572125"/>
          <p14:tracePt t="91734" x="7672388" y="5634038"/>
          <p14:tracePt t="91751" x="7662863" y="5700713"/>
          <p14:tracePt t="91767" x="7620000" y="5776913"/>
          <p14:tracePt t="91784" x="7562850" y="5838825"/>
          <p14:tracePt t="91800" x="7439025" y="5905500"/>
          <p14:tracePt t="91817" x="7253288" y="5976938"/>
          <p14:tracePt t="91834" x="7119938" y="5976938"/>
          <p14:tracePt t="91850" x="6981825" y="5962650"/>
          <p14:tracePt t="91867" x="6862763" y="5919788"/>
          <p14:tracePt t="91884" x="6762750" y="5838825"/>
          <p14:tracePt t="91900" x="6715125" y="5776913"/>
          <p14:tracePt t="91917" x="6677025" y="5619750"/>
          <p14:tracePt t="91934" x="6681788" y="5395913"/>
          <p14:tracePt t="91951" x="6791325" y="5172075"/>
          <p14:tracePt t="91967" x="6886575" y="5057775"/>
          <p14:tracePt t="91984" x="6986588" y="4991100"/>
          <p14:tracePt t="92000" x="7172325" y="4962525"/>
          <p14:tracePt t="92017" x="7286625" y="5005388"/>
          <p14:tracePt t="92034" x="7367588" y="5048250"/>
          <p14:tracePt t="92050" x="7415213" y="5100638"/>
          <p14:tracePt t="92067" x="7477125" y="5276850"/>
          <p14:tracePt t="92084" x="7481888" y="5391150"/>
          <p14:tracePt t="92100" x="7481888" y="5495925"/>
          <p14:tracePt t="92117" x="7448550" y="5581650"/>
          <p14:tracePt t="92134" x="7386638" y="5705475"/>
          <p14:tracePt t="92150" x="7334250" y="5772150"/>
          <p14:tracePt t="92167" x="7291388" y="5824538"/>
          <p14:tracePt t="92184" x="7243763" y="5867400"/>
          <p14:tracePt t="92200" x="7138988" y="5915025"/>
          <p14:tracePt t="92217" x="7019925" y="5948363"/>
          <p14:tracePt t="92234" x="6910388" y="5948363"/>
          <p14:tracePt t="92250" x="6772275" y="5938838"/>
          <p14:tracePt t="92267" x="6696075" y="5910263"/>
          <p14:tracePt t="92284" x="6615113" y="5834063"/>
          <p14:tracePt t="92301" x="6548438" y="5753100"/>
          <p14:tracePt t="92317" x="6486525" y="5514975"/>
          <p14:tracePt t="92334" x="6510338" y="5300663"/>
          <p14:tracePt t="92351" x="6572250" y="5162550"/>
          <p14:tracePt t="92367" x="6657975" y="5038725"/>
          <p14:tracePt t="92384" x="6843713" y="4919663"/>
          <p14:tracePt t="92400" x="7015163" y="4891088"/>
          <p14:tracePt t="92417" x="7158038" y="4895850"/>
          <p14:tracePt t="92434" x="7348538" y="4962525"/>
          <p14:tracePt t="92451" x="7434263" y="5010150"/>
          <p14:tracePt t="92467" x="7510463" y="5105400"/>
          <p14:tracePt t="92484" x="7572375" y="5233988"/>
          <p14:tracePt t="92501" x="7605713" y="5405438"/>
          <p14:tracePt t="92517" x="7600950" y="5500688"/>
          <p14:tracePt t="92534" x="7577138" y="5614988"/>
          <p14:tracePt t="92551" x="7534275" y="5700713"/>
          <p14:tracePt t="92567" x="7448550" y="5800725"/>
          <p14:tracePt t="92584" x="7362825" y="5857875"/>
          <p14:tracePt t="92600" x="7210425" y="5919788"/>
          <p14:tracePt t="92617" x="6962775" y="5962650"/>
          <p14:tracePt t="92634" x="6838950" y="5962650"/>
          <p14:tracePt t="92650" x="6724650" y="5962650"/>
          <p14:tracePt t="92667" x="6610350" y="5934075"/>
          <p14:tracePt t="92684" x="6519863" y="5872163"/>
          <p14:tracePt t="92700" x="6472238" y="5781675"/>
          <p14:tracePt t="92717" x="6457950" y="5700713"/>
          <p14:tracePt t="92734" x="6481763" y="5562600"/>
          <p14:tracePt t="92735" x="6519863" y="5448300"/>
          <p14:tracePt t="92751" x="6619875" y="5233988"/>
          <p14:tracePt t="92767" x="6705600" y="5110163"/>
          <p14:tracePt t="92784" x="6819900" y="5024438"/>
          <p14:tracePt t="92800" x="6972300" y="4962525"/>
          <p14:tracePt t="92817" x="7162800" y="4962525"/>
          <p14:tracePt t="92834" x="7281863" y="5014913"/>
          <p14:tracePt t="92850" x="7386638" y="5119688"/>
          <p14:tracePt t="92867" x="7491413" y="5310188"/>
          <p14:tracePt t="92884" x="7510463" y="5434013"/>
          <p14:tracePt t="92901" x="7510463" y="5581650"/>
          <p14:tracePt t="92917" x="7481888" y="5695950"/>
          <p14:tracePt t="92934" x="7419975" y="5805488"/>
          <p14:tracePt t="92950" x="7367588" y="5872163"/>
          <p14:tracePt t="92967" x="7267575" y="5938838"/>
          <p14:tracePt t="92984" x="7124700" y="6010275"/>
          <p14:tracePt t="93000" x="6919913" y="6034088"/>
          <p14:tracePt t="93017" x="6796088" y="6034088"/>
          <p14:tracePt t="93034" x="6667500" y="5995988"/>
          <p14:tracePt t="93050" x="6562725" y="5967413"/>
          <p14:tracePt t="93067" x="6496050" y="5919788"/>
          <p14:tracePt t="93084" x="6457950" y="5815013"/>
          <p14:tracePt t="93100" x="6453188" y="5676900"/>
          <p14:tracePt t="93117" x="6562725" y="5419725"/>
          <p14:tracePt t="93135" x="6681788" y="5243513"/>
          <p14:tracePt t="93151" x="6805613" y="5138738"/>
          <p14:tracePt t="93167" x="7000875" y="5057775"/>
          <p14:tracePt t="93184" x="7272338" y="5024438"/>
          <p14:tracePt t="93201" x="7419975" y="5057775"/>
          <p14:tracePt t="93217" x="7519988" y="5124450"/>
          <p14:tracePt t="93234" x="7572375" y="5186363"/>
          <p14:tracePt t="93235" x="7596188" y="5214938"/>
          <p14:tracePt t="93251" x="7624763" y="5310188"/>
          <p14:tracePt t="93267" x="7624763" y="5410200"/>
          <p14:tracePt t="93284" x="7596188" y="5529263"/>
          <p14:tracePt t="93301" x="7500938" y="5667375"/>
          <p14:tracePt t="93317" x="7405688" y="5743575"/>
          <p14:tracePt t="93334" x="7253288" y="5824538"/>
          <p14:tracePt t="93350" x="7081838" y="5867400"/>
          <p14:tracePt t="93367" x="6896100" y="5867400"/>
          <p14:tracePt t="93384" x="6777038" y="5857875"/>
          <p14:tracePt t="93400" x="6686550" y="5838825"/>
          <p14:tracePt t="93418" x="6619875" y="5800725"/>
          <p14:tracePt t="93434" x="6600825" y="5791200"/>
          <p14:tracePt t="93451" x="6596063" y="5786438"/>
          <p14:tracePt t="93467" x="6586538" y="5772150"/>
          <p14:tracePt t="93484" x="6586538" y="5757863"/>
          <p14:tracePt t="93500" x="6586538" y="5753100"/>
          <p14:tracePt t="93517" x="6586538" y="5748338"/>
          <p14:tracePt t="93534" x="6586538" y="5743575"/>
          <p14:tracePt t="93925" x="6457950" y="5743575"/>
          <p14:tracePt t="93933" x="6267450" y="5719763"/>
          <p14:tracePt t="93940" x="5929313" y="5624513"/>
          <p14:tracePt t="93950" x="5591175" y="5534025"/>
          <p14:tracePt t="93970" x="4500563" y="5186363"/>
          <p14:tracePt t="93984" x="3800475" y="4986338"/>
          <p14:tracePt t="94001" x="3352800" y="4795838"/>
          <p14:tracePt t="94034" x="2871788" y="4538663"/>
          <p14:tracePt t="94067" x="2781300" y="4410075"/>
          <p14:tracePt t="94084" x="2781300" y="4357688"/>
          <p14:tracePt t="94278" x="2667000" y="4329113"/>
          <p14:tracePt t="94285" x="2557463" y="4300538"/>
          <p14:tracePt t="94292" x="2438400" y="4262438"/>
          <p14:tracePt t="94300" x="2290763" y="4191000"/>
          <p14:tracePt t="94317" x="2057400" y="4067175"/>
          <p14:tracePt t="94334" x="1914525" y="3981450"/>
          <p14:tracePt t="94350" x="1833563" y="3914775"/>
          <p14:tracePt t="94367" x="1766888" y="3890963"/>
          <p14:tracePt t="94384" x="1752600" y="3886200"/>
          <p14:tracePt t="94400" x="1747838" y="3881438"/>
          <p14:tracePt t="94417" x="1738313" y="3881438"/>
          <p14:tracePt t="94434" x="1728788" y="3881438"/>
          <p14:tracePt t="94450" x="1724025" y="3881438"/>
          <p14:tracePt t="94467" x="1714500" y="3881438"/>
          <p14:tracePt t="94484" x="1695450" y="3886200"/>
          <p14:tracePt t="94500" x="1681163" y="3890963"/>
          <p14:tracePt t="94517" x="1662113" y="3910013"/>
          <p14:tracePt t="94534" x="1647825" y="3919538"/>
          <p14:tracePt t="94550" x="1614488" y="3938588"/>
          <p14:tracePt t="94567" x="1590675" y="3957638"/>
          <p14:tracePt t="94584" x="1576388" y="3967163"/>
          <p14:tracePt t="94601" x="1547813" y="3976688"/>
          <p14:tracePt t="94617" x="1533525" y="3981450"/>
          <p14:tracePt t="94634" x="1509713" y="3995738"/>
          <p14:tracePt t="94650" x="1481138" y="4000500"/>
          <p14:tracePt t="94667" x="1443038" y="4005263"/>
          <p14:tracePt t="94684" x="1414463" y="4005263"/>
          <p14:tracePt t="94700" x="1385888" y="4005263"/>
          <p14:tracePt t="94717" x="1362075" y="4000500"/>
          <p14:tracePt t="94734" x="1347788" y="3995738"/>
          <p14:tracePt t="94750" x="1338263" y="3995738"/>
          <p14:tracePt t="94767" x="1333500" y="3995738"/>
          <p14:tracePt t="94784" x="1328738" y="3995738"/>
          <p14:tracePt t="94800" x="1323975" y="3995738"/>
          <p14:tracePt t="94817" x="1319213" y="3995738"/>
          <p14:tracePt t="95116" x="1323975" y="3986213"/>
          <p14:tracePt t="95124" x="1343025" y="3971925"/>
          <p14:tracePt t="95133" x="1362075" y="3957638"/>
          <p14:tracePt t="95150" x="1419225" y="3919538"/>
          <p14:tracePt t="95167" x="1562100" y="3862388"/>
          <p14:tracePt t="95184" x="1638300" y="3829050"/>
          <p14:tracePt t="95200" x="1714500" y="3810000"/>
          <p14:tracePt t="95217" x="1766888" y="3795713"/>
          <p14:tracePt t="95234" x="1809750" y="3786188"/>
          <p14:tracePt t="95250" x="1833563" y="3776663"/>
          <p14:tracePt t="95267" x="1857375" y="3771900"/>
          <p14:tracePt t="95284" x="1890713" y="3767138"/>
          <p14:tracePt t="95300" x="1909763" y="3762375"/>
          <p14:tracePt t="95317" x="1933575" y="3762375"/>
          <p14:tracePt t="95334" x="1962150" y="3757613"/>
          <p14:tracePt t="95350" x="2000250" y="3757613"/>
          <p14:tracePt t="95367" x="2028825" y="3757613"/>
          <p14:tracePt t="95383" x="2062163" y="3757613"/>
          <p14:tracePt t="95400" x="2105025" y="3757613"/>
          <p14:tracePt t="95417" x="2181225" y="3762375"/>
          <p14:tracePt t="95434" x="2233613" y="3771900"/>
          <p14:tracePt t="95450" x="2305050" y="3776663"/>
          <p14:tracePt t="95467" x="2362200" y="3781425"/>
          <p14:tracePt t="95484" x="2419350" y="3781425"/>
          <p14:tracePt t="95500" x="2438400" y="3781425"/>
          <p14:tracePt t="95517" x="2452688" y="3781425"/>
          <p14:tracePt t="95534" x="2466975" y="3781425"/>
          <p14:tracePt t="95550" x="2471738" y="3781425"/>
          <p14:tracePt t="95567" x="2476500" y="3781425"/>
          <p14:tracePt t="95600" x="2481263" y="3781425"/>
          <p14:tracePt t="97114" x="2457450" y="3790950"/>
          <p14:tracePt t="97121" x="2409825" y="3795713"/>
          <p14:tracePt t="97133" x="2352675" y="3805238"/>
          <p14:tracePt t="97150" x="2190750" y="3838575"/>
          <p14:tracePt t="97167" x="2085975" y="3862388"/>
          <p14:tracePt t="97184" x="1947863" y="3895725"/>
          <p14:tracePt t="97217" x="1681163" y="3943350"/>
          <p14:tracePt t="97250" x="1500188" y="3952875"/>
          <p14:tracePt t="97267" x="1404938" y="3952875"/>
          <p14:tracePt t="97283" x="1352550" y="3952875"/>
          <p14:tracePt t="97300" x="1319213" y="3952875"/>
          <p14:tracePt t="97317" x="1300163" y="3952875"/>
          <p14:tracePt t="97334" x="1276350" y="3952875"/>
          <p14:tracePt t="97350" x="1266825" y="3952875"/>
          <p14:tracePt t="97367" x="1262063" y="3952875"/>
          <p14:tracePt t="97400" x="1262063" y="3948113"/>
          <p14:tracePt t="97417" x="1276350" y="3938588"/>
          <p14:tracePt t="97434" x="1347788" y="3924300"/>
          <p14:tracePt t="97451" x="1485900" y="3900488"/>
          <p14:tracePt t="97467" x="1609725" y="3890963"/>
          <p14:tracePt t="97483" x="1757363" y="3890963"/>
          <p14:tracePt t="97500" x="1890713" y="3890963"/>
          <p14:tracePt t="97517" x="2005013" y="3890963"/>
          <p14:tracePt t="97533" x="2071688" y="3890963"/>
          <p14:tracePt t="97550" x="2124075" y="3890963"/>
          <p14:tracePt t="97567" x="2157413" y="3890963"/>
          <p14:tracePt t="97583" x="2195513" y="3890963"/>
          <p14:tracePt t="97600" x="2209800" y="3890963"/>
          <p14:tracePt t="97617" x="2228850" y="3890963"/>
          <p14:tracePt t="97633" x="2243138" y="3890963"/>
          <p14:tracePt t="97650" x="2262188" y="3886200"/>
          <p14:tracePt t="97667" x="2266950" y="3886200"/>
          <p14:tracePt t="97683" x="2271713" y="3886200"/>
          <p14:tracePt t="97700" x="2281238" y="3886200"/>
          <p14:tracePt t="97759" x="2276475" y="3881438"/>
          <p14:tracePt t="97767" x="2262188" y="3881438"/>
          <p14:tracePt t="97774" x="2247900" y="3876675"/>
          <p14:tracePt t="97783" x="2209800" y="3867150"/>
          <p14:tracePt t="97800" x="2119313" y="3862388"/>
          <p14:tracePt t="97817" x="1995488" y="3852863"/>
          <p14:tracePt t="97833" x="1762125" y="3857625"/>
          <p14:tracePt t="97850" x="1647825" y="3862388"/>
          <p14:tracePt t="97867" x="1581150" y="3862388"/>
          <p14:tracePt t="97883" x="1543050" y="3876675"/>
          <p14:tracePt t="97900" x="1509713" y="3876675"/>
          <p14:tracePt t="97917" x="1500188" y="3876675"/>
          <p14:tracePt t="97933" x="1490663" y="3876675"/>
          <p14:tracePt t="97950" x="1481138" y="3876675"/>
          <p14:tracePt t="98032" x="1485900" y="3876675"/>
          <p14:tracePt t="98039" x="1500188" y="3871913"/>
          <p14:tracePt t="98050" x="1519238" y="3871913"/>
          <p14:tracePt t="98067" x="1652588" y="3857625"/>
          <p14:tracePt t="98083" x="1766888" y="3857625"/>
          <p14:tracePt t="98100" x="1857375" y="3838575"/>
          <p14:tracePt t="98117" x="1928813" y="3838575"/>
          <p14:tracePt t="98133" x="2038350" y="3838575"/>
          <p14:tracePt t="98150" x="2109788" y="3833813"/>
          <p14:tracePt t="98167" x="2166938" y="3824288"/>
          <p14:tracePt t="98183" x="2219325" y="3819525"/>
          <p14:tracePt t="98200" x="2281238" y="3819525"/>
          <p14:tracePt t="98217" x="2309813" y="3814763"/>
          <p14:tracePt t="98233" x="2343150" y="3810000"/>
          <p14:tracePt t="98250" x="2366963" y="3795713"/>
          <p14:tracePt t="98252" x="2386013" y="3795713"/>
          <p14:tracePt t="98267" x="2414588" y="3795713"/>
          <p14:tracePt t="98283" x="2433638" y="3795713"/>
          <p14:tracePt t="98300" x="2457450" y="3795713"/>
          <p14:tracePt t="98317" x="2466975" y="3795713"/>
          <p14:tracePt t="98333" x="2476500" y="3795713"/>
          <p14:tracePt t="98350" x="2481263" y="3795713"/>
          <p14:tracePt t="98582" x="2462213" y="3686175"/>
          <p14:tracePt t="98589" x="2433638" y="3429000"/>
          <p14:tracePt t="98600" x="2424113" y="3262313"/>
          <p14:tracePt t="98617" x="2390775" y="2947988"/>
          <p14:tracePt t="98633" x="2362200" y="2581275"/>
          <p14:tracePt t="98650" x="2352675" y="2424113"/>
          <p14:tracePt t="98667" x="2343150" y="2290763"/>
          <p14:tracePt t="98683" x="2328863" y="2185988"/>
          <p14:tracePt t="98700" x="2319338" y="2114550"/>
          <p14:tracePt t="98717" x="2309813" y="2090738"/>
          <p14:tracePt t="98733" x="2309813" y="2071688"/>
          <p14:tracePt t="98750" x="2309813" y="2052638"/>
          <p14:tracePt t="98767" x="2309813" y="2043113"/>
          <p14:tracePt t="98783" x="2319338" y="2019300"/>
          <p14:tracePt t="98800" x="2324100" y="2005013"/>
          <p14:tracePt t="98817" x="2333625" y="1990725"/>
          <p14:tracePt t="98833" x="2343150" y="1985963"/>
          <p14:tracePt t="98850" x="2347913" y="1981200"/>
          <p14:tracePt t="98867" x="2352675" y="1976438"/>
          <p14:tracePt t="98883" x="2362200" y="1976438"/>
          <p14:tracePt t="98900" x="2371725" y="1976438"/>
          <p14:tracePt t="98917" x="2376488" y="1976438"/>
          <p14:tracePt t="98933" x="2381250" y="1976438"/>
          <p14:tracePt t="98950" x="2390775" y="1971675"/>
          <p14:tracePt t="98966" x="2400300" y="1971675"/>
          <p14:tracePt t="98983" x="2409825" y="1971675"/>
          <p14:tracePt t="99000" x="2419350" y="1971675"/>
          <p14:tracePt t="99016" x="2428875" y="1971675"/>
          <p14:tracePt t="99033" x="2433638" y="1971675"/>
          <p14:tracePt t="99050" x="2438400" y="1971675"/>
          <p14:tracePt t="99147" x="2438400" y="1976438"/>
          <p14:tracePt t="99155" x="2428875" y="1976438"/>
          <p14:tracePt t="99166" x="2414588" y="1981200"/>
          <p14:tracePt t="99183" x="2386013" y="2000250"/>
          <p14:tracePt t="99200" x="2324100" y="2009775"/>
          <p14:tracePt t="99216" x="2295525" y="2019300"/>
          <p14:tracePt t="99233" x="2266950" y="2024063"/>
          <p14:tracePt t="99250" x="2238375" y="2024063"/>
          <p14:tracePt t="99266" x="2224088" y="2024063"/>
          <p14:tracePt t="99283" x="2214563" y="2024063"/>
          <p14:tracePt t="99300" x="2209800" y="2019300"/>
          <p14:tracePt t="99316" x="2200275" y="2009775"/>
          <p14:tracePt t="99333" x="2195513" y="1981200"/>
          <p14:tracePt t="99350" x="2195513" y="1938338"/>
          <p14:tracePt t="99366" x="2195513" y="1900238"/>
          <p14:tracePt t="99383" x="2214563" y="1847850"/>
          <p14:tracePt t="99400" x="2233613" y="1828800"/>
          <p14:tracePt t="99416" x="2252663" y="1819275"/>
          <p14:tracePt t="99433" x="2295525" y="1814513"/>
          <p14:tracePt t="99450" x="2324100" y="1814513"/>
          <p14:tracePt t="99467" x="2343150" y="1819275"/>
          <p14:tracePt t="99483" x="2366963" y="1838325"/>
          <p14:tracePt t="99500" x="2390775" y="1871663"/>
          <p14:tracePt t="99516" x="2405063" y="1895475"/>
          <p14:tracePt t="99533" x="2414588" y="1919288"/>
          <p14:tracePt t="99550" x="2419350" y="1938338"/>
          <p14:tracePt t="99566" x="2414588" y="1971675"/>
          <p14:tracePt t="99583" x="2400300" y="1995488"/>
          <p14:tracePt t="99600" x="2390775" y="2024063"/>
          <p14:tracePt t="99616" x="2366963" y="2047875"/>
          <p14:tracePt t="99633" x="2319338" y="2081213"/>
          <p14:tracePt t="99650" x="2295525" y="2090738"/>
          <p14:tracePt t="99667" x="2271713" y="2090738"/>
          <p14:tracePt t="99683" x="2238375" y="2090738"/>
          <p14:tracePt t="99700" x="2224088" y="2085975"/>
          <p14:tracePt t="99716" x="2214563" y="2071688"/>
          <p14:tracePt t="99733" x="2205038" y="2047875"/>
          <p14:tracePt t="99734" x="2200275" y="2028825"/>
          <p14:tracePt t="99750" x="2200275" y="1962150"/>
          <p14:tracePt t="99766" x="2219325" y="1890713"/>
          <p14:tracePt t="99783" x="2238375" y="1843088"/>
          <p14:tracePt t="99800" x="2266950" y="1814513"/>
          <p14:tracePt t="99816" x="2314575" y="1795463"/>
          <p14:tracePt t="99833" x="2343150" y="1795463"/>
          <p14:tracePt t="99850" x="2371725" y="1809750"/>
          <p14:tracePt t="99867" x="2400300" y="1852613"/>
          <p14:tracePt t="99883" x="2414588" y="1881188"/>
          <p14:tracePt t="99900" x="2414588" y="1900238"/>
          <p14:tracePt t="99916" x="2414588" y="1924050"/>
          <p14:tracePt t="99933" x="2409825" y="1957388"/>
          <p14:tracePt t="99950" x="2405063" y="1971675"/>
          <p14:tracePt t="99966" x="2395538" y="1985963"/>
          <p14:tracePt t="99983" x="2390775" y="1990725"/>
          <p14:tracePt t="100000" x="2386013" y="2000250"/>
          <p14:tracePt t="100016" x="2386013" y="2005013"/>
          <p14:tracePt t="103569" x="2376488" y="2005013"/>
          <p14:tracePt t="103576" x="2357438" y="2009775"/>
          <p14:tracePt t="103585" x="2338388" y="2019300"/>
          <p14:tracePt t="103600" x="2319338" y="2019300"/>
          <p14:tracePt t="103616" x="2295525" y="2024063"/>
          <p14:tracePt t="103633" x="2281238" y="2024063"/>
          <p14:tracePt t="103666" x="2257425" y="2024063"/>
          <p14:tracePt t="103699" x="2247900" y="2024063"/>
          <p14:tracePt t="103914" x="2266950" y="2024063"/>
          <p14:tracePt t="103921" x="2276475" y="2028825"/>
          <p14:tracePt t="103933" x="2300288" y="2028825"/>
          <p14:tracePt t="103950" x="2352675" y="2028825"/>
          <p14:tracePt t="103966" x="2409825" y="2033588"/>
          <p14:tracePt t="103983" x="2438400" y="2033588"/>
          <p14:tracePt t="104000" x="2462213" y="2033588"/>
          <p14:tracePt t="104016" x="2476500" y="2033588"/>
          <p14:tracePt t="104033" x="2490788" y="2033588"/>
          <p14:tracePt t="104049" x="2495550" y="2033588"/>
          <p14:tracePt t="104066" x="2505075" y="2033588"/>
          <p14:tracePt t="104083" x="2514600" y="2033588"/>
          <p14:tracePt t="104099" x="2519363" y="2028825"/>
          <p14:tracePt t="104116" x="2524125" y="2024063"/>
          <p14:tracePt t="104133" x="2533650" y="2009775"/>
          <p14:tracePt t="104149" x="2533650" y="1990725"/>
          <p14:tracePt t="104166" x="2533650" y="1962150"/>
          <p14:tracePt t="104183" x="2533650" y="1933575"/>
          <p14:tracePt t="104199" x="2528888" y="1905000"/>
          <p14:tracePt t="104216" x="2505075" y="1885950"/>
          <p14:tracePt t="104233" x="2486025" y="1866900"/>
          <p14:tracePt t="104249" x="2447925" y="1852613"/>
          <p14:tracePt t="104266" x="2400300" y="1838325"/>
          <p14:tracePt t="104283" x="2357438" y="1838325"/>
          <p14:tracePt t="104299" x="2314575" y="1843088"/>
          <p14:tracePt t="104316" x="2276475" y="1852613"/>
          <p14:tracePt t="104333" x="2243138" y="1866900"/>
          <p14:tracePt t="104349" x="2219325" y="1881188"/>
          <p14:tracePt t="104366" x="2200275" y="1885950"/>
          <p14:tracePt t="104383" x="2190750" y="1890713"/>
          <p14:tracePt t="104399" x="2166938" y="1900238"/>
          <p14:tracePt t="104416" x="2157413" y="1909763"/>
          <p14:tracePt t="104433" x="2152650" y="1914525"/>
          <p14:tracePt t="104450" x="2147888" y="1919288"/>
          <p14:tracePt t="104466" x="2138363" y="1928813"/>
          <p14:tracePt t="104483" x="2128838" y="1938338"/>
          <p14:tracePt t="104499" x="2128838" y="1952625"/>
          <p14:tracePt t="104516" x="2128838" y="1971675"/>
          <p14:tracePt t="104533" x="2133600" y="1976438"/>
          <p14:tracePt t="104549" x="2143125" y="1981200"/>
          <p14:tracePt t="104566" x="2166938" y="1995488"/>
          <p14:tracePt t="104583" x="2214563" y="2005013"/>
          <p14:tracePt t="104599" x="2247900" y="2009775"/>
          <p14:tracePt t="104616" x="2276475" y="2009775"/>
          <p14:tracePt t="104633" x="2305050" y="2009775"/>
          <p14:tracePt t="104649" x="2362200" y="2009775"/>
          <p14:tracePt t="104666" x="2390775" y="2005013"/>
          <p14:tracePt t="104683" x="2419350" y="2000250"/>
          <p14:tracePt t="104700" x="2452688" y="1985963"/>
          <p14:tracePt t="104716" x="2466975" y="1981200"/>
          <p14:tracePt t="104733" x="2476500" y="1976438"/>
          <p14:tracePt t="104749" x="2486025" y="1971675"/>
          <p14:tracePt t="104766" x="2495550" y="1966913"/>
          <p14:tracePt t="104799" x="2495550" y="1962150"/>
          <p14:tracePt t="104816" x="2495550" y="1952625"/>
          <p14:tracePt t="104833" x="2490788" y="1943100"/>
          <p14:tracePt t="104850" x="2481263" y="1933575"/>
          <p14:tracePt t="104866" x="2457450" y="1919288"/>
          <p14:tracePt t="104883" x="2405063" y="1900238"/>
          <p14:tracePt t="104900" x="2366963" y="1885950"/>
          <p14:tracePt t="104916" x="2338388" y="1885950"/>
          <p14:tracePt t="104933" x="2309813" y="1890713"/>
          <p14:tracePt t="104950" x="2286000" y="1895475"/>
          <p14:tracePt t="104966" x="2266950" y="1900238"/>
          <p14:tracePt t="104983" x="2262188" y="1900238"/>
          <p14:tracePt t="104999" x="2252663" y="1900238"/>
          <p14:tracePt t="105016" x="2243138" y="1900238"/>
          <p14:tracePt t="105033" x="2238375" y="1900238"/>
          <p14:tracePt t="105066" x="2233613" y="1900238"/>
          <p14:tracePt t="105269" x="2219325" y="1962150"/>
          <p14:tracePt t="105278" x="2205038" y="2028825"/>
          <p14:tracePt t="105285" x="2185988" y="2133600"/>
          <p14:tracePt t="105300" x="2147888" y="2333625"/>
          <p14:tracePt t="105316" x="2124075" y="2457450"/>
          <p14:tracePt t="105333" x="2105025" y="2557463"/>
          <p14:tracePt t="105350" x="2081213" y="2619375"/>
          <p14:tracePt t="105366" x="2057400" y="2714625"/>
          <p14:tracePt t="105383" x="2033588" y="2847975"/>
          <p14:tracePt t="105399" x="2028825" y="2905125"/>
          <p14:tracePt t="105416" x="2009775" y="2952750"/>
          <p14:tracePt t="105433" x="1990725" y="2995613"/>
          <p14:tracePt t="105449" x="1957388" y="3067050"/>
          <p14:tracePt t="105466" x="1928813" y="3124200"/>
          <p14:tracePt t="105483" x="1900238" y="3167063"/>
          <p14:tracePt t="105500" x="1876425" y="3224213"/>
          <p14:tracePt t="105516" x="1852613" y="3281363"/>
          <p14:tracePt t="105533" x="1838325" y="3305175"/>
          <p14:tracePt t="105550" x="1828800" y="3324225"/>
          <p14:tracePt t="105567" x="1814513" y="3348038"/>
          <p14:tracePt t="105583" x="1795463" y="3367088"/>
          <p14:tracePt t="105599" x="1776413" y="3390900"/>
          <p14:tracePt t="105616" x="1766888" y="3414713"/>
          <p14:tracePt t="105633" x="1738313" y="3462338"/>
          <p14:tracePt t="105649" x="1709738" y="3500438"/>
          <p14:tracePt t="105666" x="1685925" y="3548063"/>
          <p14:tracePt t="105683" x="1662113" y="3590925"/>
          <p14:tracePt t="105699" x="1624013" y="3648075"/>
          <p14:tracePt t="105716" x="1600200" y="3681413"/>
          <p14:tracePt t="105733" x="1576388" y="3705225"/>
          <p14:tracePt t="105749" x="1557338" y="3719513"/>
          <p14:tracePt t="105766" x="1538288" y="3743325"/>
          <p14:tracePt t="105783" x="1524000" y="3757613"/>
          <p14:tracePt t="105799" x="1514475" y="3762375"/>
          <p14:tracePt t="105816" x="1504950" y="3771900"/>
          <p14:tracePt t="105833" x="1504950" y="3776663"/>
          <p14:tracePt t="105849" x="1504950" y="3781425"/>
          <p14:tracePt t="106214" x="1500188" y="3786188"/>
          <p14:tracePt t="106221" x="1490663" y="3790950"/>
          <p14:tracePt t="106233" x="1485900" y="3795713"/>
          <p14:tracePt t="106250" x="1466850" y="3805238"/>
          <p14:tracePt t="106266" x="1452563" y="3810000"/>
          <p14:tracePt t="106299" x="1438275" y="3824288"/>
          <p14:tracePt t="106333" x="1423988" y="3824288"/>
          <p14:tracePt t="106349" x="1419225" y="3824288"/>
          <p14:tracePt t="106435" x="1423988" y="3824288"/>
          <p14:tracePt t="106442" x="1433513" y="3824288"/>
          <p14:tracePt t="106449" x="1462088" y="3819525"/>
          <p14:tracePt t="106466" x="1509713" y="3814763"/>
          <p14:tracePt t="106483" x="1562100" y="3810000"/>
          <p14:tracePt t="106499" x="1638300" y="3795713"/>
          <p14:tracePt t="106516" x="1685925" y="3790950"/>
          <p14:tracePt t="106533" x="1728788" y="3781425"/>
          <p14:tracePt t="106549" x="1762125" y="3776663"/>
          <p14:tracePt t="106566" x="1824038" y="3776663"/>
          <p14:tracePt t="106583" x="1866900" y="3776663"/>
          <p14:tracePt t="106599" x="1919288" y="3771900"/>
          <p14:tracePt t="106616" x="1957388" y="3771900"/>
          <p14:tracePt t="106633" x="2028825" y="3762375"/>
          <p14:tracePt t="106649" x="2062163" y="3762375"/>
          <p14:tracePt t="106666" x="2090738" y="3762375"/>
          <p14:tracePt t="106683" x="2138363" y="3767138"/>
          <p14:tracePt t="106699" x="2162175" y="3767138"/>
          <p14:tracePt t="106716" x="2181225" y="3767138"/>
          <p14:tracePt t="106733" x="2195513" y="3767138"/>
          <p14:tracePt t="106749" x="2224088" y="3771900"/>
          <p14:tracePt t="106766" x="2238375" y="3776663"/>
          <p14:tracePt t="106783" x="2247900" y="3781425"/>
          <p14:tracePt t="106799" x="2262188" y="3781425"/>
          <p14:tracePt t="106816" x="2271713" y="3781425"/>
          <p14:tracePt t="106832" x="2276475" y="3781425"/>
          <p14:tracePt t="106849" x="2286000" y="3781425"/>
          <p14:tracePt t="107235" x="2328863" y="3781425"/>
          <p14:tracePt t="107241" x="2386013" y="3786188"/>
          <p14:tracePt t="107249" x="2457450" y="3795713"/>
          <p14:tracePt t="107266" x="2562225" y="3814763"/>
          <p14:tracePt t="107283" x="2662238" y="3819525"/>
          <p14:tracePt t="107300" x="2790825" y="3829050"/>
          <p14:tracePt t="107332" x="2886075" y="3833813"/>
          <p14:tracePt t="107366" x="2938463" y="3833813"/>
          <p14:tracePt t="107383" x="2943225" y="3833813"/>
          <p14:tracePt t="107399" x="2947988" y="3833813"/>
          <p14:tracePt t="107416" x="2957513" y="3833813"/>
          <p14:tracePt t="107479" x="2962275" y="3833813"/>
          <p14:tracePt t="107551" x="2967038" y="3833813"/>
          <p14:tracePt t="107785" x="3009900" y="3833813"/>
          <p14:tracePt t="107793" x="3067050" y="3833813"/>
          <p14:tracePt t="107801" x="3133725" y="3833813"/>
          <p14:tracePt t="107816" x="3271838" y="3829050"/>
          <p14:tracePt t="107832" x="3381375" y="3829050"/>
          <p14:tracePt t="107849" x="3452813" y="3829050"/>
          <p14:tracePt t="107866" x="3552825" y="3829050"/>
          <p14:tracePt t="107900" x="3662363" y="3829050"/>
          <p14:tracePt t="107933" x="3781425" y="3829050"/>
          <p14:tracePt t="107950" x="3824288" y="3829050"/>
          <p14:tracePt t="107966" x="3857625" y="3824288"/>
          <p14:tracePt t="107983" x="3895725" y="3819525"/>
          <p14:tracePt t="107999" x="3957638" y="3810000"/>
          <p14:tracePt t="108016" x="4000500" y="3805238"/>
          <p14:tracePt t="108033" x="4043363" y="3805238"/>
          <p14:tracePt t="108049" x="4105275" y="3805238"/>
          <p14:tracePt t="108066" x="4138613" y="3805238"/>
          <p14:tracePt t="108083" x="4167188" y="3805238"/>
          <p14:tracePt t="108099" x="4191000" y="3805238"/>
          <p14:tracePt t="108116" x="4214813" y="3805238"/>
          <p14:tracePt t="108133" x="4224338" y="3805238"/>
          <p14:tracePt t="108149" x="4243388" y="3805238"/>
          <p14:tracePt t="108166" x="4252913" y="3805238"/>
          <p14:tracePt t="108183" x="4281488" y="3805238"/>
          <p14:tracePt t="108200" x="4291013" y="3805238"/>
          <p14:tracePt t="108216" x="4295775" y="3805238"/>
          <p14:tracePt t="108233" x="4305300" y="3805238"/>
          <p14:tracePt t="108249" x="4310063" y="3805238"/>
          <p14:tracePt t="110071" x="4352925" y="3790950"/>
          <p14:tracePt t="110077" x="4410075" y="3786188"/>
          <p14:tracePt t="110085" x="4457700" y="3776663"/>
          <p14:tracePt t="110099" x="4552950" y="3762375"/>
          <p14:tracePt t="110116" x="4600575" y="3752850"/>
          <p14:tracePt t="110133" x="4652963" y="3743325"/>
          <p14:tracePt t="110166" x="4762500" y="3743325"/>
          <p14:tracePt t="110199" x="4833938" y="3743325"/>
          <p14:tracePt t="110216" x="4867275" y="3743325"/>
          <p14:tracePt t="110233" x="4876800" y="3743325"/>
          <p14:tracePt t="110249" x="4886325" y="3743325"/>
          <p14:tracePt t="110266" x="4895850" y="3743325"/>
          <p14:tracePt t="110282" x="4900613" y="3752850"/>
          <p14:tracePt t="110299" x="4900613" y="3757613"/>
          <p14:tracePt t="110316" x="4900613" y="3771900"/>
          <p14:tracePt t="110333" x="4881563" y="3810000"/>
          <p14:tracePt t="110349" x="4814888" y="3890963"/>
          <p14:tracePt t="110366" x="4767263" y="3943350"/>
          <p14:tracePt t="110382" x="4710113" y="3981450"/>
          <p14:tracePt t="110399" x="4643438" y="4010025"/>
          <p14:tracePt t="110416" x="4552950" y="4010025"/>
          <p14:tracePt t="110432" x="4505325" y="3986213"/>
          <p14:tracePt t="110449" x="4457700" y="3948113"/>
          <p14:tracePt t="110466" x="4400550" y="3862388"/>
          <p14:tracePt t="110482" x="4381500" y="3786188"/>
          <p14:tracePt t="110499" x="4362450" y="3662363"/>
          <p14:tracePt t="110516" x="4367213" y="3524250"/>
          <p14:tracePt t="110532" x="4410075" y="3414713"/>
          <p14:tracePt t="110549" x="4438650" y="3376613"/>
          <p14:tracePt t="110566" x="4467225" y="3343275"/>
          <p14:tracePt t="110582" x="4514850" y="3324225"/>
          <p14:tracePt t="110599" x="4572000" y="3314700"/>
          <p14:tracePt t="110616" x="4605338" y="3314700"/>
          <p14:tracePt t="110632" x="4633913" y="3348038"/>
          <p14:tracePt t="110649" x="4705350" y="3481388"/>
          <p14:tracePt t="110666" x="4729163" y="3576638"/>
          <p14:tracePt t="110682" x="4743450" y="3648075"/>
          <p14:tracePt t="110699" x="4743450" y="3738563"/>
          <p14:tracePt t="110716" x="4724400" y="3867150"/>
          <p14:tracePt t="110732" x="4705350" y="3924300"/>
          <p14:tracePt t="110749" x="4695825" y="3952875"/>
          <p14:tracePt t="110766" x="4681538" y="3967163"/>
          <p14:tracePt t="110929" x="4762500" y="4033838"/>
          <p14:tracePt t="110936" x="4905375" y="4152900"/>
          <p14:tracePt t="110949" x="5014913" y="4262438"/>
          <p14:tracePt t="110966" x="5419725" y="4705350"/>
          <p14:tracePt t="110982" x="5638800" y="4881563"/>
          <p14:tracePt t="110999" x="5786438" y="5000625"/>
          <p14:tracePt t="111016" x="5919788" y="5119688"/>
          <p14:tracePt t="111032" x="6086475" y="5257800"/>
          <p14:tracePt t="111049" x="6162675" y="5310188"/>
          <p14:tracePt t="111066" x="6219825" y="5338763"/>
          <p14:tracePt t="111082" x="6253163" y="5357813"/>
          <p14:tracePt t="111099" x="6262688" y="5367338"/>
          <p14:tracePt t="111116" x="6276975" y="5372100"/>
          <p14:tracePt t="111132" x="6291263" y="5376863"/>
          <p14:tracePt t="111149" x="6310313" y="5386388"/>
          <p14:tracePt t="111166" x="6319838" y="5395913"/>
          <p14:tracePt t="111182" x="6334125" y="5395913"/>
          <p14:tracePt t="111199" x="6343650" y="5395913"/>
          <p14:tracePt t="111216" x="6357938" y="5395913"/>
          <p14:tracePt t="111232" x="6367463" y="5395913"/>
          <p14:tracePt t="111249" x="6381750" y="5395913"/>
          <p14:tracePt t="111266" x="6405563" y="5395913"/>
          <p14:tracePt t="111282" x="6410325" y="5395913"/>
          <p14:tracePt t="111299" x="6419850" y="5395913"/>
          <p14:tracePt t="111316" x="6424613" y="5395913"/>
          <p14:tracePt t="111384" x="6424613" y="5391150"/>
          <p14:tracePt t="111391" x="6410325" y="5386388"/>
          <p14:tracePt t="111399" x="6405563" y="5381625"/>
          <p14:tracePt t="111415" x="6391275" y="5357813"/>
          <p14:tracePt t="111432" x="6372225" y="5338763"/>
          <p14:tracePt t="111449" x="6357938" y="5324475"/>
          <p14:tracePt t="111466" x="6338888" y="5314950"/>
          <p14:tracePt t="111482" x="6334125" y="5305425"/>
          <p14:tracePt t="111499" x="6329363" y="5300663"/>
          <p14:tracePt t="111516" x="6319838" y="5295900"/>
          <p14:tracePt t="111532" x="6310313" y="5295900"/>
          <p14:tracePt t="111549" x="6305550" y="5291138"/>
          <p14:tracePt t="111566" x="6296025" y="5286375"/>
          <p14:tracePt t="111582" x="6286500" y="5286375"/>
          <p14:tracePt t="111599" x="6281738" y="5286375"/>
          <p14:tracePt t="111615" x="6272213" y="5286375"/>
          <p14:tracePt t="111649" x="6272213" y="5276850"/>
          <p14:tracePt t="111665" x="6276975" y="5267325"/>
          <p14:tracePt t="111682" x="6296025" y="5262563"/>
          <p14:tracePt t="111699" x="6343650" y="5248275"/>
          <p14:tracePt t="111716" x="6386513" y="5248275"/>
          <p14:tracePt t="111732" x="6438900" y="5248275"/>
          <p14:tracePt t="111749" x="6486525" y="5248275"/>
          <p14:tracePt t="111766" x="6562725" y="5243513"/>
          <p14:tracePt t="111782" x="6605588" y="5243513"/>
          <p14:tracePt t="111799" x="6643688" y="5243513"/>
          <p14:tracePt t="111815" x="6672263" y="5243513"/>
          <p14:tracePt t="111832" x="6724650" y="5229225"/>
          <p14:tracePt t="111849" x="6753225" y="5224463"/>
          <p14:tracePt t="111866" x="6781800" y="5219700"/>
          <p14:tracePt t="111882" x="6810375" y="5219700"/>
          <p14:tracePt t="111899" x="6843713" y="5214938"/>
          <p14:tracePt t="111916" x="6862763" y="5214938"/>
          <p14:tracePt t="111932" x="6872288" y="5214938"/>
          <p14:tracePt t="111949" x="6896100" y="5214938"/>
          <p14:tracePt t="111965" x="6900863" y="5214938"/>
          <p14:tracePt t="111982" x="6905625" y="5214938"/>
          <p14:tracePt t="111999" x="6915150" y="5214938"/>
          <p14:tracePt t="112060" x="6915150" y="5210175"/>
          <p14:tracePt t="112067" x="6905625" y="5205413"/>
          <p14:tracePt t="112074" x="6881813" y="5181600"/>
          <p14:tracePt t="112082" x="6819900" y="5157788"/>
          <p14:tracePt t="112099" x="6605588" y="5072063"/>
          <p14:tracePt t="112116" x="6257925" y="4953000"/>
          <p14:tracePt t="112133" x="5748338" y="4786313"/>
          <p14:tracePt t="112149" x="5472113" y="4652963"/>
          <p14:tracePt t="112166" x="5300663" y="4572000"/>
          <p14:tracePt t="112182" x="5157788" y="4500563"/>
          <p14:tracePt t="112199" x="5033963" y="4376738"/>
          <p14:tracePt t="112216" x="4953000" y="4267200"/>
          <p14:tracePt t="112232" x="4910138" y="4186238"/>
          <p14:tracePt t="112249" x="4881563" y="4133850"/>
          <p14:tracePt t="112266" x="4848225" y="4081463"/>
          <p14:tracePt t="112282" x="4833938" y="4057650"/>
          <p14:tracePt t="112299" x="4810125" y="4038600"/>
          <p14:tracePt t="112315" x="4776788" y="4024313"/>
          <p14:tracePt t="112332" x="4729163" y="4010025"/>
          <p14:tracePt t="112349" x="4700588" y="4000500"/>
          <p14:tracePt t="112365" x="4681538" y="3990975"/>
          <p14:tracePt t="112382" x="4652963" y="3981450"/>
          <p14:tracePt t="112399" x="4643438" y="3976688"/>
          <p14:tracePt t="112415" x="4638675" y="3962400"/>
          <p14:tracePt t="112432" x="4633913" y="3943350"/>
          <p14:tracePt t="112449" x="4633913" y="3910013"/>
          <p14:tracePt t="112465" x="4652963" y="3890963"/>
          <p14:tracePt t="112482" x="4667250" y="3876675"/>
          <p14:tracePt t="112499" x="4676775" y="3862388"/>
          <p14:tracePt t="112515" x="4695825" y="3852863"/>
          <p14:tracePt t="112532" x="4700588" y="3848100"/>
          <p14:tracePt t="112549" x="4705350" y="3843338"/>
          <p14:tracePt t="112588" x="4700588" y="3843338"/>
          <p14:tracePt t="112599" x="4691063" y="3848100"/>
          <p14:tracePt t="112615" x="4648200" y="3857625"/>
          <p14:tracePt t="112632" x="4595813" y="3867150"/>
          <p14:tracePt t="112649" x="4562475" y="3867150"/>
          <p14:tracePt t="112665" x="4548188" y="3852863"/>
          <p14:tracePt t="112682" x="4524375" y="3829050"/>
          <p14:tracePt t="112699" x="4500563" y="3781425"/>
          <p14:tracePt t="112716" x="4495800" y="3738563"/>
          <p14:tracePt t="112732" x="4495800" y="3695700"/>
          <p14:tracePt t="112749" x="4500563" y="3657600"/>
          <p14:tracePt t="112765" x="4514850" y="3619500"/>
          <p14:tracePt t="112782" x="4519613" y="3609975"/>
          <p14:tracePt t="112799" x="4533900" y="3595688"/>
          <p14:tracePt t="112816" x="4572000" y="3590925"/>
          <p14:tracePt t="112832" x="4600575" y="3595688"/>
          <p14:tracePt t="112849" x="4624388" y="3600450"/>
          <p14:tracePt t="112865" x="4638675" y="3605213"/>
          <p14:tracePt t="112882" x="4648200" y="3614738"/>
          <p14:tracePt t="112899" x="4657725" y="3624263"/>
          <p14:tracePt t="112915" x="4657725" y="3633788"/>
          <p14:tracePt t="112932" x="4657725" y="3648075"/>
          <p14:tracePt t="112949" x="4648200" y="3662363"/>
          <p14:tracePt t="112965" x="4643438" y="3671888"/>
          <p14:tracePt t="112982" x="4643438" y="3676650"/>
          <p14:tracePt t="113044" x="4643438" y="3681413"/>
          <p14:tracePt t="113051" x="4643438" y="3686175"/>
          <p14:tracePt t="113066" x="4648200" y="3714750"/>
          <p14:tracePt t="113082" x="4695825" y="3800475"/>
          <p14:tracePt t="113099" x="4776788" y="3924300"/>
          <p14:tracePt t="113115" x="4891088" y="4067175"/>
          <p14:tracePt t="113132" x="5186363" y="4386263"/>
          <p14:tracePt t="113149" x="5324475" y="4510088"/>
          <p14:tracePt t="113166" x="5467350" y="4619625"/>
          <p14:tracePt t="113182" x="5581650" y="4714875"/>
          <p14:tracePt t="113199" x="5738813" y="4914900"/>
          <p14:tracePt t="113215" x="5810250" y="5014913"/>
          <p14:tracePt t="113232" x="5862638" y="5091113"/>
          <p14:tracePt t="113249" x="5895975" y="5167313"/>
          <p14:tracePt t="113265" x="5905500" y="5181600"/>
          <p14:tracePt t="113282" x="5905500" y="5186363"/>
          <p14:tracePt t="113485" x="5929313" y="5205413"/>
          <p14:tracePt t="113492" x="5962650" y="5229225"/>
          <p14:tracePt t="113499" x="5972175" y="5238750"/>
          <p14:tracePt t="113515" x="6000750" y="5257800"/>
          <p14:tracePt t="113532" x="6019800" y="5272088"/>
          <p14:tracePt t="113549" x="6034088" y="5276850"/>
          <p14:tracePt t="113565" x="6048375" y="5281613"/>
          <p14:tracePt t="113582" x="6053138" y="5281613"/>
          <p14:tracePt t="113599" x="6057900" y="5281613"/>
          <p14:tracePt t="113615" x="6067425" y="5281613"/>
          <p14:tracePt t="113632" x="6081713" y="5281613"/>
          <p14:tracePt t="113649" x="6096000" y="5276850"/>
          <p14:tracePt t="113665" x="6119813" y="5272088"/>
          <p14:tracePt t="113682" x="6153150" y="5262563"/>
          <p14:tracePt t="113699" x="6176963" y="5257800"/>
          <p14:tracePt t="113715" x="6196013" y="5243513"/>
          <p14:tracePt t="113732" x="6219825" y="5243513"/>
          <p14:tracePt t="113749" x="6253163" y="5243513"/>
          <p14:tracePt t="113766" x="6281738" y="5238750"/>
          <p14:tracePt t="113782" x="6310313" y="5238750"/>
          <p14:tracePt t="113799" x="6338888" y="5238750"/>
          <p14:tracePt t="113815" x="6381750" y="5238750"/>
          <p14:tracePt t="113832" x="6415088" y="5238750"/>
          <p14:tracePt t="113849" x="6434138" y="5243513"/>
          <p14:tracePt t="113866" x="6453188" y="5243513"/>
          <p14:tracePt t="113882" x="6472238" y="5243513"/>
          <p14:tracePt t="113899" x="6477000" y="5243513"/>
          <p14:tracePt t="113915" x="6481763" y="5243513"/>
          <p14:tracePt t="113932" x="6486525" y="5243513"/>
          <p14:tracePt t="113965" x="6486525" y="5238750"/>
          <p14:tracePt t="113982" x="6481763" y="5229225"/>
          <p14:tracePt t="113999" x="6457950" y="5210175"/>
          <p14:tracePt t="114015" x="6429375" y="5200650"/>
          <p14:tracePt t="114032" x="6400800" y="5195888"/>
          <p14:tracePt t="114049" x="6362700" y="5181600"/>
          <p14:tracePt t="114065" x="6324600" y="5181600"/>
          <p14:tracePt t="114082" x="6305550" y="5181600"/>
          <p14:tracePt t="114099" x="6281738" y="5186363"/>
          <p14:tracePt t="114116" x="6257925" y="5200650"/>
          <p14:tracePt t="114132" x="6248400" y="5205413"/>
          <p14:tracePt t="114149" x="6229350" y="5210175"/>
          <p14:tracePt t="114165" x="6219825" y="5219700"/>
          <p14:tracePt t="114182" x="6205538" y="5233988"/>
          <p14:tracePt t="114199" x="6196013" y="5248275"/>
          <p14:tracePt t="114215" x="6191250" y="5257800"/>
          <p14:tracePt t="114232" x="6186488" y="5267325"/>
          <p14:tracePt t="114233" x="6181725" y="5272088"/>
          <p14:tracePt t="114249" x="6176963" y="5276850"/>
          <p14:tracePt t="114265" x="6176963" y="5281613"/>
          <p14:tracePt t="114282" x="6176963" y="5291138"/>
          <p14:tracePt t="114299" x="6181725" y="5295900"/>
          <p14:tracePt t="114315" x="6196013" y="5314950"/>
          <p14:tracePt t="114332" x="6229350" y="5324475"/>
          <p14:tracePt t="114349" x="6257925" y="5343525"/>
          <p14:tracePt t="114365" x="6315075" y="5362575"/>
          <p14:tracePt t="114382" x="6348413" y="5367338"/>
          <p14:tracePt t="114399" x="6372225" y="5372100"/>
          <p14:tracePt t="114415" x="6381750" y="5372100"/>
          <p14:tracePt t="114432" x="6396038" y="5372100"/>
          <p14:tracePt t="114449" x="6400800" y="5372100"/>
          <p14:tracePt t="114465" x="6410325" y="5372100"/>
          <p14:tracePt t="114777" x="6381750" y="5343525"/>
          <p14:tracePt t="114785" x="6329363" y="5291138"/>
          <p14:tracePt t="114792" x="6276975" y="5229225"/>
          <p14:tracePt t="114799" x="6215063" y="5157788"/>
          <p14:tracePt t="114815" x="6086475" y="5000625"/>
          <p14:tracePt t="114832" x="5981700" y="4886325"/>
          <p14:tracePt t="114849" x="5876925" y="4805363"/>
          <p14:tracePt t="114865" x="5767388" y="4700588"/>
          <p14:tracePt t="114882" x="5705475" y="4629150"/>
          <p14:tracePt t="114899" x="5653088" y="4572000"/>
          <p14:tracePt t="114915" x="5610225" y="4514850"/>
          <p14:tracePt t="114932" x="5548313" y="4438650"/>
          <p14:tracePt t="114949" x="5514975" y="4405313"/>
          <p14:tracePt t="114965" x="5476875" y="4371975"/>
          <p14:tracePt t="114982" x="5424488" y="4314825"/>
          <p14:tracePt t="114999" x="5400675" y="4262438"/>
          <p14:tracePt t="115015" x="5376863" y="4210050"/>
          <p14:tracePt t="115032" x="5357813" y="4162425"/>
          <p14:tracePt t="115049" x="5338763" y="4100513"/>
          <p14:tracePt t="115065" x="5329238" y="4071938"/>
          <p14:tracePt t="115082" x="5324475" y="4043363"/>
          <p14:tracePt t="115099" x="5310188" y="4019550"/>
          <p14:tracePt t="115115" x="5300663" y="4000500"/>
          <p14:tracePt t="115132" x="5295900" y="3990975"/>
          <p14:tracePt t="115149" x="5286375" y="3976688"/>
          <p14:tracePt t="115165" x="5272088" y="3962400"/>
          <p14:tracePt t="115182" x="5253038" y="3938588"/>
          <p14:tracePt t="115199" x="5243513" y="3929063"/>
          <p14:tracePt t="115215" x="5224463" y="3914775"/>
          <p14:tracePt t="115232" x="5210175" y="3905250"/>
          <p14:tracePt t="115249" x="5205413" y="3900488"/>
          <p14:tracePt t="115519" x="5238750" y="3895725"/>
          <p14:tracePt t="115526" x="5286375" y="3886200"/>
          <p14:tracePt t="115534" x="5334000" y="3886200"/>
          <p14:tracePt t="115548" x="5414963" y="3881438"/>
          <p14:tracePt t="115565" x="5514975" y="3881438"/>
          <p14:tracePt t="115582" x="5638800" y="3881438"/>
          <p14:tracePt t="115598" x="5738813" y="3881438"/>
          <p14:tracePt t="115615" x="5857875" y="3890963"/>
          <p14:tracePt t="115632" x="5924550" y="3890963"/>
          <p14:tracePt t="115648" x="5976938" y="3895725"/>
          <p14:tracePt t="115665" x="6067425" y="3895725"/>
          <p14:tracePt t="115682" x="6124575" y="3895725"/>
          <p14:tracePt t="115699" x="6176963" y="3895725"/>
          <p14:tracePt t="115715" x="6219825" y="3895725"/>
          <p14:tracePt t="115732" x="6253163" y="3890963"/>
          <p14:tracePt t="115749" x="6272213" y="3881438"/>
          <p14:tracePt t="115765" x="6281738" y="3881438"/>
          <p14:tracePt t="115782" x="6291263" y="3881438"/>
          <p14:tracePt t="115798" x="6291263" y="3871913"/>
          <p14:tracePt t="115815" x="6291263" y="3867150"/>
          <p14:tracePt t="115832" x="6291263" y="3857625"/>
          <p14:tracePt t="115849" x="6276975" y="3824288"/>
          <p14:tracePt t="115865" x="6234113" y="3776663"/>
          <p14:tracePt t="115882" x="6157913" y="3719513"/>
          <p14:tracePt t="115899" x="6067425" y="3671888"/>
          <p14:tracePt t="115915" x="5910263" y="3614738"/>
          <p14:tracePt t="115932" x="5805488" y="3590925"/>
          <p14:tracePt t="115948" x="5724525" y="3576638"/>
          <p14:tracePt t="115965" x="5653088" y="3571875"/>
          <p14:tracePt t="115982" x="5557838" y="3571875"/>
          <p14:tracePt t="115999" x="5514975" y="3571875"/>
          <p14:tracePt t="116015" x="5457825" y="3586163"/>
          <p14:tracePt t="116032" x="5381625" y="3600450"/>
          <p14:tracePt t="116049" x="5272088" y="3638550"/>
          <p14:tracePt t="116065" x="5210175" y="3657600"/>
          <p14:tracePt t="116082" x="5153025" y="3686175"/>
          <p14:tracePt t="116099" x="5081588" y="3709988"/>
          <p14:tracePt t="116115" x="5053013" y="3724275"/>
          <p14:tracePt t="116132" x="5029200" y="3733800"/>
          <p14:tracePt t="116149" x="5019675" y="3738563"/>
          <p14:tracePt t="116165" x="5010150" y="3743325"/>
          <p14:tracePt t="116182" x="5005388" y="3748088"/>
          <p14:tracePt t="116198" x="5005388" y="3752850"/>
          <p14:tracePt t="116215" x="5005388" y="3762375"/>
          <p14:tracePt t="116232" x="5029200" y="3781425"/>
          <p14:tracePt t="116248" x="5067300" y="3810000"/>
          <p14:tracePt t="116265" x="5143500" y="3848100"/>
          <p14:tracePt t="116282" x="5238750" y="3871913"/>
          <p14:tracePt t="116298" x="5353050" y="3876675"/>
          <p14:tracePt t="116315" x="5434013" y="3876675"/>
          <p14:tracePt t="116332" x="5524500" y="3876675"/>
          <p14:tracePt t="116349" x="5662613" y="3876675"/>
          <p14:tracePt t="116365" x="5743575" y="3867150"/>
          <p14:tracePt t="116382" x="5815013" y="3852863"/>
          <p14:tracePt t="116398" x="5872163" y="3852863"/>
          <p14:tracePt t="116415" x="5976938" y="3852863"/>
          <p14:tracePt t="116432" x="6043613" y="3852863"/>
          <p14:tracePt t="116449" x="6096000" y="3852863"/>
          <p14:tracePt t="116465" x="6129338" y="3852863"/>
          <p14:tracePt t="116482" x="6162675" y="3848100"/>
          <p14:tracePt t="116498" x="6176963" y="3843338"/>
          <p14:tracePt t="116515" x="6186488" y="3838575"/>
          <p14:tracePt t="116532" x="6196013" y="3838575"/>
          <p14:tracePt t="116548" x="6200775" y="3833813"/>
          <p14:tracePt t="116565" x="6200775" y="3829050"/>
          <p14:tracePt t="116582" x="6200775" y="3814763"/>
          <p14:tracePt t="116598" x="6181725" y="3743325"/>
          <p14:tracePt t="116615" x="6134100" y="3652838"/>
          <p14:tracePt t="116632" x="6072188" y="3581400"/>
          <p14:tracePt t="116648" x="6000750" y="3529013"/>
          <p14:tracePt t="116665" x="5876925" y="3457575"/>
          <p14:tracePt t="116682" x="5767388" y="3433763"/>
          <p14:tracePt t="116699" x="5667375" y="3419475"/>
          <p14:tracePt t="116716" x="5562600" y="3419475"/>
          <p14:tracePt t="116732" x="5510213" y="3419475"/>
          <p14:tracePt t="116748" x="5462588" y="3419475"/>
          <p14:tracePt t="116765" x="5400675" y="3424238"/>
          <p14:tracePt t="116782" x="5314950" y="3438525"/>
          <p14:tracePt t="116798" x="5262563" y="3452813"/>
          <p14:tracePt t="116815" x="5210175" y="3467100"/>
          <p14:tracePt t="116832" x="5176838" y="3486150"/>
          <p14:tracePt t="116849" x="5138738" y="3505200"/>
          <p14:tracePt t="116865" x="5114925" y="3519488"/>
          <p14:tracePt t="116882" x="5095875" y="3538538"/>
          <p14:tracePt t="116898" x="5076825" y="3552825"/>
          <p14:tracePt t="116915" x="5057775" y="3581400"/>
          <p14:tracePt t="116932" x="5038725" y="3595688"/>
          <p14:tracePt t="116948" x="5029200" y="3600450"/>
          <p14:tracePt t="116966" x="5019675" y="3609975"/>
          <p14:tracePt t="116982" x="5014913" y="3619500"/>
          <p14:tracePt t="116999" x="5010150" y="3633788"/>
          <p14:tracePt t="117015" x="5000625" y="3657600"/>
          <p14:tracePt t="117032" x="4991100" y="3695700"/>
          <p14:tracePt t="117049" x="4991100" y="3724275"/>
          <p14:tracePt t="117065" x="4991100" y="3752850"/>
          <p14:tracePt t="117082" x="4991100" y="3767138"/>
          <p14:tracePt t="117098" x="5000625" y="3786188"/>
          <p14:tracePt t="117115" x="5005388" y="3805238"/>
          <p14:tracePt t="117132" x="5024438" y="3814763"/>
          <p14:tracePt t="117149" x="5048250" y="3833813"/>
          <p14:tracePt t="117165" x="5129213" y="3857625"/>
          <p14:tracePt t="117182" x="5181600" y="3871913"/>
          <p14:tracePt t="117198" x="5253038" y="3881438"/>
          <p14:tracePt t="117215" x="5329238" y="3890963"/>
          <p14:tracePt t="117232" x="5376863" y="3890963"/>
          <p14:tracePt t="117248" x="5429250" y="3890963"/>
          <p14:tracePt t="117265" x="5476875" y="3890963"/>
          <p14:tracePt t="117282" x="5562600" y="3890963"/>
          <p14:tracePt t="117299" x="5619750" y="3881438"/>
          <p14:tracePt t="117315" x="5672138" y="3876675"/>
          <p14:tracePt t="117332" x="5724525" y="3871913"/>
          <p14:tracePt t="117348" x="5800725" y="3843338"/>
          <p14:tracePt t="117365" x="5853113" y="3829050"/>
          <p14:tracePt t="117382" x="5891213" y="3814763"/>
          <p14:tracePt t="117399" x="5929313" y="3800475"/>
          <p14:tracePt t="117415" x="5962650" y="3790950"/>
          <p14:tracePt t="117432" x="5967413" y="3786188"/>
          <p14:tracePt t="117449" x="5972175" y="3776663"/>
          <p14:tracePt t="117465" x="5972175" y="3767138"/>
          <p14:tracePt t="117482" x="5962650" y="3748088"/>
          <p14:tracePt t="117499" x="5938838" y="3709988"/>
          <p14:tracePt t="117517" x="5891213" y="3652838"/>
          <p14:tracePt t="117532" x="5776913" y="3543300"/>
          <p14:tracePt t="117548" x="5657850" y="3481388"/>
          <p14:tracePt t="117566" x="5553075" y="3448050"/>
          <p14:tracePt t="117582" x="5457825" y="3443288"/>
          <p14:tracePt t="117598" x="5334000" y="3481388"/>
          <p14:tracePt t="117615" x="5262563" y="3514725"/>
          <p14:tracePt t="117632" x="5205413" y="3533775"/>
          <p14:tracePt t="117649" x="5172075" y="3548063"/>
          <p14:tracePt t="117665" x="5162550" y="3552825"/>
          <p14:tracePt t="117682" x="5157788" y="3552825"/>
          <p14:tracePt t="117698" x="5153025" y="3552825"/>
          <p14:tracePt t="117715" x="5143500" y="3571875"/>
          <p14:tracePt t="117732" x="5138738" y="3629025"/>
          <p14:tracePt t="117748" x="5176838" y="3810000"/>
          <p14:tracePt t="117765" x="5248275" y="3986213"/>
          <p14:tracePt t="117782" x="5395913" y="4219575"/>
          <p14:tracePt t="117798" x="5524500" y="4395788"/>
          <p14:tracePt t="117815" x="5643563" y="4533900"/>
          <p14:tracePt t="117833" x="5800725" y="4686300"/>
          <p14:tracePt t="117849" x="5915025" y="4833938"/>
          <p14:tracePt t="117866" x="6015038" y="4957763"/>
          <p14:tracePt t="117882" x="6076950" y="5038725"/>
          <p14:tracePt t="117898" x="6157913" y="5119688"/>
          <p14:tracePt t="117915" x="6196013" y="5157788"/>
          <p14:tracePt t="117932" x="6262688" y="5233988"/>
          <p14:tracePt t="117948" x="6296025" y="5300663"/>
          <p14:tracePt t="117965" x="6367463" y="5400675"/>
          <p14:tracePt t="117982" x="6376988" y="5410200"/>
          <p14:tracePt t="118193" x="6405563" y="5438775"/>
          <p14:tracePt t="118200" x="6434138" y="5462588"/>
          <p14:tracePt t="118207" x="6462713" y="5486400"/>
          <p14:tracePt t="118215" x="6477000" y="5495925"/>
          <p14:tracePt t="118232" x="6496050" y="5505450"/>
          <p14:tracePt t="118248" x="6519863" y="5524500"/>
          <p14:tracePt t="118265" x="6529388" y="5529263"/>
          <p14:tracePt t="118282" x="6548438" y="5538788"/>
          <p14:tracePt t="118298" x="6567488" y="5543550"/>
          <p14:tracePt t="118315" x="6581775" y="5553075"/>
          <p14:tracePt t="118332" x="6600825" y="5557838"/>
          <p14:tracePt t="118348" x="6610350" y="5557838"/>
          <p14:tracePt t="118365" x="6615113" y="5557838"/>
          <p14:tracePt t="118382" x="6619875" y="5557838"/>
          <p14:tracePt t="118398" x="6624638" y="5557838"/>
          <p14:tracePt t="118415" x="6629400" y="5557838"/>
          <p14:tracePt t="118432" x="6638925" y="5557838"/>
          <p14:tracePt t="118449" x="6643688" y="5562600"/>
          <p14:tracePt t="118465" x="6648450" y="5562600"/>
          <p14:tracePt t="118707" x="6686550" y="5562600"/>
          <p14:tracePt t="118714" x="6729413" y="5572125"/>
          <p14:tracePt t="118721" x="6767513" y="5576888"/>
          <p14:tracePt t="118732" x="6815138" y="5576888"/>
          <p14:tracePt t="118748" x="6905625" y="5595938"/>
          <p14:tracePt t="118765" x="7024688" y="5619750"/>
          <p14:tracePt t="118782" x="7077075" y="5624513"/>
          <p14:tracePt t="118798" x="7115175" y="5638800"/>
          <p14:tracePt t="118815" x="7138988" y="5638800"/>
          <p14:tracePt t="118832" x="7162800" y="5638800"/>
          <p14:tracePt t="118848" x="7172325" y="5638800"/>
          <p14:tracePt t="118865" x="7181850" y="5638800"/>
          <p14:tracePt t="118882" x="7186613" y="5638800"/>
          <p14:tracePt t="118898" x="7191375" y="5638800"/>
          <p14:tracePt t="119735" x="7196138" y="5643563"/>
          <p14:tracePt t="119742" x="7200900" y="5648325"/>
          <p14:tracePt t="119757" x="7205663" y="5653088"/>
          <p14:tracePt t="119824" x="7205663" y="5657850"/>
          <p14:tracePt t="119838" x="7205663" y="5662613"/>
          <p14:tracePt t="119845" x="7210425" y="5667375"/>
          <p14:tracePt t="119865" x="7210425" y="5676900"/>
          <p14:tracePt t="119898" x="7215188" y="5695950"/>
          <p14:tracePt t="119915" x="7215188" y="5705475"/>
          <p14:tracePt t="120029" x="7215188" y="5710238"/>
          <p14:tracePt t="120058" x="7215188" y="5715000"/>
          <p14:tracePt t="120073" x="7215188" y="5724525"/>
          <p14:tracePt t="120080" x="7219950" y="5729288"/>
          <p14:tracePt t="120087" x="7219950" y="5734050"/>
          <p14:tracePt t="120098" x="7219950" y="5743575"/>
          <p14:tracePt t="120115" x="7219950" y="5762625"/>
          <p14:tracePt t="120132" x="7229475" y="5805488"/>
          <p14:tracePt t="120148" x="7229475" y="5824538"/>
          <p14:tracePt t="120165" x="7229475" y="5843588"/>
          <p14:tracePt t="120182" x="7229475" y="5853113"/>
          <p14:tracePt t="120198" x="7229475" y="5862638"/>
          <p14:tracePt t="120215" x="7229475" y="5867400"/>
          <p14:tracePt t="120232" x="7229475" y="5876925"/>
          <p14:tracePt t="120249" x="7229475" y="5886450"/>
          <p14:tracePt t="120265" x="7229475" y="5891213"/>
          <p14:tracePt t="120282" x="7229475" y="5895975"/>
          <p14:tracePt t="120298" x="7229475" y="5905500"/>
          <p14:tracePt t="120315" x="7229475" y="5915025"/>
          <p14:tracePt t="120332" x="7229475" y="5929313"/>
          <p14:tracePt t="120348" x="7229475" y="5943600"/>
          <p14:tracePt t="120365" x="7224713" y="5953125"/>
          <p14:tracePt t="120382" x="7215188" y="5972175"/>
          <p14:tracePt t="120398" x="7200900" y="5986463"/>
          <p14:tracePt t="120415" x="7186613" y="6005513"/>
          <p14:tracePt t="120431" x="7162800" y="6010275"/>
          <p14:tracePt t="120448" x="7138988" y="6019800"/>
          <p14:tracePt t="120465" x="7134225" y="6024563"/>
          <p14:tracePt t="120482" x="7124700" y="6024563"/>
          <p14:tracePt t="120521" x="7124700" y="6029325"/>
          <p14:tracePt t="120532" x="7124700" y="6034088"/>
          <p14:tracePt t="120548" x="7138988" y="6043613"/>
          <p14:tracePt t="120565" x="7191375" y="6067425"/>
          <p14:tracePt t="120582" x="7229475" y="6081713"/>
          <p14:tracePt t="120598" x="7267575" y="6086475"/>
          <p14:tracePt t="120615" x="7300913" y="6096000"/>
          <p14:tracePt t="120631" x="7348538" y="6086475"/>
          <p14:tracePt t="120648" x="7372350" y="6081713"/>
          <p14:tracePt t="120665" x="7386638" y="6076950"/>
          <p14:tracePt t="120682" x="7400925" y="6067425"/>
          <p14:tracePt t="120698" x="7405688" y="6062663"/>
          <p14:tracePt t="120715" x="7410450" y="6062663"/>
          <p14:tracePt t="120919" x="7410450" y="6057900"/>
          <p14:tracePt t="121007" x="7410450" y="6053138"/>
          <p14:tracePt t="121014" x="7410450" y="6048375"/>
          <p14:tracePt t="121021" x="7405688" y="6048375"/>
          <p14:tracePt t="121032" x="7405688" y="6043613"/>
          <p14:tracePt t="121048" x="7391400" y="6034088"/>
          <p14:tracePt t="121065" x="7343775" y="5991225"/>
          <p14:tracePt t="121081" x="7262813" y="5943600"/>
          <p14:tracePt t="121098" x="7167563" y="5900738"/>
          <p14:tracePt t="121115" x="7072313" y="5862638"/>
          <p14:tracePt t="121132" x="6972300" y="5838825"/>
          <p14:tracePt t="121148" x="6919913" y="5834063"/>
          <p14:tracePt t="121165" x="6886575" y="5829300"/>
          <p14:tracePt t="121182" x="6862763" y="5829300"/>
          <p14:tracePt t="121198" x="6858000" y="5829300"/>
          <p14:tracePt t="121215" x="6853238" y="5829300"/>
          <p14:tracePt t="121271" x="6862763" y="5829300"/>
          <p14:tracePt t="121278" x="6872288" y="5829300"/>
          <p14:tracePt t="121285" x="6891338" y="5829300"/>
          <p14:tracePt t="121298" x="6915150" y="5834063"/>
          <p14:tracePt t="121315" x="7053263" y="5848350"/>
          <p14:tracePt t="121332" x="7158038" y="5857875"/>
          <p14:tracePt t="121348" x="7229475" y="5872163"/>
          <p14:tracePt t="121365" x="7343775" y="5872163"/>
          <p14:tracePt t="121381" x="7405688" y="5881688"/>
          <p14:tracePt t="121398" x="7462838" y="5881688"/>
          <p14:tracePt t="121415" x="7505700" y="5886450"/>
          <p14:tracePt t="121432" x="7558088" y="5891213"/>
          <p14:tracePt t="121448" x="7586663" y="5891213"/>
          <p14:tracePt t="121465" x="7605713" y="5891213"/>
          <p14:tracePt t="121482" x="7620000" y="5891213"/>
          <p14:tracePt t="121498" x="7629525" y="5891213"/>
          <p14:tracePt t="121515" x="7639050" y="5891213"/>
          <p14:tracePt t="121531" x="7643813" y="5891213"/>
          <p14:tracePt t="121548" x="7648575" y="5891213"/>
          <p14:tracePt t="121565" x="7653338" y="5891213"/>
          <p14:tracePt t="122402" x="7615238" y="5843588"/>
          <p14:tracePt t="122409" x="7553325" y="5767388"/>
          <p14:tracePt t="122417" x="7486650" y="5686425"/>
          <p14:tracePt t="122432" x="7334250" y="5424488"/>
          <p14:tracePt t="122448" x="7243763" y="5238750"/>
          <p14:tracePt t="122465" x="7129463" y="5062538"/>
          <p14:tracePt t="122498" x="6910388" y="4657725"/>
          <p14:tracePt t="122532" x="6800850" y="4491038"/>
          <p14:tracePt t="122548" x="6724650" y="4343400"/>
          <p14:tracePt t="122565" x="6696075" y="4267200"/>
          <p14:tracePt t="122582" x="6677025" y="4224338"/>
          <p14:tracePt t="122598" x="6662738" y="4186238"/>
          <p14:tracePt t="122615" x="6638925" y="4138613"/>
          <p14:tracePt t="122631" x="6629400" y="4105275"/>
          <p14:tracePt t="122648" x="6615113" y="4071938"/>
          <p14:tracePt t="122665" x="6605588" y="4010025"/>
          <p14:tracePt t="122681" x="6605588" y="3967163"/>
          <p14:tracePt t="122698" x="6605588" y="3929063"/>
          <p14:tracePt t="122715" x="6605588" y="3886200"/>
          <p14:tracePt t="122731" x="6610350" y="3838575"/>
          <p14:tracePt t="122748" x="6615113" y="3810000"/>
          <p14:tracePt t="122765" x="6624638" y="3781425"/>
          <p14:tracePt t="122781" x="6624638" y="3752850"/>
          <p14:tracePt t="122798" x="6624638" y="3695700"/>
          <p14:tracePt t="122815" x="6624638" y="3657600"/>
          <p14:tracePt t="122831" x="6624638" y="3629025"/>
          <p14:tracePt t="122848" x="6624638" y="3614738"/>
          <p14:tracePt t="122865" x="6624638" y="3595688"/>
          <p14:tracePt t="122881" x="6624638" y="3590925"/>
          <p14:tracePt t="122898" x="6624638" y="3586163"/>
          <p14:tracePt t="122915" x="6624638" y="3576638"/>
          <p14:tracePt t="122959" x="6619875" y="3581400"/>
          <p14:tracePt t="122966" x="6605588" y="3590925"/>
          <p14:tracePt t="122981" x="6581775" y="3619500"/>
          <p14:tracePt t="122998" x="6553200" y="3648075"/>
          <p14:tracePt t="123015" x="6505575" y="3676650"/>
          <p14:tracePt t="123031" x="6467475" y="3705225"/>
          <p14:tracePt t="123048" x="6405563" y="3729038"/>
          <p14:tracePt t="123065" x="6362700" y="3743325"/>
          <p14:tracePt t="123081" x="6324600" y="3743325"/>
          <p14:tracePt t="123098" x="6272213" y="3743325"/>
          <p14:tracePt t="123115" x="6243638" y="3733800"/>
          <p14:tracePt t="123131" x="6219825" y="3705225"/>
          <p14:tracePt t="123148" x="6191250" y="3638550"/>
          <p14:tracePt t="123165" x="6176963" y="3524250"/>
          <p14:tracePt t="123181" x="6181725" y="3476625"/>
          <p14:tracePt t="123198" x="6200775" y="3448050"/>
          <p14:tracePt t="123215" x="6224588" y="3419475"/>
          <p14:tracePt t="123231" x="6281738" y="3381375"/>
          <p14:tracePt t="123248" x="6324600" y="3367088"/>
          <p14:tracePt t="123265" x="6362700" y="3362325"/>
          <p14:tracePt t="123281" x="6396038" y="3362325"/>
          <p14:tracePt t="123298" x="6429375" y="3376613"/>
          <p14:tracePt t="123315" x="6438900" y="3381375"/>
          <p14:tracePt t="123331" x="6453188" y="3395663"/>
          <p14:tracePt t="123348" x="6462713" y="3405188"/>
          <p14:tracePt t="123365" x="6472238" y="3409950"/>
          <p14:tracePt t="123381" x="6472238" y="3419475"/>
          <p14:tracePt t="123398" x="6472238" y="3424238"/>
          <p14:tracePt t="123415" x="6481763" y="3429000"/>
          <p14:tracePt t="123431" x="6481763" y="3443288"/>
          <p14:tracePt t="123448" x="6481763" y="3471863"/>
          <p14:tracePt t="123465" x="6481763" y="3505200"/>
          <p14:tracePt t="123481" x="6472238" y="3538538"/>
          <p14:tracePt t="123498" x="6467475" y="3562350"/>
          <p14:tracePt t="123515" x="6467475" y="3595688"/>
          <p14:tracePt t="123532" x="6477000" y="3700463"/>
          <p14:tracePt t="123548" x="6534150" y="3905250"/>
          <p14:tracePt t="123565" x="6596063" y="4076700"/>
          <p14:tracePt t="123581" x="6667500" y="4238625"/>
          <p14:tracePt t="123598" x="6772275" y="4514850"/>
          <p14:tracePt t="123615" x="6834188" y="4657725"/>
          <p14:tracePt t="123631" x="6891338" y="4800600"/>
          <p14:tracePt t="123648" x="6953250" y="4948238"/>
          <p14:tracePt t="123665" x="7015163" y="5105400"/>
          <p14:tracePt t="123681" x="7043738" y="5181600"/>
          <p14:tracePt t="123698" x="7077075" y="5300663"/>
          <p14:tracePt t="123715" x="7100888" y="5434013"/>
          <p14:tracePt t="123731" x="7115175" y="5576888"/>
          <p14:tracePt t="123748" x="7115175" y="5619750"/>
          <p14:tracePt t="123765" x="7115175" y="5653088"/>
          <p14:tracePt t="123781" x="7115175" y="5686425"/>
          <p14:tracePt t="123798" x="7115175" y="5700713"/>
          <p14:tracePt t="123815" x="7115175" y="5710238"/>
          <p14:tracePt t="123831" x="7115175" y="5724525"/>
          <p14:tracePt t="123848" x="7115175" y="5743575"/>
          <p14:tracePt t="123865" x="7115175" y="5753100"/>
          <p14:tracePt t="123881" x="7115175" y="5762625"/>
          <p14:tracePt t="123898" x="7115175" y="5767388"/>
          <p14:tracePt t="123914" x="7115175" y="5781675"/>
          <p14:tracePt t="123931" x="7115175" y="5805488"/>
          <p14:tracePt t="123948" x="7129463" y="5838825"/>
          <p14:tracePt t="123965" x="7138988" y="5872163"/>
          <p14:tracePt t="123981" x="7138988" y="5881688"/>
          <p14:tracePt t="123998" x="7138988" y="5895975"/>
          <p14:tracePt t="124015" x="7138988" y="5900738"/>
          <p14:tracePt t="124031" x="7138988" y="5910263"/>
          <p14:tracePt t="124048" x="7138988" y="5919788"/>
          <p14:tracePt t="124105" x="7143750" y="5924550"/>
          <p14:tracePt t="124112" x="7148513" y="5929313"/>
          <p14:tracePt t="124127" x="7153275" y="5934075"/>
          <p14:tracePt t="124134" x="7158038" y="5938838"/>
          <p14:tracePt t="124148" x="7162800" y="5953125"/>
          <p14:tracePt t="124165" x="7196138" y="5972175"/>
          <p14:tracePt t="124181" x="7243763" y="6000750"/>
          <p14:tracePt t="124198" x="7310438" y="6029325"/>
          <p14:tracePt t="124215" x="7405688" y="6048375"/>
          <p14:tracePt t="124231" x="7467600" y="6057900"/>
          <p14:tracePt t="124248" x="7519988" y="6053138"/>
          <p14:tracePt t="124265" x="7553325" y="6048375"/>
          <p14:tracePt t="124281" x="7596188" y="6038850"/>
          <p14:tracePt t="124298" x="7615238" y="6024563"/>
          <p14:tracePt t="124314" x="7624763" y="6024563"/>
          <p14:tracePt t="124331" x="7629525" y="6024563"/>
          <p14:tracePt t="124348" x="7639050" y="6015038"/>
          <p14:tracePt t="124364" x="7639050" y="6005513"/>
          <p14:tracePt t="124381" x="7639050" y="5995988"/>
          <p14:tracePt t="124398" x="7629525" y="5976938"/>
          <p14:tracePt t="124415" x="7577138" y="5905500"/>
          <p14:tracePt t="124431" x="7519988" y="5862638"/>
          <p14:tracePt t="124448" x="7453313" y="5834063"/>
          <p14:tracePt t="124465" x="7377113" y="5829300"/>
          <p14:tracePt t="124481" x="7339013" y="5848350"/>
          <p14:tracePt t="124498" x="7315200" y="5857875"/>
          <p14:tracePt t="124515" x="7296150" y="5876925"/>
          <p14:tracePt t="124531" x="7281863" y="5886450"/>
          <p14:tracePt t="124548" x="7277100" y="5895975"/>
          <p14:tracePt t="124565" x="7272338" y="5900738"/>
          <p14:tracePt t="125875" x="7286625" y="5900738"/>
          <p14:tracePt t="125883" x="7300913" y="5900738"/>
          <p14:tracePt t="125890" x="7319963" y="5900738"/>
          <p14:tracePt t="125898" x="7339013" y="5900738"/>
          <p14:tracePt t="125914" x="7358063" y="5900738"/>
          <p14:tracePt t="125931" x="7377113" y="5900738"/>
          <p14:tracePt t="125964" x="7400925" y="5900738"/>
          <p14:tracePt t="125998" x="7410450" y="5900738"/>
          <p14:tracePt t="126014" x="7419975" y="5900738"/>
          <p14:tracePt t="127395" x="7353300" y="5881688"/>
          <p14:tracePt t="127403" x="7224713" y="5843588"/>
          <p14:tracePt t="127414" x="7058025" y="5786438"/>
          <p14:tracePt t="127431" x="6748463" y="5657850"/>
          <p14:tracePt t="127448" x="6129338" y="5310188"/>
          <p14:tracePt t="127465" x="5715000" y="5095875"/>
          <p14:tracePt t="127482" x="5329238" y="4914900"/>
          <p14:tracePt t="127515" x="4681538" y="4510088"/>
          <p14:tracePt t="127548" x="4462463" y="4386263"/>
          <p14:tracePt t="127565" x="4395788" y="4338638"/>
          <p14:tracePt t="127581" x="4371975" y="4329113"/>
          <p14:tracePt t="127598" x="4367213" y="4314825"/>
          <p14:tracePt t="127807" x="4262438" y="4262438"/>
          <p14:tracePt t="127814" x="4119563" y="4210050"/>
          <p14:tracePt t="127822" x="3995738" y="4157663"/>
          <p14:tracePt t="127831" x="3843338" y="4076700"/>
          <p14:tracePt t="127848" x="3490913" y="3871913"/>
          <p14:tracePt t="127865" x="3248025" y="3671888"/>
          <p14:tracePt t="127881" x="2905125" y="3443288"/>
          <p14:tracePt t="127898" x="2767013" y="3319463"/>
          <p14:tracePt t="127915" x="2671763" y="3205163"/>
          <p14:tracePt t="127931" x="2595563" y="3105150"/>
          <p14:tracePt t="127948" x="2571750" y="3067050"/>
          <p14:tracePt t="127964" x="2552700" y="3043238"/>
          <p14:tracePt t="127981" x="2547938" y="3028950"/>
          <p14:tracePt t="127998" x="2547938" y="3024188"/>
          <p14:tracePt t="128233" x="2547938" y="2957513"/>
          <p14:tracePt t="128240" x="2547938" y="2857500"/>
          <p14:tracePt t="128248" x="2547938" y="2800350"/>
          <p14:tracePt t="128264" x="2533650" y="2719388"/>
          <p14:tracePt t="128281" x="2528888" y="2681288"/>
          <p14:tracePt t="128298" x="2509838" y="2652713"/>
          <p14:tracePt t="128314" x="2476500" y="2624138"/>
          <p14:tracePt t="128331" x="2438400" y="2609850"/>
          <p14:tracePt t="128348" x="2400300" y="2609850"/>
          <p14:tracePt t="128365" x="2295525" y="2667000"/>
          <p14:tracePt t="128381" x="2176463" y="2824163"/>
          <p14:tracePt t="128398" x="2071688" y="2967038"/>
          <p14:tracePt t="128414" x="1943100" y="3181350"/>
          <p14:tracePt t="128431" x="1809750" y="3514725"/>
          <p14:tracePt t="128448" x="1752600" y="3709988"/>
          <p14:tracePt t="128464" x="1709738" y="3976688"/>
          <p14:tracePt t="128481" x="1700213" y="4133850"/>
          <p14:tracePt t="128498" x="1700213" y="4386263"/>
          <p14:tracePt t="128514" x="1714500" y="4533900"/>
          <p14:tracePt t="128531" x="1728788" y="4638675"/>
          <p14:tracePt t="128548" x="1781175" y="4814888"/>
          <p14:tracePt t="128564" x="1833563" y="4962525"/>
          <p14:tracePt t="128581" x="1900238" y="5076825"/>
          <p14:tracePt t="128598" x="1976438" y="5167313"/>
          <p14:tracePt t="128614" x="2100263" y="5300663"/>
          <p14:tracePt t="128631" x="2205038" y="5386388"/>
          <p14:tracePt t="128648" x="2343150" y="5453063"/>
          <p14:tracePt t="128664" x="2486025" y="5524500"/>
          <p14:tracePt t="128681" x="2671763" y="5586413"/>
          <p14:tracePt t="128698" x="2819400" y="5595938"/>
          <p14:tracePt t="128714" x="2943225" y="5581650"/>
          <p14:tracePt t="128731" x="3052763" y="5548313"/>
          <p14:tracePt t="128732" x="3109913" y="5514975"/>
          <p14:tracePt t="128748" x="3219450" y="5462588"/>
          <p14:tracePt t="128764" x="3319463" y="5414963"/>
          <p14:tracePt t="128781" x="3405188" y="5376863"/>
          <p14:tracePt t="128798" x="3500438" y="5324475"/>
          <p14:tracePt t="128814" x="3538538" y="5286375"/>
          <p14:tracePt t="128831" x="3605213" y="5186363"/>
          <p14:tracePt t="128847" x="3648075" y="5033963"/>
          <p14:tracePt t="128864" x="3667125" y="4819650"/>
          <p14:tracePt t="128881" x="3643313" y="4610100"/>
          <p14:tracePt t="128899" x="3590925" y="4448175"/>
          <p14:tracePt t="128914" x="3509963" y="4324350"/>
          <p14:tracePt t="128931" x="3386138" y="4210050"/>
          <p14:tracePt t="128947" x="3290888" y="4181475"/>
          <p14:tracePt t="128964" x="3190875" y="4181475"/>
          <p14:tracePt t="128981" x="3014663" y="4243388"/>
          <p14:tracePt t="128998" x="2900363" y="4357688"/>
          <p14:tracePt t="129014" x="2786063" y="4524375"/>
          <p14:tracePt t="129031" x="2719388" y="4652963"/>
          <p14:tracePt t="129048" x="2628900" y="4862513"/>
          <p14:tracePt t="129064" x="2605088" y="4981575"/>
          <p14:tracePt t="129081" x="2600325" y="5029200"/>
          <p14:tracePt t="129098" x="2586038" y="5062538"/>
          <p14:tracePt t="129114" x="2586038" y="5081588"/>
          <p14:tracePt t="129131" x="2586038" y="5086350"/>
          <p14:tracePt t="129746" x="2624138" y="5043488"/>
          <p14:tracePt t="129753" x="2686050" y="4967288"/>
          <p14:tracePt t="129764" x="2776538" y="4872038"/>
          <p14:tracePt t="129781" x="2914650" y="4714875"/>
          <p14:tracePt t="129798" x="3143250" y="4510088"/>
          <p14:tracePt t="129814" x="3338513" y="4357688"/>
          <p14:tracePt t="129849" x="3638550" y="4110038"/>
          <p14:tracePt t="129881" x="3771900" y="4029075"/>
          <p14:tracePt t="129898" x="3824288" y="4000500"/>
          <p14:tracePt t="129914" x="3876675" y="3976688"/>
          <p14:tracePt t="129931" x="3910013" y="3962400"/>
          <p14:tracePt t="129948" x="3933825" y="3952875"/>
          <p14:tracePt t="129964" x="3957638" y="3943350"/>
          <p14:tracePt t="129981" x="3976688" y="3933825"/>
          <p14:tracePt t="129998" x="3986213" y="3924300"/>
          <p14:tracePt t="130014" x="3995738" y="3919538"/>
          <p14:tracePt t="130031" x="4000500" y="3914775"/>
          <p14:tracePt t="130047" x="4010025" y="3914775"/>
          <p14:tracePt t="130064" x="4014788" y="3914775"/>
          <p14:tracePt t="130158" x="4014788" y="3910013"/>
          <p14:tracePt t="130173" x="4014788" y="3905250"/>
          <p14:tracePt t="130187" x="4019550" y="3890963"/>
          <p14:tracePt t="130319" x="4019550" y="3867150"/>
          <p14:tracePt t="130326" x="4019550" y="3833813"/>
          <p14:tracePt t="130333" x="4014788" y="3786188"/>
          <p14:tracePt t="130348" x="4014788" y="3676650"/>
          <p14:tracePt t="130364" x="4014788" y="3576638"/>
          <p14:tracePt t="130381" x="4014788" y="3524250"/>
          <p14:tracePt t="130398" x="4014788" y="3481388"/>
          <p14:tracePt t="130415" x="4014788" y="3448050"/>
          <p14:tracePt t="130431" x="4010025" y="3429000"/>
          <p14:tracePt t="130447" x="4005263" y="3419475"/>
          <p14:tracePt t="130464" x="4000500" y="3405188"/>
          <p14:tracePt t="130481" x="3976688" y="3376613"/>
          <p14:tracePt t="130497" x="3952875" y="3352800"/>
          <p14:tracePt t="130514" x="3929063" y="3328988"/>
          <p14:tracePt t="130531" x="3910013" y="3305175"/>
          <p14:tracePt t="130548" x="3871913" y="3276600"/>
          <p14:tracePt t="130564" x="3848100" y="3257550"/>
          <p14:tracePt t="130581" x="3838575" y="3248025"/>
          <p14:tracePt t="130598" x="3819525" y="3214688"/>
          <p14:tracePt t="130614" x="3800475" y="3190875"/>
          <p14:tracePt t="130631" x="3781425" y="3171825"/>
          <p14:tracePt t="130647" x="3771900" y="3157538"/>
          <p14:tracePt t="130664" x="3752850" y="3138488"/>
          <p14:tracePt t="130681" x="3743325" y="3133725"/>
          <p14:tracePt t="130697" x="3738563" y="3128963"/>
          <p14:tracePt t="130714" x="3724275" y="3119438"/>
          <p14:tracePt t="130731" x="3700463" y="3109913"/>
          <p14:tracePt t="130747" x="3681413" y="3100388"/>
          <p14:tracePt t="130764" x="3657600" y="3095625"/>
          <p14:tracePt t="130781" x="3638550" y="3086100"/>
          <p14:tracePt t="130797" x="3624263" y="3086100"/>
          <p14:tracePt t="130814" x="3619500" y="3081338"/>
          <p14:tracePt t="130831" x="3609975" y="3081338"/>
          <p14:tracePt t="130847" x="3600450" y="3081338"/>
          <p14:tracePt t="130915" x="3605213" y="3081338"/>
          <p14:tracePt t="130922" x="3614738" y="3081338"/>
          <p14:tracePt t="130931" x="3638550" y="3081338"/>
          <p14:tracePt t="130947" x="3690938" y="3095625"/>
          <p14:tracePt t="130964" x="3757613" y="3100388"/>
          <p14:tracePt t="130981" x="3962400" y="3119438"/>
          <p14:tracePt t="130997" x="4086225" y="3128963"/>
          <p14:tracePt t="131014" x="4191000" y="3138488"/>
          <p14:tracePt t="131031" x="4381500" y="3152775"/>
          <p14:tracePt t="131047" x="4495800" y="3162300"/>
          <p14:tracePt t="131064" x="4600575" y="3176588"/>
          <p14:tracePt t="131081" x="4681538" y="3200400"/>
          <p14:tracePt t="131097" x="4781550" y="3219450"/>
          <p14:tracePt t="131114" x="4833938" y="3228975"/>
          <p14:tracePt t="131131" x="4881563" y="3233738"/>
          <p14:tracePt t="131147" x="4919663" y="3233738"/>
          <p14:tracePt t="131164" x="4948238" y="3233738"/>
          <p14:tracePt t="131181" x="4967288" y="3233738"/>
          <p14:tracePt t="131197" x="4972050" y="3233738"/>
          <p14:tracePt t="131214" x="4981575" y="3233738"/>
          <p14:tracePt t="131231" x="4991100" y="3233738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234950" y="357188"/>
            <a:ext cx="9361488" cy="585787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361950" algn="l"/>
                <a:tab pos="712788" algn="l"/>
                <a:tab pos="1074738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b="1" dirty="0"/>
              <a:t>class </a:t>
            </a:r>
            <a:r>
              <a:rPr kumimoji="1" lang="en-US" altLang="ko-KR" sz="1600" b="1" dirty="0" err="1"/>
              <a:t>TalkingClock</a:t>
            </a:r>
            <a:r>
              <a:rPr kumimoji="1" lang="en-US" altLang="ko-KR" sz="1600" dirty="0"/>
              <a:t> { // non-public class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dirty="0"/>
              <a:t>   public </a:t>
            </a:r>
            <a:r>
              <a:rPr kumimoji="1" lang="en-US" altLang="ko-KR" sz="1600" dirty="0" err="1"/>
              <a:t>TalkingClock</a:t>
            </a:r>
            <a:r>
              <a:rPr kumimoji="1" lang="en-US" altLang="ko-KR" sz="1600" dirty="0"/>
              <a:t>(</a:t>
            </a:r>
            <a:r>
              <a:rPr kumimoji="1" lang="en-US" altLang="ko-KR" sz="1600" dirty="0" err="1"/>
              <a:t>int</a:t>
            </a:r>
            <a:r>
              <a:rPr kumimoji="1" lang="en-US" altLang="ko-KR" sz="1600" dirty="0"/>
              <a:t> interval, </a:t>
            </a:r>
            <a:r>
              <a:rPr kumimoji="1" lang="en-US" altLang="ko-KR" sz="1600" dirty="0" err="1"/>
              <a:t>boolean</a:t>
            </a:r>
            <a:r>
              <a:rPr kumimoji="1" lang="en-US" altLang="ko-KR" sz="1600" dirty="0"/>
              <a:t> beep) {  </a:t>
            </a:r>
            <a:r>
              <a:rPr kumimoji="1" lang="en-US" altLang="ko-KR" sz="1600" dirty="0" err="1"/>
              <a:t>this.interval</a:t>
            </a:r>
            <a:r>
              <a:rPr kumimoji="1" lang="en-US" altLang="ko-KR" sz="1600" dirty="0"/>
              <a:t> = interval; </a:t>
            </a:r>
            <a:r>
              <a:rPr kumimoji="1" lang="en-US" altLang="ko-KR" sz="1600" dirty="0" err="1"/>
              <a:t>this.beep</a:t>
            </a:r>
            <a:r>
              <a:rPr kumimoji="1" lang="en-US" altLang="ko-KR" sz="1600" dirty="0"/>
              <a:t> = beep; }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dirty="0"/>
              <a:t>   public void </a:t>
            </a:r>
            <a:r>
              <a:rPr kumimoji="1" lang="en-US" altLang="ko-KR" sz="1600" b="1" dirty="0"/>
              <a:t>start</a:t>
            </a:r>
            <a:r>
              <a:rPr kumimoji="1" lang="en-US" altLang="ko-KR" sz="1600" dirty="0"/>
              <a:t>() {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b="1" dirty="0"/>
              <a:t>      </a:t>
            </a:r>
            <a:r>
              <a:rPr kumimoji="1" lang="en-US" altLang="ko-KR" sz="1600" b="1" dirty="0" err="1"/>
              <a:t>ActionListener</a:t>
            </a:r>
            <a:r>
              <a:rPr kumimoji="1" lang="en-US" altLang="ko-KR" sz="1600" b="1" dirty="0"/>
              <a:t> listener = new </a:t>
            </a:r>
            <a:r>
              <a:rPr kumimoji="1" lang="en-US" altLang="ko-KR" sz="1600" b="1" dirty="0" err="1">
                <a:solidFill>
                  <a:srgbClr val="FF0000"/>
                </a:solidFill>
              </a:rPr>
              <a:t>TimePrinter</a:t>
            </a:r>
            <a:r>
              <a:rPr kumimoji="1" lang="en-US" altLang="ko-KR" sz="1600" b="1" dirty="0"/>
              <a:t>(); </a:t>
            </a:r>
            <a:r>
              <a:rPr kumimoji="1" lang="en-US" altLang="ko-KR" sz="1600" i="1" dirty="0"/>
              <a:t>// create </a:t>
            </a:r>
            <a:r>
              <a:rPr kumimoji="1" lang="en-US" altLang="ko-KR" sz="1600" i="1" dirty="0" err="1"/>
              <a:t>TimePrinter</a:t>
            </a:r>
            <a:r>
              <a:rPr kumimoji="1" lang="en-US" altLang="ko-KR" sz="1600" i="1" dirty="0"/>
              <a:t> Object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dirty="0"/>
              <a:t>      Timer t = new Timer(interval, </a:t>
            </a:r>
            <a:r>
              <a:rPr kumimoji="1" lang="en-US" altLang="ko-KR" sz="1600" b="1" dirty="0"/>
              <a:t>listener</a:t>
            </a:r>
            <a:r>
              <a:rPr kumimoji="1" lang="en-US" altLang="ko-KR" sz="1600" dirty="0"/>
              <a:t>);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i="1" dirty="0"/>
              <a:t>	// </a:t>
            </a:r>
            <a:r>
              <a:rPr kumimoji="1" lang="en-US" altLang="ko-KR" sz="1600" i="1" dirty="0" err="1"/>
              <a:t>javax.swing.Timer</a:t>
            </a:r>
            <a:r>
              <a:rPr kumimoji="1" lang="en-US" altLang="ko-KR" sz="1600" i="1" dirty="0"/>
              <a:t>(</a:t>
            </a:r>
            <a:r>
              <a:rPr kumimoji="1" lang="en-US" altLang="ko-KR" sz="1600" i="1" dirty="0" err="1"/>
              <a:t>int</a:t>
            </a:r>
            <a:r>
              <a:rPr kumimoji="1" lang="en-US" altLang="ko-KR" sz="1600" i="1" dirty="0"/>
              <a:t> delay, </a:t>
            </a:r>
            <a:r>
              <a:rPr kumimoji="1" lang="en-US" altLang="ko-KR" sz="1600" i="1" dirty="0" err="1"/>
              <a:t>ActionListener</a:t>
            </a:r>
            <a:r>
              <a:rPr kumimoji="1" lang="en-US" altLang="ko-KR" sz="1600" i="1" dirty="0"/>
              <a:t> listener)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dirty="0"/>
              <a:t>      </a:t>
            </a:r>
            <a:r>
              <a:rPr kumimoji="1" lang="en-US" altLang="ko-KR" sz="1600" dirty="0" err="1"/>
              <a:t>t.start</a:t>
            </a:r>
            <a:r>
              <a:rPr kumimoji="1" lang="en-US" altLang="ko-KR" sz="1600" dirty="0"/>
              <a:t>();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dirty="0"/>
              <a:t>   }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dirty="0"/>
              <a:t>   private </a:t>
            </a:r>
            <a:r>
              <a:rPr kumimoji="1" lang="en-US" altLang="ko-KR" sz="1600" dirty="0" err="1"/>
              <a:t>int</a:t>
            </a:r>
            <a:r>
              <a:rPr kumimoji="1" lang="en-US" altLang="ko-KR" sz="1600" dirty="0"/>
              <a:t> interval;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dirty="0">
                <a:solidFill>
                  <a:srgbClr val="FF0000"/>
                </a:solidFill>
              </a:rPr>
              <a:t>   </a:t>
            </a:r>
            <a:r>
              <a:rPr kumimoji="1" lang="en-US" altLang="ko-KR" sz="1600" dirty="0"/>
              <a:t>private </a:t>
            </a:r>
            <a:r>
              <a:rPr kumimoji="1" lang="en-US" altLang="ko-KR" sz="1600" dirty="0" err="1"/>
              <a:t>boolean</a:t>
            </a:r>
            <a:r>
              <a:rPr kumimoji="1" lang="en-US" altLang="ko-KR" sz="1600" dirty="0"/>
              <a:t> 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beep</a:t>
            </a:r>
            <a:r>
              <a:rPr kumimoji="1" lang="en-US" altLang="ko-KR" sz="1600" dirty="0"/>
              <a:t>;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endParaRPr kumimoji="1" lang="en-US" altLang="ko-KR" sz="1600" dirty="0"/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b="1" dirty="0"/>
              <a:t>   </a:t>
            </a:r>
            <a:r>
              <a:rPr kumimoji="1" lang="en-US" altLang="ko-KR" sz="1600" i="1" dirty="0"/>
              <a:t>// ordinary inner class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dirty="0"/>
              <a:t>   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private class </a:t>
            </a:r>
            <a:r>
              <a:rPr kumimoji="1" lang="en-US" altLang="ko-KR" sz="1600" b="1" dirty="0" err="1">
                <a:solidFill>
                  <a:srgbClr val="FF0000"/>
                </a:solidFill>
              </a:rPr>
              <a:t>TimePrinter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600" b="1" dirty="0"/>
              <a:t>implements </a:t>
            </a:r>
            <a:r>
              <a:rPr kumimoji="1" lang="en-US" altLang="ko-KR" sz="1600" b="1" dirty="0" err="1"/>
              <a:t>ActionListener</a:t>
            </a:r>
            <a:r>
              <a:rPr kumimoji="1" lang="en-US" altLang="ko-KR" sz="1600" b="1" dirty="0"/>
              <a:t> {  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b="1" dirty="0"/>
              <a:t>      </a:t>
            </a:r>
            <a:r>
              <a:rPr kumimoji="1" lang="en-US" altLang="ko-KR" sz="1600" dirty="0"/>
              <a:t>public void </a:t>
            </a:r>
            <a:r>
              <a:rPr kumimoji="1" lang="en-US" altLang="ko-KR" sz="1600" b="1" dirty="0" err="1"/>
              <a:t>actionPerformed</a:t>
            </a:r>
            <a:r>
              <a:rPr kumimoji="1" lang="en-US" altLang="ko-KR" sz="1600" b="1" dirty="0"/>
              <a:t>(</a:t>
            </a:r>
            <a:r>
              <a:rPr kumimoji="1" lang="en-US" altLang="ko-KR" sz="1600" b="1" dirty="0" err="1"/>
              <a:t>ActionEvent</a:t>
            </a:r>
            <a:r>
              <a:rPr kumimoji="1" lang="en-US" altLang="ko-KR" sz="1600" b="1" dirty="0"/>
              <a:t> event)</a:t>
            </a:r>
            <a:r>
              <a:rPr kumimoji="1" lang="en-US" altLang="ko-KR" sz="1600" dirty="0"/>
              <a:t> {  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dirty="0"/>
              <a:t>         Date now = new Date();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dirty="0"/>
              <a:t>         </a:t>
            </a:r>
            <a:r>
              <a:rPr kumimoji="1" lang="en-US" altLang="ko-KR" sz="1600" dirty="0" err="1"/>
              <a:t>System.out.println</a:t>
            </a:r>
            <a:r>
              <a:rPr kumimoji="1" lang="en-US" altLang="ko-KR" sz="1600" dirty="0"/>
              <a:t>("At the tone, the time is " + now);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dirty="0"/>
              <a:t>         if (</a:t>
            </a:r>
            <a:r>
              <a:rPr kumimoji="1" lang="en-US" altLang="ko-KR" sz="1600" dirty="0">
                <a:solidFill>
                  <a:srgbClr val="FF0000"/>
                </a:solidFill>
              </a:rPr>
              <a:t>beep</a:t>
            </a:r>
            <a:r>
              <a:rPr kumimoji="1" lang="en-US" altLang="ko-KR" sz="1600" dirty="0"/>
              <a:t>) </a:t>
            </a:r>
            <a:r>
              <a:rPr kumimoji="1" lang="en-US" altLang="ko-KR" sz="1600" dirty="0" err="1"/>
              <a:t>Toolkit.getDefaultToolkit</a:t>
            </a:r>
            <a:r>
              <a:rPr kumimoji="1" lang="en-US" altLang="ko-KR" sz="1600" dirty="0"/>
              <a:t>().beep();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dirty="0"/>
              <a:t>      }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b="1" dirty="0"/>
              <a:t>   }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dirty="0"/>
              <a:t>}</a:t>
            </a:r>
          </a:p>
        </p:txBody>
      </p:sp>
      <p:sp>
        <p:nvSpPr>
          <p:cNvPr id="20483" name="설명선 2 7"/>
          <p:cNvSpPr>
            <a:spLocks/>
          </p:cNvSpPr>
          <p:nvPr/>
        </p:nvSpPr>
        <p:spPr bwMode="auto">
          <a:xfrm>
            <a:off x="3368675" y="2636838"/>
            <a:ext cx="5143500" cy="792162"/>
          </a:xfrm>
          <a:prstGeom prst="borderCallout2">
            <a:avLst>
              <a:gd name="adj1" fmla="val 65634"/>
              <a:gd name="adj2" fmla="val 148"/>
              <a:gd name="adj3" fmla="val 69389"/>
              <a:gd name="adj4" fmla="val -12435"/>
              <a:gd name="adj5" fmla="val 158449"/>
              <a:gd name="adj6" fmla="val -26278"/>
            </a:avLst>
          </a:prstGeom>
          <a:solidFill>
            <a:srgbClr val="FF9BFF">
              <a:alpha val="25882"/>
            </a:srgbClr>
          </a:solidFill>
          <a:ln w="9525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/>
              <a:t>TimePrinter is defined inside TalkingClock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ko-KR" sz="16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/>
              <a:t>TimePrinter cannot be used outsideTalkingClock</a:t>
            </a:r>
            <a:endParaRPr lang="ko-KR" altLang="en-US" sz="1600"/>
          </a:p>
        </p:txBody>
      </p:sp>
      <p:sp>
        <p:nvSpPr>
          <p:cNvPr id="20484" name="직사각형 1"/>
          <p:cNvSpPr>
            <a:spLocks noChangeArrowheads="1"/>
          </p:cNvSpPr>
          <p:nvPr/>
        </p:nvSpPr>
        <p:spPr bwMode="auto">
          <a:xfrm>
            <a:off x="344488" y="3644900"/>
            <a:ext cx="5976937" cy="2376488"/>
          </a:xfrm>
          <a:prstGeom prst="rect">
            <a:avLst/>
          </a:prstGeom>
          <a:solidFill>
            <a:srgbClr val="FF9BFF">
              <a:alpha val="2588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0485" name="설명선 1(강조선) 4"/>
          <p:cNvSpPr>
            <a:spLocks/>
          </p:cNvSpPr>
          <p:nvPr/>
        </p:nvSpPr>
        <p:spPr bwMode="auto">
          <a:xfrm>
            <a:off x="5816600" y="1520825"/>
            <a:ext cx="3960813" cy="828675"/>
          </a:xfrm>
          <a:prstGeom prst="accentCallout1">
            <a:avLst>
              <a:gd name="adj1" fmla="val 47773"/>
              <a:gd name="adj2" fmla="val -1764"/>
              <a:gd name="adj3" fmla="val 6389"/>
              <a:gd name="adj4" fmla="val -31481"/>
            </a:avLst>
          </a:prstGeom>
          <a:solidFill>
            <a:srgbClr val="FF9BFF">
              <a:alpha val="2588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/>
              <a:t>An instance of InnerClass exist only within an instance of OuterClass</a:t>
            </a:r>
          </a:p>
        </p:txBody>
      </p:sp>
      <p:sp>
        <p:nvSpPr>
          <p:cNvPr id="20486" name="설명선 1(강조선) 5"/>
          <p:cNvSpPr>
            <a:spLocks/>
          </p:cNvSpPr>
          <p:nvPr/>
        </p:nvSpPr>
        <p:spPr bwMode="auto">
          <a:xfrm>
            <a:off x="4232275" y="5589588"/>
            <a:ext cx="5184775" cy="1008062"/>
          </a:xfrm>
          <a:prstGeom prst="accentCallout1">
            <a:avLst>
              <a:gd name="adj1" fmla="val 47773"/>
              <a:gd name="adj2" fmla="val -1764"/>
              <a:gd name="adj3" fmla="val -21162"/>
              <a:gd name="adj4" fmla="val -52213"/>
            </a:avLst>
          </a:prstGeom>
          <a:solidFill>
            <a:srgbClr val="FF9BFF">
              <a:alpha val="2588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/>
              <a:t>An instance of </a:t>
            </a:r>
            <a:r>
              <a:rPr lang="en-US" altLang="ko-KR" sz="1600" dirty="0" err="1"/>
              <a:t>InnerClass</a:t>
            </a:r>
            <a:r>
              <a:rPr lang="en-US" altLang="ko-KR" sz="1600" dirty="0"/>
              <a:t> has direct access to the methods and fields of its enclosing instance.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beep</a:t>
            </a:r>
            <a:r>
              <a:rPr lang="en-US" altLang="ko-KR" sz="1600" dirty="0"/>
              <a:t> is equivalent to </a:t>
            </a:r>
            <a:r>
              <a:rPr lang="en-US" altLang="ko-KR" sz="1600" b="1" dirty="0" err="1">
                <a:solidFill>
                  <a:srgbClr val="FF0000"/>
                </a:solidFill>
              </a:rPr>
              <a:t>TalkingClock.this.beep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875"/>
    </mc:Choice>
    <mc:Fallback xmlns="">
      <p:transition spd="slow" advTm="200875"/>
    </mc:Fallback>
  </mc:AlternateContent>
  <p:extLst>
    <p:ext uri="{3A86A75C-4F4B-4683-9AE1-C65F6400EC91}">
      <p14:laserTraceLst xmlns:p14="http://schemas.microsoft.com/office/powerpoint/2010/main">
        <p14:tracePtLst>
          <p14:tracePt t="651" x="4986338" y="3238500"/>
          <p14:tracePt t="658" x="4953000" y="3238500"/>
          <p14:tracePt t="665" x="4891088" y="3219450"/>
          <p14:tracePt t="679" x="4810125" y="3152775"/>
          <p14:tracePt t="696" x="4395788" y="2786063"/>
          <p14:tracePt t="713" x="3995738" y="2371725"/>
          <p14:tracePt t="746" x="3090863" y="1504950"/>
          <p14:tracePt t="779" x="2719388" y="1123950"/>
          <p14:tracePt t="796" x="2581275" y="990600"/>
          <p14:tracePt t="813" x="2428875" y="862013"/>
          <p14:tracePt t="829" x="2371725" y="823913"/>
          <p14:tracePt t="845" x="2343150" y="800100"/>
          <p14:tracePt t="862" x="2324100" y="790575"/>
          <p14:tracePt t="879" x="2319338" y="790575"/>
          <p14:tracePt t="1106" x="2290763" y="776288"/>
          <p14:tracePt t="1114" x="2243138" y="752475"/>
          <p14:tracePt t="1129" x="2143125" y="719138"/>
          <p14:tracePt t="1146" x="2071688" y="700088"/>
          <p14:tracePt t="1162" x="2024063" y="685800"/>
          <p14:tracePt t="1179" x="2000250" y="676275"/>
          <p14:tracePt t="1195" x="1995488" y="676275"/>
          <p14:tracePt t="1212" x="1985963" y="676275"/>
          <p14:tracePt t="1245" x="1976438" y="676275"/>
          <p14:tracePt t="1279" x="1971675" y="676275"/>
          <p14:tracePt t="1295" x="1966913" y="676275"/>
          <p14:tracePt t="1312" x="1943100" y="657225"/>
          <p14:tracePt t="1329" x="1914525" y="642938"/>
          <p14:tracePt t="1346" x="1885950" y="623888"/>
          <p14:tracePt t="1362" x="1838325" y="595313"/>
          <p14:tracePt t="1379" x="1757363" y="557213"/>
          <p14:tracePt t="1395" x="1681163" y="519113"/>
          <p14:tracePt t="1412" x="1595438" y="476250"/>
          <p14:tracePt t="1429" x="1485900" y="419100"/>
          <p14:tracePt t="1445" x="1428750" y="381000"/>
          <p14:tracePt t="1462" x="1376363" y="357188"/>
          <p14:tracePt t="1479" x="1319213" y="328613"/>
          <p14:tracePt t="1495" x="1257300" y="304800"/>
          <p14:tracePt t="1512" x="1214438" y="295275"/>
          <p14:tracePt t="1529" x="1171575" y="295275"/>
          <p14:tracePt t="1545" x="1138238" y="300038"/>
          <p14:tracePt t="1562" x="1076325" y="314325"/>
          <p14:tracePt t="1579" x="1033463" y="342900"/>
          <p14:tracePt t="1595" x="1000125" y="352425"/>
          <p14:tracePt t="1613" x="962025" y="376238"/>
          <p14:tracePt t="1629" x="952500" y="385763"/>
          <p14:tracePt t="1645" x="942975" y="390525"/>
          <p14:tracePt t="1662" x="938213" y="404813"/>
          <p14:tracePt t="1679" x="933450" y="423863"/>
          <p14:tracePt t="1695" x="938213" y="452438"/>
          <p14:tracePt t="1712" x="957263" y="490538"/>
          <p14:tracePt t="1729" x="981075" y="542925"/>
          <p14:tracePt t="1745" x="1023938" y="619125"/>
          <p14:tracePt t="1762" x="1062038" y="652463"/>
          <p14:tracePt t="1779" x="1138238" y="685800"/>
          <p14:tracePt t="1795" x="1209675" y="719138"/>
          <p14:tracePt t="1812" x="1343025" y="738188"/>
          <p14:tracePt t="1829" x="1452563" y="747713"/>
          <p14:tracePt t="1845" x="1590675" y="757238"/>
          <p14:tracePt t="1862" x="1781175" y="742950"/>
          <p14:tracePt t="1879" x="1876425" y="719138"/>
          <p14:tracePt t="1895" x="1962150" y="690563"/>
          <p14:tracePt t="1912" x="2019300" y="661988"/>
          <p14:tracePt t="1929" x="2066925" y="633413"/>
          <p14:tracePt t="1945" x="2076450" y="628650"/>
          <p14:tracePt t="1962" x="2081213" y="619125"/>
          <p14:tracePt t="1979" x="2081213" y="604838"/>
          <p14:tracePt t="1995" x="2033588" y="566738"/>
          <p14:tracePt t="2012" x="1957388" y="509588"/>
          <p14:tracePt t="2029" x="1814513" y="438150"/>
          <p14:tracePt t="2045" x="1681163" y="381000"/>
          <p14:tracePt t="2062" x="1528763" y="338138"/>
          <p14:tracePt t="2079" x="1481138" y="333375"/>
          <p14:tracePt t="2095" x="1438275" y="333375"/>
          <p14:tracePt t="2112" x="1395413" y="347663"/>
          <p14:tracePt t="2129" x="1381125" y="352425"/>
          <p14:tracePt t="2145" x="1371600" y="361950"/>
          <p14:tracePt t="2162" x="1366838" y="361950"/>
          <p14:tracePt t="2179" x="1362075" y="361950"/>
          <p14:tracePt t="2524" x="1319213" y="385763"/>
          <p14:tracePt t="2531" x="1271588" y="419100"/>
          <p14:tracePt t="2539" x="1219200" y="452438"/>
          <p14:tracePt t="2547" x="1162050" y="490538"/>
          <p14:tracePt t="2562" x="1028700" y="557213"/>
          <p14:tracePt t="2579" x="919163" y="619125"/>
          <p14:tracePt t="2596" x="819150" y="666750"/>
          <p14:tracePt t="2629" x="676275" y="714375"/>
          <p14:tracePt t="2662" x="604838" y="723900"/>
          <p14:tracePt t="2679" x="576263" y="723900"/>
          <p14:tracePt t="2695" x="566738" y="723900"/>
          <p14:tracePt t="2712" x="561975" y="723900"/>
          <p14:tracePt t="2729" x="557213" y="723900"/>
          <p14:tracePt t="2745" x="547688" y="723900"/>
          <p14:tracePt t="2762" x="538163" y="723900"/>
          <p14:tracePt t="2779" x="523875" y="723900"/>
          <p14:tracePt t="2796" x="504825" y="723900"/>
          <p14:tracePt t="2812" x="476250" y="723900"/>
          <p14:tracePt t="2829" x="447675" y="723900"/>
          <p14:tracePt t="2845" x="419100" y="723900"/>
          <p14:tracePt t="2862" x="385763" y="728663"/>
          <p14:tracePt t="2879" x="371475" y="738188"/>
          <p14:tracePt t="2895" x="357188" y="742950"/>
          <p14:tracePt t="2912" x="342900" y="747713"/>
          <p14:tracePt t="2929" x="314325" y="762000"/>
          <p14:tracePt t="2945" x="290513" y="781050"/>
          <p14:tracePt t="2962" x="271463" y="795338"/>
          <p14:tracePt t="2979" x="223838" y="804863"/>
          <p14:tracePt t="2995" x="190500" y="819150"/>
          <p14:tracePt t="3012" x="161925" y="823913"/>
          <p14:tracePt t="3029" x="142875" y="828675"/>
          <p14:tracePt t="3045" x="109538" y="828675"/>
          <p14:tracePt t="3062" x="95250" y="828675"/>
          <p14:tracePt t="3079" x="85725" y="823913"/>
          <p14:tracePt t="3095" x="71438" y="814388"/>
          <p14:tracePt t="3112" x="47625" y="781050"/>
          <p14:tracePt t="3129" x="38100" y="747713"/>
          <p14:tracePt t="3146" x="28575" y="704850"/>
          <p14:tracePt t="3162" x="23813" y="661988"/>
          <p14:tracePt t="3179" x="23813" y="614363"/>
          <p14:tracePt t="3195" x="38100" y="585788"/>
          <p14:tracePt t="3212" x="47625" y="557213"/>
          <p14:tracePt t="3229" x="85725" y="500063"/>
          <p14:tracePt t="3245" x="114300" y="471488"/>
          <p14:tracePt t="3262" x="147638" y="438150"/>
          <p14:tracePt t="3279" x="190500" y="414338"/>
          <p14:tracePt t="3295" x="252413" y="395288"/>
          <p14:tracePt t="3312" x="290513" y="395288"/>
          <p14:tracePt t="3329" x="323850" y="395288"/>
          <p14:tracePt t="3345" x="361950" y="395288"/>
          <p14:tracePt t="3362" x="414338" y="409575"/>
          <p14:tracePt t="3379" x="438150" y="419100"/>
          <p14:tracePt t="3395" x="461963" y="438150"/>
          <p14:tracePt t="3412" x="481013" y="452438"/>
          <p14:tracePt t="3429" x="500063" y="466725"/>
          <p14:tracePt t="3445" x="504825" y="481013"/>
          <p14:tracePt t="3462" x="514350" y="490538"/>
          <p14:tracePt t="3479" x="514350" y="519113"/>
          <p14:tracePt t="3495" x="504825" y="538163"/>
          <p14:tracePt t="3512" x="495300" y="561975"/>
          <p14:tracePt t="3529" x="476250" y="585788"/>
          <p14:tracePt t="3545" x="428625" y="623888"/>
          <p14:tracePt t="3562" x="381000" y="647700"/>
          <p14:tracePt t="3579" x="328613" y="676275"/>
          <p14:tracePt t="3595" x="252413" y="700088"/>
          <p14:tracePt t="3612" x="166688" y="709613"/>
          <p14:tracePt t="3629" x="119063" y="709613"/>
          <p14:tracePt t="3645" x="76200" y="709613"/>
          <p14:tracePt t="3662" x="28575" y="704850"/>
          <p14:tracePt t="3679" x="4763" y="690563"/>
          <p14:tracePt t="3809" x="14288" y="509588"/>
          <p14:tracePt t="3817" x="52388" y="490538"/>
          <p14:tracePt t="3829" x="95250" y="466725"/>
          <p14:tracePt t="3845" x="176213" y="442913"/>
          <p14:tracePt t="3862" x="261938" y="433388"/>
          <p14:tracePt t="3879" x="314325" y="433388"/>
          <p14:tracePt t="3895" x="357188" y="438150"/>
          <p14:tracePt t="3912" x="419100" y="457200"/>
          <p14:tracePt t="3929" x="461963" y="471488"/>
          <p14:tracePt t="3945" x="504825" y="481013"/>
          <p14:tracePt t="3962" x="561975" y="504825"/>
          <p14:tracePt t="3979" x="623888" y="528638"/>
          <p14:tracePt t="3995" x="661988" y="547688"/>
          <p14:tracePt t="4012" x="695325" y="557213"/>
          <p14:tracePt t="4029" x="728663" y="576263"/>
          <p14:tracePt t="4045" x="771525" y="604838"/>
          <p14:tracePt t="4062" x="795338" y="628650"/>
          <p14:tracePt t="4079" x="823913" y="652463"/>
          <p14:tracePt t="4095" x="866775" y="690563"/>
          <p14:tracePt t="4112" x="890588" y="714375"/>
          <p14:tracePt t="4129" x="914400" y="733425"/>
          <p14:tracePt t="4145" x="942975" y="752475"/>
          <p14:tracePt t="4162" x="976313" y="766763"/>
          <p14:tracePt t="4179" x="1000125" y="771525"/>
          <p14:tracePt t="4195" x="1014413" y="785813"/>
          <p14:tracePt t="4212" x="1038225" y="790575"/>
          <p14:tracePt t="4229" x="1076325" y="800100"/>
          <p14:tracePt t="4245" x="1104900" y="804863"/>
          <p14:tracePt t="4262" x="1143000" y="814388"/>
          <p14:tracePt t="4279" x="1204913" y="814388"/>
          <p14:tracePt t="4295" x="1238250" y="814388"/>
          <p14:tracePt t="4312" x="1276350" y="819150"/>
          <p14:tracePt t="4329" x="1295400" y="828675"/>
          <p14:tracePt t="4345" x="1338263" y="828675"/>
          <p14:tracePt t="4362" x="1357313" y="828675"/>
          <p14:tracePt t="4379" x="1376363" y="838200"/>
          <p14:tracePt t="4395" x="1390650" y="842963"/>
          <p14:tracePt t="4412" x="1414463" y="842963"/>
          <p14:tracePt t="4429" x="1428750" y="842963"/>
          <p14:tracePt t="4445" x="1443038" y="842963"/>
          <p14:tracePt t="4462" x="1452563" y="842963"/>
          <p14:tracePt t="4478" x="1462088" y="842963"/>
          <p14:tracePt t="4495" x="1471613" y="842963"/>
          <p14:tracePt t="8079" x="1457325" y="833438"/>
          <p14:tracePt t="8089" x="1428750" y="819150"/>
          <p14:tracePt t="8097" x="1400175" y="809625"/>
          <p14:tracePt t="8112" x="1362075" y="795338"/>
          <p14:tracePt t="8129" x="1314450" y="781050"/>
          <p14:tracePt t="8145" x="1281113" y="776288"/>
          <p14:tracePt t="8178" x="1228725" y="757238"/>
          <p14:tracePt t="8212" x="1181100" y="747713"/>
          <p14:tracePt t="8228" x="1166813" y="747713"/>
          <p14:tracePt t="8245" x="1143000" y="747713"/>
          <p14:tracePt t="8262" x="1109663" y="747713"/>
          <p14:tracePt t="8278" x="1090613" y="742950"/>
          <p14:tracePt t="8295" x="1066800" y="742950"/>
          <p14:tracePt t="8312" x="1047750" y="733425"/>
          <p14:tracePt t="8328" x="1033463" y="733425"/>
          <p14:tracePt t="8345" x="1023938" y="728663"/>
          <p14:tracePt t="8362" x="1019175" y="723900"/>
          <p14:tracePt t="8379" x="1009650" y="714375"/>
          <p14:tracePt t="8395" x="1000125" y="709613"/>
          <p14:tracePt t="8412" x="990600" y="704850"/>
          <p14:tracePt t="8428" x="981075" y="704850"/>
          <p14:tracePt t="8445" x="971550" y="700088"/>
          <p14:tracePt t="8462" x="966788" y="700088"/>
          <p14:tracePt t="8478" x="962025" y="700088"/>
          <p14:tracePt t="8495" x="957263" y="700088"/>
          <p14:tracePt t="8528" x="952500" y="700088"/>
          <p14:tracePt t="8591" x="952500" y="695325"/>
          <p14:tracePt t="8628" x="952500" y="690563"/>
          <p14:tracePt t="8672" x="952500" y="685800"/>
          <p14:tracePt t="8687" x="957263" y="685800"/>
          <p14:tracePt t="8695" x="957263" y="681038"/>
          <p14:tracePt t="8712" x="966788" y="676275"/>
          <p14:tracePt t="8729" x="976313" y="676275"/>
          <p14:tracePt t="8745" x="1014413" y="676275"/>
          <p14:tracePt t="8762" x="1047750" y="676275"/>
          <p14:tracePt t="8778" x="1085850" y="681038"/>
          <p14:tracePt t="8795" x="1123950" y="695325"/>
          <p14:tracePt t="8812" x="1176338" y="695325"/>
          <p14:tracePt t="8828" x="1209675" y="700088"/>
          <p14:tracePt t="8845" x="1257300" y="704850"/>
          <p14:tracePt t="8862" x="1300163" y="704850"/>
          <p14:tracePt t="8878" x="1366838" y="719138"/>
          <p14:tracePt t="8895" x="1409700" y="733425"/>
          <p14:tracePt t="8912" x="1452563" y="738188"/>
          <p14:tracePt t="8929" x="1500188" y="747713"/>
          <p14:tracePt t="8945" x="1524000" y="757238"/>
          <p14:tracePt t="8962" x="1543050" y="757238"/>
          <p14:tracePt t="8978" x="1566863" y="757238"/>
          <p14:tracePt t="8995" x="1614488" y="757238"/>
          <p14:tracePt t="9012" x="1647825" y="757238"/>
          <p14:tracePt t="9028" x="1676400" y="757238"/>
          <p14:tracePt t="9045" x="1704975" y="757238"/>
          <p14:tracePt t="9062" x="1752600" y="757238"/>
          <p14:tracePt t="9078" x="1785938" y="757238"/>
          <p14:tracePt t="9095" x="1814513" y="757238"/>
          <p14:tracePt t="9112" x="1838325" y="757238"/>
          <p14:tracePt t="9128" x="1866900" y="757238"/>
          <p14:tracePt t="9145" x="1881188" y="757238"/>
          <p14:tracePt t="9162" x="1890713" y="757238"/>
          <p14:tracePt t="9179" x="1900238" y="757238"/>
          <p14:tracePt t="9195" x="1905000" y="757238"/>
          <p14:tracePt t="9212" x="1909763" y="757238"/>
          <p14:tracePt t="9289" x="1914525" y="757238"/>
          <p14:tracePt t="10692" x="1909763" y="762000"/>
          <p14:tracePt t="10699" x="1885950" y="766763"/>
          <p14:tracePt t="10711" x="1838325" y="781050"/>
          <p14:tracePt t="10728" x="1643063" y="814388"/>
          <p14:tracePt t="10745" x="1504950" y="833438"/>
          <p14:tracePt t="10761" x="1404938" y="842963"/>
          <p14:tracePt t="10778" x="1309688" y="847725"/>
          <p14:tracePt t="10811" x="1166813" y="847725"/>
          <p14:tracePt t="10845" x="1090613" y="842963"/>
          <p14:tracePt t="10846" x="1071563" y="833438"/>
          <p14:tracePt t="10861" x="1028700" y="828675"/>
          <p14:tracePt t="10878" x="966788" y="814388"/>
          <p14:tracePt t="10895" x="871538" y="800100"/>
          <p14:tracePt t="10912" x="733425" y="785813"/>
          <p14:tracePt t="10928" x="642938" y="766763"/>
          <p14:tracePt t="10945" x="571500" y="752475"/>
          <p14:tracePt t="10961" x="519113" y="747713"/>
          <p14:tracePt t="10978" x="442913" y="733425"/>
          <p14:tracePt t="10995" x="381000" y="728663"/>
          <p14:tracePt t="11011" x="328613" y="714375"/>
          <p14:tracePt t="11028" x="285750" y="709613"/>
          <p14:tracePt t="11045" x="252413" y="700088"/>
          <p14:tracePt t="11061" x="233363" y="700088"/>
          <p14:tracePt t="11078" x="219075" y="700088"/>
          <p14:tracePt t="11095" x="209550" y="700088"/>
          <p14:tracePt t="11111" x="204788" y="700088"/>
          <p14:tracePt t="11128" x="195263" y="700088"/>
          <p14:tracePt t="11382" x="190500" y="695325"/>
          <p14:tracePt t="11390" x="180975" y="695325"/>
          <p14:tracePt t="11397" x="180975" y="690563"/>
          <p14:tracePt t="11411" x="171450" y="685800"/>
          <p14:tracePt t="11428" x="166688" y="676275"/>
          <p14:tracePt t="11445" x="161925" y="666750"/>
          <p14:tracePt t="11461" x="161925" y="642938"/>
          <p14:tracePt t="11478" x="161925" y="595313"/>
          <p14:tracePt t="11495" x="166688" y="566738"/>
          <p14:tracePt t="11511" x="185738" y="542925"/>
          <p14:tracePt t="11528" x="204788" y="519113"/>
          <p14:tracePt t="11545" x="233363" y="495300"/>
          <p14:tracePt t="11561" x="252413" y="481013"/>
          <p14:tracePt t="11578" x="276225" y="471488"/>
          <p14:tracePt t="11595" x="304800" y="461963"/>
          <p14:tracePt t="11612" x="319088" y="461963"/>
          <p14:tracePt t="11628" x="328613" y="466725"/>
          <p14:tracePt t="11645" x="338138" y="476250"/>
          <p14:tracePt t="11661" x="357188" y="514350"/>
          <p14:tracePt t="11678" x="361950" y="542925"/>
          <p14:tracePt t="11695" x="361950" y="566738"/>
          <p14:tracePt t="11711" x="361950" y="590550"/>
          <p14:tracePt t="11728" x="347663" y="609600"/>
          <p14:tracePt t="11745" x="333375" y="619125"/>
          <p14:tracePt t="11761" x="309563" y="633413"/>
          <p14:tracePt t="11778" x="261938" y="657225"/>
          <p14:tracePt t="11795" x="233363" y="666750"/>
          <p14:tracePt t="11811" x="200025" y="671513"/>
          <p14:tracePt t="11828" x="176213" y="671513"/>
          <p14:tracePt t="11845" x="147638" y="671513"/>
          <p14:tracePt t="11861" x="138113" y="661988"/>
          <p14:tracePt t="11878" x="128588" y="647700"/>
          <p14:tracePt t="11895" x="123825" y="604838"/>
          <p14:tracePt t="11911" x="123825" y="519113"/>
          <p14:tracePt t="11928" x="133350" y="466725"/>
          <p14:tracePt t="11945" x="142875" y="438150"/>
          <p14:tracePt t="11961" x="147638" y="423863"/>
          <p14:tracePt t="11978" x="166688" y="404813"/>
          <p14:tracePt t="11995" x="176213" y="390525"/>
          <p14:tracePt t="12011" x="195263" y="385763"/>
          <p14:tracePt t="12028" x="228600" y="385763"/>
          <p14:tracePt t="12045" x="252413" y="409575"/>
          <p14:tracePt t="12061" x="276225" y="447675"/>
          <p14:tracePt t="12078" x="304800" y="504825"/>
          <p14:tracePt t="12095" x="319088" y="571500"/>
          <p14:tracePt t="12111" x="319088" y="600075"/>
          <p14:tracePt t="12128" x="319088" y="628650"/>
          <p14:tracePt t="12145" x="304800" y="661988"/>
          <p14:tracePt t="12161" x="280988" y="700088"/>
          <p14:tracePt t="12178" x="257175" y="723900"/>
          <p14:tracePt t="12195" x="242888" y="742950"/>
          <p14:tracePt t="12212" x="204788" y="766763"/>
          <p14:tracePt t="12228" x="195263" y="771525"/>
          <p14:tracePt t="12245" x="180975" y="771525"/>
          <p14:tracePt t="12261" x="166688" y="771525"/>
          <p14:tracePt t="12278" x="152400" y="766763"/>
          <p14:tracePt t="12295" x="147638" y="757238"/>
          <p14:tracePt t="12311" x="138113" y="733425"/>
          <p14:tracePt t="12328" x="133350" y="714375"/>
          <p14:tracePt t="12329" x="133350" y="685800"/>
          <p14:tracePt t="12345" x="133350" y="619125"/>
          <p14:tracePt t="12361" x="138113" y="566738"/>
          <p14:tracePt t="12378" x="161925" y="514350"/>
          <p14:tracePt t="12395" x="171450" y="490538"/>
          <p14:tracePt t="12411" x="185738" y="466725"/>
          <p14:tracePt t="12428" x="204788" y="461963"/>
          <p14:tracePt t="12444" x="214313" y="457200"/>
          <p14:tracePt t="12461" x="238125" y="471488"/>
          <p14:tracePt t="12478" x="261938" y="514350"/>
          <p14:tracePt t="12495" x="285750" y="561975"/>
          <p14:tracePt t="12511" x="295275" y="600075"/>
          <p14:tracePt t="12528" x="295275" y="642938"/>
          <p14:tracePt t="12545" x="290513" y="681038"/>
          <p14:tracePt t="12561" x="280988" y="709613"/>
          <p14:tracePt t="12578" x="261938" y="747713"/>
          <p14:tracePt t="12595" x="242888" y="781050"/>
          <p14:tracePt t="12611" x="219075" y="800100"/>
          <p14:tracePt t="12628" x="195263" y="819150"/>
          <p14:tracePt t="12645" x="161925" y="823913"/>
          <p14:tracePt t="12661" x="147638" y="823913"/>
          <p14:tracePt t="12678" x="138113" y="814388"/>
          <p14:tracePt t="12695" x="119063" y="795338"/>
          <p14:tracePt t="12711" x="104775" y="771525"/>
          <p14:tracePt t="12728" x="95250" y="738188"/>
          <p14:tracePt t="12745" x="90488" y="709613"/>
          <p14:tracePt t="12761" x="90488" y="676275"/>
          <p14:tracePt t="12778" x="90488" y="628650"/>
          <p14:tracePt t="12795" x="100013" y="604838"/>
          <p14:tracePt t="12811" x="104775" y="595313"/>
          <p14:tracePt t="12828" x="114300" y="581025"/>
          <p14:tracePt t="12829" x="119063" y="576263"/>
          <p14:tracePt t="12845" x="138113" y="576263"/>
          <p14:tracePt t="12861" x="157163" y="576263"/>
          <p14:tracePt t="12878" x="180975" y="576263"/>
          <p14:tracePt t="12895" x="209550" y="600075"/>
          <p14:tracePt t="12911" x="219075" y="614363"/>
          <p14:tracePt t="12928" x="233363" y="638175"/>
          <p14:tracePt t="12945" x="238125" y="676275"/>
          <p14:tracePt t="12961" x="238125" y="723900"/>
          <p14:tracePt t="12978" x="228600" y="757238"/>
          <p14:tracePt t="12994" x="214313" y="781050"/>
          <p14:tracePt t="13011" x="200025" y="804863"/>
          <p14:tracePt t="13028" x="180975" y="823913"/>
          <p14:tracePt t="13044" x="166688" y="828675"/>
          <p14:tracePt t="13061" x="152400" y="828675"/>
          <p14:tracePt t="13078" x="147638" y="828675"/>
          <p14:tracePt t="13094" x="133350" y="809625"/>
          <p14:tracePt t="13111" x="128588" y="785813"/>
          <p14:tracePt t="13128" x="128588" y="757238"/>
          <p14:tracePt t="13145" x="138113" y="704850"/>
          <p14:tracePt t="13161" x="147638" y="666750"/>
          <p14:tracePt t="13178" x="152400" y="642938"/>
          <p14:tracePt t="13195" x="161925" y="628650"/>
          <p14:tracePt t="13211" x="180975" y="619125"/>
          <p14:tracePt t="13228" x="190500" y="614363"/>
          <p14:tracePt t="13245" x="204788" y="614363"/>
          <p14:tracePt t="13261" x="219075" y="619125"/>
          <p14:tracePt t="13278" x="228600" y="633413"/>
          <p14:tracePt t="13294" x="233363" y="647700"/>
          <p14:tracePt t="13311" x="238125" y="661988"/>
          <p14:tracePt t="13328" x="238125" y="709613"/>
          <p14:tracePt t="13344" x="233363" y="738188"/>
          <p14:tracePt t="13361" x="223838" y="762000"/>
          <p14:tracePt t="13378" x="219075" y="776288"/>
          <p14:tracePt t="13395" x="209550" y="790575"/>
          <p14:tracePt t="13411" x="204788" y="800100"/>
          <p14:tracePt t="14239" x="238125" y="795338"/>
          <p14:tracePt t="14247" x="285750" y="785813"/>
          <p14:tracePt t="14254" x="342900" y="776288"/>
          <p14:tracePt t="14262" x="400050" y="771525"/>
          <p14:tracePt t="14278" x="490538" y="762000"/>
          <p14:tracePt t="14294" x="581025" y="762000"/>
          <p14:tracePt t="14328" x="695325" y="762000"/>
          <p14:tracePt t="14361" x="738188" y="762000"/>
          <p14:tracePt t="14378" x="762000" y="757238"/>
          <p14:tracePt t="14394" x="776288" y="757238"/>
          <p14:tracePt t="14411" x="800100" y="752475"/>
          <p14:tracePt t="14428" x="819150" y="742950"/>
          <p14:tracePt t="14444" x="852488" y="738188"/>
          <p14:tracePt t="14461" x="890588" y="733425"/>
          <p14:tracePt t="14478" x="919163" y="733425"/>
          <p14:tracePt t="14494" x="947738" y="733425"/>
          <p14:tracePt t="14511" x="985838" y="728663"/>
          <p14:tracePt t="14528" x="1009650" y="728663"/>
          <p14:tracePt t="14545" x="1023938" y="728663"/>
          <p14:tracePt t="14561" x="1042988" y="728663"/>
          <p14:tracePt t="14578" x="1071563" y="728663"/>
          <p14:tracePt t="14594" x="1085850" y="728663"/>
          <p14:tracePt t="14611" x="1100138" y="728663"/>
          <p14:tracePt t="14628" x="1114425" y="728663"/>
          <p14:tracePt t="14644" x="1119188" y="728663"/>
          <p14:tracePt t="14661" x="1123950" y="728663"/>
          <p14:tracePt t="14848" x="1162050" y="719138"/>
          <p14:tracePt t="14856" x="1209675" y="714375"/>
          <p14:tracePt t="14864" x="1262063" y="714375"/>
          <p14:tracePt t="14878" x="1357313" y="700088"/>
          <p14:tracePt t="14894" x="1423988" y="700088"/>
          <p14:tracePt t="14911" x="1466850" y="700088"/>
          <p14:tracePt t="14928" x="1504950" y="700088"/>
          <p14:tracePt t="14944" x="1528763" y="700088"/>
          <p14:tracePt t="14961" x="1538288" y="700088"/>
          <p14:tracePt t="14978" x="1543050" y="700088"/>
          <p14:tracePt t="14995" x="1552575" y="700088"/>
          <p14:tracePt t="15011" x="1557338" y="700088"/>
          <p14:tracePt t="15128" x="1562100" y="700088"/>
          <p14:tracePt t="15142" x="1566863" y="700088"/>
          <p14:tracePt t="15150" x="1571625" y="700088"/>
          <p14:tracePt t="15164" x="1576388" y="700088"/>
          <p14:tracePt t="15178" x="1581150" y="700088"/>
          <p14:tracePt t="15194" x="1600200" y="700088"/>
          <p14:tracePt t="15211" x="1614488" y="700088"/>
          <p14:tracePt t="15228" x="1633538" y="700088"/>
          <p14:tracePt t="15244" x="1643063" y="690563"/>
          <p14:tracePt t="15261" x="1666875" y="676275"/>
          <p14:tracePt t="15278" x="1685925" y="671513"/>
          <p14:tracePt t="15294" x="1704975" y="666750"/>
          <p14:tracePt t="15311" x="1728788" y="657225"/>
          <p14:tracePt t="15328" x="1747838" y="647700"/>
          <p14:tracePt t="15344" x="1757363" y="642938"/>
          <p14:tracePt t="15361" x="1766888" y="638175"/>
          <p14:tracePt t="15378" x="1776413" y="633413"/>
          <p14:tracePt t="15394" x="1785938" y="628650"/>
          <p14:tracePt t="15411" x="1790700" y="619125"/>
          <p14:tracePt t="15428" x="1795463" y="614363"/>
          <p14:tracePt t="15444" x="1804988" y="604838"/>
          <p14:tracePt t="15461" x="1814513" y="600075"/>
          <p14:tracePt t="15478" x="1819275" y="595313"/>
          <p14:tracePt t="15494" x="1828800" y="585788"/>
          <p14:tracePt t="17082" x="1776413" y="595313"/>
          <p14:tracePt t="17089" x="1700213" y="619125"/>
          <p14:tracePt t="17097" x="1609725" y="638175"/>
          <p14:tracePt t="17111" x="1438275" y="666750"/>
          <p14:tracePt t="17128" x="1314450" y="690563"/>
          <p14:tracePt t="17145" x="1176338" y="714375"/>
          <p14:tracePt t="17161" x="1014413" y="733425"/>
          <p14:tracePt t="17194" x="900113" y="738188"/>
          <p14:tracePt t="17228" x="809625" y="728663"/>
          <p14:tracePt t="17244" x="781050" y="719138"/>
          <p14:tracePt t="17261" x="752475" y="714375"/>
          <p14:tracePt t="17278" x="719138" y="714375"/>
          <p14:tracePt t="17294" x="676275" y="714375"/>
          <p14:tracePt t="17311" x="657225" y="714375"/>
          <p14:tracePt t="17328" x="638175" y="714375"/>
          <p14:tracePt t="17344" x="619125" y="714375"/>
          <p14:tracePt t="17361" x="600075" y="714375"/>
          <p14:tracePt t="17378" x="590550" y="714375"/>
          <p14:tracePt t="17394" x="571500" y="714375"/>
          <p14:tracePt t="17412" x="538163" y="714375"/>
          <p14:tracePt t="17428" x="519113" y="714375"/>
          <p14:tracePt t="17444" x="500063" y="719138"/>
          <p14:tracePt t="17461" x="485775" y="723900"/>
          <p14:tracePt t="17478" x="452438" y="733425"/>
          <p14:tracePt t="17494" x="423863" y="742950"/>
          <p14:tracePt t="17511" x="395288" y="752475"/>
          <p14:tracePt t="17528" x="352425" y="771525"/>
          <p14:tracePt t="17544" x="295275" y="795338"/>
          <p14:tracePt t="17561" x="257175" y="814388"/>
          <p14:tracePt t="17578" x="228600" y="828675"/>
          <p14:tracePt t="17595" x="176213" y="838200"/>
          <p14:tracePt t="17611" x="138113" y="852488"/>
          <p14:tracePt t="17628" x="109538" y="852488"/>
          <p14:tracePt t="17644" x="80963" y="852488"/>
          <p14:tracePt t="17661" x="47625" y="842963"/>
          <p14:tracePt t="17678" x="23813" y="828675"/>
          <p14:tracePt t="17694" x="4763" y="809625"/>
          <p14:tracePt t="17786" x="0" y="600075"/>
          <p14:tracePt t="17794" x="14288" y="581025"/>
          <p14:tracePt t="17801" x="19050" y="571500"/>
          <p14:tracePt t="17811" x="23813" y="552450"/>
          <p14:tracePt t="17827" x="42863" y="538163"/>
          <p14:tracePt t="17844" x="66675" y="519113"/>
          <p14:tracePt t="17861" x="90488" y="514350"/>
          <p14:tracePt t="17877" x="114300" y="519113"/>
          <p14:tracePt t="17894" x="138113" y="533400"/>
          <p14:tracePt t="17911" x="166688" y="595313"/>
          <p14:tracePt t="17927" x="180975" y="623888"/>
          <p14:tracePt t="17944" x="185738" y="647700"/>
          <p14:tracePt t="17961" x="185738" y="666750"/>
          <p14:tracePt t="17977" x="185738" y="685800"/>
          <p14:tracePt t="17994" x="185738" y="690563"/>
          <p14:tracePt t="18011" x="185738" y="700088"/>
          <p14:tracePt t="18470" x="180975" y="700088"/>
          <p14:tracePt t="18484" x="176213" y="700088"/>
          <p14:tracePt t="18492" x="171450" y="700088"/>
          <p14:tracePt t="18499" x="171450" y="695325"/>
          <p14:tracePt t="18511" x="171450" y="685800"/>
          <p14:tracePt t="18528" x="171450" y="614363"/>
          <p14:tracePt t="18544" x="185738" y="561975"/>
          <p14:tracePt t="18577" x="242888" y="466725"/>
          <p14:tracePt t="18611" x="347663" y="409575"/>
          <p14:tracePt t="18627" x="376238" y="409575"/>
          <p14:tracePt t="18644" x="404813" y="409575"/>
          <p14:tracePt t="18661" x="433388" y="442913"/>
          <p14:tracePt t="18678" x="452438" y="485775"/>
          <p14:tracePt t="18694" x="452438" y="533400"/>
          <p14:tracePt t="18711" x="452438" y="581025"/>
          <p14:tracePt t="18728" x="433388" y="604838"/>
          <p14:tracePt t="18744" x="414338" y="628650"/>
          <p14:tracePt t="18761" x="390525" y="652463"/>
          <p14:tracePt t="18777" x="371475" y="666750"/>
          <p14:tracePt t="18794" x="366713" y="671513"/>
          <p14:tracePt t="18811" x="357188" y="681038"/>
          <p14:tracePt t="18828" x="352425" y="681038"/>
          <p14:tracePt t="18829" x="347663" y="681038"/>
          <p14:tracePt t="18895" x="347663" y="685800"/>
          <p14:tracePt t="19138" x="381000" y="685800"/>
          <p14:tracePt t="19146" x="447675" y="676275"/>
          <p14:tracePt t="19152" x="509588" y="666750"/>
          <p14:tracePt t="19161" x="566738" y="661988"/>
          <p14:tracePt t="19178" x="647700" y="642938"/>
          <p14:tracePt t="19194" x="728663" y="638175"/>
          <p14:tracePt t="19227" x="904875" y="628650"/>
          <p14:tracePt t="19261" x="1004888" y="628650"/>
          <p14:tracePt t="19277" x="1062038" y="628650"/>
          <p14:tracePt t="19294" x="1104900" y="628650"/>
          <p14:tracePt t="19311" x="1143000" y="628650"/>
          <p14:tracePt t="19328" x="1200150" y="628650"/>
          <p14:tracePt t="19329" x="1223963" y="628650"/>
          <p14:tracePt t="19344" x="1285875" y="628650"/>
          <p14:tracePt t="19361" x="1343025" y="628650"/>
          <p14:tracePt t="19377" x="1390650" y="628650"/>
          <p14:tracePt t="19394" x="1457325" y="628650"/>
          <p14:tracePt t="19411" x="1495425" y="623888"/>
          <p14:tracePt t="19427" x="1538288" y="619125"/>
          <p14:tracePt t="19444" x="1581150" y="619125"/>
          <p14:tracePt t="19461" x="1643063" y="619125"/>
          <p14:tracePt t="19478" x="1676400" y="609600"/>
          <p14:tracePt t="19494" x="1700213" y="609600"/>
          <p14:tracePt t="19511" x="1719263" y="609600"/>
          <p14:tracePt t="19527" x="1752600" y="604838"/>
          <p14:tracePt t="19544" x="1762125" y="604838"/>
          <p14:tracePt t="19561" x="1771650" y="604838"/>
          <p14:tracePt t="19578" x="1781175" y="604838"/>
          <p14:tracePt t="20790" x="1790700" y="604838"/>
          <p14:tracePt t="20797" x="1804988" y="604838"/>
          <p14:tracePt t="20805" x="1814513" y="604838"/>
          <p14:tracePt t="20813" x="1824038" y="604838"/>
          <p14:tracePt t="20828" x="1843088" y="604838"/>
          <p14:tracePt t="20844" x="1866900" y="604838"/>
          <p14:tracePt t="20877" x="1928813" y="623888"/>
          <p14:tracePt t="20911" x="1995488" y="638175"/>
          <p14:tracePt t="20927" x="2024063" y="647700"/>
          <p14:tracePt t="20944" x="2066925" y="657225"/>
          <p14:tracePt t="20961" x="2085975" y="666750"/>
          <p14:tracePt t="20977" x="2109788" y="671513"/>
          <p14:tracePt t="20994" x="2133600" y="681038"/>
          <p14:tracePt t="21011" x="2152650" y="690563"/>
          <p14:tracePt t="21027" x="2162175" y="695325"/>
          <p14:tracePt t="21044" x="2181225" y="700088"/>
          <p14:tracePt t="21061" x="2190750" y="709613"/>
          <p14:tracePt t="21077" x="2209800" y="719138"/>
          <p14:tracePt t="21094" x="2228850" y="723900"/>
          <p14:tracePt t="21111" x="2243138" y="728663"/>
          <p14:tracePt t="21127" x="2252663" y="738188"/>
          <p14:tracePt t="21144" x="2257425" y="738188"/>
          <p14:tracePt t="21161" x="2262188" y="738188"/>
          <p14:tracePt t="21246" x="2266950" y="738188"/>
          <p14:tracePt t="21253" x="2271713" y="738188"/>
          <p14:tracePt t="21687" x="2271713" y="742950"/>
          <p14:tracePt t="21693" x="2271713" y="747713"/>
          <p14:tracePt t="21701" x="2266950" y="762000"/>
          <p14:tracePt t="21711" x="2257425" y="771525"/>
          <p14:tracePt t="21727" x="2238375" y="809625"/>
          <p14:tracePt t="21744" x="2190750" y="871538"/>
          <p14:tracePt t="21777" x="2114550" y="952500"/>
          <p14:tracePt t="21811" x="2028825" y="1009650"/>
          <p14:tracePt t="21827" x="1985963" y="1028700"/>
          <p14:tracePt t="21844" x="1943100" y="1038225"/>
          <p14:tracePt t="21861" x="1900238" y="1047750"/>
          <p14:tracePt t="21877" x="1828800" y="1047750"/>
          <p14:tracePt t="21894" x="1785938" y="1038225"/>
          <p14:tracePt t="21911" x="1752600" y="1023938"/>
          <p14:tracePt t="21928" x="1685925" y="1009650"/>
          <p14:tracePt t="21944" x="1628775" y="1000125"/>
          <p14:tracePt t="21961" x="1566863" y="995363"/>
          <p14:tracePt t="21977" x="1500188" y="995363"/>
          <p14:tracePt t="21994" x="1404938" y="995363"/>
          <p14:tracePt t="22011" x="1362075" y="1000125"/>
          <p14:tracePt t="22027" x="1323975" y="1009650"/>
          <p14:tracePt t="22044" x="1295400" y="1019175"/>
          <p14:tracePt t="22061" x="1271588" y="1023938"/>
          <p14:tracePt t="22077" x="1252538" y="1023938"/>
          <p14:tracePt t="22094" x="1247775" y="1023938"/>
          <p14:tracePt t="22111" x="1243013" y="1023938"/>
          <p14:tracePt t="22127" x="1233488" y="1023938"/>
          <p14:tracePt t="22252" x="1233488" y="1019175"/>
          <p14:tracePt t="22259" x="1238250" y="1014413"/>
          <p14:tracePt t="22267" x="1252538" y="1009650"/>
          <p14:tracePt t="22277" x="1262063" y="1004888"/>
          <p14:tracePt t="22294" x="1300163" y="985838"/>
          <p14:tracePt t="22310" x="1381125" y="962025"/>
          <p14:tracePt t="22327" x="1428750" y="947738"/>
          <p14:tracePt t="22344" x="1481138" y="933450"/>
          <p14:tracePt t="22361" x="1528763" y="928688"/>
          <p14:tracePt t="22377" x="1585913" y="928688"/>
          <p14:tracePt t="22394" x="1628775" y="928688"/>
          <p14:tracePt t="22411" x="1666875" y="933450"/>
          <p14:tracePt t="22428" x="1728788" y="947738"/>
          <p14:tracePt t="22444" x="1762125" y="952500"/>
          <p14:tracePt t="22461" x="1800225" y="966788"/>
          <p14:tracePt t="22477" x="1828800" y="971550"/>
          <p14:tracePt t="22494" x="1876425" y="981075"/>
          <p14:tracePt t="22511" x="1900238" y="990600"/>
          <p14:tracePt t="22527" x="1919288" y="990600"/>
          <p14:tracePt t="22544" x="1943100" y="990600"/>
          <p14:tracePt t="22560" x="1971675" y="990600"/>
          <p14:tracePt t="22577" x="2000250" y="990600"/>
          <p14:tracePt t="22594" x="2024063" y="990600"/>
          <p14:tracePt t="22611" x="2071688" y="995363"/>
          <p14:tracePt t="22627" x="2090738" y="995363"/>
          <p14:tracePt t="22644" x="2114550" y="1004888"/>
          <p14:tracePt t="22660" x="2138363" y="1004888"/>
          <p14:tracePt t="22677" x="2166938" y="1009650"/>
          <p14:tracePt t="22694" x="2190750" y="1009650"/>
          <p14:tracePt t="22710" x="2205038" y="1009650"/>
          <p14:tracePt t="22727" x="2214563" y="1009650"/>
          <p14:tracePt t="22744" x="2228850" y="1009650"/>
          <p14:tracePt t="22760" x="2233613" y="1009650"/>
          <p14:tracePt t="22777" x="2238375" y="1009650"/>
          <p14:tracePt t="23375" x="2276475" y="1004888"/>
          <p14:tracePt t="23382" x="2324100" y="995363"/>
          <p14:tracePt t="23394" x="2371725" y="990600"/>
          <p14:tracePt t="23427" x="2547938" y="966788"/>
          <p14:tracePt t="23460" x="2619375" y="966788"/>
          <p14:tracePt t="23477" x="2657475" y="966788"/>
          <p14:tracePt t="23494" x="2690813" y="952500"/>
          <p14:tracePt t="23510" x="2719388" y="947738"/>
          <p14:tracePt t="23527" x="2752725" y="942975"/>
          <p14:tracePt t="23544" x="2800350" y="928688"/>
          <p14:tracePt t="23560" x="2838450" y="928688"/>
          <p14:tracePt t="23577" x="2857500" y="928688"/>
          <p14:tracePt t="23594" x="2886075" y="928688"/>
          <p14:tracePt t="23610" x="2914650" y="933450"/>
          <p14:tracePt t="23627" x="2919413" y="933450"/>
          <p14:tracePt t="23644" x="2924175" y="933450"/>
          <p14:tracePt t="23660" x="2933700" y="933450"/>
          <p14:tracePt t="23677" x="2943225" y="947738"/>
          <p14:tracePt t="23694" x="2947988" y="957263"/>
          <p14:tracePt t="23710" x="2952750" y="966788"/>
          <p14:tracePt t="23727" x="2952750" y="985838"/>
          <p14:tracePt t="23744" x="2952750" y="990600"/>
          <p14:tracePt t="23760" x="2947988" y="995363"/>
          <p14:tracePt t="23777" x="2928938" y="1009650"/>
          <p14:tracePt t="23794" x="2876550" y="1033463"/>
          <p14:tracePt t="23810" x="2824163" y="1038225"/>
          <p14:tracePt t="23827" x="2776538" y="1038225"/>
          <p14:tracePt t="23844" x="2738438" y="1038225"/>
          <p14:tracePt t="23860" x="2705100" y="1023938"/>
          <p14:tracePt t="23877" x="2700338" y="1019175"/>
          <p14:tracePt t="23894" x="2695575" y="1004888"/>
          <p14:tracePt t="23910" x="2695575" y="957263"/>
          <p14:tracePt t="23927" x="2714625" y="923925"/>
          <p14:tracePt t="23944" x="2738438" y="890588"/>
          <p14:tracePt t="23960" x="2776538" y="866775"/>
          <p14:tracePt t="23977" x="2838450" y="852488"/>
          <p14:tracePt t="23994" x="2881313" y="862013"/>
          <p14:tracePt t="24010" x="2914650" y="881063"/>
          <p14:tracePt t="24027" x="2938463" y="904875"/>
          <p14:tracePt t="24044" x="2962275" y="938213"/>
          <p14:tracePt t="24060" x="2971800" y="962025"/>
          <p14:tracePt t="24077" x="2971800" y="981075"/>
          <p14:tracePt t="24094" x="2967038" y="1004888"/>
          <p14:tracePt t="24286" x="3067050" y="1004888"/>
          <p14:tracePt t="24293" x="3219450" y="1014413"/>
          <p14:tracePt t="24300" x="3333750" y="1023938"/>
          <p14:tracePt t="24310" x="3443288" y="1042988"/>
          <p14:tracePt t="24327" x="3695700" y="1081088"/>
          <p14:tracePt t="24344" x="3976688" y="1123950"/>
          <p14:tracePt t="24360" x="4124325" y="1133475"/>
          <p14:tracePt t="24377" x="4224338" y="1143000"/>
          <p14:tracePt t="24394" x="4310063" y="1157288"/>
          <p14:tracePt t="24411" x="4386263" y="1171575"/>
          <p14:tracePt t="24427" x="4414838" y="1171575"/>
          <p14:tracePt t="24444" x="4438650" y="1171575"/>
          <p14:tracePt t="24460" x="4452938" y="1171575"/>
          <p14:tracePt t="24477" x="4476750" y="1162050"/>
          <p14:tracePt t="24494" x="4495800" y="1157288"/>
          <p14:tracePt t="24510" x="4514850" y="1152525"/>
          <p14:tracePt t="24527" x="4548188" y="1143000"/>
          <p14:tracePt t="24544" x="4572000" y="1123950"/>
          <p14:tracePt t="24560" x="4595813" y="1114425"/>
          <p14:tracePt t="24577" x="4619625" y="1095375"/>
          <p14:tracePt t="24594" x="4652963" y="1071563"/>
          <p14:tracePt t="24610" x="4667250" y="1062038"/>
          <p14:tracePt t="24627" x="4686300" y="1052513"/>
          <p14:tracePt t="24644" x="4691063" y="1047750"/>
          <p14:tracePt t="24660" x="4700588" y="1038225"/>
          <p14:tracePt t="24677" x="4705350" y="1038225"/>
          <p14:tracePt t="24741" x="4700588" y="1038225"/>
          <p14:tracePt t="24748" x="4695825" y="1033463"/>
          <p14:tracePt t="24760" x="4681538" y="1033463"/>
          <p14:tracePt t="24777" x="4643438" y="1023938"/>
          <p14:tracePt t="24794" x="4614863" y="1023938"/>
          <p14:tracePt t="24810" x="4586288" y="1023938"/>
          <p14:tracePt t="24827" x="4538663" y="1023938"/>
          <p14:tracePt t="24844" x="4433888" y="1023938"/>
          <p14:tracePt t="24860" x="4367213" y="1023938"/>
          <p14:tracePt t="24877" x="4305300" y="1014413"/>
          <p14:tracePt t="24894" x="4252913" y="990600"/>
          <p14:tracePt t="24910" x="4205288" y="966788"/>
          <p14:tracePt t="24927" x="4181475" y="952500"/>
          <p14:tracePt t="24944" x="4167188" y="928688"/>
          <p14:tracePt t="24960" x="4148138" y="876300"/>
          <p14:tracePt t="24977" x="4143375" y="728663"/>
          <p14:tracePt t="24994" x="4152900" y="657225"/>
          <p14:tracePt t="25011" x="4176713" y="609600"/>
          <p14:tracePt t="25027" x="4214813" y="566738"/>
          <p14:tracePt t="25044" x="4257675" y="542925"/>
          <p14:tracePt t="25060" x="4300538" y="528638"/>
          <p14:tracePt t="25077" x="4348163" y="523875"/>
          <p14:tracePt t="25094" x="4386263" y="523875"/>
          <p14:tracePt t="25110" x="4410075" y="538163"/>
          <p14:tracePt t="25127" x="4433888" y="571500"/>
          <p14:tracePt t="25144" x="4462463" y="633413"/>
          <p14:tracePt t="25160" x="4491038" y="714375"/>
          <p14:tracePt t="25177" x="4491038" y="752475"/>
          <p14:tracePt t="25194" x="4491038" y="781050"/>
          <p14:tracePt t="25210" x="4491038" y="809625"/>
          <p14:tracePt t="25227" x="4481513" y="833438"/>
          <p14:tracePt t="25244" x="4476750" y="857250"/>
          <p14:tracePt t="25260" x="4467225" y="881063"/>
          <p14:tracePt t="25277" x="4443413" y="914400"/>
          <p14:tracePt t="25294" x="4438650" y="928688"/>
          <p14:tracePt t="25310" x="4429125" y="938213"/>
          <p14:tracePt t="25327" x="4424363" y="942975"/>
          <p14:tracePt t="25329" x="4419600" y="947738"/>
          <p14:tracePt t="25409" x="4419600" y="952500"/>
          <p14:tracePt t="25894" x="4414838" y="952500"/>
          <p14:tracePt t="25901" x="4410075" y="957263"/>
          <p14:tracePt t="25910" x="4410075" y="962025"/>
          <p14:tracePt t="25927" x="4400550" y="966788"/>
          <p14:tracePt t="25944" x="4376738" y="971550"/>
          <p14:tracePt t="25960" x="4329113" y="995363"/>
          <p14:tracePt t="25977" x="4276725" y="1009650"/>
          <p14:tracePt t="26010" x="4100513" y="1047750"/>
          <p14:tracePt t="26044" x="3771900" y="1071563"/>
          <p14:tracePt t="26060" x="3662363" y="1071563"/>
          <p14:tracePt t="26077" x="3481388" y="1062038"/>
          <p14:tracePt t="26094" x="3376613" y="1052513"/>
          <p14:tracePt t="26110" x="3295650" y="1042988"/>
          <p14:tracePt t="26127" x="3224213" y="1028700"/>
          <p14:tracePt t="26144" x="3119438" y="1014413"/>
          <p14:tracePt t="26160" x="3028950" y="1014413"/>
          <p14:tracePt t="26177" x="2938463" y="1014413"/>
          <p14:tracePt t="26194" x="2847975" y="1014413"/>
          <p14:tracePt t="26210" x="2743200" y="1023938"/>
          <p14:tracePt t="26227" x="2681288" y="1033463"/>
          <p14:tracePt t="26244" x="2638425" y="1038225"/>
          <p14:tracePt t="26260" x="2614613" y="1038225"/>
          <p14:tracePt t="26277" x="2600325" y="1038225"/>
          <p14:tracePt t="26313" x="2614613" y="1033463"/>
          <p14:tracePt t="26327" x="2667000" y="1019175"/>
          <p14:tracePt t="26344" x="2824163" y="990600"/>
          <p14:tracePt t="26360" x="3000375" y="985838"/>
          <p14:tracePt t="26377" x="3181350" y="966788"/>
          <p14:tracePt t="26394" x="3433763" y="966788"/>
          <p14:tracePt t="26410" x="3567113" y="966788"/>
          <p14:tracePt t="26427" x="3681413" y="966788"/>
          <p14:tracePt t="26444" x="3781425" y="966788"/>
          <p14:tracePt t="26460" x="3895725" y="966788"/>
          <p14:tracePt t="26477" x="3967163" y="966788"/>
          <p14:tracePt t="26494" x="4010025" y="966788"/>
          <p14:tracePt t="26510" x="4048125" y="966788"/>
          <p14:tracePt t="26527" x="4062413" y="966788"/>
          <p14:tracePt t="26543" x="4071938" y="966788"/>
          <p14:tracePt t="26560" x="4076700" y="966788"/>
          <p14:tracePt t="26577" x="4086225" y="966788"/>
          <p14:tracePt t="26593" x="4090988" y="966788"/>
          <p14:tracePt t="26937" x="4181475" y="966788"/>
          <p14:tracePt t="26945" x="4352925" y="966788"/>
          <p14:tracePt t="26951" x="4533900" y="966788"/>
          <p14:tracePt t="26960" x="4652963" y="966788"/>
          <p14:tracePt t="26977" x="4900613" y="981075"/>
          <p14:tracePt t="26994" x="5129213" y="1019175"/>
          <p14:tracePt t="27027" x="5453063" y="1095375"/>
          <p14:tracePt t="27060" x="5576888" y="1128713"/>
          <p14:tracePt t="27077" x="5610225" y="1138238"/>
          <p14:tracePt t="27094" x="5619750" y="1138238"/>
          <p14:tracePt t="27110" x="5624513" y="1138238"/>
          <p14:tracePt t="27127" x="5629275" y="1138238"/>
          <p14:tracePt t="27144" x="5634038" y="1138238"/>
          <p14:tracePt t="27164" x="5638800" y="1138238"/>
          <p14:tracePt t="27179" x="5643563" y="1138238"/>
          <p14:tracePt t="27193" x="5648325" y="1138238"/>
          <p14:tracePt t="27210" x="5653088" y="1138238"/>
          <p14:tracePt t="27407" x="5719763" y="1133475"/>
          <p14:tracePt t="27414" x="5810250" y="1123950"/>
          <p14:tracePt t="27427" x="5910263" y="1114425"/>
          <p14:tracePt t="27444" x="6219825" y="1100138"/>
          <p14:tracePt t="27460" x="6386513" y="1100138"/>
          <p14:tracePt t="27477" x="6543675" y="1100138"/>
          <p14:tracePt t="27493" x="6667500" y="1100138"/>
          <p14:tracePt t="27510" x="6781800" y="1100138"/>
          <p14:tracePt t="27527" x="6824663" y="1100138"/>
          <p14:tracePt t="27543" x="6853238" y="1100138"/>
          <p14:tracePt t="27560" x="6881813" y="1100138"/>
          <p14:tracePt t="27577" x="6910388" y="1090613"/>
          <p14:tracePt t="27593" x="6919913" y="1076325"/>
          <p14:tracePt t="27610" x="6924675" y="1042988"/>
          <p14:tracePt t="27627" x="6886575" y="895350"/>
          <p14:tracePt t="27644" x="6810375" y="804863"/>
          <p14:tracePt t="27660" x="6648450" y="700088"/>
          <p14:tracePt t="27677" x="6467475" y="647700"/>
          <p14:tracePt t="27693" x="6138863" y="690563"/>
          <p14:tracePt t="27710" x="5953125" y="809625"/>
          <p14:tracePt t="27727" x="5786438" y="957263"/>
          <p14:tracePt t="27743" x="5457825" y="1328738"/>
          <p14:tracePt t="27760" x="4972050" y="2157413"/>
          <p14:tracePt t="27777" x="4514850" y="3024188"/>
          <p14:tracePt t="27794" x="4129088" y="3729038"/>
          <p14:tracePt t="27811" x="3548063" y="4714875"/>
          <p14:tracePt t="27827" x="3190875" y="5238750"/>
          <p14:tracePt t="27844" x="2976563" y="5481638"/>
          <p14:tracePt t="27860" x="2786063" y="5672138"/>
          <p14:tracePt t="27877" x="2652713" y="5819775"/>
          <p14:tracePt t="27893" x="2619375" y="5848350"/>
          <p14:tracePt t="27910" x="2609850" y="5857875"/>
          <p14:tracePt t="27927" x="2609850" y="5853113"/>
          <p14:tracePt t="28193" x="2586038" y="5614988"/>
          <p14:tracePt t="28200" x="2586038" y="5386388"/>
          <p14:tracePt t="28210" x="2614613" y="4910138"/>
          <p14:tracePt t="28227" x="2647950" y="4133850"/>
          <p14:tracePt t="28244" x="2590800" y="3076575"/>
          <p14:tracePt t="28261" x="2514600" y="2762250"/>
          <p14:tracePt t="28277" x="2428875" y="2481263"/>
          <p14:tracePt t="28293" x="2366963" y="2338388"/>
          <p14:tracePt t="28310" x="2290763" y="2266950"/>
          <p14:tracePt t="28327" x="2228850" y="2238375"/>
          <p14:tracePt t="28343" x="2190750" y="2238375"/>
          <p14:tracePt t="28360" x="2162175" y="2238375"/>
          <p14:tracePt t="28377" x="2147888" y="2243138"/>
          <p14:tracePt t="28393" x="2143125" y="2262188"/>
          <p14:tracePt t="28410" x="2143125" y="2305050"/>
          <p14:tracePt t="28427" x="2143125" y="2347913"/>
          <p14:tracePt t="28443" x="2181225" y="2428875"/>
          <p14:tracePt t="28670" x="2128838" y="2438400"/>
          <p14:tracePt t="28677" x="2066925" y="2447925"/>
          <p14:tracePt t="28685" x="2019300" y="2462213"/>
          <p14:tracePt t="28693" x="1985963" y="2471738"/>
          <p14:tracePt t="28710" x="1909763" y="2490788"/>
          <p14:tracePt t="28727" x="1838325" y="2505075"/>
          <p14:tracePt t="28743" x="1728788" y="2528888"/>
          <p14:tracePt t="28760" x="1657350" y="2552700"/>
          <p14:tracePt t="28777" x="1614488" y="2562225"/>
          <p14:tracePt t="28793" x="1581150" y="2581275"/>
          <p14:tracePt t="28810" x="1547813" y="2609850"/>
          <p14:tracePt t="28827" x="1524000" y="2647950"/>
          <p14:tracePt t="28843" x="1495425" y="2705100"/>
          <p14:tracePt t="28860" x="1476375" y="2757488"/>
          <p14:tracePt t="28877" x="1466850" y="2819400"/>
          <p14:tracePt t="28893" x="1466850" y="2867025"/>
          <p14:tracePt t="28910" x="1485900" y="2938463"/>
          <p14:tracePt t="28927" x="1538288" y="3062288"/>
          <p14:tracePt t="28943" x="1585913" y="3143250"/>
          <p14:tracePt t="28960" x="1619250" y="3190875"/>
          <p14:tracePt t="28977" x="1657350" y="3228975"/>
          <p14:tracePt t="28993" x="1724025" y="3286125"/>
          <p14:tracePt t="29010" x="1771650" y="3309938"/>
          <p14:tracePt t="29027" x="1824038" y="3328988"/>
          <p14:tracePt t="29043" x="1900238" y="3352800"/>
          <p14:tracePt t="29060" x="2019300" y="3381375"/>
          <p14:tracePt t="29077" x="2100263" y="3381375"/>
          <p14:tracePt t="29093" x="2157413" y="3381375"/>
          <p14:tracePt t="29110" x="2219325" y="3362325"/>
          <p14:tracePt t="29127" x="2257425" y="3333750"/>
          <p14:tracePt t="29143" x="2309813" y="3276600"/>
          <p14:tracePt t="29160" x="2366963" y="3167063"/>
          <p14:tracePt t="29177" x="2419350" y="3014663"/>
          <p14:tracePt t="29193" x="2419350" y="2943225"/>
          <p14:tracePt t="29210" x="2390775" y="2838450"/>
          <p14:tracePt t="29227" x="2347913" y="2709863"/>
          <p14:tracePt t="29243" x="2276475" y="2590800"/>
          <p14:tracePt t="29260" x="2228850" y="2552700"/>
          <p14:tracePt t="29277" x="2162175" y="2505075"/>
          <p14:tracePt t="29295" x="2057400" y="2462213"/>
          <p14:tracePt t="29311" x="2000250" y="2462213"/>
          <p14:tracePt t="29328" x="1947863" y="2462213"/>
          <p14:tracePt t="29332" x="1928813" y="2466975"/>
          <p14:tracePt t="29344" x="1905000" y="2490788"/>
          <p14:tracePt t="29360" x="1814513" y="2619375"/>
          <p14:tracePt t="29377" x="1776413" y="2705100"/>
          <p14:tracePt t="29394" x="1747838" y="2781300"/>
          <p14:tracePt t="29410" x="1733550" y="2852738"/>
          <p14:tracePt t="29427" x="1733550" y="2967038"/>
          <p14:tracePt t="29444" x="1733550" y="3067050"/>
          <p14:tracePt t="29460" x="1743075" y="3143250"/>
          <p14:tracePt t="29477" x="1752600" y="3190875"/>
          <p14:tracePt t="29494" x="1771650" y="3238500"/>
          <p14:tracePt t="29510" x="1781175" y="3257550"/>
          <p14:tracePt t="29527" x="1795463" y="3271838"/>
          <p14:tracePt t="29544" x="1847850" y="3295650"/>
          <p14:tracePt t="29560" x="1905000" y="3305175"/>
          <p14:tracePt t="29577" x="1985963" y="3309938"/>
          <p14:tracePt t="29594" x="2057400" y="3309938"/>
          <p14:tracePt t="29610" x="2119313" y="3300413"/>
          <p14:tracePt t="29627" x="2162175" y="3281363"/>
          <p14:tracePt t="29643" x="2195513" y="3267075"/>
          <p14:tracePt t="29660" x="2233613" y="3228975"/>
          <p14:tracePt t="29677" x="2295525" y="3100388"/>
          <p14:tracePt t="29693" x="2300288" y="3028950"/>
          <p14:tracePt t="29710" x="2290763" y="2957513"/>
          <p14:tracePt t="29728" x="2238375" y="2833688"/>
          <p14:tracePt t="29743" x="2171700" y="2743200"/>
          <p14:tracePt t="29760" x="2109788" y="2662238"/>
          <p14:tracePt t="29777" x="2052638" y="2619375"/>
          <p14:tracePt t="29793" x="1971675" y="2600325"/>
          <p14:tracePt t="29810" x="1919288" y="2628900"/>
          <p14:tracePt t="29827" x="1876425" y="2667000"/>
          <p14:tracePt t="29843" x="1828800" y="2709863"/>
          <p14:tracePt t="29860" x="1747838" y="2838450"/>
          <p14:tracePt t="29877" x="1695450" y="2976563"/>
          <p14:tracePt t="29893" x="1681163" y="3090863"/>
          <p14:tracePt t="29910" x="1681163" y="3152775"/>
          <p14:tracePt t="29927" x="1700213" y="3214688"/>
          <p14:tracePt t="29943" x="1719263" y="3252788"/>
          <p14:tracePt t="29960" x="1752600" y="3281363"/>
          <p14:tracePt t="29977" x="1833563" y="3314700"/>
          <p14:tracePt t="29993" x="1914525" y="3328988"/>
          <p14:tracePt t="30010" x="1995488" y="3328988"/>
          <p14:tracePt t="30027" x="2066925" y="3319463"/>
          <p14:tracePt t="30043" x="2138363" y="3300413"/>
          <p14:tracePt t="30060" x="2176463" y="3281363"/>
          <p14:tracePt t="30077" x="2200275" y="3257550"/>
          <p14:tracePt t="30094" x="2224088" y="3233738"/>
          <p14:tracePt t="30110" x="2247900" y="3138488"/>
          <p14:tracePt t="30127" x="2247900" y="3043238"/>
          <p14:tracePt t="30144" x="2209800" y="2967038"/>
          <p14:tracePt t="30160" x="2162175" y="2890838"/>
          <p14:tracePt t="30177" x="2057400" y="2781300"/>
          <p14:tracePt t="30193" x="1976438" y="2724150"/>
          <p14:tracePt t="30210" x="1914525" y="2695575"/>
          <p14:tracePt t="30227" x="1833563" y="2719388"/>
          <p14:tracePt t="30243" x="1804988" y="2743200"/>
          <p14:tracePt t="30260" x="1747838" y="2857500"/>
          <p14:tracePt t="30277" x="1700213" y="3048000"/>
          <p14:tracePt t="30293" x="1690688" y="3186113"/>
          <p14:tracePt t="30310" x="1700213" y="3228975"/>
          <p14:tracePt t="30327" x="1709738" y="3257550"/>
          <p14:tracePt t="30343" x="1733550" y="3281363"/>
          <p14:tracePt t="30360" x="1843088" y="3314700"/>
          <p14:tracePt t="30377" x="1924050" y="3314700"/>
          <p14:tracePt t="30393" x="2009775" y="3300413"/>
          <p14:tracePt t="30410" x="2119313" y="3257550"/>
          <p14:tracePt t="30427" x="2209800" y="3190875"/>
          <p14:tracePt t="30443" x="2286000" y="3090863"/>
          <p14:tracePt t="30460" x="2352675" y="3000375"/>
          <p14:tracePt t="30477" x="2400300" y="2886075"/>
          <p14:tracePt t="30493" x="2405063" y="2814638"/>
          <p14:tracePt t="30510" x="2376488" y="2709863"/>
          <p14:tracePt t="30528" x="2276475" y="2557463"/>
          <p14:tracePt t="30543" x="2195513" y="2495550"/>
          <p14:tracePt t="30560" x="2066925" y="2452688"/>
          <p14:tracePt t="30577" x="1952625" y="2462213"/>
          <p14:tracePt t="30593" x="1862138" y="2528888"/>
          <p14:tracePt t="30610" x="1743075" y="2690813"/>
          <p14:tracePt t="30627" x="1681163" y="2862263"/>
          <p14:tracePt t="30643" x="1643063" y="3076575"/>
          <p14:tracePt t="30660" x="1633538" y="3224213"/>
          <p14:tracePt t="30677" x="1643063" y="3295650"/>
          <p14:tracePt t="30693" x="1671638" y="3371850"/>
          <p14:tracePt t="30710" x="1709738" y="3429000"/>
          <p14:tracePt t="30727" x="1814513" y="3490913"/>
          <p14:tracePt t="30743" x="1895475" y="3505200"/>
          <p14:tracePt t="30760" x="1981200" y="3486150"/>
          <p14:tracePt t="30776" x="2076450" y="3443288"/>
          <p14:tracePt t="30793" x="2205038" y="3367088"/>
          <p14:tracePt t="30810" x="2266950" y="3314700"/>
          <p14:tracePt t="30827" x="2305050" y="3248025"/>
          <p14:tracePt t="30843" x="2328863" y="3105150"/>
          <p14:tracePt t="30860" x="2300288" y="3019425"/>
          <p14:tracePt t="30878" x="2238375" y="2952750"/>
          <p14:tracePt t="30893" x="2157413" y="2867025"/>
          <p14:tracePt t="30910" x="1971675" y="2747963"/>
          <p14:tracePt t="30927" x="1876425" y="2714625"/>
          <p14:tracePt t="30943" x="1804988" y="2714625"/>
          <p14:tracePt t="30960" x="1757363" y="2747963"/>
          <p14:tracePt t="30977" x="1657350" y="2924175"/>
          <p14:tracePt t="30993" x="1614488" y="3095625"/>
          <p14:tracePt t="31010" x="1600200" y="3176588"/>
          <p14:tracePt t="31026" x="1600200" y="3219450"/>
          <p14:tracePt t="31043" x="1609725" y="3262313"/>
          <p14:tracePt t="31060" x="1633538" y="3286125"/>
          <p14:tracePt t="31077" x="1704975" y="3305175"/>
          <p14:tracePt t="31093" x="1833563" y="3309938"/>
          <p14:tracePt t="31110" x="1895475" y="3295650"/>
          <p14:tracePt t="31126" x="1952625" y="3276600"/>
          <p14:tracePt t="31143" x="2005013" y="3257550"/>
          <p14:tracePt t="31160" x="2066925" y="3224213"/>
          <p14:tracePt t="31176" x="2090738" y="3214688"/>
          <p14:tracePt t="31193" x="2105025" y="3205163"/>
          <p14:tracePt t="31210" x="2109788" y="3200400"/>
          <p14:tracePt t="31226" x="2119313" y="3190875"/>
          <p14:tracePt t="31244" x="2128838" y="3190875"/>
          <p14:tracePt t="31288" x="2133600" y="3190875"/>
          <p14:tracePt t="31712" x="2133600" y="3062288"/>
          <p14:tracePt t="31718" x="2133600" y="2938463"/>
          <p14:tracePt t="31727" x="2133600" y="2771775"/>
          <p14:tracePt t="31743" x="2114550" y="2243138"/>
          <p14:tracePt t="31760" x="2090738" y="1952625"/>
          <p14:tracePt t="31777" x="2052638" y="1647825"/>
          <p14:tracePt t="31793" x="2038350" y="1585913"/>
          <p14:tracePt t="31826" x="2014538" y="1524000"/>
          <p14:tracePt t="31827" x="2014538" y="1514475"/>
          <p14:tracePt t="31860" x="1995488" y="1490663"/>
          <p14:tracePt t="31877" x="1990725" y="1476375"/>
          <p14:tracePt t="31893" x="1985963" y="1466850"/>
          <p14:tracePt t="31910" x="1976438" y="1447800"/>
          <p14:tracePt t="31926" x="1966913" y="1428750"/>
          <p14:tracePt t="31943" x="1962150" y="1414463"/>
          <p14:tracePt t="31960" x="1952625" y="1400175"/>
          <p14:tracePt t="31976" x="1938338" y="1385888"/>
          <p14:tracePt t="31993" x="1919288" y="1371600"/>
          <p14:tracePt t="32010" x="1890713" y="1352550"/>
          <p14:tracePt t="32026" x="1843088" y="1314450"/>
          <p14:tracePt t="32043" x="1809750" y="1290638"/>
          <p14:tracePt t="32060" x="1785938" y="1266825"/>
          <p14:tracePt t="32077" x="1762125" y="1247775"/>
          <p14:tracePt t="32093" x="1743075" y="1238250"/>
          <p14:tracePt t="32110" x="1728788" y="1228725"/>
          <p14:tracePt t="32126" x="1719263" y="1223963"/>
          <p14:tracePt t="32143" x="1700213" y="1219200"/>
          <p14:tracePt t="32160" x="1643063" y="1204913"/>
          <p14:tracePt t="32176" x="1600200" y="1200150"/>
          <p14:tracePt t="32193" x="1566863" y="1200150"/>
          <p14:tracePt t="32210" x="1519238" y="1200150"/>
          <p14:tracePt t="32226" x="1495425" y="1200150"/>
          <p14:tracePt t="32243" x="1485900" y="1200150"/>
          <p14:tracePt t="32260" x="1476375" y="1200150"/>
          <p14:tracePt t="32277" x="1466850" y="1200150"/>
          <p14:tracePt t="32373" x="1476375" y="1200150"/>
          <p14:tracePt t="32380" x="1485900" y="1200150"/>
          <p14:tracePt t="32393" x="1519238" y="1200150"/>
          <p14:tracePt t="32410" x="1571625" y="1209675"/>
          <p14:tracePt t="32426" x="1638300" y="1209675"/>
          <p14:tracePt t="32443" x="1681163" y="1209675"/>
          <p14:tracePt t="32460" x="1743075" y="1209675"/>
          <p14:tracePt t="32476" x="1776413" y="1209675"/>
          <p14:tracePt t="32493" x="1804988" y="1209675"/>
          <p14:tracePt t="32510" x="1843088" y="1209675"/>
          <p14:tracePt t="32526" x="1890713" y="1209675"/>
          <p14:tracePt t="32543" x="1914525" y="1209675"/>
          <p14:tracePt t="32560" x="1943100" y="1209675"/>
          <p14:tracePt t="32577" x="1990725" y="1214438"/>
          <p14:tracePt t="32593" x="2043113" y="1228725"/>
          <p14:tracePt t="32610" x="2071688" y="1233488"/>
          <p14:tracePt t="32627" x="2100263" y="1238250"/>
          <p14:tracePt t="32643" x="2152650" y="1238250"/>
          <p14:tracePt t="32660" x="2190750" y="1238250"/>
          <p14:tracePt t="32677" x="2233613" y="1238250"/>
          <p14:tracePt t="32693" x="2266950" y="1238250"/>
          <p14:tracePt t="32710" x="2314575" y="1238250"/>
          <p14:tracePt t="32726" x="2343150" y="1233488"/>
          <p14:tracePt t="32743" x="2366963" y="1233488"/>
          <p14:tracePt t="32760" x="2381250" y="1223963"/>
          <p14:tracePt t="32776" x="2400300" y="1219200"/>
          <p14:tracePt t="32793" x="2409825" y="1219200"/>
          <p14:tracePt t="32810" x="2419350" y="1219200"/>
          <p14:tracePt t="32827" x="2428875" y="1219200"/>
          <p14:tracePt t="32843" x="2433638" y="1219200"/>
          <p14:tracePt t="32860" x="2438400" y="1219200"/>
          <p14:tracePt t="33583" x="2428875" y="1228725"/>
          <p14:tracePt t="33591" x="2409825" y="1238250"/>
          <p14:tracePt t="33599" x="2381250" y="1252538"/>
          <p14:tracePt t="33610" x="2362200" y="1266825"/>
          <p14:tracePt t="33627" x="2300288" y="1295400"/>
          <p14:tracePt t="33643" x="2200275" y="1323975"/>
          <p14:tracePt t="33677" x="2047875" y="1343025"/>
          <p14:tracePt t="33710" x="1909763" y="1352550"/>
          <p14:tracePt t="33726" x="1862138" y="1347788"/>
          <p14:tracePt t="33743" x="1809750" y="1343025"/>
          <p14:tracePt t="33760" x="1747838" y="1323975"/>
          <p14:tracePt t="33776" x="1704975" y="1314450"/>
          <p14:tracePt t="33793" x="1676400" y="1304925"/>
          <p14:tracePt t="33810" x="1643063" y="1295400"/>
          <p14:tracePt t="33826" x="1619250" y="1295400"/>
          <p14:tracePt t="33843" x="1614488" y="1295400"/>
          <p14:tracePt t="33860" x="1609725" y="1295400"/>
          <p14:tracePt t="33876" x="1604963" y="1295400"/>
          <p14:tracePt t="33944" x="1609725" y="1290638"/>
          <p14:tracePt t="33951" x="1628775" y="1285875"/>
          <p14:tracePt t="33960" x="1643063" y="1285875"/>
          <p14:tracePt t="33976" x="1714500" y="1271588"/>
          <p14:tracePt t="33993" x="1785938" y="1257300"/>
          <p14:tracePt t="34010" x="1905000" y="1238250"/>
          <p14:tracePt t="34026" x="1995488" y="1223963"/>
          <p14:tracePt t="34043" x="2090738" y="1214438"/>
          <p14:tracePt t="34060" x="2157413" y="1214438"/>
          <p14:tracePt t="34076" x="2233613" y="1214438"/>
          <p14:tracePt t="34093" x="2276475" y="1214438"/>
          <p14:tracePt t="34110" x="2314575" y="1214438"/>
          <p14:tracePt t="34127" x="2352675" y="1214438"/>
          <p14:tracePt t="34143" x="2371725" y="1214438"/>
          <p14:tracePt t="34160" x="2390775" y="1214438"/>
          <p14:tracePt t="34176" x="2400300" y="1214438"/>
          <p14:tracePt t="34193" x="2409825" y="1214438"/>
          <p14:tracePt t="34210" x="2419350" y="1214438"/>
          <p14:tracePt t="34243" x="2424113" y="1214438"/>
          <p14:tracePt t="34928" x="2409825" y="1214438"/>
          <p14:tracePt t="34935" x="2395538" y="1219200"/>
          <p14:tracePt t="34943" x="2376488" y="1223963"/>
          <p14:tracePt t="34960" x="2333625" y="1228725"/>
          <p14:tracePt t="34977" x="2281238" y="1238250"/>
          <p14:tracePt t="34993" x="2195513" y="1247775"/>
          <p14:tracePt t="35026" x="2081213" y="1262063"/>
          <p14:tracePt t="35060" x="1985963" y="1262063"/>
          <p14:tracePt t="35076" x="1943100" y="1262063"/>
          <p14:tracePt t="35093" x="1900238" y="1262063"/>
          <p14:tracePt t="35110" x="1833563" y="1262063"/>
          <p14:tracePt t="35126" x="1757363" y="1262063"/>
          <p14:tracePt t="35143" x="1724025" y="1257300"/>
          <p14:tracePt t="35160" x="1709738" y="1257300"/>
          <p14:tracePt t="35177" x="1700213" y="1257300"/>
          <p14:tracePt t="35193" x="1695450" y="1247775"/>
          <p14:tracePt t="35210" x="1700213" y="1228725"/>
          <p14:tracePt t="35226" x="1728788" y="1214438"/>
          <p14:tracePt t="35243" x="1800225" y="1171575"/>
          <p14:tracePt t="35260" x="1857375" y="1171575"/>
          <p14:tracePt t="35276" x="1909763" y="1176338"/>
          <p14:tracePt t="35293" x="1962150" y="1195388"/>
          <p14:tracePt t="35310" x="2009775" y="1204913"/>
          <p14:tracePt t="35326" x="2024063" y="1219200"/>
          <p14:tracePt t="35343" x="2028825" y="1219200"/>
          <p14:tracePt t="35360" x="2038350" y="1238250"/>
          <p14:tracePt t="35376" x="2047875" y="1309688"/>
          <p14:tracePt t="35393" x="2043113" y="1495425"/>
          <p14:tracePt t="35410" x="2014538" y="1643063"/>
          <p14:tracePt t="35426" x="1971675" y="1881188"/>
          <p14:tracePt t="35443" x="1928813" y="2019300"/>
          <p14:tracePt t="35460" x="1905000" y="2085975"/>
          <p14:tracePt t="35476" x="1890713" y="2119313"/>
          <p14:tracePt t="35647" x="1890713" y="2233613"/>
          <p14:tracePt t="35654" x="1871663" y="2324100"/>
          <p14:tracePt t="35662" x="1862138" y="2395538"/>
          <p14:tracePt t="35676" x="1838325" y="2500313"/>
          <p14:tracePt t="35693" x="1814513" y="2614613"/>
          <p14:tracePt t="35709" x="1781175" y="2743200"/>
          <p14:tracePt t="35726" x="1757363" y="2828925"/>
          <p14:tracePt t="35743" x="1728788" y="2905125"/>
          <p14:tracePt t="35759" x="1719263" y="2943225"/>
          <p14:tracePt t="35776" x="1704975" y="2967038"/>
          <p14:tracePt t="35793" x="1695450" y="2976563"/>
          <p14:tracePt t="35810" x="1685925" y="2995613"/>
          <p14:tracePt t="35826" x="1676400" y="3000375"/>
          <p14:tracePt t="35843" x="1657350" y="3005138"/>
          <p14:tracePt t="35860" x="1624013" y="3019425"/>
          <p14:tracePt t="35876" x="1585913" y="3024188"/>
          <p14:tracePt t="35893" x="1557338" y="3024188"/>
          <p14:tracePt t="35909" x="1528763" y="3024188"/>
          <p14:tracePt t="35926" x="1481138" y="3024188"/>
          <p14:tracePt t="35943" x="1447800" y="3024188"/>
          <p14:tracePt t="35959" x="1423988" y="3024188"/>
          <p14:tracePt t="35976" x="1404938" y="3024188"/>
          <p14:tracePt t="35993" x="1371600" y="3019425"/>
          <p14:tracePt t="36009" x="1362075" y="3019425"/>
          <p14:tracePt t="36026" x="1352550" y="3019425"/>
          <p14:tracePt t="36088" x="1357313" y="3019425"/>
          <p14:tracePt t="36095" x="1371600" y="3019425"/>
          <p14:tracePt t="36109" x="1414463" y="3019425"/>
          <p14:tracePt t="36126" x="1485900" y="3009900"/>
          <p14:tracePt t="36143" x="1576388" y="3009900"/>
          <p14:tracePt t="36159" x="1666875" y="3009900"/>
          <p14:tracePt t="36176" x="1762125" y="3009900"/>
          <p14:tracePt t="36193" x="1800225" y="3009900"/>
          <p14:tracePt t="36209" x="1843088" y="3009900"/>
          <p14:tracePt t="36226" x="1890713" y="3009900"/>
          <p14:tracePt t="36243" x="1928813" y="3009900"/>
          <p14:tracePt t="36259" x="1947863" y="3009900"/>
          <p14:tracePt t="36276" x="1976438" y="3000375"/>
          <p14:tracePt t="36293" x="2019300" y="2990850"/>
          <p14:tracePt t="36309" x="2052638" y="2990850"/>
          <p14:tracePt t="36326" x="2081213" y="2986088"/>
          <p14:tracePt t="36343" x="2105025" y="2986088"/>
          <p14:tracePt t="36359" x="2128838" y="2981325"/>
          <p14:tracePt t="36376" x="2143125" y="2976563"/>
          <p14:tracePt t="36393" x="2152650" y="2976563"/>
          <p14:tracePt t="36409" x="2157413" y="2976563"/>
          <p14:tracePt t="36426" x="2166938" y="2976563"/>
          <p14:tracePt t="36443" x="2176463" y="2976563"/>
          <p14:tracePt t="41708" x="2295525" y="2871788"/>
          <p14:tracePt t="41719" x="2509838" y="2667000"/>
          <p14:tracePt t="41728" x="2995613" y="2286000"/>
          <p14:tracePt t="41743" x="3438525" y="1928813"/>
          <p14:tracePt t="41760" x="3886200" y="1552575"/>
          <p14:tracePt t="41777" x="4148138" y="1347788"/>
          <p14:tracePt t="41793" x="4352925" y="1209675"/>
          <p14:tracePt t="41826" x="4624388" y="1038225"/>
          <p14:tracePt t="41859" x="4700588" y="995363"/>
          <p14:tracePt t="41876" x="4748213" y="962025"/>
          <p14:tracePt t="41892" x="4786313" y="938213"/>
          <p14:tracePt t="41909" x="4833938" y="904875"/>
          <p14:tracePt t="41926" x="4905375" y="866775"/>
          <p14:tracePt t="41942" x="4962525" y="838200"/>
          <p14:tracePt t="41959" x="5000625" y="814388"/>
          <p14:tracePt t="41976" x="5033963" y="795338"/>
          <p14:tracePt t="41992" x="5076825" y="781050"/>
          <p14:tracePt t="42009" x="5105400" y="771525"/>
          <p14:tracePt t="42026" x="5143500" y="762000"/>
          <p14:tracePt t="42042" x="5181600" y="747713"/>
          <p14:tracePt t="42059" x="5248275" y="738188"/>
          <p14:tracePt t="42076" x="5300663" y="728663"/>
          <p14:tracePt t="42092" x="5343525" y="733425"/>
          <p14:tracePt t="42109" x="5372100" y="738188"/>
          <p14:tracePt t="42126" x="5410200" y="747713"/>
          <p14:tracePt t="42143" x="5434013" y="752475"/>
          <p14:tracePt t="42159" x="5448300" y="766763"/>
          <p14:tracePt t="42176" x="5476875" y="776288"/>
          <p14:tracePt t="42192" x="5486400" y="781050"/>
          <p14:tracePt t="42209" x="5495925" y="785813"/>
          <p14:tracePt t="42226" x="5505450" y="790575"/>
          <p14:tracePt t="42242" x="5505450" y="795338"/>
          <p14:tracePt t="42449" x="5548313" y="809625"/>
          <p14:tracePt t="42455" x="5595938" y="823913"/>
          <p14:tracePt t="42462" x="5634038" y="838200"/>
          <p14:tracePt t="42476" x="5672138" y="852488"/>
          <p14:tracePt t="42492" x="5729288" y="885825"/>
          <p14:tracePt t="42509" x="5743575" y="900113"/>
          <p14:tracePt t="42526" x="5762625" y="919163"/>
          <p14:tracePt t="42542" x="5772150" y="933450"/>
          <p14:tracePt t="42559" x="5800725" y="952500"/>
          <p14:tracePt t="42576" x="5819775" y="966788"/>
          <p14:tracePt t="42592" x="5843588" y="971550"/>
          <p14:tracePt t="42609" x="5881688" y="981075"/>
          <p14:tracePt t="42626" x="5905500" y="995363"/>
          <p14:tracePt t="42642" x="5934075" y="995363"/>
          <p14:tracePt t="42659" x="5953125" y="995363"/>
          <p14:tracePt t="42676" x="5986463" y="995363"/>
          <p14:tracePt t="42693" x="6000750" y="990600"/>
          <p14:tracePt t="42709" x="6010275" y="985838"/>
          <p14:tracePt t="42726" x="6019800" y="966788"/>
          <p14:tracePt t="42742" x="6024563" y="923925"/>
          <p14:tracePt t="42759" x="6024563" y="881063"/>
          <p14:tracePt t="42776" x="6015038" y="857250"/>
          <p14:tracePt t="42792" x="5995988" y="823913"/>
          <p14:tracePt t="42809" x="5976938" y="809625"/>
          <p14:tracePt t="42826" x="5934075" y="800100"/>
          <p14:tracePt t="42842" x="5848350" y="785813"/>
          <p14:tracePt t="42859" x="5676900" y="795338"/>
          <p14:tracePt t="42876" x="5586413" y="809625"/>
          <p14:tracePt t="42892" x="5510213" y="833438"/>
          <p14:tracePt t="42909" x="5467350" y="852488"/>
          <p14:tracePt t="42926" x="5410200" y="866775"/>
          <p14:tracePt t="42942" x="5395913" y="876300"/>
          <p14:tracePt t="42959" x="5381625" y="885825"/>
          <p14:tracePt t="42976" x="5362575" y="923925"/>
          <p14:tracePt t="42992" x="5353050" y="976313"/>
          <p14:tracePt t="43009" x="5353050" y="1014413"/>
          <p14:tracePt t="43026" x="5357813" y="1033463"/>
          <p14:tracePt t="43043" x="5381625" y="1062038"/>
          <p14:tracePt t="43059" x="5400675" y="1081088"/>
          <p14:tracePt t="43076" x="5448300" y="1090613"/>
          <p14:tracePt t="43092" x="5505450" y="1100138"/>
          <p14:tracePt t="43109" x="5619750" y="1104900"/>
          <p14:tracePt t="43126" x="5691188" y="1104900"/>
          <p14:tracePt t="43143" x="5753100" y="1095375"/>
          <p14:tracePt t="43159" x="5800725" y="1090613"/>
          <p14:tracePt t="43176" x="5867400" y="1066800"/>
          <p14:tracePt t="43192" x="5900738" y="1047750"/>
          <p14:tracePt t="43209" x="5938838" y="1033463"/>
          <p14:tracePt t="43226" x="5962650" y="1019175"/>
          <p14:tracePt t="43243" x="5995988" y="995363"/>
          <p14:tracePt t="43259" x="6019800" y="976313"/>
          <p14:tracePt t="43276" x="6043613" y="957263"/>
          <p14:tracePt t="43292" x="6067425" y="923925"/>
          <p14:tracePt t="43309" x="6072188" y="904875"/>
          <p14:tracePt t="43326" x="6076950" y="881063"/>
          <p14:tracePt t="43342" x="6076950" y="857250"/>
          <p14:tracePt t="43359" x="6076950" y="828675"/>
          <p14:tracePt t="43375" x="6067425" y="804863"/>
          <p14:tracePt t="43393" x="6034088" y="781050"/>
          <p14:tracePt t="43409" x="5991225" y="752475"/>
          <p14:tracePt t="43426" x="5900738" y="719138"/>
          <p14:tracePt t="43442" x="5848350" y="704850"/>
          <p14:tracePt t="43459" x="5776913" y="704850"/>
          <p14:tracePt t="43476" x="5681663" y="709613"/>
          <p14:tracePt t="43492" x="5634038" y="714375"/>
          <p14:tracePt t="43509" x="5591175" y="723900"/>
          <p14:tracePt t="43526" x="5553075" y="733425"/>
          <p14:tracePt t="43542" x="5519738" y="742950"/>
          <p14:tracePt t="43559" x="5505450" y="752475"/>
          <p14:tracePt t="43576" x="5500688" y="757238"/>
          <p14:tracePt t="43593" x="5495925" y="766763"/>
          <p14:tracePt t="43609" x="5486400" y="785813"/>
          <p14:tracePt t="43626" x="5486400" y="804863"/>
          <p14:tracePt t="43642" x="5486400" y="838200"/>
          <p14:tracePt t="43659" x="5505450" y="866775"/>
          <p14:tracePt t="43676" x="5581650" y="919163"/>
          <p14:tracePt t="43692" x="5657850" y="957263"/>
          <p14:tracePt t="43709" x="5729288" y="981075"/>
          <p14:tracePt t="43727" x="5843588" y="981075"/>
          <p14:tracePt t="43742" x="5924550" y="976313"/>
          <p14:tracePt t="43759" x="5991225" y="957263"/>
          <p14:tracePt t="43776" x="6053138" y="942975"/>
          <p14:tracePt t="43792" x="6115050" y="909638"/>
          <p14:tracePt t="43809" x="6153150" y="890588"/>
          <p14:tracePt t="43825" x="6176963" y="885825"/>
          <p14:tracePt t="43842" x="6186488" y="881063"/>
          <p14:tracePt t="43859" x="6196013" y="871538"/>
          <p14:tracePt t="43875" x="6205538" y="866775"/>
          <p14:tracePt t="43909" x="6205538" y="857250"/>
          <p14:tracePt t="43925" x="6200775" y="847725"/>
          <p14:tracePt t="43942" x="6157913" y="828675"/>
          <p14:tracePt t="43959" x="6072188" y="814388"/>
          <p14:tracePt t="43976" x="5934075" y="795338"/>
          <p14:tracePt t="43992" x="5876925" y="795338"/>
          <p14:tracePt t="44009" x="5834063" y="795338"/>
          <p14:tracePt t="44025" x="5805488" y="795338"/>
          <p14:tracePt t="44042" x="5786438" y="795338"/>
          <p14:tracePt t="44059" x="5781675" y="795338"/>
          <p14:tracePt t="44076" x="5772150" y="795338"/>
          <p14:tracePt t="50116" x="5715000" y="857250"/>
          <p14:tracePt t="50123" x="5638800" y="938213"/>
          <p14:tracePt t="50131" x="5529263" y="1019175"/>
          <p14:tracePt t="50142" x="5410200" y="1104900"/>
          <p14:tracePt t="50158" x="5038725" y="1309688"/>
          <p14:tracePt t="50175" x="4433888" y="1685925"/>
          <p14:tracePt t="50192" x="3995738" y="1919288"/>
          <p14:tracePt t="50226" x="3367088" y="2152650"/>
          <p14:tracePt t="50259" x="3119438" y="2219325"/>
          <p14:tracePt t="50275" x="3014663" y="2243138"/>
          <p14:tracePt t="50292" x="2876550" y="2266950"/>
          <p14:tracePt t="50308" x="2795588" y="2266950"/>
          <p14:tracePt t="50325" x="2738438" y="2266950"/>
          <p14:tracePt t="50342" x="2667000" y="2266950"/>
          <p14:tracePt t="50358" x="2571750" y="2257425"/>
          <p14:tracePt t="50375" x="2514600" y="2257425"/>
          <p14:tracePt t="50392" x="2452688" y="2257425"/>
          <p14:tracePt t="50408" x="2395538" y="2257425"/>
          <p14:tracePt t="50425" x="2314575" y="2257425"/>
          <p14:tracePt t="50442" x="2262188" y="2257425"/>
          <p14:tracePt t="50458" x="2214563" y="2257425"/>
          <p14:tracePt t="50475" x="2171700" y="2257425"/>
          <p14:tracePt t="50492" x="2128838" y="2252663"/>
          <p14:tracePt t="50508" x="2114550" y="2247900"/>
          <p14:tracePt t="50525" x="2100263" y="2238375"/>
          <p14:tracePt t="50542" x="2090738" y="2233613"/>
          <p14:tracePt t="50558" x="2085975" y="2233613"/>
          <p14:tracePt t="50575" x="2081213" y="2233613"/>
          <p14:tracePt t="50592" x="2071688" y="2233613"/>
          <p14:tracePt t="50608" x="2052638" y="2224088"/>
          <p14:tracePt t="50625" x="2014538" y="2224088"/>
          <p14:tracePt t="50642" x="1981200" y="2224088"/>
          <p14:tracePt t="50658" x="1933575" y="2228850"/>
          <p14:tracePt t="50675" x="1866900" y="2247900"/>
          <p14:tracePt t="50692" x="1814513" y="2266950"/>
          <p14:tracePt t="50708" x="1757363" y="2290763"/>
          <p14:tracePt t="50725" x="1671638" y="2300288"/>
          <p14:tracePt t="50742" x="1614488" y="2300288"/>
          <p14:tracePt t="50758" x="1562100" y="2300288"/>
          <p14:tracePt t="50775" x="1528763" y="2300288"/>
          <p14:tracePt t="50792" x="1471613" y="2276475"/>
          <p14:tracePt t="50808" x="1443038" y="2257425"/>
          <p14:tracePt t="50825" x="1419225" y="2243138"/>
          <p14:tracePt t="50842" x="1395413" y="2219325"/>
          <p14:tracePt t="50858" x="1362075" y="2166938"/>
          <p14:tracePt t="50875" x="1352550" y="2124075"/>
          <p14:tracePt t="50892" x="1347788" y="2071688"/>
          <p14:tracePt t="50909" x="1352550" y="1995488"/>
          <p14:tracePt t="50925" x="1381125" y="1957388"/>
          <p14:tracePt t="50942" x="1404938" y="1919288"/>
          <p14:tracePt t="50958" x="1471613" y="1876425"/>
          <p14:tracePt t="50975" x="1600200" y="1843088"/>
          <p14:tracePt t="50992" x="1671638" y="1838325"/>
          <p14:tracePt t="51008" x="1724025" y="1838325"/>
          <p14:tracePt t="51025" x="1752600" y="1857375"/>
          <p14:tracePt t="51042" x="1781175" y="1885950"/>
          <p14:tracePt t="51058" x="1804988" y="1938338"/>
          <p14:tracePt t="51075" x="1809750" y="1990725"/>
          <p14:tracePt t="51092" x="1809750" y="2033588"/>
          <p14:tracePt t="51108" x="1809750" y="2076450"/>
          <p14:tracePt t="51125" x="1800225" y="2109788"/>
          <p14:tracePt t="51142" x="1795463" y="2143125"/>
          <p14:tracePt t="51159" x="1785938" y="2176463"/>
          <p14:tracePt t="51175" x="1781175" y="2190750"/>
          <p14:tracePt t="51192" x="1781175" y="2200275"/>
          <p14:tracePt t="51208" x="1781175" y="2205038"/>
          <p14:tracePt t="51225" x="1781175" y="2214563"/>
          <p14:tracePt t="51242" x="1781175" y="2219325"/>
          <p14:tracePt t="51275" x="1781175" y="2224088"/>
          <p14:tracePt t="52313" x="1785938" y="2224088"/>
          <p14:tracePt t="52320" x="1795463" y="2219325"/>
          <p14:tracePt t="52328" x="1819275" y="2214563"/>
          <p14:tracePt t="52342" x="1871663" y="2209800"/>
          <p14:tracePt t="52358" x="1952625" y="2200275"/>
          <p14:tracePt t="52375" x="2033588" y="2185988"/>
          <p14:tracePt t="52408" x="2200275" y="2162175"/>
          <p14:tracePt t="52442" x="2333625" y="2143125"/>
          <p14:tracePt t="52458" x="2395538" y="2143125"/>
          <p14:tracePt t="52475" x="2447925" y="2138363"/>
          <p14:tracePt t="52491" x="2476500" y="2133600"/>
          <p14:tracePt t="52508" x="2500313" y="2124075"/>
          <p14:tracePt t="52525" x="2533650" y="2124075"/>
          <p14:tracePt t="52542" x="2547938" y="2124075"/>
          <p14:tracePt t="52558" x="2562225" y="2124075"/>
          <p14:tracePt t="52575" x="2571750" y="2124075"/>
          <p14:tracePt t="52592" x="2581275" y="2124075"/>
          <p14:tracePt t="52625" x="2586038" y="2124075"/>
          <p14:tracePt t="52709" x="2586038" y="2128838"/>
          <p14:tracePt t="52723" x="2586038" y="2133600"/>
          <p14:tracePt t="52731" x="2576513" y="2138363"/>
          <p14:tracePt t="52741" x="2562225" y="2147888"/>
          <p14:tracePt t="52758" x="2490788" y="2176463"/>
          <p14:tracePt t="52775" x="2357438" y="2224088"/>
          <p14:tracePt t="52792" x="2271713" y="2238375"/>
          <p14:tracePt t="52808" x="2200275" y="2243138"/>
          <p14:tracePt t="52825" x="2128838" y="2243138"/>
          <p14:tracePt t="52826" x="2095500" y="2228850"/>
          <p14:tracePt t="52841" x="2043113" y="2214563"/>
          <p14:tracePt t="52858" x="2000250" y="2200275"/>
          <p14:tracePt t="52875" x="1962150" y="2176463"/>
          <p14:tracePt t="52892" x="1924050" y="2128838"/>
          <p14:tracePt t="52908" x="1895475" y="2062163"/>
          <p14:tracePt t="52925" x="1881188" y="1990725"/>
          <p14:tracePt t="52942" x="1885950" y="1919288"/>
          <p14:tracePt t="52958" x="1900238" y="1857375"/>
          <p14:tracePt t="52975" x="1924050" y="1833563"/>
          <p14:tracePt t="52992" x="1947863" y="1809750"/>
          <p14:tracePt t="53008" x="1995488" y="1785938"/>
          <p14:tracePt t="53025" x="2052638" y="1762125"/>
          <p14:tracePt t="53041" x="2085975" y="1762125"/>
          <p14:tracePt t="53058" x="2124075" y="1762125"/>
          <p14:tracePt t="53075" x="2152650" y="1762125"/>
          <p14:tracePt t="53091" x="2205038" y="1800225"/>
          <p14:tracePt t="53108" x="2247900" y="1847850"/>
          <p14:tracePt t="53125" x="2286000" y="1924050"/>
          <p14:tracePt t="53142" x="2319338" y="1995488"/>
          <p14:tracePt t="53158" x="2333625" y="2028825"/>
          <p14:tracePt t="53175" x="2343150" y="2047875"/>
          <p14:tracePt t="53191" x="2343150" y="2071688"/>
          <p14:tracePt t="53208" x="2338388" y="2095500"/>
          <p14:tracePt t="53225" x="2333625" y="2109788"/>
          <p14:tracePt t="53241" x="2324100" y="2119313"/>
          <p14:tracePt t="53259" x="2309813" y="2138363"/>
          <p14:tracePt t="53275" x="2281238" y="2157413"/>
          <p14:tracePt t="53292" x="2252663" y="2171700"/>
          <p14:tracePt t="53309" x="2214563" y="2181225"/>
          <p14:tracePt t="53326" x="2162175" y="2181225"/>
          <p14:tracePt t="53342" x="2119313" y="2176463"/>
          <p14:tracePt t="53359" x="2081213" y="2157413"/>
          <p14:tracePt t="53375" x="2043113" y="2138363"/>
          <p14:tracePt t="53392" x="2024063" y="2124075"/>
          <p14:tracePt t="53408" x="2005013" y="2085975"/>
          <p14:tracePt t="53426" x="1990725" y="2033588"/>
          <p14:tracePt t="53442" x="1995488" y="1962150"/>
          <p14:tracePt t="53459" x="2038350" y="1881188"/>
          <p14:tracePt t="53475" x="2062163" y="1847850"/>
          <p14:tracePt t="53492" x="2085975" y="1824038"/>
          <p14:tracePt t="53508" x="2114550" y="1809750"/>
          <p14:tracePt t="53525" x="2171700" y="1790700"/>
          <p14:tracePt t="53541" x="2205038" y="1790700"/>
          <p14:tracePt t="53558" x="2243138" y="1795463"/>
          <p14:tracePt t="53575" x="2290763" y="1838325"/>
          <p14:tracePt t="53591" x="2324100" y="1881188"/>
          <p14:tracePt t="53609" x="2362200" y="1933575"/>
          <p14:tracePt t="53625" x="2376488" y="1971675"/>
          <p14:tracePt t="53642" x="2395538" y="2028825"/>
          <p14:tracePt t="53659" x="2400300" y="2047875"/>
          <p14:tracePt t="53676" x="2400300" y="2071688"/>
          <p14:tracePt t="53694" x="2400300" y="2105025"/>
          <p14:tracePt t="53709" x="2400300" y="2133600"/>
          <p14:tracePt t="53725" x="2390775" y="2162175"/>
          <p14:tracePt t="53742" x="2371725" y="2185988"/>
          <p14:tracePt t="53758" x="2352675" y="2209800"/>
          <p14:tracePt t="53775" x="2324100" y="2243138"/>
          <p14:tracePt t="53791" x="2295525" y="2257425"/>
          <p14:tracePt t="53808" x="2266950" y="2266950"/>
          <p14:tracePt t="53825" x="2214563" y="2266950"/>
          <p14:tracePt t="53841" x="2176463" y="2262188"/>
          <p14:tracePt t="53858" x="2128838" y="2233613"/>
          <p14:tracePt t="53875" x="2100263" y="2209800"/>
          <p14:tracePt t="53891" x="2062163" y="2176463"/>
          <p14:tracePt t="53908" x="2047875" y="2138363"/>
          <p14:tracePt t="53925" x="2038350" y="2066925"/>
          <p14:tracePt t="53942" x="2047875" y="1985963"/>
          <p14:tracePt t="53958" x="2095500" y="1871663"/>
          <p14:tracePt t="53975" x="2119313" y="1843088"/>
          <p14:tracePt t="53992" x="2157413" y="1819275"/>
          <p14:tracePt t="54008" x="2200275" y="1800225"/>
          <p14:tracePt t="54025" x="2271713" y="1800225"/>
          <p14:tracePt t="54041" x="2309813" y="1819275"/>
          <p14:tracePt t="54058" x="2333625" y="1847850"/>
          <p14:tracePt t="54075" x="2381250" y="1933575"/>
          <p14:tracePt t="54092" x="2400300" y="1966913"/>
          <p14:tracePt t="54108" x="2405063" y="2009775"/>
          <p14:tracePt t="54125" x="2405063" y="2052638"/>
          <p14:tracePt t="54141" x="2395538" y="2124075"/>
          <p14:tracePt t="54158" x="2376488" y="2162175"/>
          <p14:tracePt t="54175" x="2366963" y="2209800"/>
          <p14:tracePt t="54192" x="2343150" y="2247900"/>
          <p14:tracePt t="54208" x="2338388" y="2262188"/>
          <p14:tracePt t="54225" x="2319338" y="2276475"/>
          <p14:tracePt t="54242" x="2314575" y="2286000"/>
          <p14:tracePt t="54258" x="2271713" y="2295525"/>
          <p14:tracePt t="54275" x="2238375" y="2305050"/>
          <p14:tracePt t="54292" x="2190750" y="2295525"/>
          <p14:tracePt t="54308" x="2157413" y="2276475"/>
          <p14:tracePt t="54325" x="2105025" y="2224088"/>
          <p14:tracePt t="54341" x="2081213" y="2185988"/>
          <p14:tracePt t="54358" x="2062163" y="2143125"/>
          <p14:tracePt t="54375" x="2052638" y="2100263"/>
          <p14:tracePt t="54391" x="2076450" y="2000250"/>
          <p14:tracePt t="54409" x="2114550" y="1933575"/>
          <p14:tracePt t="54425" x="2147888" y="1876425"/>
          <p14:tracePt t="54442" x="2200275" y="1847850"/>
          <p14:tracePt t="54458" x="2243138" y="1843088"/>
          <p14:tracePt t="54475" x="2286000" y="1843088"/>
          <p14:tracePt t="54492" x="2324100" y="1866900"/>
          <p14:tracePt t="54508" x="2371725" y="1909763"/>
          <p14:tracePt t="54525" x="2400300" y="1957388"/>
          <p14:tracePt t="54541" x="2424113" y="2000250"/>
          <p14:tracePt t="54558" x="2447925" y="2085975"/>
          <p14:tracePt t="54575" x="2462213" y="2190750"/>
          <p14:tracePt t="54591" x="2462213" y="2233613"/>
          <p14:tracePt t="54608" x="2462213" y="2271713"/>
          <p14:tracePt t="54625" x="2447925" y="2295525"/>
          <p14:tracePt t="54641" x="2438400" y="2328863"/>
          <p14:tracePt t="54658" x="2428875" y="2338388"/>
          <p14:tracePt t="54675" x="2414588" y="2352675"/>
          <p14:tracePt t="54691" x="2376488" y="2371725"/>
          <p14:tracePt t="54708" x="2347913" y="2381250"/>
          <p14:tracePt t="54725" x="2309813" y="2381250"/>
          <p14:tracePt t="54741" x="2281238" y="2381250"/>
          <p14:tracePt t="54758" x="2233613" y="2362200"/>
          <p14:tracePt t="54775" x="2205038" y="2333625"/>
          <p14:tracePt t="54791" x="2166938" y="2300288"/>
          <p14:tracePt t="54808" x="2138363" y="2257425"/>
          <p14:tracePt t="54825" x="2105025" y="2185988"/>
          <p14:tracePt t="54841" x="2100263" y="2157413"/>
          <p14:tracePt t="54858" x="2100263" y="2128838"/>
          <p14:tracePt t="54875" x="2100263" y="2109788"/>
          <p14:tracePt t="54891" x="2119313" y="2071688"/>
          <p14:tracePt t="54908" x="2138363" y="2043113"/>
          <p14:tracePt t="54925" x="2162175" y="2019300"/>
          <p14:tracePt t="54941" x="2205038" y="1981200"/>
          <p14:tracePt t="54958" x="2238375" y="1971675"/>
          <p14:tracePt t="54975" x="2276475" y="1962150"/>
          <p14:tracePt t="54991" x="2319338" y="1966913"/>
          <p14:tracePt t="55008" x="2362200" y="1976438"/>
          <p14:tracePt t="55025" x="2386013" y="1995488"/>
          <p14:tracePt t="55042" x="2400300" y="2009775"/>
          <p14:tracePt t="55058" x="2419350" y="2043113"/>
          <p14:tracePt t="55075" x="2443163" y="2119313"/>
          <p14:tracePt t="55091" x="2457450" y="2190750"/>
          <p14:tracePt t="55108" x="2466975" y="2233613"/>
          <p14:tracePt t="55125" x="2466975" y="2276475"/>
          <p14:tracePt t="55141" x="2466975" y="2286000"/>
          <p14:tracePt t="55158" x="2462213" y="2300288"/>
          <p14:tracePt t="55175" x="2457450" y="2314575"/>
          <p14:tracePt t="55191" x="2447925" y="2333625"/>
          <p14:tracePt t="55208" x="2438400" y="2338388"/>
          <p14:tracePt t="55225" x="2433638" y="2343150"/>
          <p14:tracePt t="55241" x="2428875" y="2352675"/>
          <p14:tracePt t="55258" x="2424113" y="2362200"/>
          <p14:tracePt t="55325" x="2419350" y="2362200"/>
          <p14:tracePt t="55647" x="2414588" y="2347913"/>
          <p14:tracePt t="55655" x="2400300" y="2333625"/>
          <p14:tracePt t="55662" x="2400300" y="2314575"/>
          <p14:tracePt t="55675" x="2395538" y="2295525"/>
          <p14:tracePt t="55691" x="2386013" y="2243138"/>
          <p14:tracePt t="55708" x="2386013" y="2219325"/>
          <p14:tracePt t="55741" x="2400300" y="2176463"/>
          <p14:tracePt t="55775" x="2438400" y="2133600"/>
          <p14:tracePt t="55791" x="2462213" y="2119313"/>
          <p14:tracePt t="55808" x="2495550" y="2100263"/>
          <p14:tracePt t="55825" x="2519363" y="2100263"/>
          <p14:tracePt t="55841" x="2528888" y="2100263"/>
          <p14:tracePt t="55858" x="2538413" y="2100263"/>
          <p14:tracePt t="55875" x="2543175" y="2100263"/>
          <p14:tracePt t="55891" x="2543175" y="2105025"/>
          <p14:tracePt t="55908" x="2543175" y="2109788"/>
          <p14:tracePt t="55925" x="2543175" y="2119313"/>
          <p14:tracePt t="55941" x="2519363" y="2133600"/>
          <p14:tracePt t="55958" x="2495550" y="2157413"/>
          <p14:tracePt t="55975" x="2457450" y="2185988"/>
          <p14:tracePt t="55992" x="2395538" y="2214563"/>
          <p14:tracePt t="56008" x="2357438" y="2233613"/>
          <p14:tracePt t="56025" x="2324100" y="2238375"/>
          <p14:tracePt t="56042" x="2286000" y="2238375"/>
          <p14:tracePt t="56058" x="2224088" y="2238375"/>
          <p14:tracePt t="56075" x="2190750" y="2228850"/>
          <p14:tracePt t="56091" x="2152650" y="2214563"/>
          <p14:tracePt t="56108" x="2124075" y="2195513"/>
          <p14:tracePt t="56125" x="2085975" y="2171700"/>
          <p14:tracePt t="56141" x="2071688" y="2157413"/>
          <p14:tracePt t="56158" x="2062163" y="2143125"/>
          <p14:tracePt t="56175" x="2038350" y="2100263"/>
          <p14:tracePt t="56191" x="2028825" y="2057400"/>
          <p14:tracePt t="56208" x="2028825" y="2009775"/>
          <p14:tracePt t="56225" x="2028825" y="1957388"/>
          <p14:tracePt t="56242" x="2047875" y="1881188"/>
          <p14:tracePt t="56258" x="2066925" y="1843088"/>
          <p14:tracePt t="56275" x="2090738" y="1809750"/>
          <p14:tracePt t="56291" x="2124075" y="1785938"/>
          <p14:tracePt t="56308" x="2185988" y="1757363"/>
          <p14:tracePt t="56325" x="2219325" y="1757363"/>
          <p14:tracePt t="56341" x="2257425" y="1757363"/>
          <p14:tracePt t="56358" x="2295525" y="1762125"/>
          <p14:tracePt t="56375" x="2328863" y="1800225"/>
          <p14:tracePt t="56392" x="2352675" y="1833563"/>
          <p14:tracePt t="56408" x="2371725" y="1885950"/>
          <p14:tracePt t="56425" x="2381250" y="1924050"/>
          <p14:tracePt t="56441" x="2390775" y="1971675"/>
          <p14:tracePt t="56458" x="2390775" y="1990725"/>
          <p14:tracePt t="56475" x="2390775" y="2014538"/>
          <p14:tracePt t="56491" x="2381250" y="2047875"/>
          <p14:tracePt t="56508" x="2371725" y="2076450"/>
          <p14:tracePt t="56525" x="2362200" y="2100263"/>
          <p14:tracePt t="56541" x="2347913" y="2124075"/>
          <p14:tracePt t="56558" x="2338388" y="2143125"/>
          <p14:tracePt t="56575" x="2328863" y="2147888"/>
          <p14:tracePt t="56592" x="2324100" y="2152650"/>
          <p14:tracePt t="56608" x="2324100" y="2162175"/>
          <p14:tracePt t="56660" x="2319338" y="2162175"/>
          <p14:tracePt t="56668" x="2319338" y="2166938"/>
          <p14:tracePt t="56675" x="2314575" y="2171700"/>
          <p14:tracePt t="56691" x="2305050" y="2176463"/>
          <p14:tracePt t="56708" x="2290763" y="2181225"/>
          <p14:tracePt t="56725" x="2271713" y="2185988"/>
          <p14:tracePt t="56741" x="2238375" y="2185988"/>
          <p14:tracePt t="56758" x="2214563" y="2185988"/>
          <p14:tracePt t="56775" x="2195513" y="2185988"/>
          <p14:tracePt t="56791" x="2171700" y="2171700"/>
          <p14:tracePt t="56808" x="2128838" y="2147888"/>
          <p14:tracePt t="56824" x="2105025" y="2133600"/>
          <p14:tracePt t="56841" x="2090738" y="2114550"/>
          <p14:tracePt t="56858" x="2066925" y="2090738"/>
          <p14:tracePt t="56874" x="2057400" y="2062163"/>
          <p14:tracePt t="56891" x="2052638" y="2009775"/>
          <p14:tracePt t="56908" x="2057400" y="1938338"/>
          <p14:tracePt t="56925" x="2109788" y="1833563"/>
          <p14:tracePt t="56941" x="2152650" y="1785938"/>
          <p14:tracePt t="56958" x="2185988" y="1752600"/>
          <p14:tracePt t="56975" x="2228850" y="1738313"/>
          <p14:tracePt t="56993" x="2290763" y="1724025"/>
          <p14:tracePt t="57010" x="2328863" y="1733550"/>
          <p14:tracePt t="57025" x="2357438" y="1762125"/>
          <p14:tracePt t="57041" x="2390775" y="1800225"/>
          <p14:tracePt t="57058" x="2443163" y="1866900"/>
          <p14:tracePt t="57075" x="2462213" y="1905000"/>
          <p14:tracePt t="57091" x="2471738" y="1933575"/>
          <p14:tracePt t="57108" x="2481263" y="1966913"/>
          <p14:tracePt t="57124" x="2481263" y="1995488"/>
          <p14:tracePt t="57141" x="2481263" y="2014538"/>
          <p14:tracePt t="57158" x="2481263" y="2052638"/>
          <p14:tracePt t="57175" x="2457450" y="2090738"/>
          <p14:tracePt t="57191" x="2447925" y="2114550"/>
          <p14:tracePt t="57208" x="2424113" y="2133600"/>
          <p14:tracePt t="57225" x="2400300" y="2152650"/>
          <p14:tracePt t="57241" x="2352675" y="2166938"/>
          <p14:tracePt t="57258" x="2305050" y="2166938"/>
          <p14:tracePt t="57275" x="2252663" y="2162175"/>
          <p14:tracePt t="57291" x="2200275" y="2138363"/>
          <p14:tracePt t="57308" x="2143125" y="2105025"/>
          <p14:tracePt t="57324" x="2109788" y="2076450"/>
          <p14:tracePt t="57341" x="2095500" y="2066925"/>
          <p14:tracePt t="57359" x="2071688" y="2033588"/>
          <p14:tracePt t="57375" x="2057400" y="1990725"/>
          <p14:tracePt t="57391" x="2062163" y="1938338"/>
          <p14:tracePt t="57408" x="2076450" y="1876425"/>
          <p14:tracePt t="57425" x="2124075" y="1790700"/>
          <p14:tracePt t="57441" x="2162175" y="1762125"/>
          <p14:tracePt t="57458" x="2205038" y="1743075"/>
          <p14:tracePt t="57475" x="2257425" y="1728788"/>
          <p14:tracePt t="57491" x="2324100" y="1743075"/>
          <p14:tracePt t="57508" x="2376488" y="1785938"/>
          <p14:tracePt t="57524" x="2414588" y="1833563"/>
          <p14:tracePt t="57542" x="2452688" y="1895475"/>
          <p14:tracePt t="57558" x="2471738" y="1933575"/>
          <p14:tracePt t="57575" x="2476500" y="1962150"/>
          <p14:tracePt t="57592" x="2486025" y="2000250"/>
          <p14:tracePt t="57609" x="2486025" y="2057400"/>
          <p14:tracePt t="57625" x="2481263" y="2109788"/>
          <p14:tracePt t="57641" x="2471738" y="2138363"/>
          <p14:tracePt t="57658" x="2457450" y="2166938"/>
          <p14:tracePt t="57674" x="2438400" y="2195513"/>
          <p14:tracePt t="57691" x="2424113" y="2214563"/>
          <p14:tracePt t="57708" x="2414588" y="2228850"/>
          <p14:tracePt t="57724" x="2395538" y="2233613"/>
          <p14:tracePt t="57741" x="2338388" y="2238375"/>
          <p14:tracePt t="57758" x="2290763" y="2238375"/>
          <p14:tracePt t="57774" x="2233613" y="2219325"/>
          <p14:tracePt t="57791" x="2162175" y="2162175"/>
          <p14:tracePt t="57808" x="2128838" y="2124075"/>
          <p14:tracePt t="57824" x="2095500" y="2095500"/>
          <p14:tracePt t="57841" x="2076450" y="2057400"/>
          <p14:tracePt t="57858" x="2066925" y="2000250"/>
          <p14:tracePt t="57874" x="2066925" y="1952625"/>
          <p14:tracePt t="57891" x="2095500" y="1885950"/>
          <p14:tracePt t="57908" x="2124075" y="1847850"/>
          <p14:tracePt t="57924" x="2200275" y="1814513"/>
          <p14:tracePt t="57941" x="2276475" y="1824038"/>
          <p14:tracePt t="57958" x="2328863" y="1862138"/>
          <p14:tracePt t="57975" x="2395538" y="1914525"/>
          <p14:tracePt t="57991" x="2419350" y="1943100"/>
          <p14:tracePt t="58008" x="2438400" y="1981200"/>
          <p14:tracePt t="58025" x="2452688" y="2019300"/>
          <p14:tracePt t="58041" x="2452688" y="2071688"/>
          <p14:tracePt t="58058" x="2443163" y="2109788"/>
          <p14:tracePt t="58075" x="2433638" y="2138363"/>
          <p14:tracePt t="58091" x="2419350" y="2162175"/>
          <p14:tracePt t="58108" x="2400300" y="2190750"/>
          <p14:tracePt t="58125" x="2395538" y="2205038"/>
          <p14:tracePt t="58141" x="2386013" y="2214563"/>
          <p14:tracePt t="58158" x="2381250" y="2219325"/>
          <p14:tracePt t="58175" x="2376488" y="2228850"/>
          <p14:tracePt t="60678" x="2381250" y="2228850"/>
          <p14:tracePt t="60685" x="2390775" y="2228850"/>
          <p14:tracePt t="60693" x="2395538" y="2228850"/>
          <p14:tracePt t="60708" x="2409825" y="2228850"/>
          <p14:tracePt t="60724" x="2419350" y="2228850"/>
          <p14:tracePt t="60741" x="2428875" y="2228850"/>
          <p14:tracePt t="60774" x="2443163" y="2228850"/>
          <p14:tracePt t="60808" x="2452688" y="2228850"/>
          <p14:tracePt t="60825" x="2462213" y="2233613"/>
          <p14:tracePt t="60841" x="2466975" y="2238375"/>
          <p14:tracePt t="60857" x="2476500" y="2247900"/>
          <p14:tracePt t="60874" x="2490788" y="2252663"/>
          <p14:tracePt t="60891" x="2519363" y="2262188"/>
          <p14:tracePt t="60908" x="2538413" y="2266950"/>
          <p14:tracePt t="60924" x="2566988" y="2276475"/>
          <p14:tracePt t="60941" x="2595563" y="2276475"/>
          <p14:tracePt t="60957" x="2638425" y="2281238"/>
          <p14:tracePt t="60974" x="2657475" y="2281238"/>
          <p14:tracePt t="60991" x="2671763" y="2281238"/>
          <p14:tracePt t="61007" x="2681288" y="2281238"/>
          <p14:tracePt t="61024" x="2700338" y="2281238"/>
          <p14:tracePt t="61041" x="2709863" y="2286000"/>
          <p14:tracePt t="61057" x="2719388" y="2295525"/>
          <p14:tracePt t="61074" x="2733675" y="2305050"/>
          <p14:tracePt t="61091" x="2738438" y="2305050"/>
          <p14:tracePt t="61107" x="2747963" y="2305050"/>
          <p14:tracePt t="61141" x="2752725" y="2305050"/>
          <p14:tracePt t="61157" x="2757488" y="2309813"/>
          <p14:tracePt t="61174" x="2767013" y="2314575"/>
          <p14:tracePt t="61191" x="2771775" y="2314575"/>
          <p14:tracePt t="61207" x="2781300" y="2314575"/>
          <p14:tracePt t="61224" x="2786063" y="2314575"/>
          <p14:tracePt t="61241" x="2790825" y="2314575"/>
          <p14:tracePt t="61274" x="2795588" y="2314575"/>
          <p14:tracePt t="61302" x="2800350" y="2314575"/>
          <p14:tracePt t="61310" x="2805113" y="2314575"/>
          <p14:tracePt t="61325" x="2809875" y="2314575"/>
          <p14:tracePt t="61341" x="2819400" y="2314575"/>
          <p14:tracePt t="61357" x="2833688" y="2314575"/>
          <p14:tracePt t="61374" x="2843213" y="2314575"/>
          <p14:tracePt t="61391" x="2862263" y="2314575"/>
          <p14:tracePt t="61407" x="2876550" y="2314575"/>
          <p14:tracePt t="61424" x="2895600" y="2309813"/>
          <p14:tracePt t="61441" x="2905125" y="2305050"/>
          <p14:tracePt t="61458" x="2924175" y="2300288"/>
          <p14:tracePt t="61474" x="2933700" y="2290763"/>
          <p14:tracePt t="61491" x="2943225" y="2286000"/>
          <p14:tracePt t="61508" x="2952750" y="2281238"/>
          <p14:tracePt t="61524" x="2962275" y="2281238"/>
          <p14:tracePt t="61541" x="2967038" y="2281238"/>
          <p14:tracePt t="61557" x="2971800" y="2281238"/>
          <p14:tracePt t="61574" x="2981325" y="2281238"/>
          <p14:tracePt t="61897" x="2981325" y="2276475"/>
          <p14:tracePt t="61971" x="2981325" y="2271713"/>
          <p14:tracePt t="62015" x="2981325" y="2266950"/>
          <p14:tracePt t="62272" x="2981325" y="2262188"/>
          <p14:tracePt t="62301" x="2981325" y="2257425"/>
          <p14:tracePt t="62310" x="2981325" y="2252663"/>
          <p14:tracePt t="62331" x="2986088" y="2243138"/>
          <p14:tracePt t="62338" x="2990850" y="2233613"/>
          <p14:tracePt t="62345" x="2990850" y="2214563"/>
          <p14:tracePt t="62357" x="2990850" y="2195513"/>
          <p14:tracePt t="62391" x="2990850" y="2143125"/>
          <p14:tracePt t="62424" x="2990850" y="2105025"/>
          <p14:tracePt t="62441" x="2990850" y="2085975"/>
          <p14:tracePt t="62457" x="2990850" y="2071688"/>
          <p14:tracePt t="62474" x="2990850" y="2062163"/>
          <p14:tracePt t="62491" x="2990850" y="2047875"/>
          <p14:tracePt t="62507" x="2990850" y="2024063"/>
          <p14:tracePt t="62524" x="2990850" y="2000250"/>
          <p14:tracePt t="62541" x="2990850" y="1981200"/>
          <p14:tracePt t="62557" x="2990850" y="1971675"/>
          <p14:tracePt t="62574" x="2990850" y="1947863"/>
          <p14:tracePt t="62591" x="2990850" y="1924050"/>
          <p14:tracePt t="62607" x="2990850" y="1905000"/>
          <p14:tracePt t="62624" x="2990850" y="1871663"/>
          <p14:tracePt t="62641" x="2990850" y="1862138"/>
          <p14:tracePt t="62657" x="2990850" y="1847850"/>
          <p14:tracePt t="62674" x="2990850" y="1833563"/>
          <p14:tracePt t="62691" x="2990850" y="1814513"/>
          <p14:tracePt t="62707" x="2990850" y="1804988"/>
          <p14:tracePt t="62724" x="2990850" y="1790700"/>
          <p14:tracePt t="62741" x="2990850" y="1776413"/>
          <p14:tracePt t="62757" x="2990850" y="1752600"/>
          <p14:tracePt t="62774" x="2990850" y="1747838"/>
          <p14:tracePt t="62791" x="2990850" y="1743075"/>
          <p14:tracePt t="62808" x="2990850" y="1733550"/>
          <p14:tracePt t="62824" x="2990850" y="1724025"/>
          <p14:tracePt t="62933" x="2995613" y="1728788"/>
          <p14:tracePt t="62941" x="3000375" y="1743075"/>
          <p14:tracePt t="62948" x="3000375" y="1747838"/>
          <p14:tracePt t="62957" x="3005138" y="1757363"/>
          <p14:tracePt t="62974" x="3009900" y="1785938"/>
          <p14:tracePt t="62991" x="3024188" y="1828800"/>
          <p14:tracePt t="63007" x="3038475" y="1914525"/>
          <p14:tracePt t="63024" x="3038475" y="1962150"/>
          <p14:tracePt t="63041" x="3038475" y="2000250"/>
          <p14:tracePt t="63057" x="3043238" y="2038350"/>
          <p14:tracePt t="63074" x="3043238" y="2062163"/>
          <p14:tracePt t="63091" x="3043238" y="2071688"/>
          <p14:tracePt t="63107" x="3043238" y="2076450"/>
          <p14:tracePt t="63124" x="3048000" y="2090738"/>
          <p14:tracePt t="63141" x="3048000" y="2105025"/>
          <p14:tracePt t="63157" x="3048000" y="2119313"/>
          <p14:tracePt t="63174" x="3048000" y="2133600"/>
          <p14:tracePt t="63191" x="3048000" y="2152650"/>
          <p14:tracePt t="63207" x="3048000" y="2157413"/>
          <p14:tracePt t="63224" x="3048000" y="2166938"/>
          <p14:tracePt t="63241" x="3048000" y="2176463"/>
          <p14:tracePt t="63998" x="3100388" y="2176463"/>
          <p14:tracePt t="64005" x="3167063" y="2166938"/>
          <p14:tracePt t="64013" x="3238500" y="2147888"/>
          <p14:tracePt t="64024" x="3295650" y="2143125"/>
          <p14:tracePt t="64041" x="3419475" y="2133600"/>
          <p14:tracePt t="64057" x="3609975" y="2114550"/>
          <p14:tracePt t="64074" x="3714750" y="2100263"/>
          <p14:tracePt t="64107" x="3843338" y="2095500"/>
          <p14:tracePt t="64141" x="3957638" y="2076450"/>
          <p14:tracePt t="64157" x="4000500" y="2066925"/>
          <p14:tracePt t="64174" x="4048125" y="2057400"/>
          <p14:tracePt t="64191" x="4086225" y="2047875"/>
          <p14:tracePt t="64207" x="4119563" y="2038350"/>
          <p14:tracePt t="64224" x="4157663" y="2038350"/>
          <p14:tracePt t="64241" x="4191000" y="2038350"/>
          <p14:tracePt t="64257" x="4200525" y="2038350"/>
          <p14:tracePt t="64274" x="4210050" y="2038350"/>
          <p14:tracePt t="64291" x="4214813" y="2038350"/>
          <p14:tracePt t="64307" x="4219575" y="2038350"/>
          <p14:tracePt t="64351" x="4219575" y="2043113"/>
          <p14:tracePt t="64365" x="4210050" y="2052638"/>
          <p14:tracePt t="64372" x="4200525" y="2057400"/>
          <p14:tracePt t="64380" x="4171950" y="2071688"/>
          <p14:tracePt t="64391" x="4133850" y="2085975"/>
          <p14:tracePt t="64407" x="4048125" y="2119313"/>
          <p14:tracePt t="64424" x="3929063" y="2138363"/>
          <p14:tracePt t="64441" x="3881438" y="2138363"/>
          <p14:tracePt t="64457" x="3843338" y="2133600"/>
          <p14:tracePt t="64474" x="3810000" y="2119313"/>
          <p14:tracePt t="64491" x="3767138" y="2052638"/>
          <p14:tracePt t="64507" x="3752850" y="1971675"/>
          <p14:tracePt t="64524" x="3752850" y="1890713"/>
          <p14:tracePt t="64541" x="3762375" y="1828800"/>
          <p14:tracePt t="64557" x="3786188" y="1781175"/>
          <p14:tracePt t="64574" x="3800475" y="1752600"/>
          <p14:tracePt t="64591" x="3824288" y="1733550"/>
          <p14:tracePt t="64607" x="3886200" y="1724025"/>
          <p14:tracePt t="64624" x="3933825" y="1724025"/>
          <p14:tracePt t="64641" x="3986213" y="1738313"/>
          <p14:tracePt t="64657" x="4024313" y="1757363"/>
          <p14:tracePt t="64674" x="4081463" y="1843088"/>
          <p14:tracePt t="64691" x="4100513" y="1924050"/>
          <p14:tracePt t="64707" x="4114800" y="1985963"/>
          <p14:tracePt t="64724" x="4114800" y="2028825"/>
          <p14:tracePt t="64741" x="4110038" y="2090738"/>
          <p14:tracePt t="64757" x="4090988" y="2128838"/>
          <p14:tracePt t="64774" x="4076700" y="2157413"/>
          <p14:tracePt t="64791" x="4067175" y="2171700"/>
          <p14:tracePt t="64807" x="4067175" y="2181225"/>
          <p14:tracePt t="67011" x="4029075" y="2181225"/>
          <p14:tracePt t="67017" x="3962400" y="2157413"/>
          <p14:tracePt t="67026" x="3914775" y="2138363"/>
          <p14:tracePt t="67040" x="3790950" y="2071688"/>
          <p14:tracePt t="67057" x="3690938" y="2014538"/>
          <p14:tracePt t="67074" x="3624263" y="1957388"/>
          <p14:tracePt t="67091" x="3538538" y="1900238"/>
          <p14:tracePt t="67124" x="3438525" y="1843088"/>
          <p14:tracePt t="67158" x="3267075" y="1766888"/>
          <p14:tracePt t="67174" x="3205163" y="1752600"/>
          <p14:tracePt t="67191" x="3148013" y="1747838"/>
          <p14:tracePt t="67208" x="3052763" y="1743075"/>
          <p14:tracePt t="67224" x="2990850" y="1743075"/>
          <p14:tracePt t="67240" x="2943225" y="1743075"/>
          <p14:tracePt t="67257" x="2909888" y="1743075"/>
          <p14:tracePt t="67274" x="2862263" y="1743075"/>
          <p14:tracePt t="67290" x="2824163" y="1743075"/>
          <p14:tracePt t="67307" x="2795588" y="1743075"/>
          <p14:tracePt t="67324" x="2762250" y="1733550"/>
          <p14:tracePt t="67325" x="2743200" y="1728788"/>
          <p14:tracePt t="67340" x="2690813" y="1724025"/>
          <p14:tracePt t="67357" x="2647950" y="1714500"/>
          <p14:tracePt t="67374" x="2605088" y="1714500"/>
          <p14:tracePt t="67391" x="2571750" y="1719263"/>
          <p14:tracePt t="67407" x="2524125" y="1728788"/>
          <p14:tracePt t="67424" x="2495550" y="1733550"/>
          <p14:tracePt t="67440" x="2471738" y="1747838"/>
          <p14:tracePt t="67457" x="2428875" y="1757363"/>
          <p14:tracePt t="67474" x="2395538" y="1762125"/>
          <p14:tracePt t="67490" x="2357438" y="1781175"/>
          <p14:tracePt t="67507" x="2314575" y="1795463"/>
          <p14:tracePt t="67524" x="2238375" y="1809750"/>
          <p14:tracePt t="67540" x="2185988" y="1819275"/>
          <p14:tracePt t="67557" x="2147888" y="1819275"/>
          <p14:tracePt t="67574" x="2114550" y="1819275"/>
          <p14:tracePt t="67590" x="2076450" y="1819275"/>
          <p14:tracePt t="67607" x="2062163" y="1819275"/>
          <p14:tracePt t="67624" x="2052638" y="1819275"/>
          <p14:tracePt t="67641" x="2047875" y="1819275"/>
          <p14:tracePt t="67957" x="2057400" y="1819275"/>
          <p14:tracePt t="67964" x="2076450" y="1819275"/>
          <p14:tracePt t="67974" x="2100263" y="1819275"/>
          <p14:tracePt t="67991" x="2133600" y="1819275"/>
          <p14:tracePt t="68009" x="2209800" y="1804988"/>
          <p14:tracePt t="68024" x="2247900" y="1800225"/>
          <p14:tracePt t="68041" x="2286000" y="1795463"/>
          <p14:tracePt t="68075" x="2314575" y="1795463"/>
          <p14:tracePt t="68107" x="2343150" y="1795463"/>
          <p14:tracePt t="68124" x="2357438" y="1795463"/>
          <p14:tracePt t="68140" x="2390775" y="1795463"/>
          <p14:tracePt t="68157" x="2414588" y="1795463"/>
          <p14:tracePt t="68174" x="2433638" y="1795463"/>
          <p14:tracePt t="68190" x="2457450" y="1795463"/>
          <p14:tracePt t="68207" x="2486025" y="1795463"/>
          <p14:tracePt t="68224" x="2509838" y="1795463"/>
          <p14:tracePt t="68240" x="2533650" y="1795463"/>
          <p14:tracePt t="68257" x="2552700" y="1790700"/>
          <p14:tracePt t="68274" x="2571750" y="1781175"/>
          <p14:tracePt t="68291" x="2590800" y="1766888"/>
          <p14:tracePt t="68307" x="2595563" y="1762125"/>
          <p14:tracePt t="68324" x="2605088" y="1757363"/>
          <p14:tracePt t="68341" x="2609850" y="1757363"/>
          <p14:tracePt t="68364" x="2614613" y="1752600"/>
          <p14:tracePt t="68376" x="2614613" y="1747838"/>
          <p14:tracePt t="68390" x="2614613" y="1728788"/>
          <p14:tracePt t="68407" x="2614613" y="1719263"/>
          <p14:tracePt t="68424" x="2600325" y="1704975"/>
          <p14:tracePt t="68440" x="2586038" y="1690688"/>
          <p14:tracePt t="68457" x="2566988" y="1666875"/>
          <p14:tracePt t="68474" x="2547938" y="1657350"/>
          <p14:tracePt t="68490" x="2538413" y="1647825"/>
          <p14:tracePt t="68507" x="2514600" y="1638300"/>
          <p14:tracePt t="68524" x="2500313" y="1633538"/>
          <p14:tracePt t="68540" x="2476500" y="1628775"/>
          <p14:tracePt t="68557" x="2457450" y="1628775"/>
          <p14:tracePt t="68574" x="2424113" y="1628775"/>
          <p14:tracePt t="68590" x="2405063" y="1628775"/>
          <p14:tracePt t="68607" x="2381250" y="1628775"/>
          <p14:tracePt t="68624" x="2366963" y="1628775"/>
          <p14:tracePt t="68640" x="2347913" y="1628775"/>
          <p14:tracePt t="68657" x="2333625" y="1628775"/>
          <p14:tracePt t="68674" x="2328863" y="1628775"/>
          <p14:tracePt t="68690" x="2324100" y="1628775"/>
          <p14:tracePt t="68707" x="2314575" y="1633538"/>
          <p14:tracePt t="68724" x="2305050" y="1643063"/>
          <p14:tracePt t="68740" x="2300288" y="1647825"/>
          <p14:tracePt t="68757" x="2290763" y="1657350"/>
          <p14:tracePt t="68774" x="2286000" y="1662113"/>
          <p14:tracePt t="68790" x="2276475" y="1671638"/>
          <p14:tracePt t="68807" x="2271713" y="1676400"/>
          <p14:tracePt t="68824" x="2262188" y="1695450"/>
          <p14:tracePt t="68840" x="2257425" y="1709738"/>
          <p14:tracePt t="68857" x="2247900" y="1719263"/>
          <p14:tracePt t="68874" x="2243138" y="1728788"/>
          <p14:tracePt t="68890" x="2243138" y="1738313"/>
          <p14:tracePt t="68907" x="2243138" y="1743075"/>
          <p14:tracePt t="68924" x="2243138" y="1747838"/>
          <p14:tracePt t="68941" x="2238375" y="1762125"/>
          <p14:tracePt t="68957" x="2238375" y="1785938"/>
          <p14:tracePt t="68974" x="2238375" y="1795463"/>
          <p14:tracePt t="68991" x="2238375" y="1804988"/>
          <p14:tracePt t="69007" x="2238375" y="1828800"/>
          <p14:tracePt t="69024" x="2238375" y="1833563"/>
          <p14:tracePt t="69040" x="2238375" y="1838325"/>
          <p14:tracePt t="69057" x="2238375" y="1847850"/>
          <p14:tracePt t="69074" x="2247900" y="1857375"/>
          <p14:tracePt t="69090" x="2252663" y="1866900"/>
          <p14:tracePt t="69107" x="2266950" y="1871663"/>
          <p14:tracePt t="69124" x="2286000" y="1876425"/>
          <p14:tracePt t="69140" x="2328863" y="1890713"/>
          <p14:tracePt t="69157" x="2366963" y="1900238"/>
          <p14:tracePt t="69174" x="2386013" y="1900238"/>
          <p14:tracePt t="69190" x="2419350" y="1900238"/>
          <p14:tracePt t="69207" x="2433638" y="1900238"/>
          <p14:tracePt t="69224" x="2452688" y="1900238"/>
          <p14:tracePt t="69240" x="2471738" y="1900238"/>
          <p14:tracePt t="69257" x="2490788" y="1890713"/>
          <p14:tracePt t="69274" x="2505075" y="1885950"/>
          <p14:tracePt t="69290" x="2519363" y="1876425"/>
          <p14:tracePt t="69307" x="2528888" y="1871663"/>
          <p14:tracePt t="69324" x="2547938" y="1862138"/>
          <p14:tracePt t="69341" x="2557463" y="1857375"/>
          <p14:tracePt t="69357" x="2566988" y="1847850"/>
          <p14:tracePt t="69374" x="2571750" y="1838325"/>
          <p14:tracePt t="69390" x="2581275" y="1814513"/>
          <p14:tracePt t="69407" x="2586038" y="1804988"/>
          <p14:tracePt t="69424" x="2600325" y="1785938"/>
          <p14:tracePt t="69440" x="2609850" y="1766888"/>
          <p14:tracePt t="69457" x="2609850" y="1752600"/>
          <p14:tracePt t="69474" x="2609850" y="1733550"/>
          <p14:tracePt t="69490" x="2609850" y="1719263"/>
          <p14:tracePt t="69507" x="2609850" y="1700213"/>
          <p14:tracePt t="69524" x="2605088" y="1685925"/>
          <p14:tracePt t="69540" x="2600325" y="1676400"/>
          <p14:tracePt t="69557" x="2595563" y="1666875"/>
          <p14:tracePt t="69574" x="2581275" y="1647825"/>
          <p14:tracePt t="69590" x="2571750" y="1643063"/>
          <p14:tracePt t="69607" x="2566988" y="1633538"/>
          <p14:tracePt t="69624" x="2552700" y="1624013"/>
          <p14:tracePt t="69641" x="2538413" y="1624013"/>
          <p14:tracePt t="69657" x="2524125" y="1619250"/>
          <p14:tracePt t="69674" x="2505075" y="1609725"/>
          <p14:tracePt t="69690" x="2457450" y="1609725"/>
          <p14:tracePt t="69707" x="2419350" y="1609725"/>
          <p14:tracePt t="69724" x="2386013" y="1609725"/>
          <p14:tracePt t="69740" x="2357438" y="1614488"/>
          <p14:tracePt t="69757" x="2314575" y="1619250"/>
          <p14:tracePt t="69773" x="2300288" y="1624013"/>
          <p14:tracePt t="69790" x="2286000" y="1628775"/>
          <p14:tracePt t="69807" x="2271713" y="1633538"/>
          <p14:tracePt t="69824" x="2257425" y="1638300"/>
          <p14:tracePt t="69840" x="2252663" y="1643063"/>
          <p14:tracePt t="69857" x="2247900" y="1647825"/>
          <p14:tracePt t="69874" x="2238375" y="1657350"/>
          <p14:tracePt t="69890" x="2228850" y="1671638"/>
          <p14:tracePt t="69907" x="2224088" y="1685925"/>
          <p14:tracePt t="69924" x="2214563" y="1709738"/>
          <p14:tracePt t="69940" x="2205038" y="1728788"/>
          <p14:tracePt t="69957" x="2205038" y="1743075"/>
          <p14:tracePt t="69973" x="2205038" y="1752600"/>
          <p14:tracePt t="69990" x="2205038" y="1762125"/>
          <p14:tracePt t="70007" x="2205038" y="1771650"/>
          <p14:tracePt t="70023" x="2205038" y="1776413"/>
          <p14:tracePt t="70040" x="2205038" y="1781175"/>
          <p14:tracePt t="70057" x="2205038" y="1795463"/>
          <p14:tracePt t="70073" x="2205038" y="1814513"/>
          <p14:tracePt t="70090" x="2209800" y="1828800"/>
          <p14:tracePt t="70107" x="2219325" y="1843088"/>
          <p14:tracePt t="70124" x="2219325" y="1857375"/>
          <p14:tracePt t="70140" x="2219325" y="1862138"/>
          <p14:tracePt t="70157" x="2219325" y="1871663"/>
          <p14:tracePt t="70176" x="2228850" y="1881188"/>
          <p14:tracePt t="70191" x="2233613" y="1885950"/>
          <p14:tracePt t="70207" x="2238375" y="1890713"/>
          <p14:tracePt t="70224" x="2257425" y="1900238"/>
          <p14:tracePt t="70240" x="2276475" y="1900238"/>
          <p14:tracePt t="70257" x="2314575" y="1900238"/>
          <p14:tracePt t="70273" x="2343150" y="1900238"/>
          <p14:tracePt t="70290" x="2366963" y="1900238"/>
          <p14:tracePt t="70307" x="2390775" y="1900238"/>
          <p14:tracePt t="70323" x="2400300" y="1900238"/>
          <p14:tracePt t="70341" x="2409825" y="1900238"/>
          <p14:tracePt t="70358" x="2419350" y="1900238"/>
          <p14:tracePt t="70374" x="2428875" y="1895475"/>
          <p14:tracePt t="70391" x="2433638" y="1890713"/>
          <p14:tracePt t="70407" x="2438400" y="1890713"/>
          <p14:tracePt t="70424" x="2447925" y="1885950"/>
          <p14:tracePt t="70440" x="2466975" y="1876425"/>
          <p14:tracePt t="70457" x="2476500" y="1876425"/>
          <p14:tracePt t="70474" x="2490788" y="1866900"/>
          <p14:tracePt t="70491" x="2514600" y="1857375"/>
          <p14:tracePt t="70507" x="2528888" y="1852613"/>
          <p14:tracePt t="70524" x="2547938" y="1843088"/>
          <p14:tracePt t="70541" x="2557463" y="1833563"/>
          <p14:tracePt t="70557" x="2581275" y="1824038"/>
          <p14:tracePt t="70574" x="2586038" y="1819275"/>
          <p14:tracePt t="70590" x="2590800" y="1819275"/>
          <p14:tracePt t="70607" x="2600325" y="1819275"/>
          <p14:tracePt t="70895" x="2671763" y="1762125"/>
          <p14:tracePt t="70903" x="2852738" y="1647825"/>
          <p14:tracePt t="70910" x="3043238" y="1557338"/>
          <p14:tracePt t="70924" x="3333750" y="1433513"/>
          <p14:tracePt t="70957" x="3819525" y="1285875"/>
          <p14:tracePt t="70990" x="4257675" y="1128713"/>
          <p14:tracePt t="71008" x="4376738" y="1085850"/>
          <p14:tracePt t="71024" x="4448175" y="1066800"/>
          <p14:tracePt t="71040" x="4486275" y="1047750"/>
          <p14:tracePt t="71057" x="4505325" y="1033463"/>
          <p14:tracePt t="71074" x="4514850" y="1028700"/>
          <p14:tracePt t="71090" x="4524375" y="1028700"/>
          <p14:tracePt t="71107" x="4529138" y="1028700"/>
          <p14:tracePt t="71123" x="4533900" y="1028700"/>
          <p14:tracePt t="71197" x="4533900" y="1023938"/>
          <p14:tracePt t="71248" x="4533900" y="1019175"/>
          <p14:tracePt t="71255" x="4538663" y="1014413"/>
          <p14:tracePt t="71262" x="4543425" y="1014413"/>
          <p14:tracePt t="71273" x="4543425" y="1009650"/>
          <p14:tracePt t="71290" x="4552950" y="1000125"/>
          <p14:tracePt t="71307" x="4581525" y="976313"/>
          <p14:tracePt t="71323" x="4605338" y="971550"/>
          <p14:tracePt t="71340" x="4624388" y="957263"/>
          <p14:tracePt t="71357" x="4648200" y="952500"/>
          <p14:tracePt t="71373" x="4676775" y="952500"/>
          <p14:tracePt t="71390" x="4686300" y="952500"/>
          <p14:tracePt t="71407" x="4695825" y="952500"/>
          <p14:tracePt t="71440" x="4667250" y="952500"/>
          <p14:tracePt t="71457" x="4572000" y="971550"/>
          <p14:tracePt t="71473" x="4405313" y="1014413"/>
          <p14:tracePt t="71490" x="4119563" y="1123950"/>
          <p14:tracePt t="71507" x="3910013" y="1209675"/>
          <p14:tracePt t="71523" x="3748088" y="1281113"/>
          <p14:tracePt t="71540" x="3652838" y="1328738"/>
          <p14:tracePt t="71557" x="3567113" y="1385888"/>
          <p14:tracePt t="71573" x="3524250" y="1433513"/>
          <p14:tracePt t="71590" x="3500438" y="1471613"/>
          <p14:tracePt t="71607" x="3462338" y="1528763"/>
          <p14:tracePt t="71623" x="3438525" y="1576388"/>
          <p14:tracePt t="71640" x="3409950" y="1609725"/>
          <p14:tracePt t="71657" x="3386138" y="1647825"/>
          <p14:tracePt t="71673" x="3362325" y="1676400"/>
          <p14:tracePt t="71690" x="3352800" y="1690688"/>
          <p14:tracePt t="71707" x="3338513" y="1709738"/>
          <p14:tracePt t="71723" x="3319463" y="1724025"/>
          <p14:tracePt t="71740" x="3309938" y="1733550"/>
          <p14:tracePt t="71757" x="3305175" y="1738313"/>
          <p14:tracePt t="71773" x="3305175" y="1743075"/>
          <p14:tracePt t="71790" x="3295650" y="1747838"/>
          <p14:tracePt t="71807" x="3286125" y="1757363"/>
          <p14:tracePt t="71823" x="3276600" y="1762125"/>
          <p14:tracePt t="71840" x="3252788" y="1781175"/>
          <p14:tracePt t="71857" x="3181350" y="1847850"/>
          <p14:tracePt t="71873" x="3119438" y="1928813"/>
          <p14:tracePt t="71890" x="3062288" y="1971675"/>
          <p14:tracePt t="71907" x="3005138" y="2014538"/>
          <p14:tracePt t="71923" x="2938463" y="2052638"/>
          <p14:tracePt t="71940" x="2909888" y="2071688"/>
          <p14:tracePt t="71957" x="2871788" y="2076450"/>
          <p14:tracePt t="71973" x="2843213" y="2076450"/>
          <p14:tracePt t="71990" x="2795588" y="2038350"/>
          <p14:tracePt t="72007" x="2752725" y="1981200"/>
          <p14:tracePt t="72023" x="2724150" y="1914525"/>
          <p14:tracePt t="72040" x="2695575" y="1843088"/>
          <p14:tracePt t="72057" x="2695575" y="1800225"/>
          <p14:tracePt t="72073" x="2705100" y="1743075"/>
          <p14:tracePt t="72090" x="2724150" y="1690688"/>
          <p14:tracePt t="72107" x="2776538" y="1628775"/>
          <p14:tracePt t="72123" x="2843213" y="1595438"/>
          <p14:tracePt t="72140" x="2905125" y="1581150"/>
          <p14:tracePt t="72157" x="2962275" y="1590675"/>
          <p14:tracePt t="72173" x="3033713" y="1628775"/>
          <p14:tracePt t="72190" x="3057525" y="1652588"/>
          <p14:tracePt t="72207" x="3071813" y="1676400"/>
          <p14:tracePt t="72223" x="3081338" y="1719263"/>
          <p14:tracePt t="72240" x="3033713" y="1900238"/>
          <p14:tracePt t="72257" x="2986088" y="2009775"/>
          <p14:tracePt t="72273" x="2938463" y="2066925"/>
          <p14:tracePt t="72290" x="2914650" y="2109788"/>
          <p14:tracePt t="72474" x="2847975" y="2190750"/>
          <p14:tracePt t="72481" x="2728913" y="2395538"/>
          <p14:tracePt t="72490" x="2586038" y="2619375"/>
          <p14:tracePt t="72507" x="2457450" y="2824163"/>
          <p14:tracePt t="72523" x="2371725" y="2924175"/>
          <p14:tracePt t="72540" x="2262188" y="3019425"/>
          <p14:tracePt t="72557" x="2200275" y="3071813"/>
          <p14:tracePt t="72573" x="2171700" y="3100388"/>
          <p14:tracePt t="72590" x="2147888" y="3119438"/>
          <p14:tracePt t="72607" x="2114550" y="3138488"/>
          <p14:tracePt t="72623" x="2085975" y="3148013"/>
          <p14:tracePt t="72640" x="2052638" y="3152775"/>
          <p14:tracePt t="72657" x="2024063" y="3152775"/>
          <p14:tracePt t="72673" x="1981200" y="3152775"/>
          <p14:tracePt t="72690" x="1957388" y="3152775"/>
          <p14:tracePt t="72707" x="1943100" y="3148013"/>
          <p14:tracePt t="72723" x="1924050" y="3138488"/>
          <p14:tracePt t="72740" x="1909763" y="3133725"/>
          <p14:tracePt t="72757" x="1905000" y="3124200"/>
          <p14:tracePt t="72773" x="1890713" y="3119438"/>
          <p14:tracePt t="72790" x="1866900" y="3109913"/>
          <p14:tracePt t="72807" x="1847850" y="3105150"/>
          <p14:tracePt t="72823" x="1809750" y="3090863"/>
          <p14:tracePt t="72840" x="1771650" y="3086100"/>
          <p14:tracePt t="72857" x="1709738" y="3071813"/>
          <p14:tracePt t="72873" x="1666875" y="3067050"/>
          <p14:tracePt t="72890" x="1633538" y="3062288"/>
          <p14:tracePt t="72907" x="1604963" y="3052763"/>
          <p14:tracePt t="72923" x="1571625" y="3043238"/>
          <p14:tracePt t="72940" x="1552575" y="3019425"/>
          <p14:tracePt t="72957" x="1538288" y="2967038"/>
          <p14:tracePt t="72973" x="1552575" y="2828925"/>
          <p14:tracePt t="72990" x="1581150" y="2767013"/>
          <p14:tracePt t="73007" x="1609725" y="2728913"/>
          <p14:tracePt t="73023" x="1681163" y="2681288"/>
          <p14:tracePt t="73040" x="1828800" y="2647950"/>
          <p14:tracePt t="73057" x="1900238" y="2652713"/>
          <p14:tracePt t="73073" x="1952625" y="2671763"/>
          <p14:tracePt t="73090" x="1995488" y="2733675"/>
          <p14:tracePt t="73107" x="2043113" y="2881313"/>
          <p14:tracePt t="73123" x="2043113" y="2947988"/>
          <p14:tracePt t="73140" x="2043113" y="3000375"/>
          <p14:tracePt t="73157" x="2019300" y="3081338"/>
          <p14:tracePt t="73173" x="2000250" y="3100388"/>
          <p14:tracePt t="73190" x="1995488" y="3119438"/>
          <p14:tracePt t="73207" x="1990725" y="3124200"/>
          <p14:tracePt t="73223" x="1990725" y="3133725"/>
          <p14:tracePt t="73282" x="1990725" y="3124200"/>
          <p14:tracePt t="73290" x="2000250" y="3105150"/>
          <p14:tracePt t="73297" x="2028825" y="3038475"/>
          <p14:tracePt t="73306" x="2085975" y="2933700"/>
          <p14:tracePt t="73323" x="2209800" y="2695575"/>
          <p14:tracePt t="73340" x="2386013" y="2438400"/>
          <p14:tracePt t="73357" x="2619375" y="2105025"/>
          <p14:tracePt t="73373" x="2695575" y="2014538"/>
          <p14:tracePt t="73390" x="2757488" y="1943100"/>
          <p14:tracePt t="73407" x="2833688" y="1871663"/>
          <p14:tracePt t="73423" x="2881313" y="1838325"/>
          <p14:tracePt t="73440" x="2914650" y="1814513"/>
          <p14:tracePt t="73457" x="2943225" y="1790700"/>
          <p14:tracePt t="73473" x="2976563" y="1766888"/>
          <p14:tracePt t="73490" x="3000375" y="1757363"/>
          <p14:tracePt t="73507" x="3024188" y="1743075"/>
          <p14:tracePt t="73523" x="3048000" y="1733550"/>
          <p14:tracePt t="73540" x="3071813" y="1724025"/>
          <p14:tracePt t="73557" x="3090863" y="1709738"/>
          <p14:tracePt t="73573" x="3109913" y="1700213"/>
          <p14:tracePt t="73590" x="3148013" y="1676400"/>
          <p14:tracePt t="73607" x="3162300" y="1657350"/>
          <p14:tracePt t="73623" x="3171825" y="1647825"/>
          <p14:tracePt t="73640" x="3181350" y="1643063"/>
          <p14:tracePt t="73657" x="3190875" y="1633538"/>
          <p14:tracePt t="73673" x="3190875" y="1628775"/>
          <p14:tracePt t="73690" x="3190875" y="1619250"/>
          <p14:tracePt t="73707" x="3190875" y="1614488"/>
          <p14:tracePt t="73723" x="3186113" y="1604963"/>
          <p14:tracePt t="73740" x="3176588" y="1595438"/>
          <p14:tracePt t="73757" x="3162300" y="1585913"/>
          <p14:tracePt t="73773" x="3138488" y="1581150"/>
          <p14:tracePt t="73790" x="3090863" y="1571625"/>
          <p14:tracePt t="73807" x="3062288" y="1557338"/>
          <p14:tracePt t="73823" x="3043238" y="1557338"/>
          <p14:tracePt t="73840" x="3009900" y="1557338"/>
          <p14:tracePt t="73857" x="2986088" y="1557338"/>
          <p14:tracePt t="73873" x="2971800" y="1557338"/>
          <p14:tracePt t="73890" x="2952750" y="1562100"/>
          <p14:tracePt t="73907" x="2924175" y="1581150"/>
          <p14:tracePt t="73923" x="2909888" y="1595438"/>
          <p14:tracePt t="73940" x="2890838" y="1619250"/>
          <p14:tracePt t="73956" x="2881313" y="1643063"/>
          <p14:tracePt t="73973" x="2857500" y="1681163"/>
          <p14:tracePt t="73990" x="2843213" y="1704975"/>
          <p14:tracePt t="74007" x="2838450" y="1728788"/>
          <p14:tracePt t="74023" x="2833688" y="1747838"/>
          <p14:tracePt t="74040" x="2833688" y="1757363"/>
          <p14:tracePt t="74056" x="2833688" y="1766888"/>
          <p14:tracePt t="74073" x="2833688" y="1776413"/>
          <p14:tracePt t="74090" x="2838450" y="1785938"/>
          <p14:tracePt t="74106" x="2847975" y="1790700"/>
          <p14:tracePt t="74123" x="2867025" y="1795463"/>
          <p14:tracePt t="74140" x="2905125" y="1809750"/>
          <p14:tracePt t="74156" x="2971800" y="1814513"/>
          <p14:tracePt t="74173" x="3024188" y="1814513"/>
          <p14:tracePt t="74190" x="3067050" y="1814513"/>
          <p14:tracePt t="74206" x="3086100" y="1814513"/>
          <p14:tracePt t="74223" x="3133725" y="1814513"/>
          <p14:tracePt t="74240" x="3157538" y="1800225"/>
          <p14:tracePt t="74257" x="3176588" y="1800225"/>
          <p14:tracePt t="74273" x="3205163" y="1795463"/>
          <p14:tracePt t="74290" x="3219450" y="1790700"/>
          <p14:tracePt t="74306" x="3228975" y="1790700"/>
          <p14:tracePt t="74323" x="3233738" y="1790700"/>
          <p14:tracePt t="74340" x="3243263" y="1790700"/>
          <p14:tracePt t="74357" x="3248025" y="1790700"/>
          <p14:tracePt t="74413" x="3248025" y="1785938"/>
          <p14:tracePt t="74420" x="3248025" y="1781175"/>
          <p14:tracePt t="74428" x="3252788" y="1771650"/>
          <p14:tracePt t="74440" x="3252788" y="1762125"/>
          <p14:tracePt t="74457" x="3252788" y="1714500"/>
          <p14:tracePt t="74473" x="3248025" y="1676400"/>
          <p14:tracePt t="74490" x="3233738" y="1657350"/>
          <p14:tracePt t="74507" x="3219450" y="1633538"/>
          <p14:tracePt t="74523" x="3190875" y="1609725"/>
          <p14:tracePt t="74540" x="3162300" y="1590675"/>
          <p14:tracePt t="74556" x="3109913" y="1585913"/>
          <p14:tracePt t="74573" x="3057525" y="1581150"/>
          <p14:tracePt t="74590" x="3000375" y="1581150"/>
          <p14:tracePt t="74606" x="2962275" y="1581150"/>
          <p14:tracePt t="74623" x="2928938" y="1581150"/>
          <p14:tracePt t="74640" x="2900363" y="1581150"/>
          <p14:tracePt t="74657" x="2886075" y="1585913"/>
          <p14:tracePt t="74673" x="2876550" y="1590675"/>
          <p14:tracePt t="74690" x="2862263" y="1595438"/>
          <p14:tracePt t="74707" x="2843213" y="1609725"/>
          <p14:tracePt t="74723" x="2828925" y="1624013"/>
          <p14:tracePt t="74740" x="2814638" y="1638300"/>
          <p14:tracePt t="74756" x="2805113" y="1662113"/>
          <p14:tracePt t="74773" x="2795588" y="1690688"/>
          <p14:tracePt t="74790" x="2790825" y="1704975"/>
          <p14:tracePt t="74807" x="2790825" y="1714500"/>
          <p14:tracePt t="74823" x="2790825" y="1724025"/>
          <p14:tracePt t="74825" x="2790825" y="1728788"/>
          <p14:tracePt t="74840" x="2790825" y="1743075"/>
          <p14:tracePt t="74856" x="2790825" y="1752600"/>
          <p14:tracePt t="74873" x="2790825" y="1757363"/>
          <p14:tracePt t="74890" x="2800350" y="1766888"/>
          <p14:tracePt t="74906" x="2805113" y="1771650"/>
          <p14:tracePt t="74923" x="2809875" y="1781175"/>
          <p14:tracePt t="74940" x="2819400" y="1785938"/>
          <p14:tracePt t="74956" x="2838450" y="1795463"/>
          <p14:tracePt t="74973" x="2852738" y="1800225"/>
          <p14:tracePt t="74990" x="2871788" y="1800225"/>
          <p14:tracePt t="75006" x="2900363" y="1800225"/>
          <p14:tracePt t="75023" x="2947988" y="1800225"/>
          <p14:tracePt t="75040" x="2981325" y="1800225"/>
          <p14:tracePt t="75057" x="3005138" y="1800225"/>
          <p14:tracePt t="75073" x="3038475" y="1800225"/>
          <p14:tracePt t="75090" x="3067050" y="1800225"/>
          <p14:tracePt t="75106" x="3086100" y="1795463"/>
          <p14:tracePt t="75123" x="3109913" y="1790700"/>
          <p14:tracePt t="75140" x="3138488" y="1781175"/>
          <p14:tracePt t="75156" x="3152775" y="1776413"/>
          <p14:tracePt t="75173" x="3167063" y="1766888"/>
          <p14:tracePt t="75190" x="3176588" y="1762125"/>
          <p14:tracePt t="75206" x="3190875" y="1752600"/>
          <p14:tracePt t="75223" x="3195638" y="1752600"/>
          <p14:tracePt t="75240" x="3200400" y="1752600"/>
          <p14:tracePt t="75256" x="3200400" y="1747838"/>
          <p14:tracePt t="75273" x="3200400" y="1738313"/>
          <p14:tracePt t="75290" x="3200400" y="1724025"/>
          <p14:tracePt t="75306" x="3200400" y="1709738"/>
          <p14:tracePt t="75323" x="3190875" y="1676400"/>
          <p14:tracePt t="75340" x="3181350" y="1652588"/>
          <p14:tracePt t="75356" x="3162300" y="1638300"/>
          <p14:tracePt t="75373" x="3157538" y="1624013"/>
          <p14:tracePt t="75390" x="3138488" y="1600200"/>
          <p14:tracePt t="75406" x="3119438" y="1590675"/>
          <p14:tracePt t="75423" x="3105150" y="1581150"/>
          <p14:tracePt t="75440" x="3081338" y="1571625"/>
          <p14:tracePt t="75456" x="3043238" y="1557338"/>
          <p14:tracePt t="75473" x="3014663" y="1552575"/>
          <p14:tracePt t="75490" x="2986088" y="1552575"/>
          <p14:tracePt t="75507" x="2943225" y="1552575"/>
          <p14:tracePt t="75523" x="2914650" y="1552575"/>
          <p14:tracePt t="75540" x="2895600" y="1552575"/>
          <p14:tracePt t="75556" x="2871788" y="1566863"/>
          <p14:tracePt t="75573" x="2847975" y="1576388"/>
          <p14:tracePt t="75590" x="2838450" y="1581150"/>
          <p14:tracePt t="75606" x="2824163" y="1585913"/>
          <p14:tracePt t="75623" x="2814638" y="1595438"/>
          <p14:tracePt t="75640" x="2805113" y="1604963"/>
          <p14:tracePt t="75656" x="2795588" y="1614488"/>
          <p14:tracePt t="75673" x="2781300" y="1633538"/>
          <p14:tracePt t="75690" x="2771775" y="1666875"/>
          <p14:tracePt t="75706" x="2757488" y="1700213"/>
          <p14:tracePt t="75723" x="2752725" y="1714500"/>
          <p14:tracePt t="75740" x="2752725" y="1728788"/>
          <p14:tracePt t="75757" x="2752725" y="1747838"/>
          <p14:tracePt t="75773" x="2752725" y="1757363"/>
          <p14:tracePt t="75790" x="2752725" y="1762125"/>
          <p14:tracePt t="75807" x="2757488" y="1766888"/>
          <p14:tracePt t="75823" x="2767013" y="1776413"/>
          <p14:tracePt t="75840" x="2771775" y="1785938"/>
          <p14:tracePt t="75856" x="2786063" y="1790700"/>
          <p14:tracePt t="75873" x="2800350" y="1795463"/>
          <p14:tracePt t="75890" x="2857500" y="1809750"/>
          <p14:tracePt t="75906" x="2890838" y="1809750"/>
          <p14:tracePt t="75923" x="2943225" y="1809750"/>
          <p14:tracePt t="75940" x="2990850" y="1809750"/>
          <p14:tracePt t="75956" x="3052763" y="1809750"/>
          <p14:tracePt t="75973" x="3086100" y="1804988"/>
          <p14:tracePt t="75990" x="3119438" y="1800225"/>
          <p14:tracePt t="76006" x="3157538" y="1790700"/>
          <p14:tracePt t="76023" x="3181350" y="1776413"/>
          <p14:tracePt t="76040" x="3200400" y="1771650"/>
          <p14:tracePt t="76056" x="3209925" y="1766888"/>
          <p14:tracePt t="76073" x="3219450" y="1762125"/>
          <p14:tracePt t="76090" x="3228975" y="1757363"/>
          <p14:tracePt t="76106" x="3243263" y="1747838"/>
          <p14:tracePt t="76123" x="3248025" y="1743075"/>
          <p14:tracePt t="76140" x="3257550" y="1733550"/>
          <p14:tracePt t="76156" x="3262313" y="1728788"/>
          <p14:tracePt t="76173" x="3271838" y="1719263"/>
          <p14:tracePt t="76190" x="3276600" y="1709738"/>
          <p14:tracePt t="76207" x="3276600" y="1676400"/>
          <p14:tracePt t="76223" x="3271838" y="1657350"/>
          <p14:tracePt t="76240" x="3262313" y="1638300"/>
          <p14:tracePt t="76256" x="3243263" y="1619250"/>
          <p14:tracePt t="76273" x="3219450" y="1604963"/>
          <p14:tracePt t="76290" x="3200400" y="1595438"/>
          <p14:tracePt t="76306" x="3176588" y="1590675"/>
          <p14:tracePt t="76323" x="3138488" y="1590675"/>
          <p14:tracePt t="76340" x="3100388" y="1590675"/>
          <p14:tracePt t="76356" x="3057525" y="1590675"/>
          <p14:tracePt t="76373" x="3028950" y="1590675"/>
          <p14:tracePt t="76390" x="2976563" y="1609725"/>
          <p14:tracePt t="76406" x="2943225" y="1619250"/>
          <p14:tracePt t="76423" x="2914650" y="1633538"/>
          <p14:tracePt t="76440" x="2895600" y="1643063"/>
          <p14:tracePt t="76456" x="2886075" y="1647825"/>
          <p14:tracePt t="76473" x="2871788" y="1662113"/>
          <p14:tracePt t="76490" x="2867025" y="1671638"/>
          <p14:tracePt t="76506" x="2852738" y="1700213"/>
          <p14:tracePt t="76523" x="2843213" y="1714500"/>
          <p14:tracePt t="76540" x="2838450" y="1728788"/>
          <p14:tracePt t="76556" x="2838450" y="1738313"/>
          <p14:tracePt t="76573" x="2838450" y="1752600"/>
          <p14:tracePt t="76590" x="2838450" y="1762125"/>
          <p14:tracePt t="76606" x="2838450" y="1771650"/>
          <p14:tracePt t="76623" x="2847975" y="1781175"/>
          <p14:tracePt t="76640" x="2857500" y="1785938"/>
          <p14:tracePt t="76656" x="2881313" y="1800225"/>
          <p14:tracePt t="76673" x="2900363" y="1809750"/>
          <p14:tracePt t="76690" x="2962275" y="1824038"/>
          <p14:tracePt t="76706" x="3000375" y="1828800"/>
          <p14:tracePt t="76723" x="3038475" y="1828800"/>
          <p14:tracePt t="76740" x="3057525" y="1828800"/>
          <p14:tracePt t="76756" x="3105150" y="1824038"/>
          <p14:tracePt t="76773" x="3143250" y="1809750"/>
          <p14:tracePt t="76790" x="3176588" y="1795463"/>
          <p14:tracePt t="76806" x="3209925" y="1781175"/>
          <p14:tracePt t="76823" x="3243263" y="1757363"/>
          <p14:tracePt t="76840" x="3257550" y="1752600"/>
          <p14:tracePt t="76856" x="3262313" y="1743075"/>
          <p14:tracePt t="76873" x="3267075" y="1733550"/>
          <p14:tracePt t="76890" x="3267075" y="1728788"/>
          <p14:tracePt t="76906" x="3267075" y="1719263"/>
          <p14:tracePt t="76923" x="3262313" y="1709738"/>
          <p14:tracePt t="76940" x="3228975" y="1690688"/>
          <p14:tracePt t="76956" x="3209925" y="1685925"/>
          <p14:tracePt t="76973" x="3186113" y="1685925"/>
          <p14:tracePt t="76990" x="3171825" y="1685925"/>
          <p14:tracePt t="77006" x="3157538" y="1685925"/>
          <p14:tracePt t="77023" x="3152775" y="1685925"/>
          <p14:tracePt t="77040" x="3148013" y="1685925"/>
          <p14:tracePt t="77073" x="3143250" y="1685925"/>
          <p14:tracePt t="77300" x="3109913" y="1700213"/>
          <p14:tracePt t="77307" x="3062288" y="1714500"/>
          <p14:tracePt t="77314" x="3024188" y="1728788"/>
          <p14:tracePt t="77323" x="2990850" y="1738313"/>
          <p14:tracePt t="77340" x="2938463" y="1757363"/>
          <p14:tracePt t="77356" x="2900363" y="1776413"/>
          <p14:tracePt t="77373" x="2838450" y="1785938"/>
          <p14:tracePt t="77390" x="2800350" y="1795463"/>
          <p14:tracePt t="77406" x="2771775" y="1800225"/>
          <p14:tracePt t="77423" x="2743200" y="1804988"/>
          <p14:tracePt t="77440" x="2695575" y="1819275"/>
          <p14:tracePt t="77456" x="2662238" y="1824038"/>
          <p14:tracePt t="77473" x="2633663" y="1824038"/>
          <p14:tracePt t="77490" x="2600325" y="1828800"/>
          <p14:tracePt t="77506" x="2547938" y="1828800"/>
          <p14:tracePt t="77523" x="2514600" y="1833563"/>
          <p14:tracePt t="77540" x="2471738" y="1833563"/>
          <p14:tracePt t="77556" x="2424113" y="1843088"/>
          <p14:tracePt t="77573" x="2386013" y="1843088"/>
          <p14:tracePt t="77590" x="2352675" y="1847850"/>
          <p14:tracePt t="77606" x="2328863" y="1847850"/>
          <p14:tracePt t="77623" x="2300288" y="1847850"/>
          <p14:tracePt t="77640" x="2281238" y="1847850"/>
          <p14:tracePt t="77656" x="2266950" y="1847850"/>
          <p14:tracePt t="77673" x="2252663" y="1847850"/>
          <p14:tracePt t="77689" x="2233613" y="1847850"/>
          <p14:tracePt t="77706" x="2219325" y="1847850"/>
          <p14:tracePt t="77723" x="2209800" y="1847850"/>
          <p14:tracePt t="77740" x="2190750" y="1847850"/>
          <p14:tracePt t="77756" x="2185988" y="1847850"/>
          <p14:tracePt t="77773" x="2181225" y="1847850"/>
          <p14:tracePt t="77790" x="2171700" y="1847850"/>
          <p14:tracePt t="77806" x="2162175" y="1847850"/>
          <p14:tracePt t="78990" x="2166938" y="1847850"/>
          <p14:tracePt t="78996" x="2176463" y="1847850"/>
          <p14:tracePt t="79006" x="2200275" y="1847850"/>
          <p14:tracePt t="79023" x="2266950" y="1847850"/>
          <p14:tracePt t="79040" x="2338388" y="1847850"/>
          <p14:tracePt t="79056" x="2452688" y="1847850"/>
          <p14:tracePt t="79089" x="2581275" y="1862138"/>
          <p14:tracePt t="79123" x="2743200" y="1862138"/>
          <p14:tracePt t="79139" x="2805113" y="1862138"/>
          <p14:tracePt t="79156" x="2862263" y="1862138"/>
          <p14:tracePt t="79173" x="2928938" y="1852613"/>
          <p14:tracePt t="79190" x="2971800" y="1847850"/>
          <p14:tracePt t="79206" x="3014663" y="1847850"/>
          <p14:tracePt t="79223" x="3067050" y="1843088"/>
          <p14:tracePt t="79239" x="3143250" y="1843088"/>
          <p14:tracePt t="79256" x="3186113" y="1843088"/>
          <p14:tracePt t="79273" x="3219450" y="1843088"/>
          <p14:tracePt t="79290" x="3262313" y="1828800"/>
          <p14:tracePt t="79306" x="3276600" y="1828800"/>
          <p14:tracePt t="79323" x="3290888" y="1828800"/>
          <p14:tracePt t="79340" x="3295650" y="1828800"/>
          <p14:tracePt t="79357" x="3305175" y="1828800"/>
          <p14:tracePt t="79373" x="3305175" y="1819275"/>
          <p14:tracePt t="79389" x="3305175" y="1800225"/>
          <p14:tracePt t="79406" x="3281363" y="1776413"/>
          <p14:tracePt t="79423" x="3209925" y="1719263"/>
          <p14:tracePt t="79440" x="3143250" y="1685925"/>
          <p14:tracePt t="79456" x="3067050" y="1647825"/>
          <p14:tracePt t="79473" x="2986088" y="1628775"/>
          <p14:tracePt t="79490" x="2867025" y="1614488"/>
          <p14:tracePt t="79506" x="2800350" y="1614488"/>
          <p14:tracePt t="79523" x="2747963" y="1614488"/>
          <p14:tracePt t="79539" x="2709863" y="1614488"/>
          <p14:tracePt t="79556" x="2695575" y="1614488"/>
          <p14:tracePt t="79573" x="2681288" y="1614488"/>
          <p14:tracePt t="79590" x="2662238" y="1614488"/>
          <p14:tracePt t="79606" x="2643188" y="1614488"/>
          <p14:tracePt t="79623" x="2633663" y="1614488"/>
          <p14:tracePt t="79639" x="2619375" y="1614488"/>
          <p14:tracePt t="79656" x="2605088" y="1614488"/>
          <p14:tracePt t="79673" x="2571750" y="1628775"/>
          <p14:tracePt t="79689" x="2547938" y="1633538"/>
          <p14:tracePt t="79706" x="2528888" y="1643063"/>
          <p14:tracePt t="79723" x="2505075" y="1652588"/>
          <p14:tracePt t="79739" x="2495550" y="1657350"/>
          <p14:tracePt t="79756" x="2481263" y="1666875"/>
          <p14:tracePt t="79773" x="2471738" y="1671638"/>
          <p14:tracePt t="79789" x="2457450" y="1681163"/>
          <p14:tracePt t="79806" x="2447925" y="1690688"/>
          <p14:tracePt t="79823" x="2433638" y="1704975"/>
          <p14:tracePt t="79839" x="2414588" y="1728788"/>
          <p14:tracePt t="79856" x="2376488" y="1776413"/>
          <p14:tracePt t="79873" x="2352675" y="1824038"/>
          <p14:tracePt t="79890" x="2314575" y="1852613"/>
          <p14:tracePt t="79906" x="2276475" y="1895475"/>
          <p14:tracePt t="79923" x="2214563" y="1924050"/>
          <p14:tracePt t="79940" x="2176463" y="1938338"/>
          <p14:tracePt t="79956" x="2138363" y="1943100"/>
          <p14:tracePt t="79973" x="2105025" y="1933575"/>
          <p14:tracePt t="79989" x="2085975" y="1895475"/>
          <p14:tracePt t="80006" x="2071688" y="1833563"/>
          <p14:tracePt t="80023" x="2076450" y="1790700"/>
          <p14:tracePt t="80039" x="2100263" y="1733550"/>
          <p14:tracePt t="80056" x="2124075" y="1704975"/>
          <p14:tracePt t="80073" x="2147888" y="1681163"/>
          <p14:tracePt t="80089" x="2176463" y="1662113"/>
          <p14:tracePt t="80106" x="2219325" y="1657350"/>
          <p14:tracePt t="80123" x="2247900" y="1657350"/>
          <p14:tracePt t="80139" x="2266950" y="1662113"/>
          <p14:tracePt t="80156" x="2290763" y="1681163"/>
          <p14:tracePt t="80173" x="2319338" y="1709738"/>
          <p14:tracePt t="80189" x="2328863" y="1738313"/>
          <p14:tracePt t="80206" x="2347913" y="1776413"/>
          <p14:tracePt t="80223" x="2362200" y="1809750"/>
          <p14:tracePt t="80240" x="2366963" y="1828800"/>
          <p14:tracePt t="80256" x="2366963" y="1838325"/>
          <p14:tracePt t="80273" x="2366963" y="1847850"/>
          <p14:tracePt t="80289" x="2366963" y="1857375"/>
          <p14:tracePt t="80306" x="2366963" y="1862138"/>
          <p14:tracePt t="80592" x="2419350" y="1857375"/>
          <p14:tracePt t="80598" x="2466975" y="1838325"/>
          <p14:tracePt t="80606" x="2514600" y="1833563"/>
          <p14:tracePt t="80623" x="2609850" y="1809750"/>
          <p14:tracePt t="80640" x="2700338" y="1790700"/>
          <p14:tracePt t="80657" x="2819400" y="1766888"/>
          <p14:tracePt t="80690" x="2914650" y="1752600"/>
          <p14:tracePt t="80723" x="2976563" y="1743075"/>
          <p14:tracePt t="80739" x="2990850" y="1738313"/>
          <p14:tracePt t="80756" x="3005138" y="1738313"/>
          <p14:tracePt t="80773" x="3028950" y="1733550"/>
          <p14:tracePt t="80789" x="3076575" y="1719263"/>
          <p14:tracePt t="80806" x="3114675" y="1714500"/>
          <p14:tracePt t="80823" x="3148013" y="1714500"/>
          <p14:tracePt t="80839" x="3181350" y="1714500"/>
          <p14:tracePt t="80856" x="3200400" y="1714500"/>
          <p14:tracePt t="80873" x="3224213" y="1714500"/>
          <p14:tracePt t="80889" x="3243263" y="1714500"/>
          <p14:tracePt t="80906" x="3276600" y="1714500"/>
          <p14:tracePt t="80924" x="3300413" y="1709738"/>
          <p14:tracePt t="80939" x="3314700" y="1704975"/>
          <p14:tracePt t="80956" x="3328988" y="1704975"/>
          <p14:tracePt t="80973" x="3348038" y="1700213"/>
          <p14:tracePt t="80989" x="3352800" y="1700213"/>
          <p14:tracePt t="81006" x="3357563" y="1700213"/>
          <p14:tracePt t="81023" x="3362325" y="1700213"/>
          <p14:tracePt t="81056" x="3362325" y="1695450"/>
          <p14:tracePt t="81073" x="3362325" y="1690688"/>
          <p14:tracePt t="81090" x="3362325" y="1676400"/>
          <p14:tracePt t="81107" x="3352800" y="1662113"/>
          <p14:tracePt t="81123" x="3328988" y="1643063"/>
          <p14:tracePt t="81140" x="3295650" y="1624013"/>
          <p14:tracePt t="81157" x="3224213" y="1609725"/>
          <p14:tracePt t="81173" x="3181350" y="1604963"/>
          <p14:tracePt t="81189" x="3138488" y="1604963"/>
          <p14:tracePt t="81206" x="3109913" y="1604963"/>
          <p14:tracePt t="81223" x="3062288" y="1628775"/>
          <p14:tracePt t="81239" x="3024188" y="1647825"/>
          <p14:tracePt t="81256" x="2995613" y="1662113"/>
          <p14:tracePt t="81273" x="2947988" y="1685925"/>
          <p14:tracePt t="81289" x="2909888" y="1704975"/>
          <p14:tracePt t="81306" x="2881313" y="1724025"/>
          <p14:tracePt t="81323" x="2857500" y="1733550"/>
          <p14:tracePt t="81324" x="2843213" y="1747838"/>
          <p14:tracePt t="81340" x="2828925" y="1752600"/>
          <p14:tracePt t="81356" x="2824163" y="1757363"/>
          <p14:tracePt t="81373" x="2814638" y="1757363"/>
          <p14:tracePt t="81486" x="2814638" y="1762125"/>
          <p14:tracePt t="81501" x="2814638" y="1766888"/>
          <p14:tracePt t="81516" x="2814638" y="1771650"/>
          <p14:tracePt t="81533" x="2819400" y="1776413"/>
          <p14:tracePt t="81551" x="2843213" y="1785938"/>
          <p14:tracePt t="81565" x="2871788" y="1795463"/>
          <p14:tracePt t="81575" x="2914650" y="1795463"/>
          <p14:tracePt t="81590" x="2947988" y="1795463"/>
          <p14:tracePt t="81606" x="2990850" y="1795463"/>
          <p14:tracePt t="81623" x="3033713" y="1795463"/>
          <p14:tracePt t="81640" x="3071813" y="1795463"/>
          <p14:tracePt t="81656" x="3114675" y="1795463"/>
          <p14:tracePt t="81673" x="3138488" y="1795463"/>
          <p14:tracePt t="81690" x="3157538" y="1795463"/>
          <p14:tracePt t="81707" x="3190875" y="1781175"/>
          <p14:tracePt t="81723" x="3209925" y="1776413"/>
          <p14:tracePt t="81739" x="3224213" y="1776413"/>
          <p14:tracePt t="81756" x="3233738" y="1766888"/>
          <p14:tracePt t="81773" x="3243263" y="1757363"/>
          <p14:tracePt t="81789" x="3252788" y="1752600"/>
          <p14:tracePt t="81806" x="3257550" y="1747838"/>
          <p14:tracePt t="81823" x="3262313" y="1738313"/>
          <p14:tracePt t="81824" x="3262313" y="1728788"/>
          <p14:tracePt t="81839" x="3262313" y="1719263"/>
          <p14:tracePt t="81856" x="3262313" y="1704975"/>
          <p14:tracePt t="81873" x="3257550" y="1690688"/>
          <p14:tracePt t="81889" x="3248025" y="1681163"/>
          <p14:tracePt t="81906" x="3224213" y="1666875"/>
          <p14:tracePt t="81923" x="3205163" y="1662113"/>
          <p14:tracePt t="81940" x="3176588" y="1652588"/>
          <p14:tracePt t="81956" x="3133725" y="1662113"/>
          <p14:tracePt t="81973" x="3109913" y="1666875"/>
          <p14:tracePt t="81989" x="3095625" y="1671638"/>
          <p14:tracePt t="82006" x="3081338" y="1676400"/>
          <p14:tracePt t="82023" x="3062288" y="1685925"/>
          <p14:tracePt t="82039" x="3057525" y="1695450"/>
          <p14:tracePt t="82056" x="3052763" y="1700213"/>
          <p14:tracePt t="82073" x="3043238" y="1704975"/>
          <p14:tracePt t="82089" x="3033713" y="1714500"/>
          <p14:tracePt t="82106" x="3028950" y="1719263"/>
          <p14:tracePt t="83940" x="3086100" y="1719263"/>
          <p14:tracePt t="83947" x="3162300" y="1709738"/>
          <p14:tracePt t="83956" x="3238500" y="1709738"/>
          <p14:tracePt t="83972" x="3362325" y="1709738"/>
          <p14:tracePt t="83989" x="3452813" y="1709738"/>
          <p14:tracePt t="84006" x="3571875" y="1709738"/>
          <p14:tracePt t="84039" x="3681413" y="1719263"/>
          <p14:tracePt t="84072" x="3771900" y="1719263"/>
          <p14:tracePt t="84089" x="3790950" y="1719263"/>
          <p14:tracePt t="84106" x="3814763" y="1719263"/>
          <p14:tracePt t="84122" x="3833813" y="1719263"/>
          <p14:tracePt t="84140" x="3852863" y="1719263"/>
          <p14:tracePt t="84156" x="3876675" y="1714500"/>
          <p14:tracePt t="84173" x="3890963" y="1714500"/>
          <p14:tracePt t="84189" x="3924300" y="1709738"/>
          <p14:tracePt t="84206" x="3943350" y="1700213"/>
          <p14:tracePt t="84222" x="3967163" y="1695450"/>
          <p14:tracePt t="84239" x="3995738" y="1690688"/>
          <p14:tracePt t="84256" x="4043363" y="1676400"/>
          <p14:tracePt t="84272" x="4071938" y="1666875"/>
          <p14:tracePt t="84289" x="4100513" y="1662113"/>
          <p14:tracePt t="84306" x="4119563" y="1657350"/>
          <p14:tracePt t="84322" x="4138613" y="1647825"/>
          <p14:tracePt t="84339" x="4143375" y="1643063"/>
          <p14:tracePt t="84356" x="4152900" y="1643063"/>
          <p14:tracePt t="84409" x="4152900" y="1638300"/>
          <p14:tracePt t="84424" x="4152900" y="1633538"/>
          <p14:tracePt t="84432" x="4152900" y="1628775"/>
          <p14:tracePt t="84439" x="4148138" y="1628775"/>
          <p14:tracePt t="84456" x="4119563" y="1614488"/>
          <p14:tracePt t="84473" x="4090988" y="1609725"/>
          <p14:tracePt t="84489" x="4052888" y="1604963"/>
          <p14:tracePt t="84506" x="4005263" y="1590675"/>
          <p14:tracePt t="84522" x="3976688" y="1585913"/>
          <p14:tracePt t="84539" x="3957638" y="1581150"/>
          <p14:tracePt t="84556" x="3924300" y="1581150"/>
          <p14:tracePt t="84572" x="3895725" y="1571625"/>
          <p14:tracePt t="84589" x="3867150" y="1571625"/>
          <p14:tracePt t="84606" x="3838575" y="1571625"/>
          <p14:tracePt t="84622" x="3805238" y="1571625"/>
          <p14:tracePt t="84639" x="3786188" y="1571625"/>
          <p14:tracePt t="84656" x="3762375" y="1576388"/>
          <p14:tracePt t="84672" x="3738563" y="1581150"/>
          <p14:tracePt t="84689" x="3705225" y="1590675"/>
          <p14:tracePt t="84706" x="3695700" y="1595438"/>
          <p14:tracePt t="84722" x="3681413" y="1604963"/>
          <p14:tracePt t="84739" x="3667125" y="1604963"/>
          <p14:tracePt t="84756" x="3662363" y="1604963"/>
          <p14:tracePt t="84772" x="3657600" y="1604963"/>
          <p14:tracePt t="84789" x="3648075" y="1604963"/>
          <p14:tracePt t="84822" x="3643313" y="1614488"/>
          <p14:tracePt t="84839" x="3638550" y="1619250"/>
          <p14:tracePt t="84856" x="3629025" y="1633538"/>
          <p14:tracePt t="84872" x="3619500" y="1657350"/>
          <p14:tracePt t="84889" x="3614738" y="1666875"/>
          <p14:tracePt t="84906" x="3609975" y="1676400"/>
          <p14:tracePt t="84922" x="3609975" y="1685925"/>
          <p14:tracePt t="84939" x="3609975" y="1695450"/>
          <p14:tracePt t="84956" x="3609975" y="1704975"/>
          <p14:tracePt t="84972" x="3609975" y="1719263"/>
          <p14:tracePt t="84989" x="3609975" y="1743075"/>
          <p14:tracePt t="85006" x="3614738" y="1766888"/>
          <p14:tracePt t="85022" x="3629025" y="1781175"/>
          <p14:tracePt t="85039" x="3638550" y="1800225"/>
          <p14:tracePt t="85056" x="3657600" y="1819275"/>
          <p14:tracePt t="85072" x="3676650" y="1833563"/>
          <p14:tracePt t="85089" x="3690938" y="1852613"/>
          <p14:tracePt t="85106" x="3705225" y="1862138"/>
          <p14:tracePt t="85122" x="3733800" y="1876425"/>
          <p14:tracePt t="85139" x="3748088" y="1881188"/>
          <p14:tracePt t="85156" x="3762375" y="1895475"/>
          <p14:tracePt t="85173" x="3795713" y="1905000"/>
          <p14:tracePt t="85189" x="3819525" y="1905000"/>
          <p14:tracePt t="85206" x="3838575" y="1905000"/>
          <p14:tracePt t="85222" x="3862388" y="1905000"/>
          <p14:tracePt t="85239" x="3890963" y="1905000"/>
          <p14:tracePt t="85256" x="3914775" y="1905000"/>
          <p14:tracePt t="85272" x="3933825" y="1905000"/>
          <p14:tracePt t="85289" x="3971925" y="1895475"/>
          <p14:tracePt t="85306" x="4014788" y="1885950"/>
          <p14:tracePt t="85322" x="4043363" y="1876425"/>
          <p14:tracePt t="85339" x="4067175" y="1857375"/>
          <p14:tracePt t="85356" x="4095750" y="1838325"/>
          <p14:tracePt t="85372" x="4138613" y="1814513"/>
          <p14:tracePt t="85389" x="4157663" y="1804988"/>
          <p14:tracePt t="85406" x="4171950" y="1785938"/>
          <p14:tracePt t="85422" x="4191000" y="1771650"/>
          <p14:tracePt t="85439" x="4200525" y="1762125"/>
          <p14:tracePt t="85456" x="4205288" y="1747838"/>
          <p14:tracePt t="85472" x="4210050" y="1728788"/>
          <p14:tracePt t="85489" x="4210050" y="1709738"/>
          <p14:tracePt t="85506" x="4210050" y="1700213"/>
          <p14:tracePt t="85522" x="4205288" y="1690688"/>
          <p14:tracePt t="85539" x="4195763" y="1676400"/>
          <p14:tracePt t="85556" x="4186238" y="1666875"/>
          <p14:tracePt t="85572" x="4176713" y="1657350"/>
          <p14:tracePt t="85589" x="4157663" y="1652588"/>
          <p14:tracePt t="85606" x="4133850" y="1643063"/>
          <p14:tracePt t="85622" x="4086225" y="1628775"/>
          <p14:tracePt t="85639" x="4057650" y="1619250"/>
          <p14:tracePt t="85656" x="4029075" y="1619250"/>
          <p14:tracePt t="85672" x="3990975" y="1619250"/>
          <p14:tracePt t="85689" x="3967163" y="1619250"/>
          <p14:tracePt t="85706" x="3938588" y="1619250"/>
          <p14:tracePt t="85722" x="3914775" y="1619250"/>
          <p14:tracePt t="85739" x="3871913" y="1624013"/>
          <p14:tracePt t="85756" x="3833813" y="1633538"/>
          <p14:tracePt t="85772" x="3810000" y="1638300"/>
          <p14:tracePt t="85789" x="3790950" y="1638300"/>
          <p14:tracePt t="85806" x="3771900" y="1638300"/>
          <p14:tracePt t="85822" x="3762375" y="1643063"/>
          <p14:tracePt t="85839" x="3752850" y="1647825"/>
          <p14:tracePt t="85856" x="3738563" y="1652588"/>
          <p14:tracePt t="85872" x="3729038" y="1657350"/>
          <p14:tracePt t="85889" x="3719513" y="1666875"/>
          <p14:tracePt t="85906" x="3709988" y="1671638"/>
          <p14:tracePt t="85922" x="3700463" y="1681163"/>
          <p14:tracePt t="85939" x="3695700" y="1685925"/>
          <p14:tracePt t="85956" x="3686175" y="1690688"/>
          <p14:tracePt t="85972" x="3681413" y="1690688"/>
          <p14:tracePt t="85989" x="3671888" y="1690688"/>
          <p14:tracePt t="86006" x="3667125" y="1690688"/>
          <p14:tracePt t="86657" x="3667125" y="1695450"/>
          <p14:tracePt t="86664" x="3667125" y="1704975"/>
          <p14:tracePt t="86672" x="3667125" y="1709738"/>
          <p14:tracePt t="86689" x="3667125" y="1714500"/>
          <p14:tracePt t="86706" x="3667125" y="1724025"/>
          <p14:tracePt t="86739" x="3667125" y="1728788"/>
          <p14:tracePt t="86775" x="3667125" y="1733550"/>
          <p14:tracePt t="86805" x="3667125" y="1738313"/>
          <p14:tracePt t="86822" x="3667125" y="1743075"/>
          <p14:tracePt t="86839" x="3667125" y="1757363"/>
          <p14:tracePt t="86856" x="3671888" y="1776413"/>
          <p14:tracePt t="86872" x="3681413" y="1790700"/>
          <p14:tracePt t="86889" x="3695700" y="1804988"/>
          <p14:tracePt t="86905" x="3709988" y="1824038"/>
          <p14:tracePt t="86922" x="3748088" y="1847850"/>
          <p14:tracePt t="86939" x="3771900" y="1857375"/>
          <p14:tracePt t="86956" x="3800475" y="1862138"/>
          <p14:tracePt t="86972" x="3862388" y="1876425"/>
          <p14:tracePt t="86989" x="3890963" y="1881188"/>
          <p14:tracePt t="87006" x="3924300" y="1881188"/>
          <p14:tracePt t="87022" x="3948113" y="1881188"/>
          <p14:tracePt t="87039" x="3976688" y="1881188"/>
          <p14:tracePt t="87055" x="4000500" y="1881188"/>
          <p14:tracePt t="87072" x="4024313" y="1876425"/>
          <p14:tracePt t="87089" x="4043363" y="1862138"/>
          <p14:tracePt t="87105" x="4076700" y="1847850"/>
          <p14:tracePt t="87122" x="4100513" y="1828800"/>
          <p14:tracePt t="87139" x="4119563" y="1819275"/>
          <p14:tracePt t="87156" x="4133850" y="1800225"/>
          <p14:tracePt t="87172" x="4143375" y="1785938"/>
          <p14:tracePt t="87189" x="4148138" y="1776413"/>
          <p14:tracePt t="87205" x="4148138" y="1766888"/>
          <p14:tracePt t="87222" x="4148138" y="1733550"/>
          <p14:tracePt t="87239" x="4129088" y="1714500"/>
          <p14:tracePt t="87255" x="4114800" y="1695450"/>
          <p14:tracePt t="87272" x="4100513" y="1681163"/>
          <p14:tracePt t="87289" x="4062413" y="1657350"/>
          <p14:tracePt t="87305" x="4038600" y="1638300"/>
          <p14:tracePt t="87322" x="4019550" y="1619250"/>
          <p14:tracePt t="87339" x="3995738" y="1614488"/>
          <p14:tracePt t="87356" x="3967163" y="1609725"/>
          <p14:tracePt t="87372" x="3948113" y="1604963"/>
          <p14:tracePt t="87389" x="3924300" y="1604963"/>
          <p14:tracePt t="87406" x="3886200" y="1604963"/>
          <p14:tracePt t="87422" x="3867150" y="1604963"/>
          <p14:tracePt t="87439" x="3838575" y="1604963"/>
          <p14:tracePt t="87456" x="3814763" y="1604963"/>
          <p14:tracePt t="87472" x="3781425" y="1604963"/>
          <p14:tracePt t="87489" x="3771900" y="1604963"/>
          <p14:tracePt t="87505" x="3752850" y="1614488"/>
          <p14:tracePt t="87522" x="3743325" y="1619250"/>
          <p14:tracePt t="87539" x="3724275" y="1628775"/>
          <p14:tracePt t="87555" x="3719513" y="1628775"/>
          <p14:tracePt t="87572" x="3714750" y="1628775"/>
          <p14:tracePt t="87589" x="3705225" y="1647825"/>
          <p14:tracePt t="87605" x="3690938" y="1666875"/>
          <p14:tracePt t="87622" x="3686175" y="1695450"/>
          <p14:tracePt t="87639" x="3681413" y="1728788"/>
          <p14:tracePt t="87656" x="3667125" y="1752600"/>
          <p14:tracePt t="87672" x="3662363" y="1766888"/>
          <p14:tracePt t="87689" x="3662363" y="1771650"/>
          <p14:tracePt t="87706" x="3662363" y="1776413"/>
          <p14:tracePt t="87722" x="3662363" y="1785938"/>
          <p14:tracePt t="87739" x="3662363" y="1795463"/>
          <p14:tracePt t="87756" x="3662363" y="1804988"/>
          <p14:tracePt t="87772" x="3671888" y="1814513"/>
          <p14:tracePt t="87789" x="3690938" y="1838325"/>
          <p14:tracePt t="87806" x="3714750" y="1843088"/>
          <p14:tracePt t="87822" x="3738563" y="1847850"/>
          <p14:tracePt t="87839" x="3771900" y="1857375"/>
          <p14:tracePt t="87856" x="3790950" y="1857375"/>
          <p14:tracePt t="87872" x="3814763" y="1857375"/>
          <p14:tracePt t="87889" x="3843338" y="1857375"/>
          <p14:tracePt t="87906" x="3871913" y="1857375"/>
          <p14:tracePt t="87922" x="3895725" y="1852613"/>
          <p14:tracePt t="87939" x="3924300" y="1843088"/>
          <p14:tracePt t="87955" x="3948113" y="1824038"/>
          <p14:tracePt t="87972" x="3981450" y="1804988"/>
          <p14:tracePt t="87989" x="4005263" y="1795463"/>
          <p14:tracePt t="88006" x="4014788" y="1790700"/>
          <p14:tracePt t="88022" x="4019550" y="1790700"/>
          <p14:tracePt t="88039" x="4024313" y="1790700"/>
          <p14:tracePt t="88097" x="4024313" y="1785938"/>
          <p14:tracePt t="88111" x="4024313" y="1781175"/>
          <p14:tracePt t="88119" x="4024313" y="1776413"/>
          <p14:tracePt t="88126" x="4024313" y="1766888"/>
          <p14:tracePt t="88139" x="4024313" y="1762125"/>
          <p14:tracePt t="88155" x="4019550" y="1738313"/>
          <p14:tracePt t="88172" x="4014788" y="1728788"/>
          <p14:tracePt t="88205" x="4014788" y="1719263"/>
          <p14:tracePt t="88222" x="4010025" y="1709738"/>
          <p14:tracePt t="88239" x="4000500" y="1704975"/>
          <p14:tracePt t="88255" x="3990975" y="1695450"/>
          <p14:tracePt t="88272" x="3948113" y="1671638"/>
          <p14:tracePt t="88289" x="3919538" y="1657350"/>
          <p14:tracePt t="88305" x="3900488" y="1652588"/>
          <p14:tracePt t="88322" x="3876675" y="1643063"/>
          <p14:tracePt t="88339" x="3843338" y="1628775"/>
          <p14:tracePt t="88355" x="3829050" y="1624013"/>
          <p14:tracePt t="88372" x="3805238" y="1619250"/>
          <p14:tracePt t="88389" x="3781425" y="1609725"/>
          <p14:tracePt t="88405" x="3757613" y="1609725"/>
          <p14:tracePt t="88422" x="3748088" y="1609725"/>
          <p14:tracePt t="88439" x="3733800" y="1609725"/>
          <p14:tracePt t="88456" x="3719513" y="1614488"/>
          <p14:tracePt t="88472" x="3709988" y="1619250"/>
          <p14:tracePt t="88489" x="3700463" y="1624013"/>
          <p14:tracePt t="88505" x="3686175" y="1638300"/>
          <p14:tracePt t="88522" x="3667125" y="1671638"/>
          <p14:tracePt t="88539" x="3652838" y="1704975"/>
          <p14:tracePt t="88555" x="3648075" y="1724025"/>
          <p14:tracePt t="88572" x="3648075" y="1747838"/>
          <p14:tracePt t="88589" x="3648075" y="1766888"/>
          <p14:tracePt t="88605" x="3648075" y="1776413"/>
          <p14:tracePt t="88622" x="3652838" y="1790700"/>
          <p14:tracePt t="88639" x="3657600" y="1804988"/>
          <p14:tracePt t="88655" x="3676650" y="1814513"/>
          <p14:tracePt t="88672" x="3690938" y="1833563"/>
          <p14:tracePt t="88689" x="3709988" y="1838325"/>
          <p14:tracePt t="88706" x="3752850" y="1847850"/>
          <p14:tracePt t="88722" x="3781425" y="1862138"/>
          <p14:tracePt t="88739" x="3814763" y="1866900"/>
          <p14:tracePt t="88755" x="3848100" y="1871663"/>
          <p14:tracePt t="88772" x="3890963" y="1871663"/>
          <p14:tracePt t="88789" x="3924300" y="1866900"/>
          <p14:tracePt t="88805" x="3957638" y="1852613"/>
          <p14:tracePt t="88822" x="3986213" y="1838325"/>
          <p14:tracePt t="88823" x="4000500" y="1828800"/>
          <p14:tracePt t="88839" x="4029075" y="1804988"/>
          <p14:tracePt t="88855" x="4057650" y="1747838"/>
          <p14:tracePt t="88872" x="4081463" y="1714500"/>
          <p14:tracePt t="88889" x="4095750" y="1657350"/>
          <p14:tracePt t="88905" x="4095750" y="1628775"/>
          <p14:tracePt t="88922" x="4086225" y="1604963"/>
          <p14:tracePt t="88939" x="4076700" y="1590675"/>
          <p14:tracePt t="88955" x="4057650" y="1576388"/>
          <p14:tracePt t="88972" x="4038600" y="1557338"/>
          <p14:tracePt t="88989" x="4014788" y="1552575"/>
          <p14:tracePt t="89005" x="3986213" y="1543050"/>
          <p14:tracePt t="89022" x="3952875" y="1543050"/>
          <p14:tracePt t="89039" x="3933825" y="1543050"/>
          <p14:tracePt t="89055" x="3919538" y="1543050"/>
          <p14:tracePt t="89072" x="3905250" y="1543050"/>
          <p14:tracePt t="89089" x="3881438" y="1547813"/>
          <p14:tracePt t="89105" x="3876675" y="1557338"/>
          <p14:tracePt t="89122" x="3871913" y="1557338"/>
          <p14:tracePt t="89139" x="3867150" y="1562100"/>
          <p14:tracePt t="89155" x="3862388" y="1562100"/>
          <p14:tracePt t="89374" x="3862388" y="1566863"/>
          <p14:tracePt t="89389" x="3862388" y="1562100"/>
          <p14:tracePt t="89764" x="3810000" y="1562100"/>
          <p14:tracePt t="89771" x="3709988" y="1562100"/>
          <p14:tracePt t="89778" x="3586163" y="1562100"/>
          <p14:tracePt t="89789" x="3476625" y="1562100"/>
          <p14:tracePt t="89805" x="3267075" y="1571625"/>
          <p14:tracePt t="89823" x="2900363" y="1581150"/>
          <p14:tracePt t="89839" x="2733675" y="1581150"/>
          <p14:tracePt t="89872" x="2443163" y="1581150"/>
          <p14:tracePt t="89905" x="2243138" y="1562100"/>
          <p14:tracePt t="89922" x="2195513" y="1557338"/>
          <p14:tracePt t="89939" x="2138363" y="1557338"/>
          <p14:tracePt t="89955" x="2043113" y="1557338"/>
          <p14:tracePt t="89972" x="1985963" y="1557338"/>
          <p14:tracePt t="89989" x="1914525" y="1557338"/>
          <p14:tracePt t="90006" x="1843088" y="1557338"/>
          <p14:tracePt t="90022" x="1790700" y="1557338"/>
          <p14:tracePt t="90039" x="1743075" y="1557338"/>
          <p14:tracePt t="90055" x="1666875" y="1557338"/>
          <p14:tracePt t="90072" x="1552575" y="1557338"/>
          <p14:tracePt t="90089" x="1481138" y="1562100"/>
          <p14:tracePt t="90105" x="1428750" y="1566863"/>
          <p14:tracePt t="90122" x="1381125" y="1566863"/>
          <p14:tracePt t="90139" x="1285875" y="1566863"/>
          <p14:tracePt t="90155" x="1219200" y="1566863"/>
          <p14:tracePt t="90172" x="1162050" y="1566863"/>
          <p14:tracePt t="90189" x="1119188" y="1566863"/>
          <p14:tracePt t="90205" x="1057275" y="1566863"/>
          <p14:tracePt t="90222" x="1028700" y="1566863"/>
          <p14:tracePt t="90239" x="1009650" y="1566863"/>
          <p14:tracePt t="90255" x="981075" y="1557338"/>
          <p14:tracePt t="90272" x="966788" y="1552575"/>
          <p14:tracePt t="90289" x="962025" y="1552575"/>
          <p14:tracePt t="90305" x="952500" y="1552575"/>
          <p14:tracePt t="90322" x="942975" y="1552575"/>
          <p14:tracePt t="90410" x="947738" y="1552575"/>
          <p14:tracePt t="90417" x="952500" y="1547813"/>
          <p14:tracePt t="90425" x="957263" y="1547813"/>
          <p14:tracePt t="90439" x="976313" y="1547813"/>
          <p14:tracePt t="90455" x="1000125" y="1547813"/>
          <p14:tracePt t="90472" x="1019175" y="1547813"/>
          <p14:tracePt t="90489" x="1028700" y="1547813"/>
          <p14:tracePt t="90505" x="1042988" y="1547813"/>
          <p14:tracePt t="90522" x="1057275" y="1547813"/>
          <p14:tracePt t="90538" x="1085850" y="1538288"/>
          <p14:tracePt t="90555" x="1123950" y="1533525"/>
          <p14:tracePt t="90572" x="1185863" y="1528763"/>
          <p14:tracePt t="90588" x="1228725" y="1528763"/>
          <p14:tracePt t="90605" x="1276350" y="1528763"/>
          <p14:tracePt t="90622" x="1338263" y="1528763"/>
          <p14:tracePt t="90638" x="1433513" y="1543050"/>
          <p14:tracePt t="90655" x="1490663" y="1552575"/>
          <p14:tracePt t="90672" x="1562100" y="1552575"/>
          <p14:tracePt t="90689" x="1633538" y="1552575"/>
          <p14:tracePt t="90705" x="1685925" y="1552575"/>
          <p14:tracePt t="90722" x="1733550" y="1552575"/>
          <p14:tracePt t="90739" x="1776413" y="1552575"/>
          <p14:tracePt t="90755" x="1838325" y="1552575"/>
          <p14:tracePt t="90772" x="1876425" y="1552575"/>
          <p14:tracePt t="90789" x="1895475" y="1552575"/>
          <p14:tracePt t="90805" x="1905000" y="1552575"/>
          <p14:tracePt t="90822" x="1914525" y="1552575"/>
          <p14:tracePt t="90839" x="1924050" y="1552575"/>
          <p14:tracePt t="90855" x="1928813" y="1552575"/>
          <p14:tracePt t="90872" x="1933575" y="1552575"/>
          <p14:tracePt t="92217" x="1909763" y="1552575"/>
          <p14:tracePt t="92224" x="1862138" y="1552575"/>
          <p14:tracePt t="92231" x="1819275" y="1552575"/>
          <p14:tracePt t="92239" x="1762125" y="1552575"/>
          <p14:tracePt t="92255" x="1681163" y="1552575"/>
          <p14:tracePt t="92272" x="1614488" y="1552575"/>
          <p14:tracePt t="92289" x="1562100" y="1552575"/>
          <p14:tracePt t="92322" x="1466850" y="1552575"/>
          <p14:tracePt t="92355" x="1390650" y="1552575"/>
          <p14:tracePt t="92372" x="1323975" y="1552575"/>
          <p14:tracePt t="92388" x="1271588" y="1552575"/>
          <p14:tracePt t="92405" x="1228725" y="1552575"/>
          <p14:tracePt t="92423" x="1185863" y="1552575"/>
          <p14:tracePt t="92439" x="1133475" y="1552575"/>
          <p14:tracePt t="92455" x="1100138" y="1552575"/>
          <p14:tracePt t="92472" x="1071563" y="1552575"/>
          <p14:tracePt t="92488" x="1014413" y="1552575"/>
          <p14:tracePt t="92505" x="985838" y="1552575"/>
          <p14:tracePt t="92522" x="952500" y="1552575"/>
          <p14:tracePt t="92539" x="923925" y="1552575"/>
          <p14:tracePt t="92555" x="895350" y="1552575"/>
          <p14:tracePt t="92572" x="885825" y="1552575"/>
          <p14:tracePt t="92588" x="876300" y="1552575"/>
          <p14:tracePt t="92605" x="871538" y="1552575"/>
          <p14:tracePt t="92622" x="862013" y="1552575"/>
          <p14:tracePt t="92638" x="857250" y="1552575"/>
          <p14:tracePt t="92681" x="862013" y="1552575"/>
          <p14:tracePt t="92688" x="881063" y="1543050"/>
          <p14:tracePt t="92705" x="914400" y="1538288"/>
          <p14:tracePt t="92722" x="966788" y="1533525"/>
          <p14:tracePt t="92738" x="1057275" y="1524000"/>
          <p14:tracePt t="92755" x="1128713" y="1524000"/>
          <p14:tracePt t="92772" x="1200150" y="1524000"/>
          <p14:tracePt t="92788" x="1266825" y="1524000"/>
          <p14:tracePt t="92805" x="1338263" y="1524000"/>
          <p14:tracePt t="92822" x="1376363" y="1524000"/>
          <p14:tracePt t="92838" x="1419225" y="1524000"/>
          <p14:tracePt t="92855" x="1485900" y="1524000"/>
          <p14:tracePt t="92872" x="1538288" y="1524000"/>
          <p14:tracePt t="92888" x="1571625" y="1524000"/>
          <p14:tracePt t="92905" x="1614488" y="1528763"/>
          <p14:tracePt t="92922" x="1676400" y="1528763"/>
          <p14:tracePt t="92938" x="1704975" y="1528763"/>
          <p14:tracePt t="92955" x="1738313" y="1528763"/>
          <p14:tracePt t="92972" x="1762125" y="1528763"/>
          <p14:tracePt t="92988" x="1790700" y="1528763"/>
          <p14:tracePt t="93005" x="1809750" y="1528763"/>
          <p14:tracePt t="93022" x="1824038" y="1528763"/>
          <p14:tracePt t="93039" x="1838325" y="1528763"/>
          <p14:tracePt t="93055" x="1857375" y="1528763"/>
          <p14:tracePt t="93072" x="1871663" y="1528763"/>
          <p14:tracePt t="93088" x="1876425" y="1528763"/>
          <p14:tracePt t="93105" x="1885950" y="1528763"/>
          <p14:tracePt t="93122" x="1890713" y="1528763"/>
          <p14:tracePt t="97167" x="1966913" y="1595438"/>
          <p14:tracePt t="97174" x="2133600" y="1738313"/>
          <p14:tracePt t="97189" x="2562225" y="2214563"/>
          <p14:tracePt t="97205" x="2924175" y="2681288"/>
          <p14:tracePt t="97222" x="3333750" y="3209925"/>
          <p14:tracePt t="97239" x="3595688" y="3576638"/>
          <p14:tracePt t="97272" x="3981450" y="4114800"/>
          <p14:tracePt t="97305" x="4033838" y="4200525"/>
          <p14:tracePt t="97322" x="4033838" y="4205288"/>
          <p14:tracePt t="97505" x="4071938" y="4219575"/>
          <p14:tracePt t="97512" x="4133850" y="4252913"/>
          <p14:tracePt t="97521" x="4181475" y="4281488"/>
          <p14:tracePt t="97538" x="4271963" y="4333875"/>
          <p14:tracePt t="97555" x="4329113" y="4362450"/>
          <p14:tracePt t="97571" x="4376738" y="4386263"/>
          <p14:tracePt t="97588" x="4386263" y="4386263"/>
          <p14:tracePt t="97605" x="4395788" y="4386263"/>
          <p14:tracePt t="97622" x="4414838" y="4386263"/>
          <p14:tracePt t="97638" x="4424363" y="4381500"/>
          <p14:tracePt t="97655" x="4438650" y="4376738"/>
          <p14:tracePt t="97671" x="4457700" y="4362450"/>
          <p14:tracePt t="97688" x="4476750" y="4343400"/>
          <p14:tracePt t="97705" x="4486275" y="4333875"/>
          <p14:tracePt t="97721" x="4500563" y="4324350"/>
          <p14:tracePt t="97738" x="4510088" y="4314825"/>
          <p14:tracePt t="97755" x="4519613" y="4305300"/>
          <p14:tracePt t="97771" x="4519613" y="4300538"/>
          <p14:tracePt t="97788" x="4519613" y="4295775"/>
          <p14:tracePt t="97805" x="4519613" y="4286250"/>
          <p14:tracePt t="97821" x="4510088" y="4276725"/>
          <p14:tracePt t="97838" x="4486275" y="4262438"/>
          <p14:tracePt t="97855" x="4448175" y="4238625"/>
          <p14:tracePt t="97872" x="4367213" y="4205288"/>
          <p14:tracePt t="97888" x="4333875" y="4186238"/>
          <p14:tracePt t="97905" x="4295775" y="4176713"/>
          <p14:tracePt t="97921" x="4271963" y="4162425"/>
          <p14:tracePt t="97938" x="4257675" y="4152900"/>
          <p14:tracePt t="97955" x="4252913" y="4148138"/>
          <p14:tracePt t="98151" x="4286250" y="4148138"/>
          <p14:tracePt t="98159" x="4329113" y="4148138"/>
          <p14:tracePt t="98171" x="4376738" y="4148138"/>
          <p14:tracePt t="98188" x="4510088" y="4148138"/>
          <p14:tracePt t="98205" x="4581525" y="4148138"/>
          <p14:tracePt t="98222" x="4648200" y="4148138"/>
          <p14:tracePt t="98238" x="4705350" y="4148138"/>
          <p14:tracePt t="98255" x="4791075" y="4148138"/>
          <p14:tracePt t="98271" x="4833938" y="4148138"/>
          <p14:tracePt t="98288" x="4872038" y="4143375"/>
          <p14:tracePt t="98305" x="4914900" y="4133850"/>
          <p14:tracePt t="98321" x="4953000" y="4133850"/>
          <p14:tracePt t="98338" x="4991100" y="4129088"/>
          <p14:tracePt t="98355" x="5024438" y="4129088"/>
          <p14:tracePt t="98372" x="5062538" y="4129088"/>
          <p14:tracePt t="98388" x="5086350" y="4129088"/>
          <p14:tracePt t="98405" x="5100638" y="4129088"/>
          <p14:tracePt t="98421" x="5110163" y="4129088"/>
          <p14:tracePt t="98438" x="5119688" y="4129088"/>
          <p14:tracePt t="98455" x="5129213" y="4129088"/>
          <p14:tracePt t="98471" x="5133975" y="4129088"/>
          <p14:tracePt t="98488" x="5138738" y="4129088"/>
          <p14:tracePt t="98505" x="5148263" y="4129088"/>
          <p14:tracePt t="99848" x="5100638" y="4133850"/>
          <p14:tracePt t="99856" x="5019675" y="4138613"/>
          <p14:tracePt t="99863" x="4962525" y="4138613"/>
          <p14:tracePt t="99871" x="4895850" y="4148138"/>
          <p14:tracePt t="99888" x="4738688" y="4157663"/>
          <p14:tracePt t="99905" x="4572000" y="4176713"/>
          <p14:tracePt t="99938" x="4233863" y="4200525"/>
          <p14:tracePt t="99971" x="3986213" y="4219575"/>
          <p14:tracePt t="99988" x="3838575" y="4224338"/>
          <p14:tracePt t="100005" x="3733800" y="4243388"/>
          <p14:tracePt t="100021" x="3619500" y="4243388"/>
          <p14:tracePt t="100038" x="3495675" y="4243388"/>
          <p14:tracePt t="100054" x="3419475" y="4243388"/>
          <p14:tracePt t="100071" x="3338513" y="4243388"/>
          <p14:tracePt t="100088" x="3233738" y="4248150"/>
          <p14:tracePt t="100105" x="3095625" y="4271963"/>
          <p14:tracePt t="100121" x="3019425" y="4305300"/>
          <p14:tracePt t="100138" x="2947988" y="4324350"/>
          <p14:tracePt t="100154" x="2862263" y="4357688"/>
          <p14:tracePt t="100171" x="2738438" y="4405313"/>
          <p14:tracePt t="100188" x="2647950" y="4443413"/>
          <p14:tracePt t="100205" x="2581275" y="4481513"/>
          <p14:tracePt t="100221" x="2519363" y="4510088"/>
          <p14:tracePt t="100238" x="2438400" y="4533900"/>
          <p14:tracePt t="100255" x="2405063" y="4543425"/>
          <p14:tracePt t="100271" x="2357438" y="4548188"/>
          <p14:tracePt t="100288" x="2300288" y="4548188"/>
          <p14:tracePt t="100304" x="2257425" y="4548188"/>
          <p14:tracePt t="100321" x="2214563" y="4548188"/>
          <p14:tracePt t="100338" x="2176463" y="4557713"/>
          <p14:tracePt t="100355" x="2124075" y="4557713"/>
          <p14:tracePt t="100371" x="2095500" y="4557713"/>
          <p14:tracePt t="100388" x="2071688" y="4557713"/>
          <p14:tracePt t="100405" x="2052638" y="4557713"/>
          <p14:tracePt t="100421" x="2033588" y="4557713"/>
          <p14:tracePt t="100438" x="2028825" y="4557713"/>
          <p14:tracePt t="100455" x="2024063" y="4557713"/>
          <p14:tracePt t="100471" x="2014538" y="4557713"/>
          <p14:tracePt t="100568" x="2024063" y="4557713"/>
          <p14:tracePt t="100575" x="2043113" y="4557713"/>
          <p14:tracePt t="100588" x="2066925" y="4557713"/>
          <p14:tracePt t="100605" x="2233613" y="4567238"/>
          <p14:tracePt t="100621" x="2357438" y="4567238"/>
          <p14:tracePt t="100638" x="2481263" y="4562475"/>
          <p14:tracePt t="100654" x="2595563" y="4557713"/>
          <p14:tracePt t="100671" x="2752725" y="4538663"/>
          <p14:tracePt t="100688" x="2847975" y="4533900"/>
          <p14:tracePt t="100704" x="2905125" y="4533900"/>
          <p14:tracePt t="100721" x="3005138" y="4533900"/>
          <p14:tracePt t="100738" x="3071813" y="4533900"/>
          <p14:tracePt t="100754" x="3143250" y="4533900"/>
          <p14:tracePt t="100771" x="3190875" y="4533900"/>
          <p14:tracePt t="100788" x="3267075" y="4533900"/>
          <p14:tracePt t="100805" x="3305175" y="4533900"/>
          <p14:tracePt t="100821" x="3348038" y="4533900"/>
          <p14:tracePt t="100838" x="3381375" y="4538663"/>
          <p14:tracePt t="100854" x="3429000" y="4538663"/>
          <p14:tracePt t="100871" x="3448050" y="4538663"/>
          <p14:tracePt t="100888" x="3467100" y="4538663"/>
          <p14:tracePt t="100905" x="3481388" y="4538663"/>
          <p14:tracePt t="100921" x="3490913" y="4538663"/>
          <p14:tracePt t="100938" x="3495675" y="4538663"/>
          <p14:tracePt t="100955" x="3505200" y="4538663"/>
          <p14:tracePt t="103375" x="3395663" y="4391025"/>
          <p14:tracePt t="103381" x="3190875" y="4076700"/>
          <p14:tracePt t="103389" x="3038475" y="3867150"/>
          <p14:tracePt t="103405" x="2690813" y="3309938"/>
          <p14:tracePt t="103438" x="2219325" y="2624138"/>
          <p14:tracePt t="103471" x="1928813" y="2219325"/>
          <p14:tracePt t="103488" x="1866900" y="2100263"/>
          <p14:tracePt t="103505" x="1804988" y="1962150"/>
          <p14:tracePt t="103521" x="1790700" y="1909763"/>
          <p14:tracePt t="103538" x="1771650" y="1881188"/>
          <p14:tracePt t="103554" x="1762125" y="1852613"/>
          <p14:tracePt t="103572" x="1752600" y="1824038"/>
          <p14:tracePt t="103588" x="1747838" y="1809750"/>
          <p14:tracePt t="103604" x="1738313" y="1800225"/>
          <p14:tracePt t="103621" x="1733550" y="1795463"/>
          <p14:tracePt t="103638" x="1728788" y="1785938"/>
          <p14:tracePt t="103654" x="1728788" y="1781175"/>
          <p14:tracePt t="103671" x="1728788" y="1776413"/>
          <p14:tracePt t="103688" x="1728788" y="1771650"/>
          <p14:tracePt t="103704" x="1728788" y="1762125"/>
          <p14:tracePt t="103721" x="1724025" y="1752600"/>
          <p14:tracePt t="103738" x="1719263" y="1747838"/>
          <p14:tracePt t="103755" x="1719263" y="1714500"/>
          <p14:tracePt t="103771" x="1738313" y="1633538"/>
          <p14:tracePt t="103787" x="1762125" y="1600200"/>
          <p14:tracePt t="103804" x="1785938" y="1566863"/>
          <p14:tracePt t="103821" x="1824038" y="1533525"/>
          <p14:tracePt t="103838" x="1847850" y="1519238"/>
          <p14:tracePt t="103854" x="1866900" y="1509713"/>
          <p14:tracePt t="103871" x="1876425" y="1500188"/>
          <p14:tracePt t="103888" x="1885950" y="1495425"/>
          <p14:tracePt t="103904" x="1895475" y="1495425"/>
          <p14:tracePt t="103947" x="1890713" y="1495425"/>
          <p14:tracePt t="103955" x="1876425" y="1500188"/>
          <p14:tracePt t="103971" x="1757363" y="1547813"/>
          <p14:tracePt t="103988" x="1566863" y="1633538"/>
          <p14:tracePt t="104004" x="1266825" y="1733550"/>
          <p14:tracePt t="104021" x="1100138" y="1762125"/>
          <p14:tracePt t="104038" x="985838" y="1757363"/>
          <p14:tracePt t="104054" x="923925" y="1738313"/>
          <p14:tracePt t="104071" x="857250" y="1685925"/>
          <p14:tracePt t="104088" x="819150" y="1628775"/>
          <p14:tracePt t="104104" x="804863" y="1533525"/>
          <p14:tracePt t="104121" x="804863" y="1400175"/>
          <p14:tracePt t="104138" x="852488" y="1233488"/>
          <p14:tracePt t="104155" x="895350" y="1176338"/>
          <p14:tracePt t="104171" x="971550" y="1123950"/>
          <p14:tracePt t="104188" x="1071563" y="1081088"/>
          <p14:tracePt t="104204" x="1166813" y="1066800"/>
          <p14:tracePt t="104221" x="1228725" y="1076325"/>
          <p14:tracePt t="104238" x="1281113" y="1090613"/>
          <p14:tracePt t="104255" x="1328738" y="1123950"/>
          <p14:tracePt t="104271" x="1347788" y="1138238"/>
          <p14:tracePt t="104288" x="1357313" y="1152525"/>
          <p14:tracePt t="104304" x="1362075" y="1166813"/>
          <p14:tracePt t="104321" x="1362075" y="1228725"/>
          <p14:tracePt t="104338" x="1352550" y="1262063"/>
          <p14:tracePt t="104354" x="1338263" y="1295400"/>
          <p14:tracePt t="104371" x="1323975" y="1309688"/>
          <p14:tracePt t="104388" x="1314450" y="1323975"/>
          <p14:tracePt t="104404" x="1309688" y="1328738"/>
          <p14:tracePt t="104439" x="1304925" y="1328738"/>
          <p14:tracePt t="105365" x="1304925" y="1338263"/>
          <p14:tracePt t="105373" x="1300163" y="1352550"/>
          <p14:tracePt t="105379" x="1295400" y="1362075"/>
          <p14:tracePt t="105387" x="1281113" y="1381125"/>
          <p14:tracePt t="105404" x="1247775" y="1428750"/>
          <p14:tracePt t="105437" x="1143000" y="1514475"/>
          <p14:tracePt t="105471" x="1076325" y="1562100"/>
          <p14:tracePt t="105489" x="1033463" y="1585913"/>
          <p14:tracePt t="105504" x="1009650" y="1595438"/>
          <p14:tracePt t="105521" x="990600" y="1609725"/>
          <p14:tracePt t="105538" x="966788" y="1614488"/>
          <p14:tracePt t="105554" x="933450" y="1624013"/>
          <p14:tracePt t="105571" x="919163" y="1633538"/>
          <p14:tracePt t="105587" x="904875" y="1633538"/>
          <p14:tracePt t="105604" x="900113" y="1633538"/>
          <p14:tracePt t="105621" x="890588" y="1633538"/>
          <p14:tracePt t="105638" x="885825" y="1633538"/>
          <p14:tracePt t="105654" x="881063" y="1633538"/>
          <p14:tracePt t="105671" x="876300" y="1633538"/>
          <p14:tracePt t="106349" x="890588" y="1628775"/>
          <p14:tracePt t="106357" x="919163" y="1624013"/>
          <p14:tracePt t="106363" x="933450" y="1624013"/>
          <p14:tracePt t="106371" x="962025" y="1624013"/>
          <p14:tracePt t="106387" x="1004888" y="1624013"/>
          <p14:tracePt t="106421" x="1062038" y="1624013"/>
          <p14:tracePt t="106454" x="1133475" y="1614488"/>
          <p14:tracePt t="106471" x="1162050" y="1614488"/>
          <p14:tracePt t="106487" x="1233488" y="1600200"/>
          <p14:tracePt t="106504" x="1285875" y="1595438"/>
          <p14:tracePt t="106521" x="1333500" y="1595438"/>
          <p14:tracePt t="106538" x="1376363" y="1585913"/>
          <p14:tracePt t="106554" x="1438275" y="1581150"/>
          <p14:tracePt t="106571" x="1481138" y="1581150"/>
          <p14:tracePt t="106588" x="1528763" y="1581150"/>
          <p14:tracePt t="106604" x="1566863" y="1576388"/>
          <p14:tracePt t="106621" x="1628775" y="1576388"/>
          <p14:tracePt t="106637" x="1662113" y="1562100"/>
          <p14:tracePt t="106654" x="1690688" y="1562100"/>
          <p14:tracePt t="106671" x="1738313" y="1552575"/>
          <p14:tracePt t="106688" x="1766888" y="1543050"/>
          <p14:tracePt t="106704" x="1804988" y="1538288"/>
          <p14:tracePt t="106721" x="1833563" y="1528763"/>
          <p14:tracePt t="106737" x="1876425" y="1514475"/>
          <p14:tracePt t="106754" x="1895475" y="1509713"/>
          <p14:tracePt t="106771" x="1919288" y="1504950"/>
          <p14:tracePt t="106787" x="1933575" y="1495425"/>
          <p14:tracePt t="106804" x="1943100" y="1490663"/>
          <p14:tracePt t="106821" x="1947863" y="1485900"/>
          <p14:tracePt t="106837" x="1947863" y="1481138"/>
          <p14:tracePt t="106854" x="1947863" y="1471613"/>
          <p14:tracePt t="106871" x="1943100" y="1462088"/>
          <p14:tracePt t="106887" x="1933575" y="1443038"/>
          <p14:tracePt t="106904" x="1895475" y="1423988"/>
          <p14:tracePt t="106921" x="1771650" y="1381125"/>
          <p14:tracePt t="106937" x="1657350" y="1357313"/>
          <p14:tracePt t="106954" x="1571625" y="1338263"/>
          <p14:tracePt t="106971" x="1504950" y="1333500"/>
          <p14:tracePt t="106987" x="1428750" y="1319213"/>
          <p14:tracePt t="107004" x="1385888" y="1319213"/>
          <p14:tracePt t="107021" x="1333500" y="1319213"/>
          <p14:tracePt t="107037" x="1285875" y="1319213"/>
          <p14:tracePt t="107055" x="1209675" y="1319213"/>
          <p14:tracePt t="107071" x="1157288" y="1323975"/>
          <p14:tracePt t="107088" x="1114425" y="1328738"/>
          <p14:tracePt t="107104" x="1071563" y="1343025"/>
          <p14:tracePt t="107121" x="1023938" y="1352550"/>
          <p14:tracePt t="107138" x="995363" y="1357313"/>
          <p14:tracePt t="107154" x="981075" y="1366838"/>
          <p14:tracePt t="107171" x="966788" y="1366838"/>
          <p14:tracePt t="107187" x="962025" y="1366838"/>
          <p14:tracePt t="107205" x="957263" y="1366838"/>
          <p14:tracePt t="107244" x="957263" y="1371600"/>
          <p14:tracePt t="107254" x="957263" y="1376363"/>
          <p14:tracePt t="107271" x="957263" y="1395413"/>
          <p14:tracePt t="107287" x="971550" y="1419225"/>
          <p14:tracePt t="107304" x="1014413" y="1457325"/>
          <p14:tracePt t="107321" x="1052513" y="1471613"/>
          <p14:tracePt t="107337" x="1114425" y="1495425"/>
          <p14:tracePt t="107354" x="1209675" y="1509713"/>
          <p14:tracePt t="107371" x="1271588" y="1514475"/>
          <p14:tracePt t="107387" x="1323975" y="1528763"/>
          <p14:tracePt t="107404" x="1357313" y="1528763"/>
          <p14:tracePt t="107421" x="1419225" y="1533525"/>
          <p14:tracePt t="107437" x="1471613" y="1533525"/>
          <p14:tracePt t="107455" x="1514475" y="1533525"/>
          <p14:tracePt t="107471" x="1562100" y="1533525"/>
          <p14:tracePt t="107487" x="1638300" y="1524000"/>
          <p14:tracePt t="107504" x="1681163" y="1519238"/>
          <p14:tracePt t="107521" x="1709738" y="1514475"/>
          <p14:tracePt t="107538" x="1757363" y="1509713"/>
          <p14:tracePt t="107554" x="1785938" y="1495425"/>
          <p14:tracePt t="107571" x="1809750" y="1490663"/>
          <p14:tracePt t="107587" x="1833563" y="1485900"/>
          <p14:tracePt t="107604" x="1866900" y="1466850"/>
          <p14:tracePt t="107621" x="1885950" y="1462088"/>
          <p14:tracePt t="107637" x="1909763" y="1457325"/>
          <p14:tracePt t="107654" x="1924050" y="1447800"/>
          <p14:tracePt t="107671" x="1943100" y="1438275"/>
          <p14:tracePt t="107687" x="1952625" y="1433513"/>
          <p14:tracePt t="107704" x="1957388" y="1428750"/>
          <p14:tracePt t="107721" x="1962150" y="1428750"/>
          <p14:tracePt t="107737" x="1962150" y="1423988"/>
          <p14:tracePt t="107754" x="1962150" y="1419225"/>
          <p14:tracePt t="107771" x="1957388" y="1409700"/>
          <p14:tracePt t="107787" x="1919288" y="1390650"/>
          <p14:tracePt t="107804" x="1885950" y="1376363"/>
          <p14:tracePt t="107821" x="1814513" y="1357313"/>
          <p14:tracePt t="107837" x="1743075" y="1347788"/>
          <p14:tracePt t="107854" x="1624013" y="1333500"/>
          <p14:tracePt t="107871" x="1562100" y="1328738"/>
          <p14:tracePt t="107887" x="1519238" y="1314450"/>
          <p14:tracePt t="107904" x="1476375" y="1314450"/>
          <p14:tracePt t="107921" x="1419225" y="1314450"/>
          <p14:tracePt t="107937" x="1376363" y="1314450"/>
          <p14:tracePt t="107954" x="1314450" y="1314450"/>
          <p14:tracePt t="107971" x="1252538" y="1323975"/>
          <p14:tracePt t="107988" x="1176338" y="1338263"/>
          <p14:tracePt t="108004" x="1133475" y="1343025"/>
          <p14:tracePt t="108021" x="1104900" y="1347788"/>
          <p14:tracePt t="108037" x="1071563" y="1357313"/>
          <p14:tracePt t="108054" x="1047750" y="1371600"/>
          <p14:tracePt t="108071" x="1038225" y="1371600"/>
          <p14:tracePt t="108087" x="1014413" y="1381125"/>
          <p14:tracePt t="108104" x="1000125" y="1404938"/>
          <p14:tracePt t="108121" x="985838" y="1423988"/>
          <p14:tracePt t="108137" x="966788" y="1443038"/>
          <p14:tracePt t="108154" x="962025" y="1452563"/>
          <p14:tracePt t="108171" x="952500" y="1462088"/>
          <p14:tracePt t="108187" x="947738" y="1462088"/>
          <p14:tracePt t="108204" x="947738" y="1466850"/>
          <p14:tracePt t="108221" x="947738" y="1485900"/>
          <p14:tracePt t="108237" x="957263" y="1514475"/>
          <p14:tracePt t="108254" x="966788" y="1543050"/>
          <p14:tracePt t="108271" x="985838" y="1566863"/>
          <p14:tracePt t="108287" x="1004888" y="1595438"/>
          <p14:tracePt t="108304" x="1019175" y="1604963"/>
          <p14:tracePt t="108321" x="1057275" y="1624013"/>
          <p14:tracePt t="108337" x="1109663" y="1633538"/>
          <p14:tracePt t="108354" x="1195388" y="1647825"/>
          <p14:tracePt t="108371" x="1243013" y="1647825"/>
          <p14:tracePt t="108387" x="1295400" y="1647825"/>
          <p14:tracePt t="108404" x="1381125" y="1638300"/>
          <p14:tracePt t="108421" x="1438275" y="1633538"/>
          <p14:tracePt t="108437" x="1509713" y="1619250"/>
          <p14:tracePt t="108454" x="1571625" y="1604963"/>
          <p14:tracePt t="108471" x="1662113" y="1585913"/>
          <p14:tracePt t="108487" x="1704975" y="1566863"/>
          <p14:tracePt t="108504" x="1747838" y="1552575"/>
          <p14:tracePt t="108521" x="1785938" y="1543050"/>
          <p14:tracePt t="108537" x="1833563" y="1514475"/>
          <p14:tracePt t="108554" x="1871663" y="1504950"/>
          <p14:tracePt t="108571" x="1900238" y="1490663"/>
          <p14:tracePt t="108587" x="1919288" y="1481138"/>
          <p14:tracePt t="108604" x="1938338" y="1471613"/>
          <p14:tracePt t="108621" x="1943100" y="1471613"/>
          <p14:tracePt t="108637" x="1947863" y="1471613"/>
          <p14:tracePt t="109008" x="2043113" y="1643063"/>
          <p14:tracePt t="109015" x="2209800" y="1928813"/>
          <p14:tracePt t="109023" x="2366963" y="2157413"/>
          <p14:tracePt t="109038" x="2790825" y="2790825"/>
          <p14:tracePt t="109054" x="3243263" y="3290888"/>
          <p14:tracePt t="109071" x="3648075" y="3743325"/>
          <p14:tracePt t="109104" x="4514850" y="4414838"/>
          <p14:tracePt t="109138" x="4876800" y="4662488"/>
          <p14:tracePt t="109154" x="4962525" y="4705350"/>
          <p14:tracePt t="109170" x="4967288" y="4705350"/>
          <p14:tracePt t="109374" x="4995863" y="4705350"/>
          <p14:tracePt t="109382" x="5029200" y="4705350"/>
          <p14:tracePt t="109389" x="5053013" y="4705350"/>
          <p14:tracePt t="109404" x="5100638" y="4691063"/>
          <p14:tracePt t="109420" x="5114925" y="4691063"/>
          <p14:tracePt t="109437" x="5129213" y="4691063"/>
          <p14:tracePt t="109454" x="5133975" y="4691063"/>
          <p14:tracePt t="109470" x="5143500" y="4691063"/>
          <p14:tracePt t="109504" x="5143500" y="4681538"/>
          <p14:tracePt t="109521" x="5129213" y="4600575"/>
          <p14:tracePt t="109537" x="5086350" y="4524375"/>
          <p14:tracePt t="109554" x="5053013" y="4471988"/>
          <p14:tracePt t="109570" x="5019675" y="4433888"/>
          <p14:tracePt t="109587" x="4957763" y="4381500"/>
          <p14:tracePt t="109604" x="4919663" y="4362450"/>
          <p14:tracePt t="109620" x="4900613" y="4348163"/>
          <p14:tracePt t="109637" x="4886325" y="4338638"/>
          <p14:tracePt t="109654" x="4876800" y="4329113"/>
          <p14:tracePt t="109670" x="4872038" y="4329113"/>
          <p14:tracePt t="109687" x="4867275" y="4329113"/>
          <p14:tracePt t="109704" x="4857750" y="4324350"/>
          <p14:tracePt t="109720" x="4848225" y="4319588"/>
          <p14:tracePt t="109737" x="4833938" y="4310063"/>
          <p14:tracePt t="109754" x="4795838" y="4305300"/>
          <p14:tracePt t="109771" x="4729163" y="4291013"/>
          <p14:tracePt t="109787" x="4676775" y="4276725"/>
          <p14:tracePt t="109804" x="4605338" y="4257675"/>
          <p14:tracePt t="109820" x="4529138" y="4224338"/>
          <p14:tracePt t="109822" x="4500563" y="4214813"/>
          <p14:tracePt t="109837" x="4448175" y="4191000"/>
          <p14:tracePt t="109854" x="4424363" y="4181475"/>
          <p14:tracePt t="109871" x="4414838" y="4176713"/>
          <p14:tracePt t="109887" x="4405313" y="4167188"/>
          <p14:tracePt t="109904" x="4395788" y="4167188"/>
          <p14:tracePt t="109947" x="4391025" y="4167188"/>
          <p14:tracePt t="109962" x="4386263" y="4167188"/>
          <p14:tracePt t="109984" x="4381500" y="4167188"/>
          <p14:tracePt t="109991" x="4376738" y="4167188"/>
          <p14:tracePt t="110004" x="4371975" y="4167188"/>
          <p14:tracePt t="110020" x="4338638" y="4176713"/>
          <p14:tracePt t="110037" x="4319588" y="4191000"/>
          <p14:tracePt t="110054" x="4300538" y="4195763"/>
          <p14:tracePt t="110070" x="4291013" y="4200525"/>
          <p14:tracePt t="110087" x="4281488" y="4200525"/>
          <p14:tracePt t="110190" x="4286250" y="4200525"/>
          <p14:tracePt t="110197" x="4295775" y="4200525"/>
          <p14:tracePt t="110204" x="4333875" y="4186238"/>
          <p14:tracePt t="110221" x="4429125" y="4162425"/>
          <p14:tracePt t="110237" x="4533900" y="4129088"/>
          <p14:tracePt t="110254" x="4619625" y="4105275"/>
          <p14:tracePt t="110270" x="4767263" y="4081463"/>
          <p14:tracePt t="110287" x="4872038" y="4071938"/>
          <p14:tracePt t="110304" x="4976813" y="4057650"/>
          <p14:tracePt t="110320" x="5048250" y="4052888"/>
          <p14:tracePt t="110322" x="5072063" y="4052888"/>
          <p14:tracePt t="110337" x="5124450" y="4052888"/>
          <p14:tracePt t="110354" x="5181600" y="4052888"/>
          <p14:tracePt t="110370" x="5233988" y="4052888"/>
          <p14:tracePt t="110387" x="5300663" y="4052888"/>
          <p14:tracePt t="110404" x="5348288" y="4052888"/>
          <p14:tracePt t="110420" x="5386388" y="4052888"/>
          <p14:tracePt t="110437" x="5419725" y="4052888"/>
          <p14:tracePt t="110454" x="5462588" y="4052888"/>
          <p14:tracePt t="110470" x="5481638" y="4048125"/>
          <p14:tracePt t="110487" x="5505450" y="4038600"/>
          <p14:tracePt t="110504" x="5524500" y="4033838"/>
          <p14:tracePt t="110520" x="5543550" y="4029075"/>
          <p14:tracePt t="110537" x="5553075" y="4029075"/>
          <p14:tracePt t="110570" x="5553075" y="4024313"/>
          <p14:tracePt t="110587" x="5553075" y="4014788"/>
          <p14:tracePt t="110604" x="5534025" y="4005263"/>
          <p14:tracePt t="110620" x="5481638" y="3990975"/>
          <p14:tracePt t="110637" x="5319713" y="3957638"/>
          <p14:tracePt t="110654" x="5205413" y="3952875"/>
          <p14:tracePt t="110670" x="5081588" y="3943350"/>
          <p14:tracePt t="110687" x="4957763" y="3943350"/>
          <p14:tracePt t="110704" x="4791075" y="3943350"/>
          <p14:tracePt t="110720" x="4729163" y="3943350"/>
          <p14:tracePt t="110737" x="4681538" y="3943350"/>
          <p14:tracePt t="110754" x="4643438" y="3943350"/>
          <p14:tracePt t="110770" x="4586288" y="3943350"/>
          <p14:tracePt t="110787" x="4533900" y="3943350"/>
          <p14:tracePt t="110804" x="4491038" y="3948113"/>
          <p14:tracePt t="110821" x="4433888" y="3962400"/>
          <p14:tracePt t="110837" x="4400550" y="3976688"/>
          <p14:tracePt t="110854" x="4376738" y="3981450"/>
          <p14:tracePt t="110870" x="4348163" y="3986213"/>
          <p14:tracePt t="110887" x="4305300" y="4005263"/>
          <p14:tracePt t="110904" x="4286250" y="4014788"/>
          <p14:tracePt t="110920" x="4267200" y="4029075"/>
          <p14:tracePt t="110937" x="4252913" y="4038600"/>
          <p14:tracePt t="110954" x="4233863" y="4062413"/>
          <p14:tracePt t="110970" x="4229100" y="4071938"/>
          <p14:tracePt t="110987" x="4224338" y="4076700"/>
          <p14:tracePt t="111004" x="4214813" y="4081463"/>
          <p14:tracePt t="111020" x="4214813" y="4086225"/>
          <p14:tracePt t="111037" x="4214813" y="4090988"/>
          <p14:tracePt t="111107" x="4214813" y="4100513"/>
          <p14:tracePt t="111122" x="4214813" y="4105275"/>
          <p14:tracePt t="111130" x="4214813" y="4110038"/>
          <p14:tracePt t="111137" x="4214813" y="4119563"/>
          <p14:tracePt t="111154" x="4214813" y="4133850"/>
          <p14:tracePt t="111170" x="4214813" y="4148138"/>
          <p14:tracePt t="111187" x="4214813" y="4152900"/>
          <p14:tracePt t="111204" x="4214813" y="4162425"/>
          <p14:tracePt t="111220" x="4214813" y="4167188"/>
          <p14:tracePt t="111237" x="4214813" y="4176713"/>
          <p14:tracePt t="111254" x="4214813" y="4186238"/>
          <p14:tracePt t="111270" x="4219575" y="4191000"/>
          <p14:tracePt t="111287" x="4229100" y="4195763"/>
          <p14:tracePt t="111304" x="4248150" y="4210050"/>
          <p14:tracePt t="111320" x="4291013" y="4214813"/>
          <p14:tracePt t="111337" x="4319588" y="4214813"/>
          <p14:tracePt t="111354" x="4352925" y="4214813"/>
          <p14:tracePt t="111370" x="4391025" y="4214813"/>
          <p14:tracePt t="111387" x="4443413" y="4214813"/>
          <p14:tracePt t="111404" x="4471988" y="4214813"/>
          <p14:tracePt t="111420" x="4500563" y="4214813"/>
          <p14:tracePt t="111438" x="4548188" y="4214813"/>
          <p14:tracePt t="111454" x="4581525" y="4214813"/>
          <p14:tracePt t="111470" x="4624388" y="4214813"/>
          <p14:tracePt t="111487" x="4676775" y="4214813"/>
          <p14:tracePt t="111504" x="4757738" y="4214813"/>
          <p14:tracePt t="111520" x="4805363" y="4214813"/>
          <p14:tracePt t="111537" x="4857750" y="4214813"/>
          <p14:tracePt t="111554" x="4900613" y="4214813"/>
          <p14:tracePt t="111570" x="4953000" y="4214813"/>
          <p14:tracePt t="111587" x="4995863" y="4214813"/>
          <p14:tracePt t="111604" x="5033963" y="4214813"/>
          <p14:tracePt t="111620" x="5062538" y="4205288"/>
          <p14:tracePt t="111637" x="5095875" y="4200525"/>
          <p14:tracePt t="111654" x="5114925" y="4200525"/>
          <p14:tracePt t="111670" x="5138738" y="4200525"/>
          <p14:tracePt t="111687" x="5167313" y="4195763"/>
          <p14:tracePt t="111704" x="5186363" y="4191000"/>
          <p14:tracePt t="111720" x="5200650" y="4191000"/>
          <p14:tracePt t="111737" x="5214938" y="4191000"/>
          <p14:tracePt t="111754" x="5224463" y="4191000"/>
          <p14:tracePt t="111770" x="5229225" y="4191000"/>
          <p14:tracePt t="111787" x="5233988" y="4191000"/>
          <p14:tracePt t="113744" x="5219700" y="4191000"/>
          <p14:tracePt t="113751" x="5176838" y="4195763"/>
          <p14:tracePt t="113759" x="5129213" y="4195763"/>
          <p14:tracePt t="113770" x="5053013" y="4205288"/>
          <p14:tracePt t="113787" x="4795838" y="4214813"/>
          <p14:tracePt t="113804" x="4276725" y="4248150"/>
          <p14:tracePt t="113837" x="3700463" y="4281488"/>
          <p14:tracePt t="113870" x="3228975" y="4281488"/>
          <p14:tracePt t="113887" x="3124200" y="4276725"/>
          <p14:tracePt t="113903" x="3043238" y="4271963"/>
          <p14:tracePt t="113920" x="2962275" y="4271963"/>
          <p14:tracePt t="113937" x="2909888" y="4271963"/>
          <p14:tracePt t="113953" x="2867025" y="4271963"/>
          <p14:tracePt t="113970" x="2833688" y="4271963"/>
          <p14:tracePt t="113987" x="2771775" y="4257675"/>
          <p14:tracePt t="114003" x="2733675" y="4252913"/>
          <p14:tracePt t="114020" x="2714625" y="4252913"/>
          <p14:tracePt t="114037" x="2690813" y="4248150"/>
          <p14:tracePt t="114053" x="2643188" y="4248150"/>
          <p14:tracePt t="114070" x="2619375" y="4248150"/>
          <p14:tracePt t="114087" x="2581275" y="4233863"/>
          <p14:tracePt t="114104" x="2552700" y="4233863"/>
          <p14:tracePt t="114120" x="2543175" y="4233863"/>
          <p14:tracePt t="114137" x="2538413" y="4233863"/>
          <p14:tracePt t="114153" x="2528888" y="4233863"/>
          <p14:tracePt t="114170" x="2519363" y="4233863"/>
          <p14:tracePt t="114187" x="2514600" y="4233863"/>
          <p14:tracePt t="114203" x="2505075" y="4233863"/>
          <p14:tracePt t="114220" x="2486025" y="4233863"/>
          <p14:tracePt t="114237" x="2424113" y="4243388"/>
          <p14:tracePt t="114253" x="2362200" y="4262438"/>
          <p14:tracePt t="114270" x="2266950" y="4295775"/>
          <p14:tracePt t="114287" x="2133600" y="4343400"/>
          <p14:tracePt t="114303" x="2071688" y="4357688"/>
          <p14:tracePt t="114320" x="2019300" y="4362450"/>
          <p14:tracePt t="114337" x="1976438" y="4362450"/>
          <p14:tracePt t="114353" x="1928813" y="4357688"/>
          <p14:tracePt t="114370" x="1900238" y="4343400"/>
          <p14:tracePt t="114387" x="1866900" y="4324350"/>
          <p14:tracePt t="114403" x="1843088" y="4310063"/>
          <p14:tracePt t="114420" x="1824038" y="4286250"/>
          <p14:tracePt t="114437" x="1814513" y="4276725"/>
          <p14:tracePt t="114454" x="1809750" y="4257675"/>
          <p14:tracePt t="114470" x="1809750" y="4205288"/>
          <p14:tracePt t="114487" x="1847850" y="4105275"/>
          <p14:tracePt t="114503" x="1885950" y="4038600"/>
          <p14:tracePt t="114520" x="1938338" y="3986213"/>
          <p14:tracePt t="114537" x="2085975" y="3905250"/>
          <p14:tracePt t="114553" x="2181225" y="3862388"/>
          <p14:tracePt t="114570" x="2276475" y="3848100"/>
          <p14:tracePt t="114587" x="2324100" y="3848100"/>
          <p14:tracePt t="114603" x="2400300" y="3862388"/>
          <p14:tracePt t="114620" x="2457450" y="3881438"/>
          <p14:tracePt t="114637" x="2490788" y="3895725"/>
          <p14:tracePt t="114653" x="2514600" y="3919538"/>
          <p14:tracePt t="114670" x="2552700" y="3962400"/>
          <p14:tracePt t="114687" x="2581275" y="4014788"/>
          <p14:tracePt t="114704" x="2590800" y="4057650"/>
          <p14:tracePt t="114720" x="2609850" y="4105275"/>
          <p14:tracePt t="114737" x="2614613" y="4129088"/>
          <p14:tracePt t="114753" x="2628900" y="4157663"/>
          <p14:tracePt t="114770" x="2628900" y="4186238"/>
          <p14:tracePt t="114787" x="2628900" y="4233863"/>
          <p14:tracePt t="114803" x="2628900" y="4248150"/>
          <p14:tracePt t="114820" x="2628900" y="4257675"/>
          <p14:tracePt t="114837" x="2628900" y="4262438"/>
          <p14:tracePt t="114853" x="2628900" y="4271963"/>
          <p14:tracePt t="115125" x="2657475" y="4271963"/>
          <p14:tracePt t="115132" x="2681288" y="4271963"/>
          <p14:tracePt t="115139" x="2709863" y="4267200"/>
          <p14:tracePt t="115154" x="2743200" y="4257675"/>
          <p14:tracePt t="115170" x="2767013" y="4252913"/>
          <p14:tracePt t="115187" x="2776538" y="4252913"/>
          <p14:tracePt t="115203" x="2786063" y="4252913"/>
          <p14:tracePt t="115220" x="2800350" y="4252913"/>
          <p14:tracePt t="115237" x="2814638" y="4252913"/>
          <p14:tracePt t="115253" x="2824163" y="4248150"/>
          <p14:tracePt t="115270" x="2847975" y="4243388"/>
          <p14:tracePt t="115287" x="2886075" y="4233863"/>
          <p14:tracePt t="115303" x="2914650" y="4233863"/>
          <p14:tracePt t="115320" x="2938463" y="4224338"/>
          <p14:tracePt t="115337" x="2957513" y="4224338"/>
          <p14:tracePt t="115353" x="2976563" y="4224338"/>
          <p14:tracePt t="115370" x="2986088" y="4224338"/>
          <p14:tracePt t="115387" x="2990850" y="4224338"/>
          <p14:tracePt t="115403" x="2995613" y="4224338"/>
          <p14:tracePt t="115437" x="3000375" y="4224338"/>
          <p14:tracePt t="115683" x="3009900" y="4224338"/>
          <p14:tracePt t="115691" x="3028950" y="4224338"/>
          <p14:tracePt t="115704" x="3048000" y="4224338"/>
          <p14:tracePt t="115720" x="3100388" y="4224338"/>
          <p14:tracePt t="115737" x="3152775" y="4224338"/>
          <p14:tracePt t="115753" x="3195638" y="4224338"/>
          <p14:tracePt t="115770" x="3252788" y="4224338"/>
          <p14:tracePt t="115787" x="3295650" y="4224338"/>
          <p14:tracePt t="115803" x="3338513" y="4224338"/>
          <p14:tracePt t="115820" x="3376613" y="4224338"/>
          <p14:tracePt t="115837" x="3448050" y="4224338"/>
          <p14:tracePt t="115853" x="3490913" y="4224338"/>
          <p14:tracePt t="115870" x="3533775" y="4224338"/>
          <p14:tracePt t="115887" x="3586163" y="4224338"/>
          <p14:tracePt t="115904" x="3648075" y="4224338"/>
          <p14:tracePt t="115920" x="3681413" y="4224338"/>
          <p14:tracePt t="115937" x="3709988" y="4224338"/>
          <p14:tracePt t="115953" x="3748088" y="4224338"/>
          <p14:tracePt t="115970" x="3800475" y="4224338"/>
          <p14:tracePt t="115987" x="3833813" y="4224338"/>
          <p14:tracePt t="116003" x="3862388" y="4224338"/>
          <p14:tracePt t="116020" x="3910013" y="4224338"/>
          <p14:tracePt t="116037" x="3938588" y="4224338"/>
          <p14:tracePt t="116053" x="3967163" y="4224338"/>
          <p14:tracePt t="116070" x="3986213" y="4224338"/>
          <p14:tracePt t="116087" x="4014788" y="4224338"/>
          <p14:tracePt t="116104" x="4024313" y="4224338"/>
          <p14:tracePt t="116120" x="4033838" y="4224338"/>
          <p14:tracePt t="116137" x="4038600" y="4224338"/>
          <p14:tracePt t="116154" x="4043363" y="4224338"/>
          <p14:tracePt t="116962" x="4086225" y="4219575"/>
          <p14:tracePt t="116969" x="4143375" y="4210050"/>
          <p14:tracePt t="116976" x="4210050" y="4205288"/>
          <p14:tracePt t="116987" x="4257675" y="4205288"/>
          <p14:tracePt t="117003" x="4362450" y="4186238"/>
          <p14:tracePt t="117020" x="4448175" y="4181475"/>
          <p14:tracePt t="117037" x="4481513" y="4181475"/>
          <p14:tracePt t="117070" x="4519613" y="4181475"/>
          <p14:tracePt t="117103" x="4533900" y="4181475"/>
          <p14:tracePt t="117146" x="4538663" y="4181475"/>
          <p14:tracePt t="117219" x="4543425" y="4181475"/>
          <p14:tracePt t="117241" x="4548188" y="4176713"/>
          <p14:tracePt t="117248" x="4552950" y="4176713"/>
          <p14:tracePt t="117255" x="4562475" y="4171950"/>
          <p14:tracePt t="117270" x="4586288" y="4167188"/>
          <p14:tracePt t="117287" x="4619625" y="4148138"/>
          <p14:tracePt t="117303" x="4695825" y="4124325"/>
          <p14:tracePt t="117320" x="4833938" y="4100513"/>
          <p14:tracePt t="117337" x="4914900" y="4095750"/>
          <p14:tracePt t="117353" x="4995863" y="4076700"/>
          <p14:tracePt t="117370" x="5067300" y="4071938"/>
          <p14:tracePt t="117387" x="5181600" y="4071938"/>
          <p14:tracePt t="117403" x="5253038" y="4071938"/>
          <p14:tracePt t="117420" x="5300663" y="4071938"/>
          <p14:tracePt t="117437" x="5353050" y="4071938"/>
          <p14:tracePt t="117453" x="5391150" y="4067175"/>
          <p14:tracePt t="117470" x="5419725" y="4057650"/>
          <p14:tracePt t="117487" x="5443538" y="4052888"/>
          <p14:tracePt t="117504" x="5476875" y="4043363"/>
          <p14:tracePt t="117520" x="5500688" y="4029075"/>
          <p14:tracePt t="117537" x="5510213" y="4024313"/>
          <p14:tracePt t="117553" x="5519738" y="4019550"/>
          <p14:tracePt t="117570" x="5529263" y="4019550"/>
          <p14:tracePt t="117603" x="5529263" y="4010025"/>
          <p14:tracePt t="117620" x="5524500" y="3995738"/>
          <p14:tracePt t="117637" x="5495925" y="3967163"/>
          <p14:tracePt t="117653" x="5457825" y="3943350"/>
          <p14:tracePt t="117670" x="5405438" y="3914775"/>
          <p14:tracePt t="117686" x="5348288" y="3890963"/>
          <p14:tracePt t="117703" x="5257800" y="3862388"/>
          <p14:tracePt t="117720" x="5224463" y="3848100"/>
          <p14:tracePt t="117736" x="5186363" y="3843338"/>
          <p14:tracePt t="117753" x="5138738" y="3829050"/>
          <p14:tracePt t="117770" x="5119688" y="3829050"/>
          <p14:tracePt t="117786" x="5081588" y="3829050"/>
          <p14:tracePt t="117803" x="5053013" y="3829050"/>
          <p14:tracePt t="117820" x="4986338" y="3829050"/>
          <p14:tracePt t="117836" x="4933950" y="3829050"/>
          <p14:tracePt t="117853" x="4876800" y="3833813"/>
          <p14:tracePt t="117870" x="4824413" y="3838575"/>
          <p14:tracePt t="117886" x="4752975" y="3843338"/>
          <p14:tracePt t="117903" x="4691063" y="3857625"/>
          <p14:tracePt t="117920" x="4629150" y="3857625"/>
          <p14:tracePt t="117937" x="4572000" y="3867150"/>
          <p14:tracePt t="117954" x="4495800" y="3876675"/>
          <p14:tracePt t="117970" x="4443413" y="3886200"/>
          <p14:tracePt t="117986" x="4405313" y="3895725"/>
          <p14:tracePt t="118003" x="4357688" y="3919538"/>
          <p14:tracePt t="118020" x="4333875" y="3943350"/>
          <p14:tracePt t="118036" x="4310063" y="3967163"/>
          <p14:tracePt t="118053" x="4286250" y="3990975"/>
          <p14:tracePt t="118070" x="4267200" y="4014788"/>
          <p14:tracePt t="118086" x="4262438" y="4019550"/>
          <p14:tracePt t="118103" x="4257675" y="4024313"/>
          <p14:tracePt t="118120" x="4252913" y="4029075"/>
          <p14:tracePt t="118153" x="4252913" y="4033838"/>
          <p14:tracePt t="118170" x="4252913" y="4038600"/>
          <p14:tracePt t="118187" x="4257675" y="4057650"/>
          <p14:tracePt t="118203" x="4276725" y="4071938"/>
          <p14:tracePt t="118221" x="4343400" y="4110038"/>
          <p14:tracePt t="118237" x="4462463" y="4148138"/>
          <p14:tracePt t="118253" x="4605338" y="4195763"/>
          <p14:tracePt t="118270" x="4686300" y="4219575"/>
          <p14:tracePt t="118287" x="4748213" y="4219575"/>
          <p14:tracePt t="118303" x="4819650" y="4233863"/>
          <p14:tracePt t="118320" x="4914900" y="4248150"/>
          <p14:tracePt t="118336" x="4981575" y="4248150"/>
          <p14:tracePt t="118353" x="5053013" y="4248150"/>
          <p14:tracePt t="118370" x="5119688" y="4248150"/>
          <p14:tracePt t="118386" x="5214938" y="4248150"/>
          <p14:tracePt t="118403" x="5276850" y="4262438"/>
          <p14:tracePt t="118421" x="5334000" y="4267200"/>
          <p14:tracePt t="118438" x="5414963" y="4281488"/>
          <p14:tracePt t="118454" x="5448300" y="4281488"/>
          <p14:tracePt t="118471" x="5476875" y="4281488"/>
          <p14:tracePt t="118489" x="5500688" y="4281488"/>
          <p14:tracePt t="118504" x="5519738" y="4271963"/>
          <p14:tracePt t="118521" x="5529263" y="4267200"/>
          <p14:tracePt t="118537" x="5534025" y="4262438"/>
          <p14:tracePt t="118553" x="5543550" y="4248150"/>
          <p14:tracePt t="118570" x="5553075" y="4229100"/>
          <p14:tracePt t="118586" x="5557838" y="4205288"/>
          <p14:tracePt t="118603" x="5567363" y="4167188"/>
          <p14:tracePt t="118620" x="5572125" y="4148138"/>
          <p14:tracePt t="118636" x="5572125" y="4114800"/>
          <p14:tracePt t="118653" x="5572125" y="4105275"/>
          <p14:tracePt t="118670" x="5572125" y="4090988"/>
          <p14:tracePt t="118687" x="5567363" y="4076700"/>
          <p14:tracePt t="118703" x="5562600" y="4067175"/>
          <p14:tracePt t="118720" x="5553075" y="4062413"/>
          <p14:tracePt t="118736" x="5543550" y="4057650"/>
          <p14:tracePt t="118753" x="5524500" y="4048125"/>
          <p14:tracePt t="118770" x="5514975" y="4038600"/>
          <p14:tracePt t="118787" x="5491163" y="4033838"/>
          <p14:tracePt t="118803" x="5457825" y="4024313"/>
          <p14:tracePt t="118820" x="5381625" y="4019550"/>
          <p14:tracePt t="118836" x="5329238" y="4019550"/>
          <p14:tracePt t="118853" x="5281613" y="4019550"/>
          <p14:tracePt t="118870" x="5214938" y="4014788"/>
          <p14:tracePt t="118886" x="5186363" y="4014788"/>
          <p14:tracePt t="118903" x="5148263" y="4014788"/>
          <p14:tracePt t="118920" x="5129213" y="4014788"/>
          <p14:tracePt t="118936" x="5081588" y="4000500"/>
          <p14:tracePt t="118953" x="5043488" y="3990975"/>
          <p14:tracePt t="118970" x="5005388" y="3981450"/>
          <p14:tracePt t="118987" x="4972050" y="3976688"/>
          <p14:tracePt t="119003" x="4924425" y="3971925"/>
          <p14:tracePt t="119020" x="4895850" y="3971925"/>
          <p14:tracePt t="119037" x="4857750" y="3967163"/>
          <p14:tracePt t="119053" x="4814888" y="3967163"/>
          <p14:tracePt t="119070" x="4733925" y="3967163"/>
          <p14:tracePt t="119086" x="4686300" y="3967163"/>
          <p14:tracePt t="119103" x="4633913" y="3967163"/>
          <p14:tracePt t="119120" x="4581525" y="3967163"/>
          <p14:tracePt t="119136" x="4543425" y="3967163"/>
          <p14:tracePt t="119153" x="4514850" y="3971925"/>
          <p14:tracePt t="119170" x="4486275" y="3986213"/>
          <p14:tracePt t="119186" x="4429125" y="3995738"/>
          <p14:tracePt t="119203" x="4400550" y="4010025"/>
          <p14:tracePt t="119220" x="4376738" y="4019550"/>
          <p14:tracePt t="119236" x="4357688" y="4024313"/>
          <p14:tracePt t="119253" x="4333875" y="4033838"/>
          <p14:tracePt t="119270" x="4329113" y="4038600"/>
          <p14:tracePt t="119286" x="4324350" y="4043363"/>
          <p14:tracePt t="119303" x="4314825" y="4043363"/>
          <p14:tracePt t="119320" x="4305300" y="4048125"/>
          <p14:tracePt t="119336" x="4300538" y="4062413"/>
          <p14:tracePt t="119353" x="4295775" y="4067175"/>
          <p14:tracePt t="119370" x="4291013" y="4081463"/>
          <p14:tracePt t="119386" x="4291013" y="4105275"/>
          <p14:tracePt t="119403" x="4295775" y="4124325"/>
          <p14:tracePt t="119420" x="4305300" y="4148138"/>
          <p14:tracePt t="119436" x="4338638" y="4171950"/>
          <p14:tracePt t="119453" x="4362450" y="4191000"/>
          <p14:tracePt t="119470" x="4400550" y="4200525"/>
          <p14:tracePt t="119487" x="4476750" y="4214813"/>
          <p14:tracePt t="119503" x="4548188" y="4229100"/>
          <p14:tracePt t="119520" x="4619625" y="4238625"/>
          <p14:tracePt t="119537" x="4710113" y="4243388"/>
          <p14:tracePt t="119553" x="4824413" y="4243388"/>
          <p14:tracePt t="119570" x="4876800" y="4243388"/>
          <p14:tracePt t="119586" x="4933950" y="4233863"/>
          <p14:tracePt t="119603" x="4995863" y="4219575"/>
          <p14:tracePt t="119620" x="5086350" y="4210050"/>
          <p14:tracePt t="119636" x="5143500" y="4200525"/>
          <p14:tracePt t="119653" x="5214938" y="4186238"/>
          <p14:tracePt t="119670" x="5272088" y="4167188"/>
          <p14:tracePt t="119686" x="5357813" y="4152900"/>
          <p14:tracePt t="119703" x="5419725" y="4138613"/>
          <p14:tracePt t="119720" x="5462588" y="4129088"/>
          <p14:tracePt t="119737" x="5519738" y="4114800"/>
          <p14:tracePt t="119753" x="5538788" y="4105275"/>
          <p14:tracePt t="119770" x="5557838" y="4090988"/>
          <p14:tracePt t="119786" x="5572125" y="4081463"/>
          <p14:tracePt t="119803" x="5581650" y="4071938"/>
          <p14:tracePt t="119820" x="5586413" y="4067175"/>
          <p14:tracePt t="119836" x="5591175" y="4062413"/>
          <p14:tracePt t="119853" x="5591175" y="4052888"/>
          <p14:tracePt t="119870" x="5591175" y="4033838"/>
          <p14:tracePt t="119886" x="5572125" y="4010025"/>
          <p14:tracePt t="119903" x="5543550" y="3986213"/>
          <p14:tracePt t="119920" x="5467350" y="3938588"/>
          <p14:tracePt t="119936" x="5414963" y="3919538"/>
          <p14:tracePt t="119953" x="5329238" y="3895725"/>
          <p14:tracePt t="119970" x="5229225" y="3886200"/>
          <p14:tracePt t="119986" x="5091113" y="3881438"/>
          <p14:tracePt t="120003" x="5019675" y="3881438"/>
          <p14:tracePt t="120020" x="4962525" y="3881438"/>
          <p14:tracePt t="120036" x="4910138" y="3895725"/>
          <p14:tracePt t="120053" x="4848225" y="3910013"/>
          <p14:tracePt t="120070" x="4814888" y="3910013"/>
          <p14:tracePt t="120086" x="4791075" y="3914775"/>
          <p14:tracePt t="120103" x="4767263" y="3919538"/>
          <p14:tracePt t="120120" x="4743450" y="3929063"/>
          <p14:tracePt t="120136" x="4733925" y="3938588"/>
          <p14:tracePt t="120153" x="4710113" y="3943350"/>
          <p14:tracePt t="120170" x="4686300" y="3952875"/>
          <p14:tracePt t="120186" x="4672013" y="3957638"/>
          <p14:tracePt t="120203" x="4648200" y="3971925"/>
          <p14:tracePt t="120220" x="4638675" y="3976688"/>
          <p14:tracePt t="120236" x="4619625" y="3990975"/>
          <p14:tracePt t="120253" x="4605338" y="3995738"/>
          <p14:tracePt t="120270" x="4595813" y="4000500"/>
          <p14:tracePt t="120286" x="4591050" y="4010025"/>
          <p14:tracePt t="120303" x="4586288" y="4010025"/>
          <p14:tracePt t="120320" x="4581525" y="4010025"/>
          <p14:tracePt t="121067" x="4529138" y="4038600"/>
          <p14:tracePt t="121074" x="4448175" y="4081463"/>
          <p14:tracePt t="121087" x="4357688" y="4119563"/>
          <p14:tracePt t="121103" x="4038600" y="4214813"/>
          <p14:tracePt t="121120" x="3852863" y="4257675"/>
          <p14:tracePt t="121137" x="3686175" y="4295775"/>
          <p14:tracePt t="121170" x="3352800" y="4348163"/>
          <p14:tracePt t="121203" x="3224213" y="4352925"/>
          <p14:tracePt t="121220" x="3133725" y="4352925"/>
          <p14:tracePt t="121236" x="3067050" y="4352925"/>
          <p14:tracePt t="121253" x="2995613" y="4352925"/>
          <p14:tracePt t="121270" x="2933700" y="4367213"/>
          <p14:tracePt t="121287" x="2847975" y="4386263"/>
          <p14:tracePt t="121303" x="2800350" y="4405313"/>
          <p14:tracePt t="121320" x="2757488" y="4419600"/>
          <p14:tracePt t="121336" x="2724150" y="4424363"/>
          <p14:tracePt t="121353" x="2667000" y="4443413"/>
          <p14:tracePt t="121370" x="2638425" y="4452938"/>
          <p14:tracePt t="121386" x="2600325" y="4467225"/>
          <p14:tracePt t="121403" x="2562225" y="4486275"/>
          <p14:tracePt t="121420" x="2500313" y="4510088"/>
          <p14:tracePt t="121436" x="2462213" y="4529138"/>
          <p14:tracePt t="121453" x="2414588" y="4543425"/>
          <p14:tracePt t="121470" x="2343150" y="4567238"/>
          <p14:tracePt t="121487" x="2290763" y="4581525"/>
          <p14:tracePt t="121504" x="2247900" y="4595813"/>
          <p14:tracePt t="121520" x="2219325" y="4595813"/>
          <p14:tracePt t="121537" x="2176463" y="4595813"/>
          <p14:tracePt t="121553" x="2162175" y="4595813"/>
          <p14:tracePt t="121569" x="2157413" y="4595813"/>
          <p14:tracePt t="121586" x="2152650" y="4595813"/>
          <p14:tracePt t="121603" x="2143125" y="4595813"/>
          <p14:tracePt t="121619" x="2133600" y="4595813"/>
          <p14:tracePt t="121727" x="2128838" y="4595813"/>
          <p14:tracePt t="121947" x="2171700" y="4576763"/>
          <p14:tracePt t="121955" x="2219325" y="4562475"/>
          <p14:tracePt t="121962" x="2290763" y="4538663"/>
          <p14:tracePt t="121970" x="2347913" y="4510088"/>
          <p14:tracePt t="121986" x="2476500" y="4476750"/>
          <p14:tracePt t="122003" x="2581275" y="4443413"/>
          <p14:tracePt t="122020" x="2709863" y="4429125"/>
          <p14:tracePt t="122036" x="2886075" y="4429125"/>
          <p14:tracePt t="122053" x="3000375" y="4438650"/>
          <p14:tracePt t="122070" x="3095625" y="4452938"/>
          <p14:tracePt t="122086" x="3238500" y="4486275"/>
          <p14:tracePt t="122103" x="3319463" y="4495800"/>
          <p14:tracePt t="122120" x="3381375" y="4500563"/>
          <p14:tracePt t="122136" x="3424238" y="4500563"/>
          <p14:tracePt t="122153" x="3476625" y="4500563"/>
          <p14:tracePt t="122170" x="3490913" y="4500563"/>
          <p14:tracePt t="122186" x="3495675" y="4500563"/>
          <p14:tracePt t="122203" x="3505200" y="4500563"/>
          <p14:tracePt t="122219" x="3514725" y="4500563"/>
          <p14:tracePt t="122638" x="3424238" y="4481513"/>
          <p14:tracePt t="122645" x="3271838" y="4462463"/>
          <p14:tracePt t="122654" x="3171825" y="4443413"/>
          <p14:tracePt t="122669" x="3024188" y="4410075"/>
          <p14:tracePt t="122687" x="2909888" y="4391025"/>
          <p14:tracePt t="122703" x="2833688" y="4362450"/>
          <p14:tracePt t="122736" x="2738438" y="4324350"/>
          <p14:tracePt t="122770" x="2705100" y="4295775"/>
          <p14:tracePt t="122786" x="2695575" y="4291013"/>
          <p14:tracePt t="122803" x="2686050" y="4286250"/>
          <p14:tracePt t="122819" x="2681288" y="4281488"/>
          <p14:tracePt t="122836" x="2671763" y="4271963"/>
          <p14:tracePt t="122853" x="2671763" y="4262438"/>
          <p14:tracePt t="122946" x="2667000" y="4262438"/>
          <p14:tracePt t="122961" x="2662238" y="4257675"/>
          <p14:tracePt t="122968" x="2657475" y="4252913"/>
          <p14:tracePt t="122976" x="2647950" y="4252913"/>
          <p14:tracePt t="122986" x="2628900" y="4243388"/>
          <p14:tracePt t="123003" x="2576513" y="4233863"/>
          <p14:tracePt t="123019" x="2447925" y="4224338"/>
          <p14:tracePt t="123036" x="2347913" y="4224338"/>
          <p14:tracePt t="123053" x="2257425" y="4229100"/>
          <p14:tracePt t="123069" x="2185988" y="4229100"/>
          <p14:tracePt t="123086" x="2081213" y="4224338"/>
          <p14:tracePt t="123103" x="2033588" y="4219575"/>
          <p14:tracePt t="123119" x="1995488" y="4200525"/>
          <p14:tracePt t="123136" x="1962150" y="4181475"/>
          <p14:tracePt t="123153" x="1943100" y="4148138"/>
          <p14:tracePt t="123169" x="1928813" y="4119563"/>
          <p14:tracePt t="123186" x="1919288" y="4081463"/>
          <p14:tracePt t="123203" x="1919288" y="4014788"/>
          <p14:tracePt t="123219" x="1933575" y="3952875"/>
          <p14:tracePt t="123236" x="1952625" y="3905250"/>
          <p14:tracePt t="123253" x="1976438" y="3871913"/>
          <p14:tracePt t="123270" x="2043113" y="3819525"/>
          <p14:tracePt t="123286" x="2128838" y="3786188"/>
          <p14:tracePt t="123303" x="2233613" y="3752850"/>
          <p14:tracePt t="123319" x="2314575" y="3738563"/>
          <p14:tracePt t="123321" x="2352675" y="3738563"/>
          <p14:tracePt t="123336" x="2400300" y="3738563"/>
          <p14:tracePt t="123353" x="2447925" y="3752850"/>
          <p14:tracePt t="123370" x="2476500" y="3771900"/>
          <p14:tracePt t="123386" x="2519363" y="3819525"/>
          <p14:tracePt t="123403" x="2547938" y="3876675"/>
          <p14:tracePt t="123419" x="2566988" y="3919538"/>
          <p14:tracePt t="123436" x="2571750" y="3957638"/>
          <p14:tracePt t="123453" x="2586038" y="4005263"/>
          <p14:tracePt t="123469" x="2586038" y="4033838"/>
          <p14:tracePt t="123486" x="2586038" y="4067175"/>
          <p14:tracePt t="123503" x="2586038" y="4095750"/>
          <p14:tracePt t="123519" x="2586038" y="4124325"/>
          <p14:tracePt t="123536" x="2586038" y="4129088"/>
          <p14:tracePt t="123553" x="2586038" y="4138613"/>
          <p14:tracePt t="123569" x="2586038" y="4143375"/>
          <p14:tracePt t="123586" x="2586038" y="4148138"/>
          <p14:tracePt t="123680" x="2590800" y="4152900"/>
          <p14:tracePt t="123886" x="2552700" y="4176713"/>
          <p14:tracePt t="123894" x="2481263" y="4233863"/>
          <p14:tracePt t="123903" x="2419350" y="4276725"/>
          <p14:tracePt t="123919" x="2309813" y="4343400"/>
          <p14:tracePt t="123936" x="2233613" y="4381500"/>
          <p14:tracePt t="123953" x="2152650" y="4414838"/>
          <p14:tracePt t="123969" x="2109788" y="4433888"/>
          <p14:tracePt t="124003" x="2024063" y="4448175"/>
          <p14:tracePt t="124036" x="1919288" y="4452938"/>
          <p14:tracePt t="124053" x="1876425" y="4452938"/>
          <p14:tracePt t="124069" x="1814513" y="4438650"/>
          <p14:tracePt t="124086" x="1776413" y="4429125"/>
          <p14:tracePt t="124103" x="1747838" y="4414838"/>
          <p14:tracePt t="124119" x="1709738" y="4405313"/>
          <p14:tracePt t="124136" x="1662113" y="4386263"/>
          <p14:tracePt t="124153" x="1624013" y="4367213"/>
          <p14:tracePt t="124169" x="1581150" y="4352925"/>
          <p14:tracePt t="124186" x="1528763" y="4348163"/>
          <p14:tracePt t="124203" x="1452563" y="4338638"/>
          <p14:tracePt t="124219" x="1395413" y="4338638"/>
          <p14:tracePt t="124236" x="1343025" y="4348163"/>
          <p14:tracePt t="124253" x="1295400" y="4362450"/>
          <p14:tracePt t="124269" x="1228725" y="4395788"/>
          <p14:tracePt t="124286" x="1185863" y="4419600"/>
          <p14:tracePt t="124303" x="1147763" y="4452938"/>
          <p14:tracePt t="124319" x="1085850" y="4519613"/>
          <p14:tracePt t="124336" x="1042988" y="4576763"/>
          <p14:tracePt t="124353" x="1004888" y="4643438"/>
          <p14:tracePt t="124369" x="976313" y="4719638"/>
          <p14:tracePt t="124386" x="938213" y="4819650"/>
          <p14:tracePt t="124403" x="928688" y="4872038"/>
          <p14:tracePt t="124419" x="919163" y="4905375"/>
          <p14:tracePt t="124436" x="919163" y="4943475"/>
          <p14:tracePt t="124453" x="928688" y="5048250"/>
          <p14:tracePt t="124469" x="957263" y="5176838"/>
          <p14:tracePt t="124486" x="990600" y="5291138"/>
          <p14:tracePt t="124503" x="1042988" y="5395913"/>
          <p14:tracePt t="124519" x="1085850" y="5453063"/>
          <p14:tracePt t="124536" x="1119188" y="5510213"/>
          <p14:tracePt t="124553" x="1152525" y="5557838"/>
          <p14:tracePt t="124569" x="1204913" y="5610225"/>
          <p14:tracePt t="124586" x="1257300" y="5629275"/>
          <p14:tracePt t="124603" x="1319213" y="5643563"/>
          <p14:tracePt t="124619" x="1376363" y="5643563"/>
          <p14:tracePt t="124636" x="1476375" y="5610225"/>
          <p14:tracePt t="124653" x="1552575" y="5572125"/>
          <p14:tracePt t="124669" x="1619250" y="5543550"/>
          <p14:tracePt t="124686" x="1743075" y="5481638"/>
          <p14:tracePt t="124703" x="1833563" y="5443538"/>
          <p14:tracePt t="124719" x="1919288" y="5386388"/>
          <p14:tracePt t="124736" x="2019300" y="5253038"/>
          <p14:tracePt t="124753" x="2119313" y="5081588"/>
          <p14:tracePt t="124769" x="2171700" y="4972050"/>
          <p14:tracePt t="124786" x="2214563" y="4810125"/>
          <p14:tracePt t="124803" x="2214563" y="4676775"/>
          <p14:tracePt t="124819" x="2205038" y="4581525"/>
          <p14:tracePt t="124836" x="2181225" y="4529138"/>
          <p14:tracePt t="124853" x="2152650" y="4481513"/>
          <p14:tracePt t="124869" x="2095500" y="4414838"/>
          <p14:tracePt t="124886" x="1995488" y="4329113"/>
          <p14:tracePt t="124903" x="1928813" y="4281488"/>
          <p14:tracePt t="124919" x="1871663" y="4248150"/>
          <p14:tracePt t="124936" x="1790700" y="4229100"/>
          <p14:tracePt t="124953" x="1733550" y="4229100"/>
          <p14:tracePt t="124969" x="1638300" y="4252913"/>
          <p14:tracePt t="124986" x="1538288" y="4305300"/>
          <p14:tracePt t="125003" x="1419225" y="4381500"/>
          <p14:tracePt t="125019" x="1352550" y="4429125"/>
          <p14:tracePt t="125036" x="1300163" y="4486275"/>
          <p14:tracePt t="125053" x="1243013" y="4576763"/>
          <p14:tracePt t="125069" x="1181100" y="4724400"/>
          <p14:tracePt t="125086" x="1157288" y="4795838"/>
          <p14:tracePt t="125103" x="1143000" y="4848225"/>
          <p14:tracePt t="125120" x="1128713" y="5019675"/>
          <p14:tracePt t="125136" x="1133475" y="5143500"/>
          <p14:tracePt t="125153" x="1138238" y="5224463"/>
          <p14:tracePt t="125169" x="1143000" y="5267325"/>
          <p14:tracePt t="125186" x="1171575" y="5329238"/>
          <p14:tracePt t="125203" x="1219200" y="5414963"/>
          <p14:tracePt t="125219" x="1281113" y="5505450"/>
          <p14:tracePt t="125236" x="1347788" y="5586413"/>
          <p14:tracePt t="125253" x="1485900" y="5695950"/>
          <p14:tracePt t="125269" x="1576388" y="5743575"/>
          <p14:tracePt t="125286" x="1671638" y="5776913"/>
          <p14:tracePt t="125302" x="1771650" y="5776913"/>
          <p14:tracePt t="125319" x="1909763" y="5772150"/>
          <p14:tracePt t="125336" x="2005013" y="5748338"/>
          <p14:tracePt t="125353" x="2085975" y="5676900"/>
          <p14:tracePt t="125369" x="2214563" y="5500688"/>
          <p14:tracePt t="125386" x="2300288" y="5314950"/>
          <p14:tracePt t="125402" x="2347913" y="5081588"/>
          <p14:tracePt t="125419" x="2347913" y="4943475"/>
          <p14:tracePt t="125436" x="2262188" y="4691063"/>
          <p14:tracePt t="125453" x="2185988" y="4572000"/>
          <p14:tracePt t="125469" x="2105025" y="4486275"/>
          <p14:tracePt t="125486" x="1990725" y="4419600"/>
          <p14:tracePt t="125502" x="1862138" y="4381500"/>
          <p14:tracePt t="125519" x="1776413" y="4381500"/>
          <p14:tracePt t="125536" x="1690688" y="4433888"/>
          <p14:tracePt t="125553" x="1619250" y="4486275"/>
          <p14:tracePt t="125569" x="1519238" y="4586288"/>
          <p14:tracePt t="125586" x="1481138" y="4624388"/>
          <p14:tracePt t="125603" x="1447800" y="4648200"/>
          <p14:tracePt t="125619" x="1433513" y="4676775"/>
          <p14:tracePt t="125636" x="1428750" y="4681538"/>
          <p14:tracePt t="125653" x="1419225" y="4691063"/>
          <p14:tracePt t="125669" x="1419225" y="4695825"/>
          <p14:tracePt t="125686" x="1414463" y="4700588"/>
          <p14:tracePt t="126971" x="1433513" y="4676775"/>
          <p14:tracePt t="126978" x="1466850" y="4633913"/>
          <p14:tracePt t="126987" x="1500188" y="4605338"/>
          <p14:tracePt t="127002" x="1547813" y="4543425"/>
          <p14:tracePt t="127019" x="1609725" y="4486275"/>
          <p14:tracePt t="127036" x="1662113" y="4433888"/>
          <p14:tracePt t="127069" x="1757363" y="4357688"/>
          <p14:tracePt t="127103" x="1804988" y="4310063"/>
          <p14:tracePt t="127119" x="1819275" y="4300538"/>
          <p14:tracePt t="127136" x="1824038" y="4295775"/>
          <p14:tracePt t="127152" x="1833563" y="4291013"/>
          <p14:tracePt t="127169" x="1843088" y="4271963"/>
          <p14:tracePt t="127186" x="1866900" y="4248150"/>
          <p14:tracePt t="127202" x="1890713" y="4224338"/>
          <p14:tracePt t="127219" x="1919288" y="4200525"/>
          <p14:tracePt t="127236" x="1971675" y="4162425"/>
          <p14:tracePt t="127252" x="2000250" y="4143375"/>
          <p14:tracePt t="127269" x="2024063" y="4129088"/>
          <p14:tracePt t="127286" x="2038350" y="4119563"/>
          <p14:tracePt t="127302" x="2043113" y="4119563"/>
          <p14:tracePt t="127319" x="2052638" y="4119563"/>
          <p14:tracePt t="127345" x="2057400" y="4114800"/>
          <p14:tracePt t="127353" x="2062163" y="4110038"/>
          <p14:tracePt t="127369" x="2071688" y="4105275"/>
          <p14:tracePt t="127386" x="2090738" y="4100513"/>
          <p14:tracePt t="127402" x="2114550" y="4086225"/>
          <p14:tracePt t="127419" x="2133600" y="4086225"/>
          <p14:tracePt t="127436" x="2143125" y="4086225"/>
          <p14:tracePt t="127453" x="2147888" y="4086225"/>
          <p14:tracePt t="127470" x="2152650" y="4086225"/>
          <p14:tracePt t="127502" x="2162175" y="4086225"/>
          <p14:tracePt t="127519" x="2176463" y="4086225"/>
          <p14:tracePt t="127536" x="2195513" y="4086225"/>
          <p14:tracePt t="127552" x="2209800" y="4086225"/>
          <p14:tracePt t="127569" x="2224088" y="4086225"/>
          <p14:tracePt t="127586" x="2243138" y="4086225"/>
          <p14:tracePt t="127602" x="2276475" y="4086225"/>
          <p14:tracePt t="127619" x="2314575" y="4086225"/>
          <p14:tracePt t="127636" x="2347913" y="4090988"/>
          <p14:tracePt t="127652" x="2390775" y="4090988"/>
          <p14:tracePt t="127669" x="2466975" y="4090988"/>
          <p14:tracePt t="127686" x="2524125" y="4090988"/>
          <p14:tracePt t="127703" x="2576513" y="4095750"/>
          <p14:tracePt t="127719" x="2624138" y="4095750"/>
          <p14:tracePt t="127736" x="2686050" y="4095750"/>
          <p14:tracePt t="127752" x="2728913" y="4095750"/>
          <p14:tracePt t="127769" x="2757488" y="4095750"/>
          <p14:tracePt t="127786" x="2786063" y="4090988"/>
          <p14:tracePt t="127802" x="2795588" y="4090988"/>
          <p14:tracePt t="127819" x="2800350" y="4090988"/>
          <p14:tracePt t="127836" x="2800350" y="4086225"/>
          <p14:tracePt t="127852" x="2786063" y="4043363"/>
          <p14:tracePt t="127869" x="2747963" y="3971925"/>
          <p14:tracePt t="127886" x="2690813" y="3910013"/>
          <p14:tracePt t="127902" x="2576513" y="3843338"/>
          <p14:tracePt t="127919" x="2390775" y="3790950"/>
          <p14:tracePt t="127936" x="2266950" y="3786188"/>
          <p14:tracePt t="127952" x="2128838" y="3829050"/>
          <p14:tracePt t="127969" x="1976438" y="3938588"/>
          <p14:tracePt t="127986" x="1914525" y="4000500"/>
          <p14:tracePt t="128003" x="1890713" y="4029075"/>
          <p14:tracePt t="128023" x="1881188" y="4076700"/>
          <p14:tracePt t="128044" x="1890713" y="4119563"/>
          <p14:tracePt t="128054" x="1905000" y="4129088"/>
          <p14:tracePt t="128069" x="1947863" y="4157663"/>
          <p14:tracePt t="128086" x="2019300" y="4171950"/>
          <p14:tracePt t="128103" x="2147888" y="4176713"/>
          <p14:tracePt t="128119" x="2271713" y="4167188"/>
          <p14:tracePt t="128136" x="2400300" y="4143375"/>
          <p14:tracePt t="128153" x="2514600" y="4110038"/>
          <p14:tracePt t="128169" x="2719388" y="4000500"/>
          <p14:tracePt t="128186" x="2843213" y="3895725"/>
          <p14:tracePt t="128202" x="2957513" y="3790950"/>
          <p14:tracePt t="128219" x="3114675" y="3538538"/>
          <p14:tracePt t="128236" x="3219450" y="3300413"/>
          <p14:tracePt t="128252" x="3271838" y="3138488"/>
          <p14:tracePt t="128269" x="3328988" y="2957513"/>
          <p14:tracePt t="128286" x="3390900" y="2705100"/>
          <p14:tracePt t="128302" x="3433763" y="2576513"/>
          <p14:tracePt t="128319" x="3486150" y="2419350"/>
          <p14:tracePt t="128336" x="3529013" y="2276475"/>
          <p14:tracePt t="128352" x="3581400" y="2171700"/>
          <p14:tracePt t="128369" x="3609975" y="2128838"/>
          <p14:tracePt t="128386" x="3633788" y="2090738"/>
          <p14:tracePt t="128403" x="3671888" y="2043113"/>
          <p14:tracePt t="128419" x="3695700" y="2009775"/>
          <p14:tracePt t="128436" x="3709988" y="1995488"/>
          <p14:tracePt t="128452" x="3719513" y="1985963"/>
          <p14:tracePt t="128469" x="3724275" y="1981200"/>
          <p14:tracePt t="128616" x="3781425" y="1838325"/>
          <p14:tracePt t="128623" x="3843338" y="1709738"/>
          <p14:tracePt t="128636" x="3900488" y="1614488"/>
          <p14:tracePt t="128652" x="4071938" y="1319213"/>
          <p14:tracePt t="128669" x="4119563" y="1223963"/>
          <p14:tracePt t="128686" x="4148138" y="1166813"/>
          <p14:tracePt t="128702" x="4157663" y="1147763"/>
          <p14:tracePt t="128719" x="4167188" y="1138238"/>
          <p14:tracePt t="128736" x="4167188" y="1128713"/>
          <p14:tracePt t="128752" x="4167188" y="1123950"/>
          <p14:tracePt t="128769" x="4167188" y="1119188"/>
          <p14:tracePt t="128976" x="4157663" y="1128713"/>
          <p14:tracePt t="128983" x="4152900" y="1133475"/>
          <p14:tracePt t="128991" x="4148138" y="1138238"/>
          <p14:tracePt t="129005" x="4143375" y="1143000"/>
          <p14:tracePt t="129019" x="4138613" y="1147763"/>
          <p14:tracePt t="129036" x="4133850" y="1157288"/>
          <p14:tracePt t="129052" x="4129088" y="1166813"/>
          <p14:tracePt t="129069" x="4119563" y="1176338"/>
          <p14:tracePt t="129086" x="4100513" y="1195388"/>
          <p14:tracePt t="129102" x="4086225" y="1209675"/>
          <p14:tracePt t="129119" x="4067175" y="1228725"/>
          <p14:tracePt t="129136" x="4048125" y="1238250"/>
          <p14:tracePt t="129152" x="4010025" y="1257300"/>
          <p14:tracePt t="129169" x="3967163" y="1276350"/>
          <p14:tracePt t="129186" x="3886200" y="1290638"/>
          <p14:tracePt t="129203" x="3767138" y="1314450"/>
          <p14:tracePt t="129219" x="3629025" y="1328738"/>
          <p14:tracePt t="129236" x="3562350" y="1328738"/>
          <p14:tracePt t="129253" x="3490913" y="1328738"/>
          <p14:tracePt t="129269" x="3343275" y="1328738"/>
          <p14:tracePt t="129286" x="3252788" y="1338263"/>
          <p14:tracePt t="129302" x="3171825" y="1347788"/>
          <p14:tracePt t="129319" x="3090863" y="1352550"/>
          <p14:tracePt t="129321" x="3043238" y="1362075"/>
          <p14:tracePt t="129336" x="2952750" y="1366838"/>
          <p14:tracePt t="129352" x="2881313" y="1376363"/>
          <p14:tracePt t="129369" x="2809875" y="1390650"/>
          <p14:tracePt t="129386" x="2747963" y="1390650"/>
          <p14:tracePt t="129402" x="2695575" y="1395413"/>
          <p14:tracePt t="129419" x="2667000" y="1400175"/>
          <p14:tracePt t="129436" x="2652713" y="1400175"/>
          <p14:tracePt t="129453" x="2638425" y="1400175"/>
          <p14:tracePt t="129469" x="2633663" y="1404938"/>
          <p14:tracePt t="129486" x="2614613" y="1423988"/>
          <p14:tracePt t="129502" x="2595563" y="1447800"/>
          <p14:tracePt t="129519" x="2581275" y="1471613"/>
          <p14:tracePt t="129536" x="2576513" y="1490663"/>
          <p14:tracePt t="129552" x="2566988" y="1495425"/>
          <p14:tracePt t="129569" x="2566988" y="1500188"/>
          <p14:tracePt t="129586" x="2571750" y="1509713"/>
          <p14:tracePt t="129602" x="2581275" y="1519238"/>
          <p14:tracePt t="129619" x="2605088" y="1524000"/>
          <p14:tracePt t="129636" x="2667000" y="1538288"/>
          <p14:tracePt t="129652" x="2819400" y="1562100"/>
          <p14:tracePt t="129669" x="2919413" y="1562100"/>
          <p14:tracePt t="129686" x="3019425" y="1562100"/>
          <p14:tracePt t="129703" x="3190875" y="1547813"/>
          <p14:tracePt t="129719" x="3314700" y="1543050"/>
          <p14:tracePt t="129736" x="3438525" y="1524000"/>
          <p14:tracePt t="129752" x="3552825" y="1509713"/>
          <p14:tracePt t="129769" x="3762375" y="1447800"/>
          <p14:tracePt t="129786" x="3900488" y="1414463"/>
          <p14:tracePt t="129802" x="3986213" y="1381125"/>
          <p14:tracePt t="129819" x="4033838" y="1362075"/>
          <p14:tracePt t="129820" x="4052888" y="1357313"/>
          <p14:tracePt t="129835" x="4067175" y="1352550"/>
          <p14:tracePt t="129852" x="4076700" y="1347788"/>
          <p14:tracePt t="129869" x="4081463" y="1338263"/>
          <p14:tracePt t="129886" x="4081463" y="1333500"/>
          <p14:tracePt t="129902" x="3948113" y="1271588"/>
          <p14:tracePt t="129919" x="3776663" y="1228725"/>
          <p14:tracePt t="129936" x="3638550" y="1200150"/>
          <p14:tracePt t="129953" x="3414713" y="1200150"/>
          <p14:tracePt t="129969" x="3338513" y="1200150"/>
          <p14:tracePt t="129986" x="3295650" y="1200150"/>
          <p14:tracePt t="130002" x="3276600" y="1200150"/>
          <p14:tracePt t="130019" x="3262313" y="1200150"/>
          <p14:tracePt t="130036" x="3257550" y="1200150"/>
          <p14:tracePt t="130052" x="3252788" y="1200150"/>
          <p14:tracePt t="130069" x="3243263" y="1200150"/>
          <p14:tracePt t="130181" x="3243263" y="1204913"/>
          <p14:tracePt t="130188" x="3243263" y="1228725"/>
          <p14:tracePt t="130195" x="3252788" y="1266825"/>
          <p14:tracePt t="130203" x="3262313" y="1333500"/>
          <p14:tracePt t="130219" x="3300413" y="1419225"/>
          <p14:tracePt t="130236" x="3352800" y="1509713"/>
          <p14:tracePt t="130252" x="3395663" y="1585913"/>
          <p14:tracePt t="130269" x="3462338" y="1662113"/>
          <p14:tracePt t="130285" x="3486150" y="1695450"/>
          <p14:tracePt t="130302" x="3500438" y="1719263"/>
          <p14:tracePt t="130319" x="3514725" y="1738313"/>
          <p14:tracePt t="130321" x="3524250" y="1747838"/>
          <p14:tracePt t="130336" x="3529013" y="1757363"/>
          <p14:tracePt t="130352" x="3533775" y="1762125"/>
          <p14:tracePt t="130369" x="3543300" y="1771650"/>
          <p14:tracePt t="130386" x="3552825" y="1776413"/>
          <p14:tracePt t="130402" x="3576638" y="1781175"/>
          <p14:tracePt t="130419" x="3595688" y="1781175"/>
          <p14:tracePt t="130436" x="3633788" y="1781175"/>
          <p14:tracePt t="130452" x="3662363" y="1776413"/>
          <p14:tracePt t="130469" x="3690938" y="1776413"/>
          <p14:tracePt t="130486" x="3714750" y="1771650"/>
          <p14:tracePt t="130502" x="3733800" y="1771650"/>
          <p14:tracePt t="130519" x="3752850" y="1771650"/>
          <p14:tracePt t="130536" x="3762375" y="1771650"/>
          <p14:tracePt t="130569" x="3709988" y="1766888"/>
          <p14:tracePt t="130586" x="3605213" y="1757363"/>
          <p14:tracePt t="130602" x="3471863" y="1757363"/>
          <p14:tracePt t="130619" x="3305175" y="1757363"/>
          <p14:tracePt t="130636" x="3081338" y="1795463"/>
          <p14:tracePt t="130653" x="2952750" y="1824038"/>
          <p14:tracePt t="130669" x="2847975" y="1847850"/>
          <p14:tracePt t="130686" x="2767013" y="1862138"/>
          <p14:tracePt t="130702" x="2695575" y="1866900"/>
          <p14:tracePt t="130719" x="2676525" y="1866900"/>
          <p14:tracePt t="130736" x="2652713" y="1866900"/>
          <p14:tracePt t="130752" x="2643188" y="1866900"/>
          <p14:tracePt t="130769" x="2624138" y="1857375"/>
          <p14:tracePt t="130786" x="2614613" y="1857375"/>
          <p14:tracePt t="130802" x="2609850" y="1857375"/>
          <p14:tracePt t="130819" x="2600325" y="1857375"/>
          <p14:tracePt t="130856" x="2595563" y="1857375"/>
          <p14:tracePt t="130871" x="2586038" y="1857375"/>
          <p14:tracePt t="130878" x="2581275" y="1862138"/>
          <p14:tracePt t="130886" x="2566988" y="1862138"/>
          <p14:tracePt t="130902" x="2509838" y="1881188"/>
          <p14:tracePt t="130919" x="2414588" y="1914525"/>
          <p14:tracePt t="130935" x="2319338" y="1938338"/>
          <p14:tracePt t="130952" x="2219325" y="1966913"/>
          <p14:tracePt t="130969" x="2181225" y="1966913"/>
          <p14:tracePt t="130985" x="2152650" y="1966913"/>
          <p14:tracePt t="131003" x="2105025" y="1962150"/>
          <p14:tracePt t="131019" x="2081213" y="1938338"/>
          <p14:tracePt t="131035" x="2052638" y="1881188"/>
          <p14:tracePt t="131052" x="2038350" y="1809750"/>
          <p14:tracePt t="131069" x="2038350" y="1704975"/>
          <p14:tracePt t="131085" x="2047875" y="1671638"/>
          <p14:tracePt t="131102" x="2057400" y="1638300"/>
          <p14:tracePt t="131119" x="2066925" y="1619250"/>
          <p14:tracePt t="131135" x="2119313" y="1595438"/>
          <p14:tracePt t="131152" x="2185988" y="1585913"/>
          <p14:tracePt t="131169" x="2266950" y="1590675"/>
          <p14:tracePt t="131185" x="2333625" y="1609725"/>
          <p14:tracePt t="131202" x="2381250" y="1662113"/>
          <p14:tracePt t="131219" x="2405063" y="1695450"/>
          <p14:tracePt t="131236" x="2419350" y="1714500"/>
          <p14:tracePt t="131253" x="2428875" y="1728788"/>
          <p14:tracePt t="131269" x="2438400" y="1738313"/>
          <p14:tracePt t="131286" x="2443163" y="1743075"/>
          <p14:tracePt t="131302" x="2471738" y="1762125"/>
          <p14:tracePt t="131319" x="2643188" y="1785938"/>
          <p14:tracePt t="131335" x="2786063" y="1785938"/>
          <p14:tracePt t="131352" x="2919413" y="1785938"/>
          <p14:tracePt t="131369" x="3028950" y="1785938"/>
          <p14:tracePt t="131386" x="3200400" y="1781175"/>
          <p14:tracePt t="131402" x="3271838" y="1781175"/>
          <p14:tracePt t="131419" x="3328988" y="1781175"/>
          <p14:tracePt t="131436" x="3405188" y="1790700"/>
          <p14:tracePt t="131452" x="3448050" y="1790700"/>
          <p14:tracePt t="131469" x="3495675" y="1790700"/>
          <p14:tracePt t="131486" x="3543300" y="1785938"/>
          <p14:tracePt t="131502" x="3609975" y="1776413"/>
          <p14:tracePt t="131519" x="3662363" y="1762125"/>
          <p14:tracePt t="131535" x="3695700" y="1757363"/>
          <p14:tracePt t="131552" x="3733800" y="1743075"/>
          <p14:tracePt t="131569" x="3776663" y="1733550"/>
          <p14:tracePt t="131585" x="3795713" y="1733550"/>
          <p14:tracePt t="131602" x="3819525" y="1733550"/>
          <p14:tracePt t="131619" x="3833813" y="1733550"/>
          <p14:tracePt t="131636" x="3862388" y="1728788"/>
          <p14:tracePt t="131652" x="3886200" y="1728788"/>
          <p14:tracePt t="131669" x="3910013" y="1719263"/>
          <p14:tracePt t="131686" x="3948113" y="1709738"/>
          <p14:tracePt t="131702" x="3976688" y="1704975"/>
          <p14:tracePt t="131719" x="4005263" y="1695450"/>
          <p14:tracePt t="131735" x="4024313" y="1695450"/>
          <p14:tracePt t="131752" x="4043363" y="1695450"/>
          <p14:tracePt t="131769" x="4048125" y="1695450"/>
          <p14:tracePt t="131786" x="4052888" y="1695450"/>
          <p14:tracePt t="131802" x="4062413" y="1695450"/>
          <p14:tracePt t="131862" x="4057650" y="1704975"/>
          <p14:tracePt t="131869" x="4043363" y="1709738"/>
          <p14:tracePt t="131877" x="4024313" y="1719263"/>
          <p14:tracePt t="131885" x="4005263" y="1733550"/>
          <p14:tracePt t="131902" x="3952875" y="1762125"/>
          <p14:tracePt t="131919" x="3905250" y="1781175"/>
          <p14:tracePt t="131936" x="3871913" y="1800225"/>
          <p14:tracePt t="131952" x="3862388" y="1800225"/>
          <p14:tracePt t="131969" x="3857625" y="1800225"/>
          <p14:tracePt t="131986" x="3848100" y="1785938"/>
          <p14:tracePt t="132002" x="3843338" y="1733550"/>
          <p14:tracePt t="132019" x="3843338" y="1704975"/>
          <p14:tracePt t="132035" x="3857625" y="1666875"/>
          <p14:tracePt t="132053" x="3876675" y="1633538"/>
          <p14:tracePt t="132069" x="3919538" y="1595438"/>
          <p14:tracePt t="132086" x="3952875" y="1571625"/>
          <p14:tracePt t="132102" x="3990975" y="1557338"/>
          <p14:tracePt t="132119" x="4024313" y="1533525"/>
          <p14:tracePt t="132136" x="4033838" y="1528763"/>
          <p14:tracePt t="132152" x="4043363" y="1524000"/>
          <p14:tracePt t="132169" x="4048125" y="1524000"/>
          <p14:tracePt t="132186" x="4057650" y="1524000"/>
          <p14:tracePt t="132251" x="4057650" y="1528763"/>
          <p14:tracePt t="132258" x="4052888" y="1533525"/>
          <p14:tracePt t="132269" x="4043363" y="1543050"/>
          <p14:tracePt t="132285" x="4005263" y="1585913"/>
          <p14:tracePt t="132302" x="3943350" y="1662113"/>
          <p14:tracePt t="132319" x="3924300" y="1685925"/>
          <p14:tracePt t="132335" x="3914775" y="1695450"/>
          <p14:tracePt t="132352" x="3910013" y="1700213"/>
          <p14:tracePt t="132369" x="3900488" y="1700213"/>
          <p14:tracePt t="132422" x="3895725" y="1700213"/>
          <p14:tracePt t="132428" x="3890963" y="1700213"/>
          <p14:tracePt t="132435" x="3890963" y="1690688"/>
          <p14:tracePt t="132452" x="3881438" y="1676400"/>
          <p14:tracePt t="132469" x="3881438" y="1652588"/>
          <p14:tracePt t="132486" x="3876675" y="1638300"/>
          <p14:tracePt t="132502" x="3876675" y="1624013"/>
          <p14:tracePt t="132519" x="3876675" y="1619250"/>
          <p14:tracePt t="132535" x="3876675" y="1609725"/>
          <p14:tracePt t="132569" x="3871913" y="1609725"/>
          <p14:tracePt t="132585" x="3867150" y="1609725"/>
          <p14:tracePt t="132602" x="3862388" y="1609725"/>
          <p14:tracePt t="132619" x="3843338" y="1609725"/>
          <p14:tracePt t="132635" x="3824288" y="1619250"/>
          <p14:tracePt t="132652" x="3810000" y="1633538"/>
          <p14:tracePt t="132669" x="3800475" y="1643063"/>
          <p14:tracePt t="132685" x="3781425" y="1676400"/>
          <p14:tracePt t="132702" x="3767138" y="1690688"/>
          <p14:tracePt t="132719" x="3757613" y="1695450"/>
          <p14:tracePt t="132736" x="3752850" y="1704975"/>
          <p14:tracePt t="132752" x="3752850" y="1714500"/>
          <p14:tracePt t="132785" x="3752850" y="1719263"/>
          <p14:tracePt t="132802" x="3743325" y="1747838"/>
          <p14:tracePt t="132819" x="3738563" y="1766888"/>
          <p14:tracePt t="132835" x="3724275" y="1790700"/>
          <p14:tracePt t="132852" x="3719513" y="1800225"/>
          <p14:tracePt t="132869" x="3714750" y="1804988"/>
          <p14:tracePt t="132885" x="3714750" y="1814513"/>
          <p14:tracePt t="134138" x="3662363" y="1804988"/>
          <p14:tracePt t="134146" x="3571875" y="1790700"/>
          <p14:tracePt t="134154" x="3505200" y="1771650"/>
          <p14:tracePt t="134169" x="3367088" y="1738313"/>
          <p14:tracePt t="134185" x="3281363" y="1724025"/>
          <p14:tracePt t="134202" x="3200400" y="1704975"/>
          <p14:tracePt t="134219" x="3095625" y="1700213"/>
          <p14:tracePt t="134252" x="2957513" y="1700213"/>
          <p14:tracePt t="134285" x="2852738" y="1709738"/>
          <p14:tracePt t="134302" x="2814638" y="1714500"/>
          <p14:tracePt t="134319" x="2781300" y="1719263"/>
          <p14:tracePt t="134335" x="2747963" y="1724025"/>
          <p14:tracePt t="134352" x="2724150" y="1724025"/>
          <p14:tracePt t="134369" x="2714625" y="1724025"/>
          <p14:tracePt t="134385" x="2709863" y="1724025"/>
          <p14:tracePt t="134402" x="2705100" y="1724025"/>
          <p14:tracePt t="134419" x="2700338" y="1724025"/>
          <p14:tracePt t="134435" x="2695575" y="1724025"/>
          <p14:tracePt t="134452" x="2686050" y="1728788"/>
          <p14:tracePt t="134469" x="2652713" y="1747838"/>
          <p14:tracePt t="134485" x="2614613" y="1771650"/>
          <p14:tracePt t="134502" x="2557463" y="1804988"/>
          <p14:tracePt t="134519" x="2505075" y="1843088"/>
          <p14:tracePt t="134535" x="2414588" y="1909763"/>
          <p14:tracePt t="134552" x="2338388" y="1947863"/>
          <p14:tracePt t="134569" x="2271713" y="1981200"/>
          <p14:tracePt t="134585" x="2195513" y="2014538"/>
          <p14:tracePt t="134602" x="2109788" y="2028825"/>
          <p14:tracePt t="134618" x="2076450" y="2024063"/>
          <p14:tracePt t="134635" x="2052638" y="2009775"/>
          <p14:tracePt t="134652" x="2019300" y="1933575"/>
          <p14:tracePt t="134669" x="2005013" y="1881188"/>
          <p14:tracePt t="134685" x="2005013" y="1833563"/>
          <p14:tracePt t="134702" x="2009775" y="1795463"/>
          <p14:tracePt t="134719" x="2038350" y="1733550"/>
          <p14:tracePt t="134735" x="2057400" y="1709738"/>
          <p14:tracePt t="134752" x="2081213" y="1690688"/>
          <p14:tracePt t="134768" x="2100263" y="1685925"/>
          <p14:tracePt t="134785" x="2133600" y="1685925"/>
          <p14:tracePt t="134802" x="2157413" y="1704975"/>
          <p14:tracePt t="134819" x="2166938" y="1714500"/>
          <p14:tracePt t="134836" x="2176463" y="1724025"/>
          <p14:tracePt t="134852" x="2185988" y="1733550"/>
          <p14:tracePt t="134868" x="2185988" y="1743075"/>
          <p14:tracePt t="135086" x="2238375" y="1733550"/>
          <p14:tracePt t="135093" x="2295525" y="1733550"/>
          <p14:tracePt t="135102" x="2343150" y="1724025"/>
          <p14:tracePt t="135118" x="2424113" y="1719263"/>
          <p14:tracePt t="135135" x="2495550" y="1704975"/>
          <p14:tracePt t="135152" x="2581275" y="1704975"/>
          <p14:tracePt t="135168" x="2624138" y="1709738"/>
          <p14:tracePt t="135185" x="2647950" y="1724025"/>
          <p14:tracePt t="135202" x="2657475" y="1724025"/>
          <p14:tracePt t="135218" x="2667000" y="1724025"/>
          <p14:tracePt t="135235" x="2676525" y="1724025"/>
          <p14:tracePt t="135252" x="2681288" y="1724025"/>
          <p14:tracePt t="135453" x="2690813" y="1728788"/>
          <p14:tracePt t="135460" x="2700338" y="1728788"/>
          <p14:tracePt t="135468" x="2714625" y="1728788"/>
          <p14:tracePt t="135485" x="2743200" y="1733550"/>
          <p14:tracePt t="135502" x="2786063" y="1738313"/>
          <p14:tracePt t="135518" x="2819400" y="1747838"/>
          <p14:tracePt t="135535" x="2876550" y="1752600"/>
          <p14:tracePt t="135552" x="2905125" y="1752600"/>
          <p14:tracePt t="135568" x="2924175" y="1752600"/>
          <p14:tracePt t="135585" x="2957513" y="1757363"/>
          <p14:tracePt t="135602" x="2981325" y="1762125"/>
          <p14:tracePt t="135618" x="3000375" y="1776413"/>
          <p14:tracePt t="135635" x="3024188" y="1776413"/>
          <p14:tracePt t="135652" x="3043238" y="1781175"/>
          <p14:tracePt t="135668" x="3052763" y="1781175"/>
          <p14:tracePt t="135685" x="3067050" y="1781175"/>
          <p14:tracePt t="135702" x="3081338" y="1781175"/>
          <p14:tracePt t="135718" x="3114675" y="1781175"/>
          <p14:tracePt t="135735" x="3133725" y="1781175"/>
          <p14:tracePt t="135752" x="3157538" y="1781175"/>
          <p14:tracePt t="135769" x="3181350" y="1781175"/>
          <p14:tracePt t="135785" x="3205163" y="1771650"/>
          <p14:tracePt t="135802" x="3228975" y="1766888"/>
          <p14:tracePt t="135818" x="3248025" y="1762125"/>
          <p14:tracePt t="135820" x="3262313" y="1757363"/>
          <p14:tracePt t="135835" x="3276600" y="1757363"/>
          <p14:tracePt t="135852" x="3290888" y="1747838"/>
          <p14:tracePt t="135868" x="3305175" y="1743075"/>
          <p14:tracePt t="135885" x="3314700" y="1738313"/>
          <p14:tracePt t="135902" x="3333750" y="1728788"/>
          <p14:tracePt t="135918" x="3348038" y="1724025"/>
          <p14:tracePt t="135935" x="3357563" y="1719263"/>
          <p14:tracePt t="135952" x="3362325" y="1714500"/>
          <p14:tracePt t="135968" x="3367088" y="1714500"/>
          <p14:tracePt t="136002" x="3367088" y="1709738"/>
          <p14:tracePt t="136018" x="3367088" y="1695450"/>
          <p14:tracePt t="136035" x="3367088" y="1690688"/>
          <p14:tracePt t="136052" x="3357563" y="1676400"/>
          <p14:tracePt t="136068" x="3338513" y="1657350"/>
          <p14:tracePt t="136085" x="3281363" y="1638300"/>
          <p14:tracePt t="136102" x="3238500" y="1633538"/>
          <p14:tracePt t="136118" x="3205163" y="1633538"/>
          <p14:tracePt t="136135" x="3167063" y="1633538"/>
          <p14:tracePt t="136152" x="3133725" y="1633538"/>
          <p14:tracePt t="136168" x="3114675" y="1633538"/>
          <p14:tracePt t="136185" x="3090863" y="1633538"/>
          <p14:tracePt t="136202" x="3071813" y="1638300"/>
          <p14:tracePt t="136218" x="3062288" y="1643063"/>
          <p14:tracePt t="136235" x="3043238" y="1647825"/>
          <p14:tracePt t="136252" x="3019425" y="1662113"/>
          <p14:tracePt t="136268" x="2971800" y="1676400"/>
          <p14:tracePt t="136285" x="2943225" y="1695450"/>
          <p14:tracePt t="136302" x="2909888" y="1709738"/>
          <p14:tracePt t="136318" x="2895600" y="1719263"/>
          <p14:tracePt t="136320" x="2890838" y="1719263"/>
          <p14:tracePt t="136335" x="2881313" y="1728788"/>
          <p14:tracePt t="136352" x="2871788" y="1728788"/>
          <p14:tracePt t="136368" x="2867025" y="1728788"/>
          <p14:tracePt t="136385" x="2862263" y="1728788"/>
          <p14:tracePt t="136937" x="2862263" y="1733550"/>
          <p14:tracePt t="136951" x="2862263" y="1738313"/>
          <p14:tracePt t="136959" x="2857500" y="1743075"/>
          <p14:tracePt t="136969" x="2852738" y="1743075"/>
          <p14:tracePt t="136985" x="2843213" y="1752600"/>
          <p14:tracePt t="137002" x="2833688" y="1762125"/>
          <p14:tracePt t="137018" x="2809875" y="1781175"/>
          <p14:tracePt t="137052" x="2800350" y="1785938"/>
          <p14:tracePt t="137085" x="2795588" y="1790700"/>
          <p14:tracePt t="137128" x="2790825" y="1790700"/>
          <p14:tracePt t="139110" x="2833688" y="1776413"/>
          <p14:tracePt t="139118" x="2905125" y="1752600"/>
          <p14:tracePt t="139125" x="2986088" y="1724025"/>
          <p14:tracePt t="139135" x="3076575" y="1704975"/>
          <p14:tracePt t="139152" x="3257550" y="1671638"/>
          <p14:tracePt t="139169" x="3462338" y="1633538"/>
          <p14:tracePt t="139185" x="3586163" y="1628775"/>
          <p14:tracePt t="139218" x="3781425" y="1609725"/>
          <p14:tracePt t="139251" x="3890963" y="1604963"/>
          <p14:tracePt t="139268" x="3914775" y="1600200"/>
          <p14:tracePt t="139285" x="3933825" y="1595438"/>
          <p14:tracePt t="139301" x="3967163" y="1581150"/>
          <p14:tracePt t="139318" x="3995738" y="1571625"/>
          <p14:tracePt t="139335" x="4029075" y="1566863"/>
          <p14:tracePt t="139351" x="4057650" y="1557338"/>
          <p14:tracePt t="139368" x="4090988" y="1552575"/>
          <p14:tracePt t="139385" x="4110038" y="1547813"/>
          <p14:tracePt t="139401" x="4133850" y="1547813"/>
          <p14:tracePt t="139418" x="4171950" y="1547813"/>
          <p14:tracePt t="139435" x="4191000" y="1547813"/>
          <p14:tracePt t="139451" x="4214813" y="1547813"/>
          <p14:tracePt t="139468" x="4224338" y="1547813"/>
          <p14:tracePt t="139485" x="4238625" y="1547813"/>
          <p14:tracePt t="139501" x="4243388" y="1547813"/>
          <p14:tracePt t="139518" x="4248150" y="1547813"/>
          <p14:tracePt t="139588" x="4238625" y="1543050"/>
          <p14:tracePt t="139595" x="4224338" y="1538288"/>
          <p14:tracePt t="139602" x="4200525" y="1538288"/>
          <p14:tracePt t="139618" x="4148138" y="1524000"/>
          <p14:tracePt t="139635" x="4105275" y="1509713"/>
          <p14:tracePt t="139652" x="4076700" y="1504950"/>
          <p14:tracePt t="139668" x="4029075" y="1500188"/>
          <p14:tracePt t="139685" x="4010025" y="1500188"/>
          <p14:tracePt t="139701" x="3986213" y="1500188"/>
          <p14:tracePt t="139718" x="3952875" y="1500188"/>
          <p14:tracePt t="139735" x="3905250" y="1500188"/>
          <p14:tracePt t="139752" x="3862388" y="1504950"/>
          <p14:tracePt t="139768" x="3819525" y="1514475"/>
          <p14:tracePt t="139785" x="3781425" y="1519238"/>
          <p14:tracePt t="139801" x="3748088" y="1533525"/>
          <p14:tracePt t="139818" x="3724275" y="1543050"/>
          <p14:tracePt t="139835" x="3709988" y="1547813"/>
          <p14:tracePt t="139852" x="3690938" y="1557338"/>
          <p14:tracePt t="139868" x="3676650" y="1571625"/>
          <p14:tracePt t="139885" x="3667125" y="1585913"/>
          <p14:tracePt t="139901" x="3652838" y="1609725"/>
          <p14:tracePt t="139918" x="3633788" y="1652588"/>
          <p14:tracePt t="139935" x="3629025" y="1671638"/>
          <p14:tracePt t="139951" x="3619500" y="1695450"/>
          <p14:tracePt t="139968" x="3614738" y="1709738"/>
          <p14:tracePt t="139985" x="3614738" y="1733550"/>
          <p14:tracePt t="140001" x="3614738" y="1743075"/>
          <p14:tracePt t="140018" x="3614738" y="1757363"/>
          <p14:tracePt t="140035" x="3614738" y="1766888"/>
          <p14:tracePt t="140051" x="3614738" y="1776413"/>
          <p14:tracePt t="140068" x="3624263" y="1781175"/>
          <p14:tracePt t="140085" x="3629025" y="1790700"/>
          <p14:tracePt t="140101" x="3652838" y="1800225"/>
          <p14:tracePt t="140118" x="3690938" y="1804988"/>
          <p14:tracePt t="140135" x="3729038" y="1814513"/>
          <p14:tracePt t="140151" x="3762375" y="1824038"/>
          <p14:tracePt t="140168" x="3824288" y="1824038"/>
          <p14:tracePt t="140185" x="3871913" y="1824038"/>
          <p14:tracePt t="140201" x="3924300" y="1814513"/>
          <p14:tracePt t="140219" x="4019550" y="1804988"/>
          <p14:tracePt t="140239" x="4081463" y="1781175"/>
          <p14:tracePt t="140257" x="4162425" y="1757363"/>
          <p14:tracePt t="140268" x="4181475" y="1747838"/>
          <p14:tracePt t="140285" x="4224338" y="1724025"/>
          <p14:tracePt t="140301" x="4238625" y="1714500"/>
          <p14:tracePt t="140318" x="4243388" y="1709738"/>
          <p14:tracePt t="140337" x="4248150" y="1704975"/>
          <p14:tracePt t="140356" x="4248150" y="1695450"/>
          <p14:tracePt t="140371" x="4238625" y="1681163"/>
          <p14:tracePt t="140385" x="4205288" y="1657350"/>
          <p14:tracePt t="140402" x="4167188" y="1633538"/>
          <p14:tracePt t="140418" x="4090988" y="1614488"/>
          <p14:tracePt t="140435" x="4052888" y="1604963"/>
          <p14:tracePt t="140452" x="4033838" y="1614488"/>
          <p14:tracePt t="140469" x="4010025" y="1614488"/>
          <p14:tracePt t="140486" x="4000500" y="1614488"/>
          <p14:tracePt t="140502" x="3995738" y="1614488"/>
          <p14:tracePt t="140518" x="3990975" y="1614488"/>
          <p14:tracePt t="140535" x="3986213" y="1614488"/>
          <p14:tracePt t="140551" x="3981450" y="1614488"/>
          <p14:tracePt t="140585" x="3967163" y="1614488"/>
          <p14:tracePt t="140601" x="3881438" y="1619250"/>
          <p14:tracePt t="140618" x="3724275" y="1614488"/>
          <p14:tracePt t="140635" x="3500438" y="1585913"/>
          <p14:tracePt t="140652" x="3162300" y="1552575"/>
          <p14:tracePt t="140668" x="2767013" y="1514475"/>
          <p14:tracePt t="140685" x="2519363" y="1485900"/>
          <p14:tracePt t="140701" x="2328863" y="1457325"/>
          <p14:tracePt t="140719" x="2090738" y="1423988"/>
          <p14:tracePt t="140735" x="2000250" y="1409700"/>
          <p14:tracePt t="140751" x="1947863" y="1400175"/>
          <p14:tracePt t="140768" x="1919288" y="1395413"/>
          <p14:tracePt t="140785" x="1900238" y="1390650"/>
          <p14:tracePt t="140801" x="1895475" y="1390650"/>
          <p14:tracePt t="140818" x="1885950" y="1390650"/>
          <p14:tracePt t="140835" x="1881188" y="1390650"/>
          <p14:tracePt t="140851" x="1871663" y="1390650"/>
          <p14:tracePt t="140868" x="1866900" y="1390650"/>
          <p14:tracePt t="140885" x="1847850" y="1390650"/>
          <p14:tracePt t="140902" x="1828800" y="1390650"/>
          <p14:tracePt t="140918" x="1809750" y="1390650"/>
          <p14:tracePt t="140935" x="1781175" y="1400175"/>
          <p14:tracePt t="140951" x="1738313" y="1409700"/>
          <p14:tracePt t="140968" x="1643063" y="1447800"/>
          <p14:tracePt t="140986" x="1566863" y="1490663"/>
          <p14:tracePt t="141002" x="1490663" y="1528763"/>
          <p14:tracePt t="141018" x="1414463" y="1566863"/>
          <p14:tracePt t="141035" x="1285875" y="1633538"/>
          <p14:tracePt t="141052" x="1214438" y="1652588"/>
          <p14:tracePt t="141068" x="1143000" y="1666875"/>
          <p14:tracePt t="141085" x="1090613" y="1666875"/>
          <p14:tracePt t="141101" x="1023938" y="1666875"/>
          <p14:tracePt t="141118" x="995363" y="1657350"/>
          <p14:tracePt t="141135" x="957263" y="1643063"/>
          <p14:tracePt t="141152" x="923925" y="1604963"/>
          <p14:tracePt t="141168" x="900113" y="1585913"/>
          <p14:tracePt t="141185" x="881063" y="1562100"/>
          <p14:tracePt t="141201" x="862013" y="1538288"/>
          <p14:tracePt t="141218" x="857250" y="1504950"/>
          <p14:tracePt t="141235" x="866775" y="1466850"/>
          <p14:tracePt t="141252" x="881063" y="1438275"/>
          <p14:tracePt t="141268" x="914400" y="1400175"/>
          <p14:tracePt t="141285" x="1033463" y="1319213"/>
          <p14:tracePt t="141301" x="1138238" y="1281113"/>
          <p14:tracePt t="141318" x="1247775" y="1247775"/>
          <p14:tracePt t="141335" x="1366838" y="1209675"/>
          <p14:tracePt t="141351" x="1428750" y="1195388"/>
          <p14:tracePt t="141368" x="1471613" y="1190625"/>
          <p14:tracePt t="141385" x="1509713" y="1190625"/>
          <p14:tracePt t="141401" x="1562100" y="1190625"/>
          <p14:tracePt t="141418" x="1604963" y="1204913"/>
          <p14:tracePt t="141435" x="1643063" y="1219200"/>
          <p14:tracePt t="141451" x="1676400" y="1233488"/>
          <p14:tracePt t="141468" x="1724025" y="1262063"/>
          <p14:tracePt t="141485" x="1747838" y="1285875"/>
          <p14:tracePt t="141502" x="1762125" y="1304925"/>
          <p14:tracePt t="141518" x="1781175" y="1314450"/>
          <p14:tracePt t="141535" x="1800225" y="1338263"/>
          <p14:tracePt t="141552" x="1809750" y="1347788"/>
          <p14:tracePt t="141568" x="1814513" y="1357313"/>
          <p14:tracePt t="141585" x="1824038" y="1366838"/>
          <p14:tracePt t="141601" x="1833563" y="1371600"/>
          <p14:tracePt t="141618" x="1838325" y="1385888"/>
          <p14:tracePt t="141635" x="1847850" y="1404938"/>
          <p14:tracePt t="141651" x="1857375" y="1433513"/>
          <p14:tracePt t="141668" x="1862138" y="1443038"/>
          <p14:tracePt t="141685" x="1862138" y="1447800"/>
          <p14:tracePt t="141701" x="1862138" y="1457325"/>
          <p14:tracePt t="141754" x="1862138" y="1462088"/>
          <p14:tracePt t="142254" x="1943100" y="1714500"/>
          <p14:tracePt t="142261" x="2028825" y="1966913"/>
          <p14:tracePt t="142269" x="2128838" y="2219325"/>
          <p14:tracePt t="142285" x="2324100" y="2714625"/>
          <p14:tracePt t="142302" x="2486025" y="3176588"/>
          <p14:tracePt t="142319" x="2624138" y="3571875"/>
          <p14:tracePt t="142321" x="2662238" y="3662363"/>
          <p14:tracePt t="142335" x="2724150" y="3848100"/>
          <p14:tracePt t="142368" x="2790825" y="4110038"/>
          <p14:tracePt t="142401" x="2805113" y="4176713"/>
          <p14:tracePt t="142418" x="2805113" y="4186238"/>
          <p14:tracePt t="142435" x="2809875" y="4200525"/>
          <p14:tracePt t="142451" x="2814638" y="4229100"/>
          <p14:tracePt t="142468" x="2814638" y="4243388"/>
          <p14:tracePt t="142485" x="2814638" y="4252913"/>
          <p14:tracePt t="142501" x="2814638" y="4257675"/>
          <p14:tracePt t="142518" x="2814638" y="4267200"/>
          <p14:tracePt t="142535" x="2814638" y="4271963"/>
          <p14:tracePt t="142568" x="2814638" y="4276725"/>
          <p14:tracePt t="142585" x="2824163" y="4310063"/>
          <p14:tracePt t="142601" x="2833688" y="4367213"/>
          <p14:tracePt t="142618" x="2833688" y="4424363"/>
          <p14:tracePt t="142635" x="2828925" y="4486275"/>
          <p14:tracePt t="142651" x="2814638" y="4510088"/>
          <p14:tracePt t="142668" x="2790825" y="4533900"/>
          <p14:tracePt t="142685" x="2743200" y="4552950"/>
          <p14:tracePt t="142702" x="2667000" y="4572000"/>
          <p14:tracePt t="142718" x="2614613" y="4581525"/>
          <p14:tracePt t="142735" x="2566988" y="4576763"/>
          <p14:tracePt t="142751" x="2514600" y="4567238"/>
          <p14:tracePt t="142768" x="2433638" y="4529138"/>
          <p14:tracePt t="142785" x="2386013" y="4505325"/>
          <p14:tracePt t="142801" x="2343150" y="4481513"/>
          <p14:tracePt t="142818" x="2295525" y="4452938"/>
          <p14:tracePt t="142819" x="2286000" y="4448175"/>
          <p14:tracePt t="142835" x="2257425" y="4429125"/>
          <p14:tracePt t="142851" x="2233613" y="4419600"/>
          <p14:tracePt t="142868" x="2209800" y="4414838"/>
          <p14:tracePt t="142885" x="2176463" y="4400550"/>
          <p14:tracePt t="142901" x="2162175" y="4391025"/>
          <p14:tracePt t="142918" x="2138363" y="4386263"/>
          <p14:tracePt t="142935" x="2128838" y="4386263"/>
          <p14:tracePt t="142951" x="2119313" y="4381500"/>
          <p14:tracePt t="142968" x="2109788" y="4381500"/>
          <p14:tracePt t="142985" x="2105025" y="4381500"/>
          <p14:tracePt t="143047" x="2109788" y="4381500"/>
          <p14:tracePt t="143054" x="2128838" y="4386263"/>
          <p14:tracePt t="143068" x="2176463" y="4391025"/>
          <p14:tracePt t="143085" x="2281238" y="4400550"/>
          <p14:tracePt t="143101" x="2381250" y="4400550"/>
          <p14:tracePt t="143118" x="2495550" y="4400550"/>
          <p14:tracePt t="143135" x="2705100" y="4400550"/>
          <p14:tracePt t="143152" x="2838450" y="4400550"/>
          <p14:tracePt t="143168" x="2952750" y="4410075"/>
          <p14:tracePt t="143185" x="3067050" y="4414838"/>
          <p14:tracePt t="143201" x="3205163" y="4438650"/>
          <p14:tracePt t="143218" x="3290888" y="4462463"/>
          <p14:tracePt t="143235" x="3352800" y="4476750"/>
          <p14:tracePt t="143251" x="3390900" y="4491038"/>
          <p14:tracePt t="143268" x="3429000" y="4500563"/>
          <p14:tracePt t="143285" x="3443288" y="4500563"/>
          <p14:tracePt t="143301" x="3448050" y="4500563"/>
          <p14:tracePt t="143318" x="3457575" y="4500563"/>
          <p14:tracePt t="143335" x="3462338" y="4500563"/>
          <p14:tracePt t="143548" x="3400425" y="4500563"/>
          <p14:tracePt t="143554" x="3309938" y="4500563"/>
          <p14:tracePt t="143568" x="3124200" y="4500563"/>
          <p14:tracePt t="143584" x="2967038" y="4491038"/>
          <p14:tracePt t="143601" x="2843213" y="4481513"/>
          <p14:tracePt t="143618" x="2705100" y="4471988"/>
          <p14:tracePt t="143635" x="2581275" y="4467225"/>
          <p14:tracePt t="143651" x="2528888" y="4467225"/>
          <p14:tracePt t="143668" x="2495550" y="4467225"/>
          <p14:tracePt t="143685" x="2471738" y="4467225"/>
          <p14:tracePt t="143701" x="2466975" y="4467225"/>
          <p14:tracePt t="143718" x="2457450" y="4467225"/>
          <p14:tracePt t="143752" x="2466975" y="4467225"/>
          <p14:tracePt t="143768" x="2538413" y="4452938"/>
          <p14:tracePt t="143784" x="2662238" y="4452938"/>
          <p14:tracePt t="143801" x="2819400" y="4462463"/>
          <p14:tracePt t="143818" x="3086100" y="4500563"/>
          <p14:tracePt t="143834" x="3224213" y="4524375"/>
          <p14:tracePt t="143851" x="3348038" y="4543425"/>
          <p14:tracePt t="143868" x="3452813" y="4548188"/>
          <p14:tracePt t="143885" x="3543300" y="4562475"/>
          <p14:tracePt t="143901" x="3576638" y="4562475"/>
          <p14:tracePt t="143918" x="3600450" y="4562475"/>
          <p14:tracePt t="143935" x="3609975" y="4562475"/>
          <p14:tracePt t="143951" x="3619500" y="4562475"/>
          <p14:tracePt t="144927" x="3533775" y="4538663"/>
          <p14:tracePt t="144936" x="3424238" y="4510088"/>
          <p14:tracePt t="144942" x="3333750" y="4486275"/>
          <p14:tracePt t="144951" x="3252788" y="4457700"/>
          <p14:tracePt t="144968" x="3081338" y="4424363"/>
          <p14:tracePt t="144985" x="2909888" y="4391025"/>
          <p14:tracePt t="145018" x="2776538" y="4333875"/>
          <p14:tracePt t="145051" x="2719388" y="4276725"/>
          <p14:tracePt t="145068" x="2705100" y="4262438"/>
          <p14:tracePt t="145084" x="2700338" y="4257675"/>
          <p14:tracePt t="145101" x="2690813" y="4252913"/>
          <p14:tracePt t="145118" x="2686050" y="4243388"/>
          <p14:tracePt t="145134" x="2686050" y="4233863"/>
          <p14:tracePt t="145151" x="2686050" y="4229100"/>
          <p14:tracePt t="145168" x="2686050" y="4224338"/>
          <p14:tracePt t="145184" x="2700338" y="4214813"/>
          <p14:tracePt t="145201" x="2705100" y="4214813"/>
          <p14:tracePt t="145218" x="2709863" y="4214813"/>
          <p14:tracePt t="145251" x="2695575" y="4214813"/>
          <p14:tracePt t="145268" x="2628900" y="4219575"/>
          <p14:tracePt t="145285" x="2514600" y="4233863"/>
          <p14:tracePt t="145301" x="2352675" y="4248150"/>
          <p14:tracePt t="145318" x="2262188" y="4248150"/>
          <p14:tracePt t="145334" x="2190750" y="4233863"/>
          <p14:tracePt t="145351" x="2114550" y="4210050"/>
          <p14:tracePt t="145368" x="2052638" y="4162425"/>
          <p14:tracePt t="145385" x="2028825" y="4138613"/>
          <p14:tracePt t="145401" x="2000250" y="4100513"/>
          <p14:tracePt t="145418" x="2000250" y="4019550"/>
          <p14:tracePt t="145434" x="2019300" y="3924300"/>
          <p14:tracePt t="145451" x="2057400" y="3848100"/>
          <p14:tracePt t="145468" x="2100263" y="3800475"/>
          <p14:tracePt t="145484" x="2205038" y="3757613"/>
          <p14:tracePt t="145501" x="2319338" y="3752850"/>
          <p14:tracePt t="145518" x="2438400" y="3810000"/>
          <p14:tracePt t="145535" x="2538413" y="3886200"/>
          <p14:tracePt t="145551" x="2614613" y="3976688"/>
          <p14:tracePt t="145568" x="2652713" y="4043363"/>
          <p14:tracePt t="145585" x="2671763" y="4105275"/>
          <p14:tracePt t="145601" x="2681288" y="4186238"/>
          <p14:tracePt t="145618" x="2681288" y="4262438"/>
          <p14:tracePt t="145635" x="2681288" y="4291013"/>
          <p14:tracePt t="145651" x="2681288" y="4300538"/>
          <p14:tracePt t="145668" x="2681288" y="4314825"/>
          <p14:tracePt t="145684" x="2681288" y="4319588"/>
          <p14:tracePt t="145701" x="2681288" y="4329113"/>
          <p14:tracePt t="145718" x="2681288" y="4338638"/>
          <p14:tracePt t="145735" x="2681288" y="4362450"/>
          <p14:tracePt t="145751" x="2676525" y="4376738"/>
          <p14:tracePt t="145768" x="2667000" y="4381500"/>
          <p14:tracePt t="145784" x="2657475" y="4391025"/>
          <p14:tracePt t="145801" x="2605088" y="4414838"/>
          <p14:tracePt t="145818" x="2552700" y="4429125"/>
          <p14:tracePt t="145834" x="2490788" y="4433888"/>
          <p14:tracePt t="145851" x="2443163" y="4433888"/>
          <p14:tracePt t="145868" x="2424113" y="4433888"/>
          <p14:tracePt t="145884" x="2400300" y="4438650"/>
          <p14:tracePt t="145901" x="2386013" y="4443413"/>
          <p14:tracePt t="145918" x="2352675" y="4457700"/>
          <p14:tracePt t="145934" x="2328863" y="4471988"/>
          <p14:tracePt t="145951" x="2305050" y="4495800"/>
          <p14:tracePt t="145968" x="2281238" y="4552950"/>
          <p14:tracePt t="145984" x="2243138" y="4672013"/>
          <p14:tracePt t="146001" x="2228850" y="4733925"/>
          <p14:tracePt t="146018" x="2224088" y="4795838"/>
          <p14:tracePt t="146034" x="2224088" y="4886325"/>
          <p14:tracePt t="146051" x="2247900" y="5072063"/>
          <p14:tracePt t="146068" x="2271713" y="5143500"/>
          <p14:tracePt t="146084" x="2300288" y="5200650"/>
          <p14:tracePt t="146101" x="2357438" y="5286375"/>
          <p14:tracePt t="146118" x="2419350" y="5343525"/>
          <p14:tracePt t="146134" x="2500313" y="5419725"/>
          <p14:tracePt t="146151" x="2600325" y="5476875"/>
          <p14:tracePt t="146168" x="2738438" y="5500688"/>
          <p14:tracePt t="146185" x="2833688" y="5491163"/>
          <p14:tracePt t="146201" x="2914650" y="5467350"/>
          <p14:tracePt t="146218" x="3005138" y="5429250"/>
          <p14:tracePt t="146234" x="3119438" y="5372100"/>
          <p14:tracePt t="146251" x="3167063" y="5334000"/>
          <p14:tracePt t="146268" x="3224213" y="5281613"/>
          <p14:tracePt t="146285" x="3348038" y="5086350"/>
          <p14:tracePt t="146301" x="3405188" y="4967288"/>
          <p14:tracePt t="146318" x="3448050" y="4862513"/>
          <p14:tracePt t="146334" x="3457575" y="4724400"/>
          <p14:tracePt t="146351" x="3429000" y="4543425"/>
          <p14:tracePt t="146369" x="3381375" y="4462463"/>
          <p14:tracePt t="146384" x="3338513" y="4395788"/>
          <p14:tracePt t="146401" x="3276600" y="4333875"/>
          <p14:tracePt t="146418" x="3148013" y="4248150"/>
          <p14:tracePt t="146434" x="3057525" y="4195763"/>
          <p14:tracePt t="146451" x="2976563" y="4181475"/>
          <p14:tracePt t="146468" x="2871788" y="4191000"/>
          <p14:tracePt t="146484" x="2805113" y="4229100"/>
          <p14:tracePt t="146501" x="2747963" y="4267200"/>
          <p14:tracePt t="146518" x="2695575" y="4324350"/>
          <p14:tracePt t="146534" x="2605088" y="4476750"/>
          <p14:tracePt t="146551" x="2562225" y="4591050"/>
          <p14:tracePt t="146568" x="2533650" y="4667250"/>
          <p14:tracePt t="146584" x="2514600" y="4781550"/>
          <p14:tracePt t="146601" x="2519363" y="4972050"/>
          <p14:tracePt t="146618" x="2528888" y="5076825"/>
          <p14:tracePt t="146634" x="2543175" y="5129213"/>
          <p14:tracePt t="146651" x="2562225" y="5181600"/>
          <p14:tracePt t="146668" x="2595563" y="5272088"/>
          <p14:tracePt t="146684" x="2638425" y="5319713"/>
          <p14:tracePt t="146701" x="2671763" y="5362575"/>
          <p14:tracePt t="146718" x="2733675" y="5400675"/>
          <p14:tracePt t="146734" x="2776538" y="5405438"/>
          <p14:tracePt t="146751" x="2828925" y="5395913"/>
          <p14:tracePt t="146768" x="2905125" y="5357813"/>
          <p14:tracePt t="146784" x="3019425" y="5295900"/>
          <p14:tracePt t="146801" x="3090863" y="5243513"/>
          <p14:tracePt t="146818" x="3176588" y="5153025"/>
          <p14:tracePt t="146834" x="3252788" y="5010150"/>
          <p14:tracePt t="146851" x="3319463" y="4852988"/>
          <p14:tracePt t="146868" x="3348038" y="4724400"/>
          <p14:tracePt t="146884" x="3343275" y="4581525"/>
          <p14:tracePt t="146901" x="3295650" y="4424363"/>
          <p14:tracePt t="146918" x="3248025" y="4367213"/>
          <p14:tracePt t="146934" x="3171825" y="4319588"/>
          <p14:tracePt t="146951" x="3086100" y="4281488"/>
          <p14:tracePt t="146968" x="2995613" y="4262438"/>
          <p14:tracePt t="146984" x="2947988" y="4262438"/>
          <p14:tracePt t="147001" x="2905125" y="4262438"/>
          <p14:tracePt t="147018" x="2867025" y="4267200"/>
          <p14:tracePt t="147034" x="2790825" y="4338638"/>
          <p14:tracePt t="147051" x="2719388" y="4471988"/>
          <p14:tracePt t="147068" x="2657475" y="4591050"/>
          <p14:tracePt t="147084" x="2605088" y="4733925"/>
          <p14:tracePt t="147101" x="2571750" y="4972050"/>
          <p14:tracePt t="147118" x="2571750" y="5038725"/>
          <p14:tracePt t="147134" x="2571750" y="5091113"/>
          <p14:tracePt t="147151" x="2605088" y="5138738"/>
          <p14:tracePt t="147168" x="2633663" y="5176838"/>
          <p14:tracePt t="147184" x="2690813" y="5195888"/>
          <p14:tracePt t="147201" x="2752725" y="5210175"/>
          <p14:tracePt t="147217" x="2843213" y="5219700"/>
          <p14:tracePt t="147234" x="2928938" y="5205413"/>
          <p14:tracePt t="147251" x="3014663" y="5186363"/>
          <p14:tracePt t="147267" x="3081338" y="5148263"/>
          <p14:tracePt t="147284" x="3186113" y="4995863"/>
          <p14:tracePt t="147301" x="3248025" y="4876800"/>
          <p14:tracePt t="147318" x="3281363" y="4767263"/>
          <p14:tracePt t="147334" x="3295650" y="4610100"/>
          <p14:tracePt t="147351" x="3252788" y="4414838"/>
          <p14:tracePt t="147369" x="3214688" y="4348163"/>
          <p14:tracePt t="147384" x="3148013" y="4295775"/>
          <p14:tracePt t="147401" x="3033713" y="4248150"/>
          <p14:tracePt t="147418" x="2981325" y="4243388"/>
          <p14:tracePt t="147434" x="2933700" y="4243388"/>
          <p14:tracePt t="147451" x="2881313" y="4262438"/>
          <p14:tracePt t="147467" x="2776538" y="4386263"/>
          <p14:tracePt t="147484" x="2695575" y="4529138"/>
          <p14:tracePt t="147501" x="2643188" y="4672013"/>
          <p14:tracePt t="147518" x="2595563" y="4872038"/>
          <p14:tracePt t="147534" x="2571750" y="5067300"/>
          <p14:tracePt t="147551" x="2571750" y="5148263"/>
          <p14:tracePt t="147567" x="2590800" y="5229225"/>
          <p14:tracePt t="147584" x="2624138" y="5343525"/>
          <p14:tracePt t="147601" x="2667000" y="5381625"/>
          <p14:tracePt t="147618" x="2705100" y="5419725"/>
          <p14:tracePt t="147634" x="2781300" y="5443538"/>
          <p14:tracePt t="147651" x="2928938" y="5438775"/>
          <p14:tracePt t="147668" x="3038475" y="5381625"/>
          <p14:tracePt t="147684" x="3138488" y="5314950"/>
          <p14:tracePt t="147701" x="3219450" y="5238750"/>
          <p14:tracePt t="147718" x="3362325" y="5043488"/>
          <p14:tracePt t="147734" x="3433763" y="4905375"/>
          <p14:tracePt t="147751" x="3457575" y="4810125"/>
          <p14:tracePt t="147767" x="3443288" y="4695825"/>
          <p14:tracePt t="147784" x="3371850" y="4462463"/>
          <p14:tracePt t="147801" x="3305175" y="4362450"/>
          <p14:tracePt t="147818" x="3248025" y="4305300"/>
          <p14:tracePt t="147834" x="3128963" y="4233863"/>
          <p14:tracePt t="147851" x="3057525" y="4219575"/>
          <p14:tracePt t="147867" x="3005138" y="4210050"/>
          <p14:tracePt t="147884" x="2957513" y="4219575"/>
          <p14:tracePt t="147901" x="2881313" y="4310063"/>
          <p14:tracePt t="147917" x="2814638" y="4429125"/>
          <p14:tracePt t="147934" x="2771775" y="4529138"/>
          <p14:tracePt t="147951" x="2728913" y="4686300"/>
          <p14:tracePt t="147968" x="2695575" y="4914900"/>
          <p14:tracePt t="147984" x="2695575" y="4981575"/>
          <p14:tracePt t="148001" x="2695575" y="5033963"/>
          <p14:tracePt t="148018" x="2714625" y="5119688"/>
          <p14:tracePt t="148034" x="2743200" y="5167313"/>
          <p14:tracePt t="148051" x="2767013" y="5195888"/>
          <p14:tracePt t="148067" x="2795588" y="5224463"/>
          <p14:tracePt t="148084" x="2886075" y="5233988"/>
          <p14:tracePt t="148101" x="2971800" y="5224463"/>
          <p14:tracePt t="148117" x="3062288" y="5186363"/>
          <p14:tracePt t="148134" x="3128963" y="5148263"/>
          <p14:tracePt t="148151" x="3205163" y="5076825"/>
          <p14:tracePt t="148167" x="3262313" y="4981575"/>
          <p14:tracePt t="148184" x="3295650" y="4862513"/>
          <p14:tracePt t="148201" x="3290888" y="4757738"/>
          <p14:tracePt t="148217" x="3262313" y="4691063"/>
          <p14:tracePt t="148234" x="3224213" y="4595813"/>
          <p14:tracePt t="148251" x="3157538" y="4505325"/>
          <p14:tracePt t="148267" x="3081338" y="4405313"/>
          <p14:tracePt t="148284" x="3043238" y="4371975"/>
          <p14:tracePt t="148301" x="3005138" y="4348163"/>
          <p14:tracePt t="148317" x="2962275" y="4333875"/>
          <p14:tracePt t="148319" x="2943225" y="4333875"/>
          <p14:tracePt t="148334" x="2905125" y="4343400"/>
          <p14:tracePt t="148351" x="2847975" y="4405313"/>
          <p14:tracePt t="148368" x="2781300" y="4505325"/>
          <p14:tracePt t="148384" x="2709863" y="4667250"/>
          <p14:tracePt t="148401" x="2652713" y="4914900"/>
          <p14:tracePt t="148418" x="2643188" y="5005388"/>
          <p14:tracePt t="148434" x="2647950" y="5067300"/>
          <p14:tracePt t="148451" x="2676525" y="5186363"/>
          <p14:tracePt t="148468" x="2705100" y="5253038"/>
          <p14:tracePt t="148484" x="2738438" y="5300663"/>
          <p14:tracePt t="148501" x="2771775" y="5329238"/>
          <p14:tracePt t="148518" x="2847975" y="5357813"/>
          <p14:tracePt t="148534" x="2914650" y="5338763"/>
          <p14:tracePt t="148551" x="3005138" y="5281613"/>
          <p14:tracePt t="148567" x="3076575" y="5200650"/>
          <p14:tracePt t="148584" x="3257550" y="4872038"/>
          <p14:tracePt t="148601" x="3309938" y="4714875"/>
          <p14:tracePt t="148618" x="3357563" y="4552950"/>
          <p14:tracePt t="148634" x="3367088" y="4386263"/>
          <p14:tracePt t="148651" x="3328988" y="4243388"/>
          <p14:tracePt t="148668" x="3290888" y="4195763"/>
          <p14:tracePt t="148684" x="3209925" y="4138613"/>
          <p14:tracePt t="148701" x="3067050" y="4090988"/>
          <p14:tracePt t="148717" x="3009900" y="4090988"/>
          <p14:tracePt t="148734" x="2952750" y="4105275"/>
          <p14:tracePt t="148751" x="2905125" y="4152900"/>
          <p14:tracePt t="148767" x="2805113" y="4338638"/>
          <p14:tracePt t="148784" x="2752725" y="4433888"/>
          <p14:tracePt t="148801" x="2719388" y="4572000"/>
          <p14:tracePt t="148818" x="2700338" y="4729163"/>
          <p14:tracePt t="148819" x="2700338" y="4786313"/>
          <p14:tracePt t="148834" x="2700338" y="4852988"/>
          <p14:tracePt t="148851" x="2709863" y="4891088"/>
          <p14:tracePt t="148867" x="2714625" y="4919663"/>
          <p14:tracePt t="148884" x="2724150" y="4953000"/>
          <p14:tracePt t="148901" x="2733675" y="4962525"/>
          <p14:tracePt t="148917" x="2752725" y="4981575"/>
          <p14:tracePt t="148934" x="2776538" y="4986338"/>
          <p14:tracePt t="148951" x="2867025" y="4976813"/>
          <p14:tracePt t="148967" x="2990850" y="4886325"/>
          <p14:tracePt t="148984" x="3119438" y="4719638"/>
          <p14:tracePt t="149001" x="3190875" y="4600575"/>
          <p14:tracePt t="149017" x="3286125" y="4410075"/>
          <p14:tracePt t="149034" x="3309938" y="4314825"/>
          <p14:tracePt t="149051" x="3305175" y="4252913"/>
          <p14:tracePt t="149068" x="3286125" y="4205288"/>
          <p14:tracePt t="149084" x="3233738" y="4186238"/>
          <p14:tracePt t="149101" x="3143250" y="4171950"/>
          <p14:tracePt t="149118" x="3067050" y="4191000"/>
          <p14:tracePt t="149134" x="2981325" y="4271963"/>
          <p14:tracePt t="149151" x="2914650" y="4352925"/>
          <p14:tracePt t="149167" x="2843213" y="4505325"/>
          <p14:tracePt t="149184" x="2786063" y="4719638"/>
          <p14:tracePt t="149201" x="2752725" y="4924425"/>
          <p14:tracePt t="149217" x="2752725" y="5091113"/>
          <p14:tracePt t="149234" x="2767013" y="5238750"/>
          <p14:tracePt t="149251" x="2795588" y="5338763"/>
          <p14:tracePt t="149267" x="2805113" y="5367338"/>
          <p14:tracePt t="149284" x="2824163" y="5391150"/>
          <p14:tracePt t="149301" x="2867025" y="5410200"/>
          <p14:tracePt t="149318" x="2986088" y="5414963"/>
          <p14:tracePt t="149334" x="3081338" y="5362575"/>
          <p14:tracePt t="149351" x="3190875" y="5238750"/>
          <p14:tracePt t="149367" x="3286125" y="5114925"/>
          <p14:tracePt t="149384" x="3429000" y="4881563"/>
          <p14:tracePt t="149401" x="3505200" y="4681538"/>
          <p14:tracePt t="149417" x="3514725" y="4567238"/>
          <p14:tracePt t="149434" x="3505200" y="4462463"/>
          <p14:tracePt t="149451" x="3433763" y="4324350"/>
          <p14:tracePt t="149467" x="3352800" y="4262438"/>
          <p14:tracePt t="149484" x="3252788" y="4205288"/>
          <p14:tracePt t="149501" x="3124200" y="4191000"/>
          <p14:tracePt t="149517" x="3057525" y="4214813"/>
          <p14:tracePt t="149534" x="3009900" y="4262438"/>
          <p14:tracePt t="149551" x="2967038" y="4319588"/>
          <p14:tracePt t="149567" x="2900363" y="4457700"/>
          <p14:tracePt t="149584" x="2867025" y="4562475"/>
          <p14:tracePt t="149601" x="2847975" y="4638675"/>
          <p14:tracePt t="149617" x="2838450" y="4681538"/>
          <p14:tracePt t="149634" x="2838450" y="4714875"/>
          <p14:tracePt t="149651" x="2838450" y="4729163"/>
          <p14:tracePt t="149667" x="2838450" y="4733925"/>
          <p14:tracePt t="151470" x="2881313" y="4719638"/>
          <p14:tracePt t="151477" x="2928938" y="4695825"/>
          <p14:tracePt t="151486" x="2976563" y="4662488"/>
          <p14:tracePt t="151501" x="3057525" y="4614863"/>
          <p14:tracePt t="151517" x="3124200" y="4567238"/>
          <p14:tracePt t="151534" x="3190875" y="4524375"/>
          <p14:tracePt t="151567" x="3390900" y="4438650"/>
          <p14:tracePt t="151600" x="3500438" y="4400550"/>
          <p14:tracePt t="151617" x="3533775" y="4381500"/>
          <p14:tracePt t="151634" x="3552825" y="4376738"/>
          <p14:tracePt t="151651" x="3571875" y="4371975"/>
          <p14:tracePt t="151667" x="3586163" y="4367213"/>
          <p14:tracePt t="151684" x="3619500" y="4352925"/>
          <p14:tracePt t="151701" x="3643313" y="4343400"/>
          <p14:tracePt t="151717" x="3671888" y="4324350"/>
          <p14:tracePt t="151734" x="3729038" y="4300538"/>
          <p14:tracePt t="151751" x="3762375" y="4281488"/>
          <p14:tracePt t="151767" x="3824288" y="4262438"/>
          <p14:tracePt t="151784" x="3881438" y="4233863"/>
          <p14:tracePt t="151801" x="3943350" y="4210050"/>
          <p14:tracePt t="151817" x="3990975" y="4191000"/>
          <p14:tracePt t="151834" x="4024313" y="4176713"/>
          <p14:tracePt t="151851" x="4062413" y="4162425"/>
          <p14:tracePt t="151867" x="4095750" y="4152900"/>
          <p14:tracePt t="151884" x="4105275" y="4152900"/>
          <p14:tracePt t="151901" x="4110038" y="4152900"/>
          <p14:tracePt t="151917" x="4119563" y="4152900"/>
          <p14:tracePt t="151934" x="4124325" y="4152900"/>
          <p14:tracePt t="152175" x="4090988" y="4152900"/>
          <p14:tracePt t="152182" x="4043363" y="4162425"/>
          <p14:tracePt t="152189" x="3986213" y="4181475"/>
          <p14:tracePt t="152200" x="3938588" y="4186238"/>
          <p14:tracePt t="152217" x="3867150" y="4195763"/>
          <p14:tracePt t="152234" x="3814763" y="4200525"/>
          <p14:tracePt t="152250" x="3790950" y="4200525"/>
          <p14:tracePt t="152267" x="3786188" y="4200525"/>
          <p14:tracePt t="152284" x="3781425" y="4200525"/>
          <p14:tracePt t="152300" x="3776663" y="4200525"/>
          <p14:tracePt t="152351" x="3781425" y="4200525"/>
          <p14:tracePt t="152358" x="3790950" y="4205288"/>
          <p14:tracePt t="152367" x="3800475" y="4205288"/>
          <p14:tracePt t="152384" x="3838575" y="4219575"/>
          <p14:tracePt t="152400" x="3857625" y="4219575"/>
          <p14:tracePt t="152417" x="3886200" y="4219575"/>
          <p14:tracePt t="152434" x="3890963" y="4219575"/>
          <p14:tracePt t="152450" x="3900488" y="4219575"/>
          <p14:tracePt t="152513" x="3895725" y="4219575"/>
          <p14:tracePt t="152520" x="3886200" y="4219575"/>
          <p14:tracePt t="152534" x="3867150" y="4224338"/>
          <p14:tracePt t="152550" x="3786188" y="4238625"/>
          <p14:tracePt t="152567" x="3729038" y="4243388"/>
          <p14:tracePt t="152584" x="3690938" y="4243388"/>
          <p14:tracePt t="152601" x="3629025" y="4243388"/>
          <p14:tracePt t="152617" x="3581400" y="4238625"/>
          <p14:tracePt t="152634" x="3529013" y="4229100"/>
          <p14:tracePt t="152650" x="3467100" y="4224338"/>
          <p14:tracePt t="152667" x="3381375" y="4210050"/>
          <p14:tracePt t="152684" x="3314700" y="4195763"/>
          <p14:tracePt t="152701" x="3200400" y="4186238"/>
          <p14:tracePt t="152718" x="3076575" y="4181475"/>
          <p14:tracePt t="152734" x="2928938" y="4181475"/>
          <p14:tracePt t="152750" x="2838450" y="4181475"/>
          <p14:tracePt t="152767" x="2757488" y="4181475"/>
          <p14:tracePt t="152784" x="2652713" y="4186238"/>
          <p14:tracePt t="152800" x="2590800" y="4200525"/>
          <p14:tracePt t="152817" x="2538413" y="4210050"/>
          <p14:tracePt t="152834" x="2505075" y="4214813"/>
          <p14:tracePt t="152851" x="2443163" y="4219575"/>
          <p14:tracePt t="152867" x="2400300" y="4224338"/>
          <p14:tracePt t="152884" x="2347913" y="4238625"/>
          <p14:tracePt t="152900" x="2295525" y="4248150"/>
          <p14:tracePt t="152917" x="2219325" y="4252913"/>
          <p14:tracePt t="152934" x="2176463" y="4252913"/>
          <p14:tracePt t="152951" x="2143125" y="4252913"/>
          <p14:tracePt t="152967" x="2119313" y="4243388"/>
          <p14:tracePt t="152984" x="2085975" y="4243388"/>
          <p14:tracePt t="153002" x="2066925" y="4233863"/>
          <p14:tracePt t="153018" x="2043113" y="4229100"/>
          <p14:tracePt t="153035" x="2009775" y="4214813"/>
          <p14:tracePt t="153053" x="1985963" y="4210050"/>
          <p14:tracePt t="153068" x="1971675" y="4200525"/>
          <p14:tracePt t="153084" x="1957388" y="4195763"/>
          <p14:tracePt t="153101" x="1947863" y="4186238"/>
          <p14:tracePt t="153117" x="1943100" y="4181475"/>
          <p14:tracePt t="153134" x="1938338" y="4181475"/>
          <p14:tracePt t="153151" x="1933575" y="4181475"/>
          <p14:tracePt t="153167" x="1933575" y="4176713"/>
          <p14:tracePt t="153184" x="1947863" y="4171950"/>
          <p14:tracePt t="153201" x="1990725" y="4157663"/>
          <p14:tracePt t="153218" x="2171700" y="4143375"/>
          <p14:tracePt t="153234" x="2305050" y="4143375"/>
          <p14:tracePt t="153251" x="2419350" y="4143375"/>
          <p14:tracePt t="153268" x="2476500" y="4143375"/>
          <p14:tracePt t="153284" x="2562225" y="4143375"/>
          <p14:tracePt t="153301" x="2605088" y="4143375"/>
          <p14:tracePt t="153317" x="2638425" y="4143375"/>
          <p14:tracePt t="153321" x="2657475" y="4143375"/>
          <p14:tracePt t="153334" x="2667000" y="4143375"/>
          <p14:tracePt t="153351" x="2681288" y="4143375"/>
          <p14:tracePt t="153367" x="2686050" y="4143375"/>
          <p14:tracePt t="153384" x="2695575" y="4143375"/>
          <p14:tracePt t="153401" x="2700338" y="4143375"/>
          <p14:tracePt t="153959" x="2695575" y="4143375"/>
          <p14:tracePt t="153981" x="2690813" y="4138613"/>
          <p14:tracePt t="153989" x="2686050" y="4133850"/>
          <p14:tracePt t="154000" x="2676525" y="4133850"/>
          <p14:tracePt t="154017" x="2638425" y="4119563"/>
          <p14:tracePt t="154050" x="2509838" y="4095750"/>
          <p14:tracePt t="154084" x="2362200" y="4081463"/>
          <p14:tracePt t="154100" x="2295525" y="4081463"/>
          <p14:tracePt t="154117" x="2214563" y="4081463"/>
          <p14:tracePt t="154134" x="2124075" y="4086225"/>
          <p14:tracePt t="154151" x="2014538" y="4119563"/>
          <p14:tracePt t="154168" x="1938338" y="4152900"/>
          <p14:tracePt t="154184" x="1881188" y="4195763"/>
          <p14:tracePt t="154200" x="1819275" y="4267200"/>
          <p14:tracePt t="154217" x="1743075" y="4410075"/>
          <p14:tracePt t="154234" x="1690688" y="4572000"/>
          <p14:tracePt t="154251" x="1662113" y="4824413"/>
          <p14:tracePt t="154267" x="1662113" y="4948238"/>
          <p14:tracePt t="154284" x="1685925" y="5100638"/>
          <p14:tracePt t="154300" x="1709738" y="5195888"/>
          <p14:tracePt t="154317" x="1743075" y="5291138"/>
          <p14:tracePt t="154319" x="1757363" y="5329238"/>
          <p14:tracePt t="154334" x="1790700" y="5376863"/>
          <p14:tracePt t="154350" x="1881188" y="5429250"/>
          <p14:tracePt t="154367" x="2009775" y="5472113"/>
          <p14:tracePt t="154384" x="2143125" y="5491163"/>
          <p14:tracePt t="154400" x="2328863" y="5476875"/>
          <p14:tracePt t="154417" x="2443163" y="5438775"/>
          <p14:tracePt t="154434" x="2576513" y="5376863"/>
          <p14:tracePt t="154450" x="2686050" y="5305425"/>
          <p14:tracePt t="154467" x="2795588" y="5219700"/>
          <p14:tracePt t="154484" x="2852738" y="5172075"/>
          <p14:tracePt t="154500" x="2895600" y="5114925"/>
          <p14:tracePt t="154518" x="2952750" y="4929188"/>
          <p14:tracePt t="154534" x="2952750" y="4824413"/>
          <p14:tracePt t="154551" x="2938463" y="4752975"/>
          <p14:tracePt t="154567" x="2900363" y="4686300"/>
          <p14:tracePt t="154584" x="2814638" y="4576763"/>
          <p14:tracePt t="154601" x="2728913" y="4495800"/>
          <p14:tracePt t="154617" x="2633663" y="4433888"/>
          <p14:tracePt t="154634" x="2557463" y="4405313"/>
          <p14:tracePt t="154650" x="2476500" y="4400550"/>
          <p14:tracePt t="154667" x="2438400" y="4410075"/>
          <p14:tracePt t="154684" x="2405063" y="4429125"/>
          <p14:tracePt t="154700" x="2352675" y="4467225"/>
          <p14:tracePt t="154717" x="2309813" y="4491038"/>
          <p14:tracePt t="154734" x="2262188" y="4533900"/>
          <p14:tracePt t="154750" x="2228850" y="4557713"/>
          <p14:tracePt t="154767" x="2205038" y="4581525"/>
          <p14:tracePt t="154784" x="2195513" y="4591050"/>
          <p14:tracePt t="154800" x="2190750" y="4591050"/>
          <p14:tracePt t="154817" x="2185988" y="4591050"/>
          <p14:tracePt t="154877" x="2185988" y="4595813"/>
          <p14:tracePt t="154885" x="2185988" y="4600575"/>
          <p14:tracePt t="155730" x="2162175" y="4519613"/>
          <p14:tracePt t="155736" x="2114550" y="4305300"/>
          <p14:tracePt t="155750" x="2057400" y="3976688"/>
          <p14:tracePt t="155767" x="1876425" y="3005138"/>
          <p14:tracePt t="155784" x="1747838" y="2209800"/>
          <p14:tracePt t="155801" x="1666875" y="1643063"/>
          <p14:tracePt t="155818" x="1566863" y="985838"/>
          <p14:tracePt t="155851" x="1519238" y="557213"/>
          <p14:tracePt t="155884" x="1495425" y="419100"/>
          <p14:tracePt t="155900" x="1490663" y="381000"/>
          <p14:tracePt t="155917" x="1476375" y="338138"/>
          <p14:tracePt t="155933" x="1476375" y="304800"/>
          <p14:tracePt t="155950" x="1476375" y="247650"/>
          <p14:tracePt t="155967" x="1481138" y="219075"/>
          <p14:tracePt t="155984" x="1481138" y="200025"/>
          <p14:tracePt t="156000" x="1481138" y="180975"/>
          <p14:tracePt t="156017" x="1481138" y="171450"/>
          <p14:tracePt t="156034" x="1471613" y="157163"/>
          <p14:tracePt t="156050" x="1452563" y="133350"/>
          <p14:tracePt t="156067" x="1419225" y="90488"/>
          <p14:tracePt t="156084" x="1395413" y="66675"/>
          <p14:tracePt t="156100" x="1376363" y="42863"/>
          <p14:tracePt t="156117" x="1352550" y="23813"/>
          <p14:tracePt t="156133" x="1328738" y="9525"/>
          <p14:tracePt t="156150" x="1304925" y="9525"/>
          <p14:tracePt t="156167" x="1281113" y="9525"/>
          <p14:tracePt t="156185" x="1243013" y="28575"/>
          <p14:tracePt t="156200" x="1204913" y="52388"/>
          <p14:tracePt t="156217" x="1133475" y="142875"/>
          <p14:tracePt t="156234" x="1042988" y="285750"/>
          <p14:tracePt t="156251" x="966788" y="404813"/>
          <p14:tracePt t="156267" x="938213" y="442913"/>
          <p14:tracePt t="156284" x="933450" y="466725"/>
          <p14:tracePt t="156300" x="928688" y="476250"/>
          <p14:tracePt t="156317" x="928688" y="485775"/>
          <p14:tracePt t="156334" x="942975" y="490538"/>
          <p14:tracePt t="156350" x="981075" y="509588"/>
          <p14:tracePt t="156367" x="1066800" y="523875"/>
          <p14:tracePt t="156383" x="1204913" y="557213"/>
          <p14:tracePt t="156400" x="1319213" y="571500"/>
          <p14:tracePt t="156417" x="1409700" y="571500"/>
          <p14:tracePt t="156434" x="1481138" y="571500"/>
          <p14:tracePt t="156450" x="1552575" y="571500"/>
          <p14:tracePt t="156467" x="1604963" y="571500"/>
          <p14:tracePt t="156484" x="1657350" y="571500"/>
          <p14:tracePt t="156500" x="1685925" y="571500"/>
          <p14:tracePt t="156517" x="1695450" y="571500"/>
          <p14:tracePt t="156533" x="1700213" y="571500"/>
          <p14:tracePt t="156550" x="1704975" y="571500"/>
          <p14:tracePt t="156588" x="1704975" y="581025"/>
          <p14:tracePt t="156600" x="1690688" y="609600"/>
          <p14:tracePt t="156618" x="1590675" y="862013"/>
          <p14:tracePt t="156634" x="1376363" y="1547813"/>
          <p14:tracePt t="156651" x="1090613" y="2428875"/>
          <p14:tracePt t="156668" x="928688" y="3057525"/>
          <p14:tracePt t="156684" x="728663" y="3886200"/>
          <p14:tracePt t="156701" x="685800" y="4191000"/>
          <p14:tracePt t="156717" x="666750" y="4305300"/>
          <p14:tracePt t="156733" x="666750" y="4367213"/>
          <p14:tracePt t="156750" x="666750" y="4395788"/>
          <p14:tracePt t="157014" x="666750" y="4376738"/>
          <p14:tracePt t="157022" x="661988" y="4352925"/>
          <p14:tracePt t="157033" x="657225" y="4324350"/>
          <p14:tracePt t="157050" x="647700" y="4281488"/>
          <p14:tracePt t="157067" x="638175" y="4205288"/>
          <p14:tracePt t="157083" x="628650" y="4162425"/>
          <p14:tracePt t="157100" x="619125" y="4133850"/>
          <p14:tracePt t="157117" x="619125" y="4114800"/>
          <p14:tracePt t="157133" x="619125" y="4110038"/>
          <p14:tracePt t="157150" x="619125" y="4105275"/>
          <p14:tracePt t="157198" x="619125" y="4114800"/>
          <p14:tracePt t="157205" x="619125" y="4129088"/>
          <p14:tracePt t="157217" x="619125" y="4162425"/>
          <p14:tracePt t="157233" x="623888" y="4343400"/>
          <p14:tracePt t="157250" x="642938" y="4714875"/>
          <p14:tracePt t="157267" x="652463" y="5048250"/>
          <p14:tracePt t="157283" x="652463" y="5248275"/>
          <p14:tracePt t="157300" x="652463" y="5472113"/>
          <p14:tracePt t="157317" x="652463" y="5638800"/>
          <p14:tracePt t="157333" x="671513" y="5738813"/>
          <p14:tracePt t="157350" x="671513" y="5810250"/>
          <p14:tracePt t="157367" x="671513" y="5900738"/>
          <p14:tracePt t="157383" x="671513" y="5962650"/>
          <p14:tracePt t="157400" x="671513" y="6019800"/>
          <p14:tracePt t="157417" x="671513" y="6067425"/>
          <p14:tracePt t="157433" x="671513" y="6100763"/>
          <p14:tracePt t="157450" x="671513" y="6110288"/>
          <p14:tracePt t="157467" x="671513" y="6115050"/>
          <p14:tracePt t="157483" x="671513" y="6119813"/>
          <p14:tracePt t="157500" x="671513" y="6129338"/>
          <p14:tracePt t="157602" x="676275" y="6124575"/>
          <p14:tracePt t="157609" x="681038" y="6100763"/>
          <p14:tracePt t="157617" x="704850" y="6062663"/>
          <p14:tracePt t="157633" x="757238" y="5995988"/>
          <p14:tracePt t="157650" x="881063" y="5891213"/>
          <p14:tracePt t="157667" x="1052513" y="5715000"/>
          <p14:tracePt t="157683" x="1362075" y="5438775"/>
          <p14:tracePt t="157700" x="1528763" y="5319713"/>
          <p14:tracePt t="157717" x="1681163" y="5229225"/>
          <p14:tracePt t="157734" x="1905000" y="5100638"/>
          <p14:tracePt t="157751" x="2033588" y="5043488"/>
          <p14:tracePt t="157767" x="2124075" y="4986338"/>
          <p14:tracePt t="157784" x="2181225" y="4948238"/>
          <p14:tracePt t="157800" x="2233613" y="4914900"/>
          <p14:tracePt t="157817" x="2257425" y="4891088"/>
          <p14:tracePt t="157833" x="2281238" y="4857750"/>
          <p14:tracePt t="157850" x="2305050" y="4819650"/>
          <p14:tracePt t="157867" x="2352675" y="4729163"/>
          <p14:tracePt t="157883" x="2376488" y="4633913"/>
          <p14:tracePt t="157900" x="2376488" y="4562475"/>
          <p14:tracePt t="157917" x="2376488" y="4514850"/>
          <p14:tracePt t="157933" x="2343150" y="4433888"/>
          <p14:tracePt t="157950" x="2295525" y="4367213"/>
          <p14:tracePt t="157967" x="2243138" y="4286250"/>
          <p14:tracePt t="157983" x="2128838" y="4191000"/>
          <p14:tracePt t="158000" x="2043113" y="4143375"/>
          <p14:tracePt t="158018" x="1966913" y="4119563"/>
          <p14:tracePt t="158044" x="1781175" y="4133850"/>
          <p14:tracePt t="158065" x="1638300" y="4181475"/>
          <p14:tracePt t="158084" x="1562100" y="4219575"/>
          <p14:tracePt t="158100" x="1504950" y="4252913"/>
          <p14:tracePt t="158117" x="1414463" y="4348163"/>
          <p14:tracePt t="158134" x="1309688" y="4533900"/>
          <p14:tracePt t="158151" x="1247775" y="4705350"/>
          <p14:tracePt t="158168" x="1223963" y="4986338"/>
          <p14:tracePt t="158184" x="1233488" y="5172075"/>
          <p14:tracePt t="158200" x="1266825" y="5272088"/>
          <p14:tracePt t="158217" x="1300163" y="5324475"/>
          <p14:tracePt t="158234" x="1452563" y="5410200"/>
          <p14:tracePt t="158250" x="1600200" y="5453063"/>
          <p14:tracePt t="158267" x="1747838" y="5462588"/>
          <p14:tracePt t="158283" x="1924050" y="5462588"/>
          <p14:tracePt t="158300" x="2171700" y="5410200"/>
          <p14:tracePt t="158317" x="2305050" y="5357813"/>
          <p14:tracePt t="158334" x="2433638" y="5291138"/>
          <p14:tracePt t="158351" x="2566988" y="5157788"/>
          <p14:tracePt t="158367" x="2643188" y="5067300"/>
          <p14:tracePt t="158383" x="2690813" y="4967288"/>
          <p14:tracePt t="158400" x="2714625" y="4852988"/>
          <p14:tracePt t="158417" x="2714625" y="4648200"/>
          <p14:tracePt t="158433" x="2671763" y="4529138"/>
          <p14:tracePt t="158451" x="2609850" y="4400550"/>
          <p14:tracePt t="158467" x="2543175" y="4276725"/>
          <p14:tracePt t="158484" x="2438400" y="4186238"/>
          <p14:tracePt t="158500" x="2314575" y="4157663"/>
          <p14:tracePt t="158517" x="2190750" y="4171950"/>
          <p14:tracePt t="158533" x="2090738" y="4210050"/>
          <p14:tracePt t="158550" x="1985963" y="4271963"/>
          <p14:tracePt t="158567" x="1928813" y="4324350"/>
          <p14:tracePt t="158583" x="1862138" y="4405313"/>
          <p14:tracePt t="158600" x="1757363" y="4614863"/>
          <p14:tracePt t="158617" x="1724025" y="4700588"/>
          <p14:tracePt t="158633" x="1704975" y="4748213"/>
          <p14:tracePt t="158650" x="1700213" y="4772025"/>
          <p14:tracePt t="158667" x="1695450" y="4786313"/>
          <p14:tracePt t="158683" x="1695450" y="4791075"/>
          <p14:tracePt t="158700" x="1695450" y="4795838"/>
          <p14:tracePt t="159710" x="1743075" y="4772025"/>
          <p14:tracePt t="159718" x="1814513" y="4738688"/>
          <p14:tracePt t="159724" x="1885950" y="4691063"/>
          <p14:tracePt t="159733" x="1966913" y="4648200"/>
          <p14:tracePt t="159750" x="2100263" y="4567238"/>
          <p14:tracePt t="159767" x="2219325" y="4510088"/>
          <p14:tracePt t="159783" x="2386013" y="4433888"/>
          <p14:tracePt t="159817" x="2562225" y="4371975"/>
          <p14:tracePt t="159850" x="2662238" y="4319588"/>
          <p14:tracePt t="159867" x="2686050" y="4300538"/>
          <p14:tracePt t="159883" x="2709863" y="4271963"/>
          <p14:tracePt t="159900" x="2747963" y="4224338"/>
          <p14:tracePt t="159917" x="2771775" y="4186238"/>
          <p14:tracePt t="159933" x="2781300" y="4152900"/>
          <p14:tracePt t="159950" x="2795588" y="4124325"/>
          <p14:tracePt t="159967" x="2805113" y="4090988"/>
          <p14:tracePt t="159983" x="2805113" y="4071938"/>
          <p14:tracePt t="160000" x="2805113" y="4048125"/>
          <p14:tracePt t="160017" x="2800350" y="4038600"/>
          <p14:tracePt t="160033" x="2781300" y="4010025"/>
          <p14:tracePt t="160050" x="2747963" y="3986213"/>
          <p14:tracePt t="160067" x="2705100" y="3962400"/>
          <p14:tracePt t="160084" x="2652713" y="3943350"/>
          <p14:tracePt t="160100" x="2552700" y="3919538"/>
          <p14:tracePt t="160116" x="2509838" y="3919538"/>
          <p14:tracePt t="160133" x="2466975" y="3924300"/>
          <p14:tracePt t="160150" x="2414588" y="3933825"/>
          <p14:tracePt t="160167" x="2366963" y="3938588"/>
          <p14:tracePt t="160183" x="2324100" y="3962400"/>
          <p14:tracePt t="160200" x="2262188" y="3971925"/>
          <p14:tracePt t="160217" x="2176463" y="4033838"/>
          <p14:tracePt t="160233" x="2105025" y="4124325"/>
          <p14:tracePt t="160250" x="2024063" y="4267200"/>
          <p14:tracePt t="160267" x="1966913" y="4362450"/>
          <p14:tracePt t="160283" x="1895475" y="4552950"/>
          <p14:tracePt t="160300" x="1852613" y="4733925"/>
          <p14:tracePt t="160317" x="1819275" y="4852988"/>
          <p14:tracePt t="160333" x="1804988" y="4967288"/>
          <p14:tracePt t="160350" x="1804988" y="5100638"/>
          <p14:tracePt t="160366" x="1809750" y="5229225"/>
          <p14:tracePt t="160383" x="1814513" y="5295900"/>
          <p14:tracePt t="160400" x="1828800" y="5357813"/>
          <p14:tracePt t="160417" x="1838325" y="5381625"/>
          <p14:tracePt t="160433" x="1852613" y="5405438"/>
          <p14:tracePt t="160450" x="1871663" y="5443538"/>
          <p14:tracePt t="160467" x="1919288" y="5491163"/>
          <p14:tracePt t="160483" x="1966913" y="5519738"/>
          <p14:tracePt t="160500" x="2014538" y="5529263"/>
          <p14:tracePt t="160517" x="2066925" y="5538788"/>
          <p14:tracePt t="160533" x="2143125" y="5529263"/>
          <p14:tracePt t="160550" x="2205038" y="5505450"/>
          <p14:tracePt t="160566" x="2281238" y="5467350"/>
          <p14:tracePt t="160583" x="2424113" y="5372100"/>
          <p14:tracePt t="160600" x="2528888" y="5243513"/>
          <p14:tracePt t="160617" x="2619375" y="5114925"/>
          <p14:tracePt t="160633" x="2686050" y="5014913"/>
          <p14:tracePt t="160650" x="2795588" y="4829175"/>
          <p14:tracePt t="160666" x="2857500" y="4700588"/>
          <p14:tracePt t="160683" x="2890838" y="4614863"/>
          <p14:tracePt t="160700" x="2919413" y="4538663"/>
          <p14:tracePt t="160717" x="2947988" y="4429125"/>
          <p14:tracePt t="160733" x="2947988" y="4314825"/>
          <p14:tracePt t="160750" x="2947988" y="4224338"/>
          <p14:tracePt t="160767" x="2938463" y="4148138"/>
          <p14:tracePt t="160783" x="2919413" y="4110038"/>
          <p14:tracePt t="160800" x="2905125" y="4076700"/>
          <p14:tracePt t="160817" x="2890838" y="4052888"/>
          <p14:tracePt t="160833" x="2862263" y="4014788"/>
          <p14:tracePt t="160850" x="2833688" y="3990975"/>
          <p14:tracePt t="160866" x="2795588" y="3971925"/>
          <p14:tracePt t="160883" x="2743200" y="3952875"/>
          <p14:tracePt t="160900" x="2676525" y="3933825"/>
          <p14:tracePt t="160916" x="2633663" y="3929063"/>
          <p14:tracePt t="160933" x="2600325" y="3929063"/>
          <p14:tracePt t="160950" x="2552700" y="3933825"/>
          <p14:tracePt t="160966" x="2524125" y="3938588"/>
          <p14:tracePt t="160983" x="2500313" y="3948113"/>
          <p14:tracePt t="161000" x="2471738" y="3957638"/>
          <p14:tracePt t="161017" x="2414588" y="3981450"/>
          <p14:tracePt t="161033" x="2376488" y="4010025"/>
          <p14:tracePt t="161050" x="2338388" y="4033838"/>
          <p14:tracePt t="161067" x="2281238" y="4100513"/>
          <p14:tracePt t="161083" x="2181225" y="4271963"/>
          <p14:tracePt t="161100" x="2133600" y="4362450"/>
          <p14:tracePt t="161116" x="2090738" y="4481513"/>
          <p14:tracePt t="161133" x="2038350" y="4652963"/>
          <p14:tracePt t="161150" x="2005013" y="4848225"/>
          <p14:tracePt t="161166" x="1995488" y="4929188"/>
          <p14:tracePt t="161183" x="1985963" y="5029200"/>
          <p14:tracePt t="161200" x="1985963" y="5243513"/>
          <p14:tracePt t="161216" x="2000250" y="5334000"/>
          <p14:tracePt t="161233" x="2014538" y="5405438"/>
          <p14:tracePt t="161250" x="2047875" y="5514975"/>
          <p14:tracePt t="161266" x="2076450" y="5634038"/>
          <p14:tracePt t="161283" x="2105025" y="5681663"/>
          <p14:tracePt t="161300" x="2128838" y="5710238"/>
          <p14:tracePt t="161316" x="2166938" y="5734050"/>
          <p14:tracePt t="161318" x="2195513" y="5748338"/>
          <p14:tracePt t="161333" x="2266950" y="5781675"/>
          <p14:tracePt t="161350" x="2357438" y="5781675"/>
          <p14:tracePt t="161367" x="2495550" y="5767388"/>
          <p14:tracePt t="161383" x="2657475" y="5715000"/>
          <p14:tracePt t="161400" x="2847975" y="5610225"/>
          <p14:tracePt t="161416" x="2962275" y="5524500"/>
          <p14:tracePt t="161433" x="3052763" y="5438775"/>
          <p14:tracePt t="161450" x="3205163" y="5200650"/>
          <p14:tracePt t="161466" x="3257550" y="5072063"/>
          <p14:tracePt t="161483" x="3271838" y="4976813"/>
          <p14:tracePt t="161500" x="3276600" y="4852988"/>
          <p14:tracePt t="161517" x="3233738" y="4657725"/>
          <p14:tracePt t="161534" x="3186113" y="4548188"/>
          <p14:tracePt t="161550" x="3128963" y="4471988"/>
          <p14:tracePt t="161566" x="3076575" y="4410075"/>
          <p14:tracePt t="161583" x="2976563" y="4314825"/>
          <p14:tracePt t="161600" x="2890838" y="4286250"/>
          <p14:tracePt t="161616" x="2795588" y="4252913"/>
          <p14:tracePt t="161633" x="2681288" y="4252913"/>
          <p14:tracePt t="161650" x="2628900" y="4262438"/>
          <p14:tracePt t="161666" x="2595563" y="4267200"/>
          <p14:tracePt t="161683" x="2566988" y="4271963"/>
          <p14:tracePt t="161700" x="2533650" y="4286250"/>
          <p14:tracePt t="161716" x="2514600" y="4300538"/>
          <p14:tracePt t="161733" x="2505075" y="4310063"/>
          <p14:tracePt t="161750" x="2495550" y="4329113"/>
          <p14:tracePt t="163418" x="2481263" y="4319588"/>
          <p14:tracePt t="163425" x="2471738" y="4300538"/>
          <p14:tracePt t="163434" x="2457450" y="4281488"/>
          <p14:tracePt t="163450" x="2433638" y="4238625"/>
          <p14:tracePt t="163467" x="2419350" y="4210050"/>
          <p14:tracePt t="163483" x="2395538" y="4176713"/>
          <p14:tracePt t="163500" x="2366963" y="4138613"/>
          <p14:tracePt t="163533" x="2338388" y="4105275"/>
          <p14:tracePt t="163566" x="2309813" y="4081463"/>
          <p14:tracePt t="163583" x="2295525" y="4067175"/>
          <p14:tracePt t="163600" x="2276475" y="4062413"/>
          <p14:tracePt t="163616" x="2257425" y="4052888"/>
          <p14:tracePt t="163633" x="2247900" y="4043363"/>
          <p14:tracePt t="163650" x="2238375" y="4038600"/>
          <p14:tracePt t="163666" x="2224088" y="4033838"/>
          <p14:tracePt t="163683" x="2209800" y="4029075"/>
          <p14:tracePt t="163700" x="2195513" y="4029075"/>
          <p14:tracePt t="163716" x="2181225" y="4029075"/>
          <p14:tracePt t="163733" x="2166938" y="4038600"/>
          <p14:tracePt t="163750" x="2128838" y="4057650"/>
          <p14:tracePt t="163766" x="2100263" y="4086225"/>
          <p14:tracePt t="163783" x="2062163" y="4114800"/>
          <p14:tracePt t="163800" x="2009775" y="4167188"/>
          <p14:tracePt t="163816" x="1971675" y="4205288"/>
          <p14:tracePt t="163833" x="1928813" y="4262438"/>
          <p14:tracePt t="163850" x="1876425" y="4319588"/>
          <p14:tracePt t="163866" x="1790700" y="4543425"/>
          <p14:tracePt t="163883" x="1743075" y="4681538"/>
          <p14:tracePt t="163900" x="1724025" y="4757738"/>
          <p14:tracePt t="163916" x="1709738" y="4805363"/>
          <p14:tracePt t="163933" x="1695450" y="4948238"/>
          <p14:tracePt t="163949" x="1700213" y="5081588"/>
          <p14:tracePt t="163966" x="1714500" y="5186363"/>
          <p14:tracePt t="163983" x="1743075" y="5314950"/>
          <p14:tracePt t="164000" x="1795463" y="5405438"/>
          <p14:tracePt t="164016" x="1828800" y="5472113"/>
          <p14:tracePt t="164033" x="1866900" y="5529263"/>
          <p14:tracePt t="164050" x="1924050" y="5586413"/>
          <p14:tracePt t="164066" x="1971675" y="5619750"/>
          <p14:tracePt t="164083" x="2024063" y="5643563"/>
          <p14:tracePt t="164100" x="2100263" y="5667375"/>
          <p14:tracePt t="164116" x="2224088" y="5667375"/>
          <p14:tracePt t="164133" x="2319338" y="5648325"/>
          <p14:tracePt t="164150" x="2405063" y="5600700"/>
          <p14:tracePt t="164166" x="2486025" y="5538788"/>
          <p14:tracePt t="164183" x="2600325" y="5434013"/>
          <p14:tracePt t="164200" x="2686050" y="5319713"/>
          <p14:tracePt t="164216" x="2800350" y="5176838"/>
          <p14:tracePt t="164233" x="2924175" y="4981575"/>
          <p14:tracePt t="164250" x="2981325" y="4886325"/>
          <p14:tracePt t="164266" x="3024188" y="4757738"/>
          <p14:tracePt t="164283" x="3071813" y="4605338"/>
          <p14:tracePt t="164300" x="3086100" y="4486275"/>
          <p14:tracePt t="164316" x="3076575" y="4429125"/>
          <p14:tracePt t="164333" x="3057525" y="4381500"/>
          <p14:tracePt t="164350" x="3024188" y="4338638"/>
          <p14:tracePt t="164366" x="2914650" y="4243388"/>
          <p14:tracePt t="164383" x="2814638" y="4176713"/>
          <p14:tracePt t="164400" x="2719388" y="4119563"/>
          <p14:tracePt t="164417" x="2566988" y="4033838"/>
          <p14:tracePt t="164433" x="2481263" y="3995738"/>
          <p14:tracePt t="164450" x="2419350" y="3981450"/>
          <p14:tracePt t="164466" x="2381250" y="3971925"/>
          <p14:tracePt t="164483" x="2347913" y="3957638"/>
          <p14:tracePt t="164500" x="2333625" y="3957638"/>
          <p14:tracePt t="164516" x="2328863" y="3957638"/>
          <p14:tracePt t="164533" x="2319338" y="3957638"/>
          <p14:tracePt t="165020" x="2276475" y="3895725"/>
          <p14:tracePt t="165027" x="2185988" y="3709988"/>
          <p14:tracePt t="165035" x="2090738" y="3495675"/>
          <p14:tracePt t="165050" x="1876425" y="2833688"/>
          <p14:tracePt t="165066" x="1724025" y="2162175"/>
          <p14:tracePt t="165083" x="1619250" y="1695450"/>
          <p14:tracePt t="165117" x="1495425" y="1000125"/>
          <p14:tracePt t="165151" x="1462088" y="781050"/>
          <p14:tracePt t="165167" x="1447800" y="652463"/>
          <p14:tracePt t="165183" x="1438275" y="614363"/>
          <p14:tracePt t="165201" x="1438275" y="585788"/>
          <p14:tracePt t="165218" x="1438275" y="566738"/>
          <p14:tracePt t="165234" x="1438275" y="561975"/>
          <p14:tracePt t="165250" x="1438275" y="552450"/>
          <p14:tracePt t="165266" x="1438275" y="547688"/>
          <p14:tracePt t="165284" x="1438275" y="542925"/>
          <p14:tracePt t="165300" x="1438275" y="533400"/>
          <p14:tracePt t="165317" x="1428750" y="528638"/>
          <p14:tracePt t="165321" x="1423988" y="523875"/>
          <p14:tracePt t="165335" x="1414463" y="523875"/>
          <p14:tracePt t="165351" x="1357313" y="500063"/>
          <p14:tracePt t="165366" x="1304925" y="481013"/>
          <p14:tracePt t="165383" x="1262063" y="461963"/>
          <p14:tracePt t="165400" x="1223963" y="447675"/>
          <p14:tracePt t="165417" x="1195388" y="438150"/>
          <p14:tracePt t="165433" x="1181100" y="428625"/>
          <p14:tracePt t="165449" x="1176338" y="428625"/>
          <p14:tracePt t="165468" x="1166813" y="428625"/>
          <p14:tracePt t="165483" x="1157288" y="428625"/>
          <p14:tracePt t="165500" x="1152525" y="428625"/>
          <p14:tracePt t="165517" x="1138238" y="433388"/>
          <p14:tracePt t="165534" x="1119188" y="442913"/>
          <p14:tracePt t="165550" x="1095375" y="466725"/>
          <p14:tracePt t="165567" x="1062038" y="495300"/>
          <p14:tracePt t="165583" x="1033463" y="528638"/>
          <p14:tracePt t="165601" x="1009650" y="547688"/>
          <p14:tracePt t="165617" x="1000125" y="557213"/>
          <p14:tracePt t="165633" x="995363" y="557213"/>
          <p14:tracePt t="165649" x="990600" y="557213"/>
          <p14:tracePt t="165666" x="981075" y="557213"/>
          <p14:tracePt t="165699" x="981075" y="561975"/>
          <p14:tracePt t="165746" x="985838" y="561975"/>
          <p14:tracePt t="165754" x="995363" y="561975"/>
          <p14:tracePt t="165766" x="1019175" y="561975"/>
          <p14:tracePt t="165783" x="1181100" y="585788"/>
          <p14:tracePt t="165800" x="1352550" y="623888"/>
          <p14:tracePt t="165816" x="1476375" y="638175"/>
          <p14:tracePt t="165833" x="1571625" y="661988"/>
          <p14:tracePt t="165849" x="1695450" y="671513"/>
          <p14:tracePt t="165866" x="1766888" y="671513"/>
          <p14:tracePt t="165883" x="1819275" y="671513"/>
          <p14:tracePt t="165899" x="1857375" y="661988"/>
          <p14:tracePt t="165916" x="1881188" y="657225"/>
          <p14:tracePt t="165933" x="1890713" y="657225"/>
          <p14:tracePt t="165949" x="1895475" y="657225"/>
          <p14:tracePt t="165967" x="1900238" y="657225"/>
          <p14:tracePt t="165983" x="1900238" y="690563"/>
          <p14:tracePt t="166000" x="1866900" y="795338"/>
          <p14:tracePt t="166017" x="1724025" y="1219200"/>
          <p14:tracePt t="166049" x="1228725" y="3238500"/>
          <p14:tracePt t="166079" x="1019175" y="4576763"/>
          <p14:tracePt t="166094" x="957263" y="4953000"/>
          <p14:tracePt t="166105" x="952500" y="5043488"/>
          <p14:tracePt t="166125" x="933450" y="5214938"/>
          <p14:tracePt t="166142" x="933450" y="5262563"/>
          <p14:tracePt t="166153" x="933450" y="5286375"/>
          <p14:tracePt t="166167" x="933450" y="5295900"/>
          <p14:tracePt t="166183" x="933450" y="5305425"/>
          <p14:tracePt t="166200" x="933450" y="5310188"/>
          <p14:tracePt t="166393" x="904875" y="5372100"/>
          <p14:tracePt t="166401" x="871538" y="5443538"/>
          <p14:tracePt t="166408" x="833438" y="5557838"/>
          <p14:tracePt t="166416" x="771525" y="5667375"/>
          <p14:tracePt t="166434" x="676275" y="5872163"/>
          <p14:tracePt t="166451" x="614363" y="5991225"/>
          <p14:tracePt t="166466" x="538163" y="6119813"/>
          <p14:tracePt t="166483" x="500063" y="6196013"/>
          <p14:tracePt t="166499" x="485775" y="6243638"/>
          <p14:tracePt t="166516" x="476250" y="6257925"/>
          <p14:tracePt t="166533" x="466725" y="6276975"/>
          <p14:tracePt t="166549" x="466725" y="6286500"/>
          <p14:tracePt t="166566" x="452438" y="6310313"/>
          <p14:tracePt t="166583" x="442913" y="6343650"/>
          <p14:tracePt t="166599" x="438150" y="6357938"/>
          <p14:tracePt t="166616" x="438150" y="6362700"/>
          <p14:tracePt t="166633" x="438150" y="6372225"/>
          <p14:tracePt t="166650" x="438150" y="6381750"/>
          <p14:tracePt t="166709" x="433388" y="6381750"/>
          <p14:tracePt t="166716" x="433388" y="6386513"/>
          <p14:tracePt t="166724" x="428625" y="6391275"/>
          <p14:tracePt t="166733" x="423863" y="6391275"/>
          <p14:tracePt t="166749" x="419100" y="6400800"/>
          <p14:tracePt t="166766" x="414338" y="6410325"/>
          <p14:tracePt t="166783" x="395288" y="6429375"/>
          <p14:tracePt t="166799" x="381000" y="6453188"/>
          <p14:tracePt t="166816" x="376238" y="6481763"/>
          <p14:tracePt t="166833" x="371475" y="6586538"/>
          <p14:tracePt t="167127" x="1047750" y="6457950"/>
          <p14:tracePt t="167134" x="1047750" y="6415088"/>
          <p14:tracePt t="167149" x="1042988" y="6362700"/>
          <p14:tracePt t="167166" x="1014413" y="6310313"/>
          <p14:tracePt t="167183" x="985838" y="6262688"/>
          <p14:tracePt t="167199" x="942975" y="6205538"/>
          <p14:tracePt t="167216" x="876300" y="6134100"/>
          <p14:tracePt t="167233" x="838200" y="6096000"/>
          <p14:tracePt t="167250" x="781050" y="6076950"/>
          <p14:tracePt t="167266" x="728663" y="6062663"/>
          <p14:tracePt t="167283" x="700088" y="6067425"/>
          <p14:tracePt t="167300" x="661988" y="6076950"/>
          <p14:tracePt t="167316" x="638175" y="6100763"/>
          <p14:tracePt t="167318" x="628650" y="6115050"/>
          <p14:tracePt t="167333" x="604838" y="6138863"/>
          <p14:tracePt t="167349" x="581025" y="6162675"/>
          <p14:tracePt t="167366" x="557213" y="6186488"/>
          <p14:tracePt t="167383" x="538163" y="6200775"/>
          <p14:tracePt t="167399" x="528638" y="6215063"/>
          <p14:tracePt t="167416" x="523875" y="6219825"/>
          <p14:tracePt t="167433" x="519113" y="6224588"/>
          <p14:tracePt t="167466" x="514350" y="6224588"/>
          <p14:tracePt t="167766" x="509588" y="6224588"/>
          <p14:tracePt t="167781" x="504825" y="6224588"/>
          <p14:tracePt t="167810" x="500063" y="6224588"/>
          <p14:tracePt t="167832" x="495300" y="6224588"/>
          <p14:tracePt t="168052" x="490538" y="6238875"/>
          <p14:tracePt t="168060" x="490538" y="6257925"/>
          <p14:tracePt t="168068" x="485775" y="6276975"/>
          <p14:tracePt t="168083" x="485775" y="6300788"/>
          <p14:tracePt t="168117" x="485775" y="6329363"/>
          <p14:tracePt t="168150" x="509588" y="6357938"/>
          <p14:tracePt t="168166" x="528638" y="6376988"/>
          <p14:tracePt t="168183" x="538163" y="6391275"/>
          <p14:tracePt t="168199" x="571500" y="6415088"/>
          <p14:tracePt t="168216" x="585788" y="6424613"/>
          <p14:tracePt t="168233" x="604838" y="6438900"/>
          <p14:tracePt t="168249" x="619125" y="6457950"/>
          <p14:tracePt t="168266" x="657225" y="6481763"/>
          <p14:tracePt t="168283" x="681038" y="6496050"/>
          <p14:tracePt t="168299" x="700088" y="6515100"/>
          <p14:tracePt t="168316" x="723900" y="6519863"/>
          <p14:tracePt t="168317" x="733425" y="6529388"/>
          <p14:tracePt t="168333" x="762000" y="6529388"/>
          <p14:tracePt t="168349" x="790575" y="6529388"/>
          <p14:tracePt t="168366" x="828675" y="6529388"/>
          <p14:tracePt t="168383" x="881063" y="6519863"/>
          <p14:tracePt t="168400" x="904875" y="6510338"/>
          <p14:tracePt t="168416" x="942975" y="6491288"/>
          <p14:tracePt t="168433" x="971550" y="6472238"/>
          <p14:tracePt t="168450" x="1000125" y="6448425"/>
          <p14:tracePt t="168466" x="1019175" y="6438900"/>
          <p14:tracePt t="168483" x="1023938" y="6429375"/>
          <p14:tracePt t="168499" x="1033463" y="6415088"/>
          <p14:tracePt t="168516" x="1023938" y="6357938"/>
          <p14:tracePt t="168533" x="1004888" y="6305550"/>
          <p14:tracePt t="168549" x="962025" y="6248400"/>
          <p14:tracePt t="168566" x="881063" y="6181725"/>
          <p14:tracePt t="168583" x="828675" y="6162675"/>
          <p14:tracePt t="168599" x="757238" y="6148388"/>
          <p14:tracePt t="168616" x="704850" y="6148388"/>
          <p14:tracePt t="168633" x="642938" y="6167438"/>
          <p14:tracePt t="168649" x="604838" y="6186488"/>
          <p14:tracePt t="168666" x="576263" y="6210300"/>
          <p14:tracePt t="168683" x="552450" y="6243638"/>
          <p14:tracePt t="168699" x="519113" y="6281738"/>
          <p14:tracePt t="168716" x="509588" y="6300788"/>
          <p14:tracePt t="168733" x="500063" y="6310313"/>
          <p14:tracePt t="168749" x="495300" y="6319838"/>
          <p14:tracePt t="168766" x="490538" y="6329363"/>
          <p14:tracePt t="168799" x="490538" y="6338888"/>
          <p14:tracePt t="170124" x="561975" y="6219825"/>
          <p14:tracePt t="170131" x="685800" y="6019800"/>
          <p14:tracePt t="170138" x="771525" y="5900738"/>
          <p14:tracePt t="170149" x="866775" y="5781675"/>
          <p14:tracePt t="170166" x="1138238" y="5448300"/>
          <p14:tracePt t="170183" x="1371600" y="5162550"/>
          <p14:tracePt t="170216" x="1719263" y="4833938"/>
          <p14:tracePt t="170249" x="2014538" y="4591050"/>
          <p14:tracePt t="170266" x="2095500" y="4543425"/>
          <p14:tracePt t="170282" x="2162175" y="4505325"/>
          <p14:tracePt t="170300" x="2214563" y="4471988"/>
          <p14:tracePt t="170316" x="2238375" y="4462463"/>
          <p14:tracePt t="170333" x="2247900" y="4457700"/>
          <p14:tracePt t="170349" x="2257425" y="4452938"/>
          <p14:tracePt t="170366" x="2266950" y="4448175"/>
          <p14:tracePt t="170382" x="2271713" y="4448175"/>
          <p14:tracePt t="170416" x="2276475" y="4443413"/>
          <p14:tracePt t="170432" x="2286000" y="4429125"/>
          <p14:tracePt t="170449" x="2309813" y="4400550"/>
          <p14:tracePt t="170466" x="2333625" y="4352925"/>
          <p14:tracePt t="170483" x="2362200" y="4300538"/>
          <p14:tracePt t="170499" x="2381250" y="4252913"/>
          <p14:tracePt t="170516" x="2386013" y="4243388"/>
          <p14:tracePt t="170533" x="2390775" y="4233863"/>
          <p14:tracePt t="170549" x="2390775" y="4224338"/>
          <p14:tracePt t="170566" x="2376488" y="4210050"/>
          <p14:tracePt t="170583" x="2324100" y="4200525"/>
          <p14:tracePt t="170599" x="2238375" y="4176713"/>
          <p14:tracePt t="170616" x="2143125" y="4162425"/>
          <p14:tracePt t="170633" x="2105025" y="4157663"/>
          <p14:tracePt t="170649" x="2066925" y="4143375"/>
          <p14:tracePt t="170666" x="2052638" y="4143375"/>
          <p14:tracePt t="170682" x="2038350" y="4143375"/>
          <p14:tracePt t="170716" x="2038350" y="4133850"/>
          <p14:tracePt t="170733" x="2038350" y="4124325"/>
          <p14:tracePt t="170749" x="2057400" y="4119563"/>
          <p14:tracePt t="170766" x="2100263" y="4114800"/>
          <p14:tracePt t="170782" x="2166938" y="4100513"/>
          <p14:tracePt t="170799" x="2295525" y="4100513"/>
          <p14:tracePt t="170816" x="2366963" y="4110038"/>
          <p14:tracePt t="170832" x="2438400" y="4114800"/>
          <p14:tracePt t="170849" x="2495550" y="4124325"/>
          <p14:tracePt t="170866" x="2566988" y="4133850"/>
          <p14:tracePt t="170882" x="2605088" y="4148138"/>
          <p14:tracePt t="170899" x="2624138" y="4148138"/>
          <p14:tracePt t="170916" x="2633663" y="4148138"/>
          <p14:tracePt t="170932" x="2643188" y="4148138"/>
          <p14:tracePt t="170949" x="2652713" y="4148138"/>
          <p14:tracePt t="170966" x="2657475" y="4148138"/>
          <p14:tracePt t="172701" x="2624138" y="3986213"/>
          <p14:tracePt t="172709" x="2590800" y="3790950"/>
          <p14:tracePt t="172717" x="2547938" y="3529013"/>
          <p14:tracePt t="172732" x="2486025" y="2767013"/>
          <p14:tracePt t="172749" x="2424113" y="2052638"/>
          <p14:tracePt t="172766" x="2386013" y="1519238"/>
          <p14:tracePt t="172799" x="2338388" y="876300"/>
          <p14:tracePt t="172833" x="2324100" y="695325"/>
          <p14:tracePt t="172849" x="2324100" y="681038"/>
          <p14:tracePt t="172866" x="2324100" y="676275"/>
          <p14:tracePt t="172882" x="2324100" y="671513"/>
          <p14:tracePt t="172899" x="2324100" y="661988"/>
          <p14:tracePt t="172916" x="2319338" y="652463"/>
          <p14:tracePt t="172932" x="2309813" y="647700"/>
          <p14:tracePt t="172949" x="2295525" y="642938"/>
          <p14:tracePt t="172966" x="2219325" y="628650"/>
          <p14:tracePt t="172982" x="2157413" y="614363"/>
          <p14:tracePt t="172999" x="2085975" y="609600"/>
          <p14:tracePt t="173016" x="2005013" y="600075"/>
          <p14:tracePt t="173032" x="1885950" y="585788"/>
          <p14:tracePt t="173049" x="1814513" y="581025"/>
          <p14:tracePt t="173065" x="1766888" y="571500"/>
          <p14:tracePt t="173082" x="1704975" y="566738"/>
          <p14:tracePt t="173099" x="1614488" y="566738"/>
          <p14:tracePt t="173115" x="1543050" y="571500"/>
          <p14:tracePt t="173132" x="1476375" y="576263"/>
          <p14:tracePt t="173149" x="1376363" y="590550"/>
          <p14:tracePt t="173166" x="1323975" y="609600"/>
          <p14:tracePt t="173182" x="1281113" y="623888"/>
          <p14:tracePt t="173199" x="1238250" y="642938"/>
          <p14:tracePt t="173216" x="1181100" y="666750"/>
          <p14:tracePt t="173232" x="1152525" y="671513"/>
          <p14:tracePt t="173249" x="1143000" y="676275"/>
          <p14:tracePt t="173266" x="1133475" y="676275"/>
          <p14:tracePt t="173282" x="1123950" y="676275"/>
          <p14:tracePt t="173299" x="1119188" y="676275"/>
          <p14:tracePt t="173315" x="1114425" y="676275"/>
          <p14:tracePt t="173348" x="1119188" y="676275"/>
          <p14:tracePt t="173355" x="1123950" y="676275"/>
          <p14:tracePt t="173365" x="1143000" y="666750"/>
          <p14:tracePt t="173382" x="1190625" y="652463"/>
          <p14:tracePt t="173399" x="1333500" y="623888"/>
          <p14:tracePt t="173415" x="1438275" y="600075"/>
          <p14:tracePt t="173432" x="1543050" y="581025"/>
          <p14:tracePt t="173449" x="1666875" y="571500"/>
          <p14:tracePt t="173466" x="1828800" y="557213"/>
          <p14:tracePt t="173482" x="1900238" y="542925"/>
          <p14:tracePt t="173499" x="1938338" y="542925"/>
          <p14:tracePt t="173516" x="1957388" y="542925"/>
          <p14:tracePt t="173532" x="1966913" y="542925"/>
          <p14:tracePt t="173549" x="1971675" y="542925"/>
          <p14:tracePt t="173565" x="1976438" y="542925"/>
          <p14:tracePt t="173634" x="1981200" y="552450"/>
          <p14:tracePt t="173641" x="1985963" y="604838"/>
          <p14:tracePt t="173649" x="2005013" y="709613"/>
          <p14:tracePt t="173665" x="2071688" y="1019175"/>
          <p14:tracePt t="173682" x="2171700" y="1633538"/>
          <p14:tracePt t="173699" x="2328863" y="2371725"/>
          <p14:tracePt t="173716" x="2533650" y="3095625"/>
          <p14:tracePt t="173733" x="2619375" y="3429000"/>
          <p14:tracePt t="173749" x="2695575" y="3743325"/>
          <p14:tracePt t="173766" x="2747963" y="3971925"/>
          <p14:tracePt t="173782" x="2762250" y="4052888"/>
          <p14:tracePt t="173799" x="2776538" y="4090988"/>
          <p14:tracePt t="173815" x="2776538" y="4114800"/>
          <p14:tracePt t="174023" x="2819400" y="4119563"/>
          <p14:tracePt t="174030" x="2886075" y="4129088"/>
          <p14:tracePt t="174038" x="2957513" y="4148138"/>
          <p14:tracePt t="174049" x="3014663" y="4152900"/>
          <p14:tracePt t="174065" x="3119438" y="4171950"/>
          <p14:tracePt t="174082" x="3214688" y="4176713"/>
          <p14:tracePt t="174099" x="3243263" y="4176713"/>
          <p14:tracePt t="174116" x="3257550" y="4176713"/>
          <p14:tracePt t="174132" x="3267075" y="4176713"/>
          <p14:tracePt t="174149" x="3267075" y="4157663"/>
          <p14:tracePt t="174165" x="3257550" y="4138613"/>
          <p14:tracePt t="174182" x="3209925" y="4100513"/>
          <p14:tracePt t="174199" x="3071813" y="4019550"/>
          <p14:tracePt t="174215" x="2981325" y="4000500"/>
          <p14:tracePt t="174232" x="2852738" y="4014788"/>
          <p14:tracePt t="174249" x="2743200" y="4081463"/>
          <p14:tracePt t="174266" x="2562225" y="4281488"/>
          <p14:tracePt t="174282" x="2476500" y="4405313"/>
          <p14:tracePt t="174299" x="2390775" y="4629150"/>
          <p14:tracePt t="174316" x="2343150" y="4819650"/>
          <p14:tracePt t="174318" x="2333625" y="4895850"/>
          <p14:tracePt t="174332" x="2328863" y="5162550"/>
          <p14:tracePt t="174349" x="2357438" y="5376863"/>
          <p14:tracePt t="174366" x="2386013" y="5500688"/>
          <p14:tracePt t="174382" x="2428875" y="5629275"/>
          <p14:tracePt t="174399" x="2471738" y="5753100"/>
          <p14:tracePt t="174415" x="2495550" y="5791200"/>
          <p14:tracePt t="174432" x="2538413" y="5829300"/>
          <p14:tracePt t="174449" x="2638425" y="5867400"/>
          <p14:tracePt t="174465" x="2719388" y="5881688"/>
          <p14:tracePt t="174482" x="2833688" y="5876925"/>
          <p14:tracePt t="174499" x="2962275" y="5824538"/>
          <p14:tracePt t="174515" x="3114675" y="5705475"/>
          <p14:tracePt t="174532" x="3219450" y="5605463"/>
          <p14:tracePt t="174549" x="3371850" y="5343525"/>
          <p14:tracePt t="174565" x="3462338" y="5181600"/>
          <p14:tracePt t="174582" x="3548063" y="5010150"/>
          <p14:tracePt t="174599" x="3576638" y="4914900"/>
          <p14:tracePt t="174615" x="3576638" y="4824413"/>
          <p14:tracePt t="174632" x="3529013" y="4691063"/>
          <p14:tracePt t="174649" x="3476625" y="4619625"/>
          <p14:tracePt t="174665" x="3400425" y="4538663"/>
          <p14:tracePt t="174682" x="3300413" y="4433888"/>
          <p14:tracePt t="174699" x="3143250" y="4291013"/>
          <p14:tracePt t="174715" x="3052763" y="4214813"/>
          <p14:tracePt t="174732" x="2976563" y="4176713"/>
          <p14:tracePt t="174749" x="2905125" y="4162425"/>
          <p14:tracePt t="174765" x="2776538" y="4219575"/>
          <p14:tracePt t="174782" x="2690813" y="4319588"/>
          <p14:tracePt t="174799" x="2581275" y="4491038"/>
          <p14:tracePt t="174815" x="2486025" y="4724400"/>
          <p14:tracePt t="174817" x="2447925" y="4819650"/>
          <p14:tracePt t="174832" x="2405063" y="4948238"/>
          <p14:tracePt t="174849" x="2376488" y="5148263"/>
          <p14:tracePt t="174865" x="2366963" y="5324475"/>
          <p14:tracePt t="174882" x="2386013" y="5476875"/>
          <p14:tracePt t="174899" x="2419350" y="5562600"/>
          <p14:tracePt t="174915" x="2457450" y="5648325"/>
          <p14:tracePt t="174932" x="2500313" y="5705475"/>
          <p14:tracePt t="174949" x="2609850" y="5791200"/>
          <p14:tracePt t="174965" x="2705100" y="5824538"/>
          <p14:tracePt t="174982" x="2843213" y="5843588"/>
          <p14:tracePt t="174999" x="2986088" y="5838825"/>
          <p14:tracePt t="175015" x="3186113" y="5762625"/>
          <p14:tracePt t="175032" x="3286125" y="5691188"/>
          <p14:tracePt t="175049" x="3381375" y="5610225"/>
          <p14:tracePt t="175066" x="3524250" y="5372100"/>
          <p14:tracePt t="175082" x="3581400" y="5214938"/>
          <p14:tracePt t="175099" x="3614738" y="5053013"/>
          <p14:tracePt t="175115" x="3614738" y="4852988"/>
          <p14:tracePt t="175132" x="3548063" y="4600575"/>
          <p14:tracePt t="175149" x="3476625" y="4452938"/>
          <p14:tracePt t="175165" x="3390900" y="4329113"/>
          <p14:tracePt t="175182" x="3295650" y="4224338"/>
          <p14:tracePt t="175199" x="3114675" y="4148138"/>
          <p14:tracePt t="175215" x="3019425" y="4152900"/>
          <p14:tracePt t="175232" x="2933700" y="4200525"/>
          <p14:tracePt t="175249" x="2843213" y="4281488"/>
          <p14:tracePt t="175265" x="2681288" y="4491038"/>
          <p14:tracePt t="175282" x="2557463" y="4733925"/>
          <p14:tracePt t="175299" x="2505075" y="4886325"/>
          <p14:tracePt t="175315" x="2433638" y="5148263"/>
          <p14:tracePt t="175332" x="2424113" y="5305425"/>
          <p14:tracePt t="175349" x="2424113" y="5395913"/>
          <p14:tracePt t="175365" x="2433638" y="5457825"/>
          <p14:tracePt t="175382" x="2486025" y="5553075"/>
          <p14:tracePt t="175399" x="2514600" y="5586413"/>
          <p14:tracePt t="175415" x="2571750" y="5624513"/>
          <p14:tracePt t="175432" x="2638425" y="5653088"/>
          <p14:tracePt t="175449" x="2786063" y="5667375"/>
          <p14:tracePt t="175465" x="2914650" y="5648325"/>
          <p14:tracePt t="175482" x="3009900" y="5614988"/>
          <p14:tracePt t="175499" x="3133725" y="5572125"/>
          <p14:tracePt t="175515" x="3190875" y="5524500"/>
          <p14:tracePt t="175532" x="3252788" y="5457825"/>
          <p14:tracePt t="175549" x="3324225" y="5305425"/>
          <p14:tracePt t="175565" x="3395663" y="5086350"/>
          <p14:tracePt t="175582" x="3429000" y="4891088"/>
          <p14:tracePt t="175599" x="3448050" y="4714875"/>
          <p14:tracePt t="175615" x="3448050" y="4567238"/>
          <p14:tracePt t="175632" x="3438525" y="4386263"/>
          <p14:tracePt t="175649" x="3414713" y="4281488"/>
          <p14:tracePt t="175665" x="3390900" y="4219575"/>
          <p14:tracePt t="175682" x="3367088" y="4181475"/>
          <p14:tracePt t="175699" x="3324225" y="4143375"/>
          <p14:tracePt t="175715" x="3276600" y="4119563"/>
          <p14:tracePt t="175732" x="3181350" y="4095750"/>
          <p14:tracePt t="175749" x="3043238" y="4090988"/>
          <p14:tracePt t="175765" x="2957513" y="4110038"/>
          <p14:tracePt t="175782" x="2871788" y="4176713"/>
          <p14:tracePt t="175799" x="2767013" y="4262438"/>
          <p14:tracePt t="175815" x="2643188" y="4395788"/>
          <p14:tracePt t="175832" x="2552700" y="4529138"/>
          <p14:tracePt t="175849" x="2481263" y="4710113"/>
          <p14:tracePt t="175865" x="2447925" y="4829175"/>
          <p14:tracePt t="175882" x="2433638" y="5000625"/>
          <p14:tracePt t="175899" x="2433638" y="5167313"/>
          <p14:tracePt t="175915" x="2462213" y="5305425"/>
          <p14:tracePt t="175932" x="2490788" y="5405438"/>
          <p14:tracePt t="175949" x="2509838" y="5457825"/>
          <p14:tracePt t="175965" x="2524125" y="5495925"/>
          <p14:tracePt t="175982" x="2538413" y="5524500"/>
          <p14:tracePt t="175999" x="2557463" y="5567363"/>
          <p14:tracePt t="176015" x="2576513" y="5595938"/>
          <p14:tracePt t="176032" x="2595563" y="5624513"/>
          <p14:tracePt t="176049" x="2605088" y="5648325"/>
          <p14:tracePt t="176065" x="2614613" y="5676900"/>
          <p14:tracePt t="176082" x="2624138" y="5686425"/>
          <p14:tracePt t="176099" x="2628900" y="5691188"/>
          <p14:tracePt t="176115" x="2633663" y="5695950"/>
          <p14:tracePt t="176132" x="2643188" y="5705475"/>
          <p14:tracePt t="176149" x="2647950" y="5715000"/>
          <p14:tracePt t="176165" x="2647950" y="5719763"/>
          <p14:tracePt t="176550" x="2662238" y="5700713"/>
          <p14:tracePt t="176557" x="2671763" y="5686425"/>
          <p14:tracePt t="176565" x="2686050" y="5672138"/>
          <p14:tracePt t="176582" x="2709863" y="5648325"/>
          <p14:tracePt t="176599" x="2733675" y="5624513"/>
          <p14:tracePt t="176632" x="2752725" y="5595938"/>
          <p14:tracePt t="176665" x="2762250" y="5586413"/>
          <p14:tracePt t="176740" x="2762250" y="5581650"/>
          <p14:tracePt t="176755" x="2762250" y="5576888"/>
          <p14:tracePt t="176763" x="2762250" y="5567363"/>
          <p14:tracePt t="176770" x="2752725" y="5534025"/>
          <p14:tracePt t="176782" x="2724150" y="5434013"/>
          <p14:tracePt t="176799" x="2490788" y="4648200"/>
          <p14:tracePt t="176816" x="2305050" y="3929063"/>
          <p14:tracePt t="176832" x="2076450" y="3119438"/>
          <p14:tracePt t="176849" x="1900238" y="2462213"/>
          <p14:tracePt t="176866" x="1733550" y="1709738"/>
          <p14:tracePt t="176882" x="1676400" y="1452563"/>
          <p14:tracePt t="176899" x="1628775" y="1247775"/>
          <p14:tracePt t="176915" x="1595438" y="1152525"/>
          <p14:tracePt t="176932" x="1562100" y="1076325"/>
          <p14:tracePt t="176948" x="1557338" y="1062038"/>
          <p14:tracePt t="176965" x="1552575" y="1052513"/>
          <p14:tracePt t="177159" x="1509713" y="1038225"/>
          <p14:tracePt t="177166" x="1447800" y="1014413"/>
          <p14:tracePt t="177174" x="1376363" y="985838"/>
          <p14:tracePt t="177182" x="1309688" y="962025"/>
          <p14:tracePt t="177199" x="1166813" y="909638"/>
          <p14:tracePt t="177215" x="1071563" y="862013"/>
          <p14:tracePt t="177232" x="1014413" y="833438"/>
          <p14:tracePt t="177249" x="1000125" y="823913"/>
          <p14:tracePt t="177282" x="1014413" y="828675"/>
          <p14:tracePt t="177299" x="1228725" y="981075"/>
          <p14:tracePt t="177315" x="1595438" y="1247775"/>
          <p14:tracePt t="177332" x="1938338" y="1628775"/>
          <p14:tracePt t="177350" x="2376488" y="2328863"/>
          <p14:tracePt t="177366" x="2528888" y="2628900"/>
          <p14:tracePt t="177382" x="2638425" y="3014663"/>
          <p14:tracePt t="177399" x="2676525" y="3205163"/>
          <p14:tracePt t="177416" x="2681288" y="3471863"/>
          <p14:tracePt t="177432" x="2671763" y="3609975"/>
          <p14:tracePt t="177448" x="2667000" y="3690938"/>
          <p14:tracePt t="177465" x="2652713" y="3719513"/>
          <p14:tracePt t="177483" x="2638425" y="3748088"/>
          <p14:tracePt t="177727" x="2638425" y="3757613"/>
          <p14:tracePt t="177736" x="2633663" y="3767138"/>
          <p14:tracePt t="177749" x="2600325" y="3810000"/>
          <p14:tracePt t="177765" x="2528888" y="3948113"/>
          <p14:tracePt t="177782" x="2447925" y="4114800"/>
          <p14:tracePt t="177799" x="2276475" y="4510088"/>
          <p14:tracePt t="177816" x="2205038" y="4762500"/>
          <p14:tracePt t="177832" x="2185988" y="5014913"/>
          <p14:tracePt t="177849" x="2185988" y="5286375"/>
          <p14:tracePt t="177865" x="2252663" y="5557838"/>
          <p14:tracePt t="177883" x="2300288" y="5719763"/>
          <p14:tracePt t="177898" x="2328863" y="5791200"/>
          <p14:tracePt t="177915" x="2362200" y="5843588"/>
          <p14:tracePt t="177932" x="2390775" y="5867400"/>
          <p14:tracePt t="177948" x="2452688" y="5881688"/>
          <p14:tracePt t="177965" x="2552700" y="5891213"/>
          <p14:tracePt t="177982" x="2728913" y="5853113"/>
          <p14:tracePt t="177998" x="2862263" y="5781675"/>
          <p14:tracePt t="178016" x="2971800" y="5695950"/>
          <p14:tracePt t="178035" x="3109913" y="5553075"/>
          <p14:tracePt t="178049" x="3190875" y="5376863"/>
          <p14:tracePt t="178066" x="3233738" y="5205413"/>
          <p14:tracePt t="178082" x="3233738" y="5038725"/>
          <p14:tracePt t="178099" x="3133725" y="4714875"/>
          <p14:tracePt t="178115" x="3033713" y="4562475"/>
          <p14:tracePt t="178132" x="2919413" y="4414838"/>
          <p14:tracePt t="178149" x="2805113" y="4300538"/>
          <p14:tracePt t="178165" x="2686050" y="4229100"/>
          <p14:tracePt t="178182" x="2624138" y="4248150"/>
          <p14:tracePt t="178199" x="2552700" y="4391025"/>
          <p14:tracePt t="178215" x="2471738" y="4752975"/>
          <p14:tracePt t="178232" x="2466975" y="4810125"/>
          <p14:tracePt t="180370" x="2471738" y="4800600"/>
          <p14:tracePt t="180377" x="2500313" y="4776788"/>
          <p14:tracePt t="180384" x="2528888" y="4743450"/>
          <p14:tracePt t="180398" x="2609850" y="4672013"/>
          <p14:tracePt t="180415" x="2714625" y="4605338"/>
          <p14:tracePt t="180448" x="2943225" y="4486275"/>
          <p14:tracePt t="180482" x="3233738" y="4314825"/>
          <p14:tracePt t="180498" x="3314700" y="4243388"/>
          <p14:tracePt t="180515" x="3414713" y="4148138"/>
          <p14:tracePt t="180532" x="3476625" y="4095750"/>
          <p14:tracePt t="180548" x="3514725" y="4067175"/>
          <p14:tracePt t="180565" x="3548063" y="4038600"/>
          <p14:tracePt t="180582" x="3581400" y="4010025"/>
          <p14:tracePt t="180598" x="3595688" y="4000500"/>
          <p14:tracePt t="180615" x="3605213" y="3986213"/>
          <p14:tracePt t="180632" x="3619500" y="3967163"/>
          <p14:tracePt t="180648" x="3633788" y="3948113"/>
          <p14:tracePt t="180665" x="3638550" y="3933825"/>
          <p14:tracePt t="180682" x="3648075" y="3910013"/>
          <p14:tracePt t="180698" x="3657600" y="3895725"/>
          <p14:tracePt t="180715" x="3657600" y="3871913"/>
          <p14:tracePt t="180732" x="3657600" y="3848100"/>
          <p14:tracePt t="180748" x="3652838" y="3833813"/>
          <p14:tracePt t="180765" x="3609975" y="3805238"/>
          <p14:tracePt t="180782" x="3548063" y="3786188"/>
          <p14:tracePt t="180798" x="3476625" y="3771900"/>
          <p14:tracePt t="180815" x="3386138" y="3771900"/>
          <p14:tracePt t="180832" x="3224213" y="3776663"/>
          <p14:tracePt t="180848" x="3133725" y="3781425"/>
          <p14:tracePt t="180865" x="3052763" y="3800475"/>
          <p14:tracePt t="180882" x="2967038" y="3819525"/>
          <p14:tracePt t="180898" x="2843213" y="3886200"/>
          <p14:tracePt t="180915" x="2752725" y="3938588"/>
          <p14:tracePt t="180932" x="2686050" y="3986213"/>
          <p14:tracePt t="180949" x="2600325" y="4043363"/>
          <p14:tracePt t="180965" x="2562225" y="4081463"/>
          <p14:tracePt t="180982" x="2509838" y="4138613"/>
          <p14:tracePt t="181000" x="2452688" y="4238625"/>
          <p14:tracePt t="181017" x="2386013" y="4376738"/>
          <p14:tracePt t="181032" x="2357438" y="4429125"/>
          <p14:tracePt t="181049" x="2338388" y="4467225"/>
          <p14:tracePt t="181065" x="2319338" y="4519613"/>
          <p14:tracePt t="181082" x="2290763" y="4652963"/>
          <p14:tracePt t="181098" x="2281238" y="4776788"/>
          <p14:tracePt t="181115" x="2281238" y="4843463"/>
          <p14:tracePt t="181131" x="2290763" y="4895850"/>
          <p14:tracePt t="181148" x="2305050" y="5024438"/>
          <p14:tracePt t="181165" x="2319338" y="5138738"/>
          <p14:tracePt t="181182" x="2347913" y="5243513"/>
          <p14:tracePt t="181198" x="2376488" y="5343525"/>
          <p14:tracePt t="181216" x="2400300" y="5400675"/>
          <p14:tracePt t="181232" x="2428875" y="5453063"/>
          <p14:tracePt t="181249" x="2457450" y="5500688"/>
          <p14:tracePt t="181266" x="2509838" y="5567363"/>
          <p14:tracePt t="181282" x="2547938" y="5600700"/>
          <p14:tracePt t="181299" x="2595563" y="5648325"/>
          <p14:tracePt t="181318" x="2724150" y="5710238"/>
          <p14:tracePt t="181332" x="2809875" y="5743575"/>
          <p14:tracePt t="181349" x="2924175" y="5757863"/>
          <p14:tracePt t="181366" x="3048000" y="5767388"/>
          <p14:tracePt t="181383" x="3214688" y="5767388"/>
          <p14:tracePt t="181398" x="3328988" y="5762625"/>
          <p14:tracePt t="181415" x="3462338" y="5743575"/>
          <p14:tracePt t="181432" x="3600450" y="5710238"/>
          <p14:tracePt t="181448" x="3814763" y="5605463"/>
          <p14:tracePt t="181465" x="3938588" y="5519738"/>
          <p14:tracePt t="181481" x="4038600" y="5453063"/>
          <p14:tracePt t="181498" x="4114800" y="5395913"/>
          <p14:tracePt t="181515" x="4195763" y="5324475"/>
          <p14:tracePt t="181532" x="4262438" y="5233988"/>
          <p14:tracePt t="181548" x="4310063" y="5133975"/>
          <p14:tracePt t="181565" x="4338638" y="5048250"/>
          <p14:tracePt t="181582" x="4362450" y="4910138"/>
          <p14:tracePt t="181598" x="4371975" y="4762500"/>
          <p14:tracePt t="181615" x="4362450" y="4638675"/>
          <p14:tracePt t="181632" x="4319588" y="4495800"/>
          <p14:tracePt t="181648" x="4271963" y="4386263"/>
          <p14:tracePt t="181665" x="4210050" y="4276725"/>
          <p14:tracePt t="181682" x="4148138" y="4195763"/>
          <p14:tracePt t="181698" x="4076700" y="4129088"/>
          <p14:tracePt t="181715" x="4029075" y="4090988"/>
          <p14:tracePt t="181732" x="3976688" y="4067175"/>
          <p14:tracePt t="181748" x="3914775" y="4043363"/>
          <p14:tracePt t="181765" x="3824288" y="4024313"/>
          <p14:tracePt t="181781" x="3762375" y="4010025"/>
          <p14:tracePt t="181798" x="3705225" y="4005263"/>
          <p14:tracePt t="181815" x="3667125" y="3995738"/>
          <p14:tracePt t="181816" x="3643313" y="3995738"/>
          <p14:tracePt t="181832" x="3595688" y="3990975"/>
          <p14:tracePt t="181848" x="3543300" y="3990975"/>
          <p14:tracePt t="181865" x="3495675" y="3990975"/>
          <p14:tracePt t="181882" x="3400425" y="3990975"/>
          <p14:tracePt t="181898" x="3352800" y="3990975"/>
          <p14:tracePt t="181915" x="3300413" y="3990975"/>
          <p14:tracePt t="181932" x="3257550" y="4000500"/>
          <p14:tracePt t="181948" x="3195638" y="4010025"/>
          <p14:tracePt t="181965" x="3152775" y="4029075"/>
          <p14:tracePt t="181982" x="3105150" y="4057650"/>
          <p14:tracePt t="181998" x="3062288" y="4081463"/>
          <p14:tracePt t="182015" x="3005138" y="4133850"/>
          <p14:tracePt t="182032" x="2952750" y="4181475"/>
          <p14:tracePt t="182048" x="2914650" y="4219575"/>
          <p14:tracePt t="182065" x="2862263" y="4286250"/>
          <p14:tracePt t="182082" x="2828925" y="4343400"/>
          <p14:tracePt t="182098" x="2790825" y="4419600"/>
          <p14:tracePt t="182115" x="2752725" y="4505325"/>
          <p14:tracePt t="182132" x="2709863" y="4595813"/>
          <p14:tracePt t="182148" x="2690813" y="4652963"/>
          <p14:tracePt t="182165" x="2671763" y="4686300"/>
          <p14:tracePt t="182181" x="2657475" y="4738688"/>
          <p14:tracePt t="182198" x="2628900" y="4852988"/>
          <p14:tracePt t="182215" x="2624138" y="4919663"/>
          <p14:tracePt t="182232" x="2624138" y="4962525"/>
          <p14:tracePt t="182248" x="2624138" y="4986338"/>
          <p14:tracePt t="182265" x="2624138" y="5024438"/>
          <p14:tracePt t="182282" x="2624138" y="5053013"/>
          <p14:tracePt t="182299" x="2633663" y="5076825"/>
          <p14:tracePt t="182315" x="2652713" y="5119688"/>
          <p14:tracePt t="182332" x="2671763" y="5157788"/>
          <p14:tracePt t="182348" x="2709863" y="5233988"/>
          <p14:tracePt t="182365" x="2762250" y="5300663"/>
          <p14:tracePt t="182382" x="2828925" y="5391150"/>
          <p14:tracePt t="182398" x="2876550" y="5438775"/>
          <p14:tracePt t="182415" x="2947988" y="5486400"/>
          <p14:tracePt t="182432" x="3014663" y="5519738"/>
          <p14:tracePt t="182448" x="3124200" y="5567363"/>
          <p14:tracePt t="182465" x="3243263" y="5591175"/>
          <p14:tracePt t="182481" x="3367088" y="5610225"/>
          <p14:tracePt t="182498" x="3533775" y="5619750"/>
          <p14:tracePt t="182516" x="3629025" y="5605463"/>
          <p14:tracePt t="182532" x="3748088" y="5562600"/>
          <p14:tracePt t="182548" x="3867150" y="5495925"/>
          <p14:tracePt t="182565" x="4043363" y="5357813"/>
          <p14:tracePt t="182581" x="4133850" y="5272088"/>
          <p14:tracePt t="182598" x="4214813" y="5191125"/>
          <p14:tracePt t="182615" x="4310063" y="5086350"/>
          <p14:tracePt t="182632" x="4443413" y="4872038"/>
          <p14:tracePt t="182648" x="4505325" y="4752975"/>
          <p14:tracePt t="182665" x="4552950" y="4652963"/>
          <p14:tracePt t="182682" x="4591050" y="4514850"/>
          <p14:tracePt t="182699" x="4586288" y="4305300"/>
          <p14:tracePt t="182715" x="4557713" y="4176713"/>
          <p14:tracePt t="182732" x="4491038" y="4033838"/>
          <p14:tracePt t="182748" x="4367213" y="3843338"/>
          <p14:tracePt t="182765" x="4305300" y="3781425"/>
          <p14:tracePt t="182781" x="4205288" y="3705225"/>
          <p14:tracePt t="182798" x="4086225" y="3652838"/>
          <p14:tracePt t="182815" x="3924300" y="3624263"/>
          <p14:tracePt t="182831" x="3833813" y="3624263"/>
          <p14:tracePt t="182848" x="3719513" y="3624263"/>
          <p14:tracePt t="182865" x="3590925" y="3657600"/>
          <p14:tracePt t="182881" x="3414713" y="3743325"/>
          <p14:tracePt t="182898" x="3333750" y="3819525"/>
          <p14:tracePt t="182915" x="3271838" y="3886200"/>
          <p14:tracePt t="182932" x="3190875" y="3957638"/>
          <p14:tracePt t="182948" x="3138488" y="4019550"/>
          <p14:tracePt t="182965" x="3095625" y="4086225"/>
          <p14:tracePt t="182981" x="3052763" y="4143375"/>
          <p14:tracePt t="182998" x="3009900" y="4210050"/>
          <p14:tracePt t="183015" x="3000375" y="4248150"/>
          <p14:tracePt t="183031" x="2986088" y="4267200"/>
          <p14:tracePt t="183048" x="2976563" y="4286250"/>
          <p14:tracePt t="183065" x="2967038" y="4300538"/>
          <p14:tracePt t="183081" x="2967038" y="4305300"/>
          <p14:tracePt t="183098" x="2967038" y="4310063"/>
          <p14:tracePt t="183115" x="2967038" y="4314825"/>
          <p14:tracePt t="183131" x="2967038" y="4319588"/>
          <p14:tracePt t="183681" x="2967038" y="4300538"/>
          <p14:tracePt t="183689" x="2967038" y="4267200"/>
          <p14:tracePt t="183698" x="2967038" y="4243388"/>
          <p14:tracePt t="183715" x="2967038" y="4200525"/>
          <p14:tracePt t="183731" x="2976563" y="4176713"/>
          <p14:tracePt t="183748" x="2986088" y="4148138"/>
          <p14:tracePt t="183781" x="3000375" y="4133850"/>
          <p14:tracePt t="183815" x="3005138" y="4119563"/>
          <p14:tracePt t="183865" x="3009900" y="4119563"/>
          <p14:tracePt t="183968" x="3009900" y="4124325"/>
          <p14:tracePt t="183982" x="3009900" y="4129088"/>
          <p14:tracePt t="183997" x="3009900" y="4133850"/>
          <p14:tracePt t="184004" x="3009900" y="4138613"/>
          <p14:tracePt t="184930" x="2976563" y="4052888"/>
          <p14:tracePt t="184937" x="2890838" y="3800475"/>
          <p14:tracePt t="184948" x="2809875" y="3571875"/>
          <p14:tracePt t="184965" x="2652713" y="2938463"/>
          <p14:tracePt t="184998" x="2309813" y="1671638"/>
          <p14:tracePt t="185032" x="2028825" y="938213"/>
          <p14:tracePt t="185048" x="1962150" y="776288"/>
          <p14:tracePt t="185065" x="1909763" y="628650"/>
          <p14:tracePt t="185081" x="1881188" y="542925"/>
          <p14:tracePt t="185098" x="1862138" y="495300"/>
          <p14:tracePt t="185115" x="1852613" y="485775"/>
          <p14:tracePt t="185131" x="1847850" y="476250"/>
          <p14:tracePt t="185148" x="1847850" y="466725"/>
          <p14:tracePt t="185165" x="1847850" y="457200"/>
          <p14:tracePt t="185181" x="1847850" y="452438"/>
          <p14:tracePt t="185198" x="1847850" y="447675"/>
          <p14:tracePt t="185215" x="1847850" y="438150"/>
          <p14:tracePt t="185231" x="1852613" y="428625"/>
          <p14:tracePt t="185248" x="1866900" y="419100"/>
          <p14:tracePt t="185265" x="1876425" y="400050"/>
          <p14:tracePt t="185281" x="1881188" y="390525"/>
          <p14:tracePt t="185298" x="1890713" y="381000"/>
          <p14:tracePt t="185315" x="1895475" y="376238"/>
          <p14:tracePt t="185331" x="1905000" y="376238"/>
          <p14:tracePt t="185348" x="1914525" y="381000"/>
          <p14:tracePt t="185365" x="1919288" y="395288"/>
          <p14:tracePt t="185381" x="1919288" y="438150"/>
          <p14:tracePt t="185398" x="1919288" y="509588"/>
          <p14:tracePt t="185415" x="1881188" y="642938"/>
          <p14:tracePt t="185431" x="1857375" y="723900"/>
          <p14:tracePt t="185448" x="1819275" y="904875"/>
          <p14:tracePt t="185465" x="1800225" y="1138238"/>
          <p14:tracePt t="185481" x="1800225" y="1314450"/>
          <p14:tracePt t="185498" x="1814513" y="1495425"/>
          <p14:tracePt t="185515" x="1857375" y="1685925"/>
          <p14:tracePt t="185531" x="1971675" y="2062163"/>
          <p14:tracePt t="185548" x="2057400" y="2338388"/>
          <p14:tracePt t="185565" x="2114550" y="2557463"/>
          <p14:tracePt t="185581" x="2176463" y="2790825"/>
          <p14:tracePt t="185598" x="2200275" y="3005138"/>
          <p14:tracePt t="185614" x="2209800" y="3233738"/>
          <p14:tracePt t="185631" x="2209800" y="3381375"/>
          <p14:tracePt t="185648" x="2219325" y="3471863"/>
          <p14:tracePt t="185665" x="2233613" y="3557588"/>
          <p14:tracePt t="185681" x="2238375" y="3609975"/>
          <p14:tracePt t="185698" x="2238375" y="3629025"/>
          <p14:tracePt t="185714" x="2238375" y="3643313"/>
          <p14:tracePt t="185731" x="2238375" y="3657600"/>
          <p14:tracePt t="185748" x="2238375" y="3662363"/>
          <p14:tracePt t="185765" x="2238375" y="3667125"/>
          <p14:tracePt t="185781" x="2238375" y="3671888"/>
          <p14:tracePt t="185855" x="2238375" y="3667125"/>
          <p14:tracePt t="185862" x="2233613" y="3662363"/>
          <p14:tracePt t="185870" x="2233613" y="3652838"/>
          <p14:tracePt t="185881" x="2228850" y="3652838"/>
          <p14:tracePt t="185898" x="2228850" y="3643313"/>
          <p14:tracePt t="185914" x="2228850" y="3638550"/>
          <p14:tracePt t="185973" x="2224088" y="3633788"/>
          <p14:tracePt t="186002" x="2219325" y="3629025"/>
          <p14:tracePt t="186010" x="2214563" y="3619500"/>
          <p14:tracePt t="186017" x="2200275" y="3586163"/>
          <p14:tracePt t="186031" x="2124075" y="3367088"/>
          <p14:tracePt t="186048" x="2033588" y="3067050"/>
          <p14:tracePt t="186065" x="1909763" y="2552700"/>
          <p14:tracePt t="186081" x="1790700" y="1957388"/>
          <p14:tracePt t="186098" x="1662113" y="1252538"/>
          <p14:tracePt t="186115" x="1628775" y="957263"/>
          <p14:tracePt t="186131" x="1609725" y="833438"/>
          <p14:tracePt t="186148" x="1609725" y="752475"/>
          <p14:tracePt t="186164" x="1614488" y="657225"/>
          <p14:tracePt t="186181" x="1619250" y="623888"/>
          <p14:tracePt t="186198" x="1628775" y="590550"/>
          <p14:tracePt t="186215" x="1643063" y="557213"/>
          <p14:tracePt t="186231" x="1647825" y="542925"/>
          <p14:tracePt t="186248" x="1652588" y="528638"/>
          <p14:tracePt t="186265" x="1652588" y="523875"/>
          <p14:tracePt t="186281" x="1652588" y="514350"/>
          <p14:tracePt t="186333" x="1652588" y="509588"/>
          <p14:tracePt t="186377" x="1647825" y="509588"/>
          <p14:tracePt t="186384" x="1628775" y="514350"/>
          <p14:tracePt t="186391" x="1614488" y="528638"/>
          <p14:tracePt t="186399" x="1576388" y="547688"/>
          <p14:tracePt t="186414" x="1485900" y="614363"/>
          <p14:tracePt t="186431" x="1400175" y="661988"/>
          <p14:tracePt t="186448" x="1309688" y="709613"/>
          <p14:tracePt t="186465" x="1204913" y="752475"/>
          <p14:tracePt t="186481" x="1152525" y="776288"/>
          <p14:tracePt t="186498" x="1109663" y="781050"/>
          <p14:tracePt t="186515" x="1076325" y="785813"/>
          <p14:tracePt t="186531" x="1028700" y="800100"/>
          <p14:tracePt t="186548" x="995363" y="809625"/>
          <p14:tracePt t="186564" x="966788" y="814388"/>
          <p14:tracePt t="186581" x="938213" y="814388"/>
          <p14:tracePt t="186598" x="909638" y="814388"/>
          <p14:tracePt t="186614" x="890588" y="814388"/>
          <p14:tracePt t="186631" x="876300" y="814388"/>
          <p14:tracePt t="186648" x="862013" y="814388"/>
          <p14:tracePt t="186664" x="857250" y="814388"/>
          <p14:tracePt t="186681" x="852488" y="814388"/>
          <p14:tracePt t="186751" x="852488" y="819150"/>
          <p14:tracePt t="186759" x="862013" y="819150"/>
          <p14:tracePt t="186766" x="881063" y="833438"/>
          <p14:tracePt t="186781" x="952500" y="847725"/>
          <p14:tracePt t="186798" x="1057275" y="871538"/>
          <p14:tracePt t="186815" x="1162050" y="881063"/>
          <p14:tracePt t="186831" x="1238250" y="881063"/>
          <p14:tracePt t="186848" x="1395413" y="881063"/>
          <p14:tracePt t="186864" x="1533525" y="881063"/>
          <p14:tracePt t="186881" x="1643063" y="881063"/>
          <p14:tracePt t="186898" x="1785938" y="909638"/>
          <p14:tracePt t="186914" x="1876425" y="928688"/>
          <p14:tracePt t="186931" x="1971675" y="942975"/>
          <p14:tracePt t="186948" x="2038350" y="942975"/>
          <p14:tracePt t="186964" x="2119313" y="928688"/>
          <p14:tracePt t="186981" x="2162175" y="909638"/>
          <p14:tracePt t="186998" x="2190750" y="890588"/>
          <p14:tracePt t="187014" x="2228850" y="866775"/>
          <p14:tracePt t="187031" x="2271713" y="838200"/>
          <p14:tracePt t="187048" x="2295525" y="814388"/>
          <p14:tracePt t="187064" x="2319338" y="781050"/>
          <p14:tracePt t="187081" x="2352675" y="719138"/>
          <p14:tracePt t="187098" x="2352675" y="666750"/>
          <p14:tracePt t="187114" x="2343150" y="600075"/>
          <p14:tracePt t="187131" x="2314575" y="552450"/>
          <p14:tracePt t="187148" x="2233613" y="471488"/>
          <p14:tracePt t="187164" x="2124075" y="414338"/>
          <p14:tracePt t="187181" x="2005013" y="361950"/>
          <p14:tracePt t="187198" x="1909763" y="328613"/>
          <p14:tracePt t="187214" x="1790700" y="300038"/>
          <p14:tracePt t="187231" x="1685925" y="290513"/>
          <p14:tracePt t="187248" x="1590675" y="304800"/>
          <p14:tracePt t="187264" x="1500188" y="319088"/>
          <p14:tracePt t="187281" x="1390650" y="347663"/>
          <p14:tracePt t="187298" x="1338263" y="366713"/>
          <p14:tracePt t="187314" x="1281113" y="395288"/>
          <p14:tracePt t="187331" x="1204913" y="442913"/>
          <p14:tracePt t="187348" x="1162050" y="466725"/>
          <p14:tracePt t="187364" x="1128713" y="500063"/>
          <p14:tracePt t="187381" x="1090613" y="533400"/>
          <p14:tracePt t="187398" x="1033463" y="595313"/>
          <p14:tracePt t="187414" x="1004888" y="638175"/>
          <p14:tracePt t="187431" x="990600" y="661988"/>
          <p14:tracePt t="187448" x="985838" y="671513"/>
          <p14:tracePt t="187464" x="976313" y="676275"/>
          <p14:tracePt t="187481" x="976313" y="681038"/>
          <p14:tracePt t="187498" x="976313" y="685800"/>
          <p14:tracePt t="187515" x="981075" y="709613"/>
          <p14:tracePt t="187531" x="990600" y="719138"/>
          <p14:tracePt t="187548" x="1004888" y="728663"/>
          <p14:tracePt t="187564" x="1028700" y="738188"/>
          <p14:tracePt t="187581" x="1066800" y="752475"/>
          <p14:tracePt t="187598" x="1095375" y="757238"/>
          <p14:tracePt t="187615" x="1138238" y="771525"/>
          <p14:tracePt t="187631" x="1185863" y="776288"/>
          <p14:tracePt t="187648" x="1243013" y="781050"/>
          <p14:tracePt t="187664" x="1314450" y="781050"/>
          <p14:tracePt t="187681" x="1395413" y="781050"/>
          <p14:tracePt t="187698" x="1466850" y="766763"/>
          <p14:tracePt t="187714" x="1576388" y="742950"/>
          <p14:tracePt t="187731" x="1638300" y="723900"/>
          <p14:tracePt t="187748" x="1709738" y="709613"/>
          <p14:tracePt t="187765" x="1833563" y="661988"/>
          <p14:tracePt t="187781" x="1919288" y="628650"/>
          <p14:tracePt t="187798" x="1995488" y="590550"/>
          <p14:tracePt t="187815" x="2052638" y="557213"/>
          <p14:tracePt t="187816" x="2071688" y="542925"/>
          <p14:tracePt t="187831" x="2114550" y="519113"/>
          <p14:tracePt t="187848" x="2162175" y="500063"/>
          <p14:tracePt t="187864" x="2195513" y="481013"/>
          <p14:tracePt t="187881" x="2219325" y="476250"/>
          <p14:tracePt t="187898" x="2247900" y="457200"/>
          <p14:tracePt t="187914" x="2252663" y="452438"/>
          <p14:tracePt t="187931" x="2257425" y="447675"/>
          <p14:tracePt t="187948" x="2257425" y="438150"/>
          <p14:tracePt t="187964" x="2247900" y="428625"/>
          <p14:tracePt t="187981" x="2224088" y="428625"/>
          <p14:tracePt t="187998" x="2181225" y="490538"/>
          <p14:tracePt t="188014" x="2062163" y="919163"/>
          <p14:tracePt t="188031" x="2019300" y="1385888"/>
          <p14:tracePt t="188048" x="2014538" y="1938338"/>
          <p14:tracePt t="188065" x="2057400" y="2386013"/>
          <p14:tracePt t="188081" x="2095500" y="2867025"/>
          <p14:tracePt t="188098" x="2147888" y="3295650"/>
          <p14:tracePt t="188115" x="2171700" y="3452813"/>
          <p14:tracePt t="188131" x="2195513" y="3557588"/>
          <p14:tracePt t="188148" x="2228850" y="3667125"/>
          <p14:tracePt t="188164" x="2243138" y="3729038"/>
          <p14:tracePt t="188181" x="2262188" y="3795713"/>
          <p14:tracePt t="188198" x="2276475" y="3857625"/>
          <p14:tracePt t="188214" x="2281238" y="3886200"/>
          <p14:tracePt t="188231" x="2286000" y="3919538"/>
          <p14:tracePt t="188248" x="2286000" y="3943350"/>
          <p14:tracePt t="188264" x="2286000" y="3976688"/>
          <p14:tracePt t="188281" x="2286000" y="3986213"/>
          <p14:tracePt t="188298" x="2286000" y="3995738"/>
          <p14:tracePt t="188536" x="2286000" y="4000500"/>
          <p14:tracePt t="188543" x="2286000" y="4005263"/>
          <p14:tracePt t="188558" x="2286000" y="4010025"/>
          <p14:tracePt t="188565" x="2286000" y="4014788"/>
          <p14:tracePt t="188625" x="2290763" y="4005263"/>
          <p14:tracePt t="188631" x="2300288" y="3971925"/>
          <p14:tracePt t="188639" x="2300288" y="3852863"/>
          <p14:tracePt t="188648" x="2300288" y="3743325"/>
          <p14:tracePt t="188664" x="2266950" y="3233738"/>
          <p14:tracePt t="188681" x="2205038" y="2781300"/>
          <p14:tracePt t="188698" x="1966913" y="1857375"/>
          <p14:tracePt t="188715" x="1800225" y="1328738"/>
          <p14:tracePt t="188732" x="1676400" y="938213"/>
          <p14:tracePt t="188748" x="1595438" y="604838"/>
          <p14:tracePt t="188765" x="1524000" y="342900"/>
          <p14:tracePt t="188781" x="1495425" y="180975"/>
          <p14:tracePt t="188798" x="1471613" y="90488"/>
          <p14:tracePt t="188815" x="1462088" y="33338"/>
          <p14:tracePt t="188831" x="1462088" y="23813"/>
          <p14:tracePt t="188848" x="1462088" y="14288"/>
          <p14:tracePt t="188864" x="1462088" y="9525"/>
          <p14:tracePt t="188881" x="1462088" y="0"/>
          <p14:tracePt t="188984" x="1466850" y="0"/>
          <p14:tracePt t="188991" x="1471613" y="0"/>
          <p14:tracePt t="188999" x="1481138" y="0"/>
          <p14:tracePt t="189014" x="1509713" y="0"/>
          <p14:tracePt t="189031" x="1552575" y="0"/>
          <p14:tracePt t="189048" x="1614488" y="14288"/>
          <p14:tracePt t="189064" x="1709738" y="66675"/>
          <p14:tracePt t="189081" x="1766888" y="119063"/>
          <p14:tracePt t="189098" x="1809750" y="166688"/>
          <p14:tracePt t="189114" x="1833563" y="204788"/>
          <p14:tracePt t="189131" x="1871663" y="247650"/>
          <p14:tracePt t="189148" x="1881188" y="271463"/>
          <p14:tracePt t="189164" x="1895475" y="300038"/>
          <p14:tracePt t="189181" x="1895475" y="333375"/>
          <p14:tracePt t="189198" x="1871663" y="414338"/>
          <p14:tracePt t="189214" x="1814513" y="495300"/>
          <p14:tracePt t="189231" x="1743075" y="576263"/>
          <p14:tracePt t="189248" x="1581150" y="695325"/>
          <p14:tracePt t="189264" x="1481138" y="742950"/>
          <p14:tracePt t="189281" x="1376363" y="785813"/>
          <p14:tracePt t="189298" x="1257300" y="809625"/>
          <p14:tracePt t="189314" x="1128713" y="823913"/>
          <p14:tracePt t="189331" x="1071563" y="823913"/>
          <p14:tracePt t="189348" x="1028700" y="823913"/>
          <p14:tracePt t="189364" x="1000125" y="809625"/>
          <p14:tracePt t="189381" x="952500" y="733425"/>
          <p14:tracePt t="189398" x="923925" y="619125"/>
          <p14:tracePt t="189414" x="928688" y="514350"/>
          <p14:tracePt t="189431" x="952500" y="442913"/>
          <p14:tracePt t="189448" x="1033463" y="314325"/>
          <p14:tracePt t="189464" x="1143000" y="228600"/>
          <p14:tracePt t="189481" x="1295400" y="166688"/>
          <p14:tracePt t="189498" x="1552575" y="138113"/>
          <p14:tracePt t="189514" x="1743075" y="161925"/>
          <p14:tracePt t="189531" x="1862138" y="204788"/>
          <p14:tracePt t="189548" x="1957388" y="242888"/>
          <p14:tracePt t="189564" x="2033588" y="300038"/>
          <p14:tracePt t="189581" x="2071688" y="338138"/>
          <p14:tracePt t="189598" x="2109788" y="395288"/>
          <p14:tracePt t="189614" x="2124075" y="490538"/>
          <p14:tracePt t="189631" x="2114550" y="604838"/>
          <p14:tracePt t="189648" x="2100263" y="652463"/>
          <p14:tracePt t="189664" x="2076450" y="690563"/>
          <p14:tracePt t="189681" x="2005013" y="766763"/>
          <p14:tracePt t="189698" x="1895475" y="842963"/>
          <p14:tracePt t="189714" x="1752600" y="914400"/>
          <p14:tracePt t="189731" x="1624013" y="957263"/>
          <p14:tracePt t="189748" x="1419225" y="971550"/>
          <p14:tracePt t="189764" x="1295400" y="942975"/>
          <p14:tracePt t="189781" x="1195388" y="895350"/>
          <p14:tracePt t="189798" x="1128713" y="866775"/>
          <p14:tracePt t="189814" x="1062038" y="814388"/>
          <p14:tracePt t="189831" x="1009650" y="695325"/>
          <p14:tracePt t="189848" x="985838" y="514350"/>
          <p14:tracePt t="189864" x="1004888" y="342900"/>
          <p14:tracePt t="189881" x="1090613" y="47625"/>
          <p14:tracePt t="189898" x="1166813" y="0"/>
          <p14:tracePt t="189914" x="1243013" y="0"/>
          <p14:tracePt t="189931" x="1419225" y="0"/>
          <p14:tracePt t="189948" x="1547813" y="4763"/>
          <p14:tracePt t="189964" x="1643063" y="47625"/>
          <p14:tracePt t="189981" x="1719263" y="90488"/>
          <p14:tracePt t="189998" x="1795463" y="171450"/>
          <p14:tracePt t="190014" x="1819275" y="219075"/>
          <p14:tracePt t="190031" x="1833563" y="271463"/>
          <p14:tracePt t="190047" x="1833563" y="319088"/>
          <p14:tracePt t="190064" x="1795463" y="428625"/>
          <p14:tracePt t="190081" x="1766888" y="485775"/>
          <p14:tracePt t="190098" x="1747838" y="514350"/>
          <p14:tracePt t="190115" x="1738313" y="533400"/>
          <p14:tracePt t="190131" x="1728788" y="542925"/>
          <p14:tracePt t="190148" x="1724025" y="547688"/>
          <p14:tracePt t="190366" x="1724025" y="623888"/>
          <p14:tracePt t="190373" x="1724025" y="709613"/>
          <p14:tracePt t="190381" x="1728788" y="881063"/>
          <p14:tracePt t="190398" x="1728788" y="1276350"/>
          <p14:tracePt t="190414" x="1752600" y="1576388"/>
          <p14:tracePt t="190431" x="1819275" y="2119313"/>
          <p14:tracePt t="190448" x="1895475" y="2581275"/>
          <p14:tracePt t="190465" x="1952625" y="2847975"/>
          <p14:tracePt t="190481" x="1995488" y="3086100"/>
          <p14:tracePt t="190498" x="2024063" y="3219450"/>
          <p14:tracePt t="190514" x="2024063" y="3238500"/>
          <p14:tracePt t="190531" x="2024063" y="3243263"/>
          <p14:tracePt t="190747" x="2024063" y="3267075"/>
          <p14:tracePt t="190754" x="2038350" y="3295650"/>
          <p14:tracePt t="190764" x="2043113" y="3319463"/>
          <p14:tracePt t="190781" x="2062163" y="3362325"/>
          <p14:tracePt t="190798" x="2081213" y="3419475"/>
          <p14:tracePt t="190814" x="2105025" y="3490913"/>
          <p14:tracePt t="190831" x="2119313" y="3567113"/>
          <p14:tracePt t="190847" x="2133600" y="3638550"/>
          <p14:tracePt t="190864" x="2133600" y="3705225"/>
          <p14:tracePt t="190881" x="2133600" y="3733800"/>
          <p14:tracePt t="190898" x="2133600" y="3762375"/>
          <p14:tracePt t="190914" x="2124075" y="3800475"/>
          <p14:tracePt t="190931" x="2109788" y="3938588"/>
          <p14:tracePt t="190948" x="2100263" y="4071938"/>
          <p14:tracePt t="190964" x="2095500" y="4152900"/>
          <p14:tracePt t="190981" x="2076450" y="4357688"/>
          <p14:tracePt t="190998" x="2066925" y="4533900"/>
          <p14:tracePt t="191014" x="2057400" y="4633913"/>
          <p14:tracePt t="191031" x="2043113" y="4729163"/>
          <p14:tracePt t="191048" x="2033588" y="4919663"/>
          <p14:tracePt t="191064" x="2033588" y="5053013"/>
          <p14:tracePt t="191081" x="2038350" y="5133975"/>
          <p14:tracePt t="191097" x="2052638" y="5195888"/>
          <p14:tracePt t="191115" x="2066925" y="5324475"/>
          <p14:tracePt t="191131" x="2071688" y="5386388"/>
          <p14:tracePt t="191148" x="2071688" y="5434013"/>
          <p14:tracePt t="191164" x="2071688" y="5472113"/>
          <p14:tracePt t="191181" x="2071688" y="5510213"/>
          <p14:tracePt t="191198" x="2071688" y="5524500"/>
          <p14:tracePt t="191214" x="2071688" y="5538788"/>
          <p14:tracePt t="191231" x="2071688" y="5553075"/>
          <p14:tracePt t="191248" x="2071688" y="5562600"/>
          <p14:tracePt t="192569" x="2071688" y="5553075"/>
          <p14:tracePt t="192576" x="2066925" y="5519738"/>
          <p14:tracePt t="192585" x="2066925" y="5486400"/>
          <p14:tracePt t="192598" x="2052638" y="5391150"/>
          <p14:tracePt t="192614" x="2052638" y="5324475"/>
          <p14:tracePt t="192631" x="2052638" y="5262563"/>
          <p14:tracePt t="192647" x="2057400" y="5200650"/>
          <p14:tracePt t="192681" x="2119313" y="4862513"/>
          <p14:tracePt t="192714" x="2181225" y="4452938"/>
          <p14:tracePt t="192731" x="2185988" y="4319588"/>
          <p14:tracePt t="192747" x="2195513" y="4205288"/>
          <p14:tracePt t="192764" x="2195513" y="4038600"/>
          <p14:tracePt t="192781" x="2205038" y="3824288"/>
          <p14:tracePt t="192798" x="2214563" y="3724275"/>
          <p14:tracePt t="192814" x="2219325" y="3600450"/>
          <p14:tracePt t="192831" x="2228850" y="3486150"/>
          <p14:tracePt t="192847" x="2262188" y="3367088"/>
          <p14:tracePt t="192864" x="2276475" y="3319463"/>
          <p14:tracePt t="192881" x="2290763" y="3300413"/>
          <p14:tracePt t="192897" x="2295525" y="3281363"/>
          <p14:tracePt t="192914" x="2305050" y="3276600"/>
          <p14:tracePt t="193126" x="2309813" y="3267075"/>
          <p14:tracePt t="193133" x="2314575" y="3262313"/>
          <p14:tracePt t="193148" x="2324100" y="3252788"/>
          <p14:tracePt t="193164" x="2324100" y="3248025"/>
          <p14:tracePt t="193197" x="2324100" y="3257550"/>
          <p14:tracePt t="193214" x="2314575" y="3290888"/>
          <p14:tracePt t="193231" x="2300288" y="3314700"/>
          <p14:tracePt t="193248" x="2286000" y="3328988"/>
          <p14:tracePt t="193264" x="2257425" y="3352800"/>
          <p14:tracePt t="193281" x="2200275" y="3376613"/>
          <p14:tracePt t="193298" x="2162175" y="3390900"/>
          <p14:tracePt t="193314" x="2119313" y="3390900"/>
          <p14:tracePt t="193331" x="2071688" y="3390900"/>
          <p14:tracePt t="193347" x="2000250" y="3362325"/>
          <p14:tracePt t="193364" x="1952625" y="3328988"/>
          <p14:tracePt t="193381" x="1924050" y="3290888"/>
          <p14:tracePt t="193398" x="1881188" y="3243263"/>
          <p14:tracePt t="193414" x="1843088" y="3186113"/>
          <p14:tracePt t="193431" x="1833563" y="3148013"/>
          <p14:tracePt t="193448" x="1819275" y="3105150"/>
          <p14:tracePt t="193464" x="1828800" y="2981325"/>
          <p14:tracePt t="193481" x="1862138" y="2871788"/>
          <p14:tracePt t="193497" x="1890713" y="2795588"/>
          <p14:tracePt t="193514" x="1919288" y="2743200"/>
          <p14:tracePt t="193531" x="1947863" y="2705100"/>
          <p14:tracePt t="193547" x="1981200" y="2681288"/>
          <p14:tracePt t="193564" x="2009775" y="2667000"/>
          <p14:tracePt t="193581" x="2047875" y="2647950"/>
          <p14:tracePt t="193597" x="2114550" y="2638425"/>
          <p14:tracePt t="193614" x="2176463" y="2643188"/>
          <p14:tracePt t="193631" x="2238375" y="2657475"/>
          <p14:tracePt t="193647" x="2333625" y="2705100"/>
          <p14:tracePt t="193664" x="2371725" y="2752725"/>
          <p14:tracePt t="193681" x="2409825" y="2809875"/>
          <p14:tracePt t="193697" x="2438400" y="2847975"/>
          <p14:tracePt t="193714" x="2471738" y="2895600"/>
          <p14:tracePt t="193731" x="2481263" y="2924175"/>
          <p14:tracePt t="193747" x="2486025" y="2957513"/>
          <p14:tracePt t="193764" x="2486025" y="2986088"/>
          <p14:tracePt t="193781" x="2486025" y="3043238"/>
          <p14:tracePt t="193797" x="2476500" y="3095625"/>
          <p14:tracePt t="193814" x="2452688" y="3148013"/>
          <p14:tracePt t="193831" x="2428875" y="3195638"/>
          <p14:tracePt t="193847" x="2409825" y="3219450"/>
          <p14:tracePt t="193864" x="2400300" y="3228975"/>
          <p14:tracePt t="193881" x="2371725" y="3248025"/>
          <p14:tracePt t="193897" x="2319338" y="3257550"/>
          <p14:tracePt t="193914" x="2281238" y="3252788"/>
          <p14:tracePt t="193931" x="2228850" y="3224213"/>
          <p14:tracePt t="193947" x="2190750" y="3190875"/>
          <p14:tracePt t="193964" x="2124075" y="3133725"/>
          <p14:tracePt t="193981" x="2076450" y="3100388"/>
          <p14:tracePt t="193997" x="2043113" y="3062288"/>
          <p14:tracePt t="194014" x="2005013" y="3024188"/>
          <p14:tracePt t="194031" x="1952625" y="2919413"/>
          <p14:tracePt t="194047" x="1933575" y="2843213"/>
          <p14:tracePt t="194064" x="1924050" y="2771775"/>
          <p14:tracePt t="194081" x="1938338" y="2705100"/>
          <p14:tracePt t="194098" x="1952625" y="2671763"/>
          <p14:tracePt t="194114" x="1976438" y="2643188"/>
          <p14:tracePt t="194133" x="2009775" y="2605088"/>
          <p14:tracePt t="194147" x="2038350" y="2595563"/>
          <p14:tracePt t="194164" x="2090738" y="2595563"/>
          <p14:tracePt t="194181" x="2152650" y="2605088"/>
          <p14:tracePt t="194197" x="2205038" y="2633663"/>
          <p14:tracePt t="194214" x="2281238" y="2686050"/>
          <p14:tracePt t="194231" x="2338388" y="2767013"/>
          <p14:tracePt t="194248" x="2376488" y="2843213"/>
          <p14:tracePt t="194264" x="2409825" y="2933700"/>
          <p14:tracePt t="194281" x="2424113" y="2986088"/>
          <p14:tracePt t="194297" x="2428875" y="3057525"/>
          <p14:tracePt t="194314" x="2419350" y="3138488"/>
          <p14:tracePt t="194331" x="2381250" y="3252788"/>
          <p14:tracePt t="194347" x="2347913" y="3309938"/>
          <p14:tracePt t="194364" x="2309813" y="3348038"/>
          <p14:tracePt t="194381" x="2262188" y="3381375"/>
          <p14:tracePt t="194397" x="2162175" y="3414713"/>
          <p14:tracePt t="194414" x="2105025" y="3414713"/>
          <p14:tracePt t="194431" x="2019300" y="3405188"/>
          <p14:tracePt t="194447" x="1962150" y="3362325"/>
          <p14:tracePt t="194464" x="1843088" y="3186113"/>
          <p14:tracePt t="194481" x="1800225" y="3028950"/>
          <p14:tracePt t="194497" x="1795463" y="2805113"/>
          <p14:tracePt t="194514" x="1833563" y="2609850"/>
          <p14:tracePt t="194532" x="1862138" y="2562225"/>
          <p14:tracePt t="194547" x="1900238" y="2533650"/>
          <p14:tracePt t="194564" x="1938338" y="2505075"/>
          <p14:tracePt t="194581" x="2005013" y="2500313"/>
          <p14:tracePt t="194597" x="2043113" y="2509838"/>
          <p14:tracePt t="194614" x="2076450" y="2552700"/>
          <p14:tracePt t="194631" x="2100263" y="2671763"/>
          <p14:tracePt t="194648" x="2095500" y="2819400"/>
          <p14:tracePt t="194664" x="2062163" y="2957513"/>
          <p14:tracePt t="194681" x="2019300" y="3076575"/>
          <p14:tracePt t="194698" x="2000250" y="3114675"/>
          <p14:tracePt t="194859" x="1995488" y="3190875"/>
          <p14:tracePt t="194867" x="1971675" y="3367088"/>
          <p14:tracePt t="194880" x="1933575" y="3605213"/>
          <p14:tracePt t="194897" x="1890713" y="4081463"/>
          <p14:tracePt t="194914" x="1857375" y="4386263"/>
          <p14:tracePt t="194931" x="1847850" y="4610100"/>
          <p14:tracePt t="194947" x="1819275" y="4929188"/>
          <p14:tracePt t="194964" x="1809750" y="5019675"/>
          <p14:tracePt t="194981" x="1795463" y="5081588"/>
          <p14:tracePt t="194997" x="1790700" y="5133975"/>
          <p14:tracePt t="195014" x="1781175" y="5181600"/>
          <p14:tracePt t="195031" x="1771650" y="5195888"/>
          <p14:tracePt t="195048" x="1771650" y="5200650"/>
          <p14:tracePt t="195065" x="1762125" y="5210175"/>
          <p14:tracePt t="195081" x="1757363" y="5219700"/>
          <p14:tracePt t="195098" x="1747838" y="5233988"/>
          <p14:tracePt t="195114" x="1733550" y="5253038"/>
          <p14:tracePt t="195131" x="1676400" y="5286375"/>
          <p14:tracePt t="195147" x="1633538" y="5314950"/>
          <p14:tracePt t="195164" x="1595438" y="5324475"/>
          <p14:tracePt t="195181" x="1552575" y="5343525"/>
          <p14:tracePt t="195197" x="1481138" y="5367338"/>
          <p14:tracePt t="195214" x="1428750" y="5372100"/>
          <p14:tracePt t="195231" x="1381125" y="5372100"/>
          <p14:tracePt t="195247" x="1328738" y="5372100"/>
          <p14:tracePt t="195264" x="1271588" y="5372100"/>
          <p14:tracePt t="195281" x="1243013" y="5372100"/>
          <p14:tracePt t="195297" x="1223963" y="5372100"/>
          <p14:tracePt t="195314" x="1209675" y="5372100"/>
          <p14:tracePt t="195331" x="1204913" y="5372100"/>
          <p14:tracePt t="195347" x="1195388" y="5372100"/>
          <p14:tracePt t="195940" x="1238250" y="5372100"/>
          <p14:tracePt t="195947" x="1295400" y="5372100"/>
          <p14:tracePt t="195955" x="1362075" y="5372100"/>
          <p14:tracePt t="195964" x="1404938" y="5372100"/>
          <p14:tracePt t="195981" x="1495425" y="5372100"/>
          <p14:tracePt t="195997" x="1633538" y="5372100"/>
          <p14:tracePt t="196030" x="1790700" y="5372100"/>
          <p14:tracePt t="196064" x="1943100" y="5372100"/>
          <p14:tracePt t="196080" x="1985963" y="5362575"/>
          <p14:tracePt t="196097" x="2038350" y="5357813"/>
          <p14:tracePt t="196114" x="2081213" y="5353050"/>
          <p14:tracePt t="196130" x="2143125" y="5343525"/>
          <p14:tracePt t="196147" x="2171700" y="5338763"/>
          <p14:tracePt t="196164" x="2205038" y="5338763"/>
          <p14:tracePt t="196181" x="2238375" y="5338763"/>
          <p14:tracePt t="196197" x="2247900" y="5338763"/>
          <p14:tracePt t="196214" x="2262188" y="5338763"/>
          <p14:tracePt t="196230" x="2266950" y="5338763"/>
          <p14:tracePt t="196247" x="2276475" y="5338763"/>
          <p14:tracePt t="196321" x="2271713" y="5334000"/>
          <p14:tracePt t="196328" x="2257425" y="5329238"/>
          <p14:tracePt t="196336" x="2233613" y="5314950"/>
          <p14:tracePt t="196347" x="2185988" y="5300663"/>
          <p14:tracePt t="196364" x="2090738" y="5276850"/>
          <p14:tracePt t="196380" x="1881188" y="5224463"/>
          <p14:tracePt t="196397" x="1733550" y="5195888"/>
          <p14:tracePt t="196414" x="1628775" y="5181600"/>
          <p14:tracePt t="196431" x="1538288" y="5172075"/>
          <p14:tracePt t="196447" x="1495425" y="5176838"/>
          <p14:tracePt t="196464" x="1452563" y="5181600"/>
          <p14:tracePt t="196480" x="1414463" y="5186363"/>
          <p14:tracePt t="196497" x="1366838" y="5200650"/>
          <p14:tracePt t="196514" x="1352550" y="5210175"/>
          <p14:tracePt t="196530" x="1343025" y="5210175"/>
          <p14:tracePt t="196547" x="1338263" y="5210175"/>
          <p14:tracePt t="196564" x="1328738" y="5210175"/>
          <p14:tracePt t="196615" x="1328738" y="5214938"/>
          <p14:tracePt t="196622" x="1343025" y="5219700"/>
          <p14:tracePt t="196630" x="1362075" y="5219700"/>
          <p14:tracePt t="196647" x="1443038" y="5233988"/>
          <p14:tracePt t="196664" x="1576388" y="5253038"/>
          <p14:tracePt t="196680" x="1781175" y="5253038"/>
          <p14:tracePt t="196697" x="1905000" y="5238750"/>
          <p14:tracePt t="196714" x="2028825" y="5224463"/>
          <p14:tracePt t="196730" x="2133600" y="5205413"/>
          <p14:tracePt t="196747" x="2252663" y="5186363"/>
          <p14:tracePt t="196764" x="2295525" y="5176838"/>
          <p14:tracePt t="196780" x="2324100" y="5167313"/>
          <p14:tracePt t="196797" x="2343150" y="5167313"/>
          <p14:tracePt t="196814" x="2357438" y="5167313"/>
          <p14:tracePt t="196830" x="2362200" y="5167313"/>
          <p14:tracePt t="196847" x="2366963" y="5167313"/>
          <p14:tracePt t="197121" x="2376488" y="5167313"/>
          <p14:tracePt t="197129" x="2381250" y="5167313"/>
          <p14:tracePt t="197136" x="2386013" y="5167313"/>
          <p14:tracePt t="197147" x="2390775" y="5167313"/>
          <p14:tracePt t="197164" x="2395538" y="5167313"/>
          <p14:tracePt t="197180" x="2405063" y="5167313"/>
          <p14:tracePt t="199310" x="2476500" y="5114925"/>
          <p14:tracePt t="199317" x="2581275" y="5048250"/>
          <p14:tracePt t="199330" x="2686050" y="5000625"/>
          <p14:tracePt t="199347" x="2952750" y="4872038"/>
          <p14:tracePt t="199364" x="3128963" y="4762500"/>
          <p14:tracePt t="199381" x="3271838" y="4662488"/>
          <p14:tracePt t="199397" x="3371850" y="4586288"/>
          <p14:tracePt t="199430" x="3471863" y="4514850"/>
          <p14:tracePt t="199464" x="3505200" y="4495800"/>
          <p14:tracePt t="199480" x="3509963" y="4491038"/>
          <p14:tracePt t="199497" x="3514725" y="4481513"/>
          <p14:tracePt t="199513" x="3524250" y="4481513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ActionListener Interface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341438"/>
            <a:ext cx="8915400" cy="1295400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The timer needs to know what method to call.</a:t>
            </a:r>
          </a:p>
          <a:p>
            <a:pPr>
              <a:defRPr/>
            </a:pPr>
            <a:r>
              <a:rPr lang="en-US" sz="2000" dirty="0"/>
              <a:t>The timer requires that you specify an object of a class that implements the </a:t>
            </a:r>
            <a:r>
              <a:rPr lang="en-US" sz="2000" b="1" dirty="0" err="1"/>
              <a:t>ActionListener</a:t>
            </a:r>
            <a:r>
              <a:rPr lang="en-US" sz="2000" dirty="0"/>
              <a:t> interface of the </a:t>
            </a:r>
            <a:r>
              <a:rPr lang="en-US" sz="2000" dirty="0" err="1"/>
              <a:t>java.awt.event</a:t>
            </a:r>
            <a:r>
              <a:rPr lang="en-US" sz="2000" dirty="0"/>
              <a:t> package.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The timer calls the </a:t>
            </a:r>
            <a:r>
              <a:rPr lang="en-US" sz="2000" b="1" dirty="0" err="1"/>
              <a:t>actionPerformed</a:t>
            </a:r>
            <a:r>
              <a:rPr lang="en-US" sz="2000" dirty="0"/>
              <a:t> method when the time interval has expired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920750" y="2420938"/>
            <a:ext cx="7880350" cy="10080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361950" algn="l"/>
                <a:tab pos="712788" algn="l"/>
                <a:tab pos="1074738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/>
              <a:t>public </a:t>
            </a:r>
            <a:r>
              <a:rPr kumimoji="1" lang="en-US" altLang="ko-KR" sz="1800" b="1"/>
              <a:t>interface</a:t>
            </a:r>
            <a:r>
              <a:rPr kumimoji="1" lang="en-US" altLang="ko-KR" sz="1800"/>
              <a:t> </a:t>
            </a:r>
            <a:r>
              <a:rPr kumimoji="1" lang="en-US" altLang="ko-KR" sz="1800" b="1"/>
              <a:t>ActionListener</a:t>
            </a:r>
            <a:r>
              <a:rPr kumimoji="1" lang="en-US" altLang="ko-KR" sz="1800"/>
              <a:t>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/>
              <a:t>	void </a:t>
            </a:r>
            <a:r>
              <a:rPr kumimoji="1" lang="en-US" altLang="ko-KR" sz="1800" b="1"/>
              <a:t>actionPerformed</a:t>
            </a:r>
            <a:r>
              <a:rPr kumimoji="1" lang="en-US" altLang="ko-KR" sz="1800"/>
              <a:t>(ActionEvent event);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/>
              <a:t>}</a:t>
            </a: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920750" y="4248150"/>
            <a:ext cx="7880350" cy="206057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361950" algn="l"/>
                <a:tab pos="712788" algn="l"/>
                <a:tab pos="1074738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/>
              <a:t>private </a:t>
            </a:r>
            <a:r>
              <a:rPr kumimoji="1" lang="en-US" altLang="ko-KR" sz="1800" b="1" dirty="0"/>
              <a:t>class </a:t>
            </a:r>
            <a:r>
              <a:rPr kumimoji="1" lang="en-US" altLang="ko-KR" sz="1800" b="1" dirty="0" err="1"/>
              <a:t>TimePrinter</a:t>
            </a:r>
            <a:r>
              <a:rPr kumimoji="1" lang="en-US" altLang="ko-KR" sz="1800" b="1" dirty="0"/>
              <a:t> implements ActionListener</a:t>
            </a:r>
            <a:r>
              <a:rPr kumimoji="1" lang="en-US" altLang="ko-KR" sz="1800" dirty="0"/>
              <a:t> { 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/>
              <a:t>      public void </a:t>
            </a:r>
            <a:r>
              <a:rPr kumimoji="1" lang="en-US" altLang="ko-KR" sz="1800" b="1" dirty="0" err="1"/>
              <a:t>actionPerformed</a:t>
            </a:r>
            <a:r>
              <a:rPr kumimoji="1" lang="en-US" altLang="ko-KR" sz="1800" dirty="0"/>
              <a:t>(</a:t>
            </a:r>
            <a:r>
              <a:rPr kumimoji="1" lang="en-US" altLang="ko-KR" sz="1800" dirty="0" err="1"/>
              <a:t>ActionEvent</a:t>
            </a:r>
            <a:r>
              <a:rPr kumimoji="1" lang="en-US" altLang="ko-KR" sz="1800" dirty="0"/>
              <a:t> event) { 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/>
              <a:t>         Date now = new Date();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/>
              <a:t>         System.out.println("At the tone, the time is " + now);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/>
              <a:t>         if (beep) </a:t>
            </a:r>
            <a:r>
              <a:rPr kumimoji="1" lang="en-US" altLang="ko-KR" sz="1800" dirty="0" err="1"/>
              <a:t>Toolkit.getDefaultToolkit</a:t>
            </a:r>
            <a:r>
              <a:rPr kumimoji="1" lang="en-US" altLang="ko-KR" sz="1800" dirty="0"/>
              <a:t>().beep();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/>
              <a:t>      }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/>
              <a:t>   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180"/>
    </mc:Choice>
    <mc:Fallback xmlns="">
      <p:transition spd="slow" advTm="52180"/>
    </mc:Fallback>
  </mc:AlternateContent>
  <p:extLst>
    <p:ext uri="{3A86A75C-4F4B-4683-9AE1-C65F6400EC91}">
      <p14:laserTraceLst xmlns:p14="http://schemas.microsoft.com/office/powerpoint/2010/main">
        <p14:tracePtLst>
          <p14:tracePt t="800" x="3571875" y="4286250"/>
          <p14:tracePt t="808" x="3619500" y="4105275"/>
          <p14:tracePt t="815" x="3671888" y="3881438"/>
          <p14:tracePt t="823" x="3748088" y="3571875"/>
          <p14:tracePt t="838" x="3814763" y="3114675"/>
          <p14:tracePt t="855" x="3867150" y="2619375"/>
          <p14:tracePt t="872" x="3895725" y="2419350"/>
          <p14:tracePt t="905" x="3910013" y="1947863"/>
          <p14:tracePt t="938" x="3862388" y="1733550"/>
          <p14:tracePt t="955" x="3819525" y="1562100"/>
          <p14:tracePt t="972" x="3795713" y="1485900"/>
          <p14:tracePt t="988" x="3781425" y="1433513"/>
          <p14:tracePt t="1005" x="3767138" y="1371600"/>
          <p14:tracePt t="1022" x="3757613" y="1338263"/>
          <p14:tracePt t="1038" x="3752850" y="1314450"/>
          <p14:tracePt t="1055" x="3752850" y="1304925"/>
          <p14:tracePt t="1307" x="3714750" y="1285875"/>
          <p14:tracePt t="1314" x="3652838" y="1262063"/>
          <p14:tracePt t="1322" x="3605213" y="1243013"/>
          <p14:tracePt t="1338" x="3519488" y="1214438"/>
          <p14:tracePt t="1356" x="3414713" y="1190625"/>
          <p14:tracePt t="1372" x="3309938" y="1171575"/>
          <p14:tracePt t="1388" x="3171825" y="1157288"/>
          <p14:tracePt t="1405" x="3100388" y="1152525"/>
          <p14:tracePt t="1422" x="3057525" y="1143000"/>
          <p14:tracePt t="1439" x="3000375" y="1143000"/>
          <p14:tracePt t="1455" x="2952750" y="1138238"/>
          <p14:tracePt t="1472" x="2905125" y="1138238"/>
          <p14:tracePt t="1488" x="2852738" y="1133475"/>
          <p14:tracePt t="1505" x="2790825" y="1119188"/>
          <p14:tracePt t="1522" x="2757488" y="1114425"/>
          <p14:tracePt t="1538" x="2733675" y="1100138"/>
          <p14:tracePt t="1555" x="2719388" y="1100138"/>
          <p14:tracePt t="1572" x="2705100" y="1100138"/>
          <p14:tracePt t="1588" x="2695575" y="1100138"/>
          <p14:tracePt t="1605" x="2690813" y="1100138"/>
          <p14:tracePt t="1622" x="2686050" y="1100138"/>
          <p14:tracePt t="1638" x="2681288" y="1100138"/>
          <p14:tracePt t="1747" x="2676525" y="1100138"/>
          <p14:tracePt t="1785" x="2676525" y="1095375"/>
          <p14:tracePt t="2350" x="2709863" y="1095375"/>
          <p14:tracePt t="2357" x="2776538" y="1095375"/>
          <p14:tracePt t="2364" x="2876550" y="1100138"/>
          <p14:tracePt t="2373" x="2962275" y="1109663"/>
          <p14:tracePt t="2388" x="3119438" y="1109663"/>
          <p14:tracePt t="2405" x="3276600" y="1104900"/>
          <p14:tracePt t="2438" x="3652838" y="1095375"/>
          <p14:tracePt t="2472" x="3933825" y="1095375"/>
          <p14:tracePt t="2488" x="4048125" y="1100138"/>
          <p14:tracePt t="2505" x="4162425" y="1100138"/>
          <p14:tracePt t="2522" x="4205288" y="1100138"/>
          <p14:tracePt t="2538" x="4238625" y="1100138"/>
          <p14:tracePt t="2555" x="4300538" y="1100138"/>
          <p14:tracePt t="2572" x="4343400" y="1100138"/>
          <p14:tracePt t="2588" x="4391025" y="1100138"/>
          <p14:tracePt t="2605" x="4452938" y="1100138"/>
          <p14:tracePt t="2622" x="4548188" y="1109663"/>
          <p14:tracePt t="2638" x="4605338" y="1109663"/>
          <p14:tracePt t="2655" x="4662488" y="1109663"/>
          <p14:tracePt t="2672" x="4705350" y="1109663"/>
          <p14:tracePt t="2688" x="4748213" y="1100138"/>
          <p14:tracePt t="2705" x="4752975" y="1100138"/>
          <p14:tracePt t="2722" x="4762500" y="1100138"/>
          <p14:tracePt t="2923" x="4833938" y="1090613"/>
          <p14:tracePt t="2930" x="4943475" y="1071563"/>
          <p14:tracePt t="2938" x="5057775" y="1052513"/>
          <p14:tracePt t="2955" x="5214938" y="1033463"/>
          <p14:tracePt t="2971" x="5372100" y="1014413"/>
          <p14:tracePt t="2988" x="5572125" y="1014413"/>
          <p14:tracePt t="3005" x="5667375" y="1028700"/>
          <p14:tracePt t="3021" x="5729288" y="1042988"/>
          <p14:tracePt t="3038" x="5781675" y="1052513"/>
          <p14:tracePt t="3055" x="5848350" y="1066800"/>
          <p14:tracePt t="3072" x="5895975" y="1066800"/>
          <p14:tracePt t="3089" x="5948363" y="1066800"/>
          <p14:tracePt t="3105" x="5995988" y="1066800"/>
          <p14:tracePt t="3122" x="6057900" y="1081088"/>
          <p14:tracePt t="3138" x="6100763" y="1081088"/>
          <p14:tracePt t="3155" x="6143625" y="1085850"/>
          <p14:tracePt t="3172" x="6181725" y="1085850"/>
          <p14:tracePt t="3188" x="6234113" y="1085850"/>
          <p14:tracePt t="3205" x="6262688" y="1085850"/>
          <p14:tracePt t="3222" x="6286500" y="1085850"/>
          <p14:tracePt t="3239" x="6305550" y="1085850"/>
          <p14:tracePt t="3256" x="6315075" y="1085850"/>
          <p14:tracePt t="3273" x="6324600" y="1085850"/>
          <p14:tracePt t="3289" x="6329363" y="1085850"/>
          <p14:tracePt t="3305" x="6334125" y="1085850"/>
          <p14:tracePt t="4428" x="6324600" y="1109663"/>
          <p14:tracePt t="4436" x="6291263" y="1157288"/>
          <p14:tracePt t="4443" x="6257925" y="1219200"/>
          <p14:tracePt t="4455" x="6224588" y="1281113"/>
          <p14:tracePt t="4472" x="6096000" y="1443038"/>
          <p14:tracePt t="4488" x="6019800" y="1533525"/>
          <p14:tracePt t="4522" x="5810250" y="1762125"/>
          <p14:tracePt t="4555" x="5557838" y="2028825"/>
          <p14:tracePt t="4572" x="5457825" y="2133600"/>
          <p14:tracePt t="4588" x="5338763" y="2257425"/>
          <p14:tracePt t="4605" x="5153025" y="2419350"/>
          <p14:tracePt t="4622" x="5053013" y="2486025"/>
          <p14:tracePt t="4638" x="4953000" y="2543175"/>
          <p14:tracePt t="4655" x="4824413" y="2586038"/>
          <p14:tracePt t="4671" x="4629150" y="2638425"/>
          <p14:tracePt t="4688" x="4514850" y="2652713"/>
          <p14:tracePt t="4705" x="4410075" y="2676525"/>
          <p14:tracePt t="4722" x="4248150" y="2719388"/>
          <p14:tracePt t="4738" x="4157663" y="2757488"/>
          <p14:tracePt t="4755" x="4071938" y="2795588"/>
          <p14:tracePt t="4771" x="3986213" y="2838450"/>
          <p14:tracePt t="4788" x="3848100" y="2900363"/>
          <p14:tracePt t="4805" x="3752850" y="2933700"/>
          <p14:tracePt t="4822" x="3667125" y="2957513"/>
          <p14:tracePt t="4838" x="3595688" y="2971800"/>
          <p14:tracePt t="4855" x="3500438" y="2971800"/>
          <p14:tracePt t="4871" x="3429000" y="2967038"/>
          <p14:tracePt t="4888" x="3357563" y="2952750"/>
          <p14:tracePt t="4905" x="3257550" y="2924175"/>
          <p14:tracePt t="4921" x="3195638" y="2909888"/>
          <p14:tracePt t="4938" x="3148013" y="2890838"/>
          <p14:tracePt t="4955" x="3105150" y="2871788"/>
          <p14:tracePt t="4971" x="3043238" y="2847975"/>
          <p14:tracePt t="4988" x="3005138" y="2833688"/>
          <p14:tracePt t="5005" x="2976563" y="2824163"/>
          <p14:tracePt t="5021" x="2938463" y="2819400"/>
          <p14:tracePt t="5038" x="2890838" y="2805113"/>
          <p14:tracePt t="5055" x="2871788" y="2800350"/>
          <p14:tracePt t="5072" x="2847975" y="2790825"/>
          <p14:tracePt t="5090" x="2814638" y="2776538"/>
          <p14:tracePt t="5105" x="2800350" y="2771775"/>
          <p14:tracePt t="5121" x="2786063" y="2767013"/>
          <p14:tracePt t="5138" x="2776538" y="2757488"/>
          <p14:tracePt t="5155" x="2752725" y="2747963"/>
          <p14:tracePt t="5171" x="2743200" y="2747963"/>
          <p14:tracePt t="5188" x="2738438" y="2747963"/>
          <p14:tracePt t="5205" x="2733675" y="2747963"/>
          <p14:tracePt t="5221" x="2724150" y="2747963"/>
          <p14:tracePt t="5255" x="2719388" y="2747963"/>
          <p14:tracePt t="5273" x="2714625" y="2747963"/>
          <p14:tracePt t="5333" x="2719388" y="2747963"/>
          <p14:tracePt t="5342" x="2743200" y="2747963"/>
          <p14:tracePt t="5355" x="2809875" y="2747963"/>
          <p14:tracePt t="5372" x="2909888" y="2747963"/>
          <p14:tracePt t="5388" x="3000375" y="2747963"/>
          <p14:tracePt t="5405" x="3128963" y="2747963"/>
          <p14:tracePt t="5421" x="3195638" y="2747963"/>
          <p14:tracePt t="5438" x="3262313" y="2747963"/>
          <p14:tracePt t="5455" x="3319463" y="2747963"/>
          <p14:tracePt t="5471" x="3395663" y="2747963"/>
          <p14:tracePt t="5488" x="3448050" y="2747963"/>
          <p14:tracePt t="5505" x="3495675" y="2747963"/>
          <p14:tracePt t="5521" x="3538538" y="2747963"/>
          <p14:tracePt t="5538" x="3590925" y="2747963"/>
          <p14:tracePt t="5555" x="3619500" y="2747963"/>
          <p14:tracePt t="5572" x="3657600" y="2747963"/>
          <p14:tracePt t="5588" x="3700463" y="2747963"/>
          <p14:tracePt t="5606" x="3752850" y="2747963"/>
          <p14:tracePt t="5621" x="3781425" y="2747963"/>
          <p14:tracePt t="5638" x="3810000" y="2743200"/>
          <p14:tracePt t="5655" x="3843338" y="2738438"/>
          <p14:tracePt t="5672" x="3862388" y="2738438"/>
          <p14:tracePt t="5688" x="3881438" y="2738438"/>
          <p14:tracePt t="5705" x="3895725" y="2738438"/>
          <p14:tracePt t="5722" x="3905250" y="2738438"/>
          <p14:tracePt t="5738" x="3914775" y="2738438"/>
          <p14:tracePt t="5755" x="3919538" y="2738438"/>
          <p14:tracePt t="5772" x="3924300" y="2738438"/>
          <p14:tracePt t="7461" x="3919538" y="2738438"/>
          <p14:tracePt t="7469" x="3910013" y="2743200"/>
          <p14:tracePt t="7476" x="3905250" y="2743200"/>
          <p14:tracePt t="7488" x="3900488" y="2747963"/>
          <p14:tracePt t="7505" x="3871913" y="2757488"/>
          <p14:tracePt t="7521" x="3843338" y="2762250"/>
          <p14:tracePt t="7538" x="3814763" y="2776538"/>
          <p14:tracePt t="7571" x="3709988" y="2790825"/>
          <p14:tracePt t="7604" x="3638550" y="2809875"/>
          <p14:tracePt t="7621" x="3605213" y="2819400"/>
          <p14:tracePt t="7638" x="3567113" y="2819400"/>
          <p14:tracePt t="7654" x="3548063" y="2819400"/>
          <p14:tracePt t="7671" x="3524250" y="2819400"/>
          <p14:tracePt t="7688" x="3490913" y="2819400"/>
          <p14:tracePt t="7704" x="3438525" y="2814638"/>
          <p14:tracePt t="7721" x="3386138" y="2814638"/>
          <p14:tracePt t="7738" x="3328988" y="2814638"/>
          <p14:tracePt t="7755" x="3233738" y="2819400"/>
          <p14:tracePt t="7771" x="3162300" y="2833688"/>
          <p14:tracePt t="7788" x="3105150" y="2838450"/>
          <p14:tracePt t="7804" x="3033713" y="2847975"/>
          <p14:tracePt t="7821" x="2914650" y="2862263"/>
          <p14:tracePt t="7838" x="2852738" y="2876550"/>
          <p14:tracePt t="7854" x="2805113" y="2876550"/>
          <p14:tracePt t="7871" x="2767013" y="2876550"/>
          <p14:tracePt t="7888" x="2743200" y="2876550"/>
          <p14:tracePt t="7904" x="2733675" y="2876550"/>
          <p14:tracePt t="7921" x="2728913" y="2876550"/>
          <p14:tracePt t="7938" x="2719388" y="2876550"/>
          <p14:tracePt t="8005" x="2724150" y="2876550"/>
          <p14:tracePt t="8012" x="2738438" y="2876550"/>
          <p14:tracePt t="8021" x="2767013" y="2867025"/>
          <p14:tracePt t="8038" x="2847975" y="2862263"/>
          <p14:tracePt t="8054" x="2938463" y="2852738"/>
          <p14:tracePt t="8071" x="3057525" y="2838450"/>
          <p14:tracePt t="8088" x="3128963" y="2828925"/>
          <p14:tracePt t="8105" x="3209925" y="2824163"/>
          <p14:tracePt t="8121" x="3286125" y="2824163"/>
          <p14:tracePt t="8138" x="3381375" y="2824163"/>
          <p14:tracePt t="8154" x="3429000" y="2809875"/>
          <p14:tracePt t="8171" x="3481388" y="2805113"/>
          <p14:tracePt t="8188" x="3543300" y="2786063"/>
          <p14:tracePt t="8204" x="3595688" y="2781300"/>
          <p14:tracePt t="8221" x="3648075" y="2767013"/>
          <p14:tracePt t="8238" x="3695700" y="2752725"/>
          <p14:tracePt t="8255" x="3767138" y="2738438"/>
          <p14:tracePt t="8271" x="3805238" y="2728913"/>
          <p14:tracePt t="8288" x="3833813" y="2724150"/>
          <p14:tracePt t="8304" x="3862388" y="2714625"/>
          <p14:tracePt t="8321" x="3900488" y="2705100"/>
          <p14:tracePt t="8338" x="3929063" y="2705100"/>
          <p14:tracePt t="8354" x="3952875" y="2700338"/>
          <p14:tracePt t="8371" x="3976688" y="2690813"/>
          <p14:tracePt t="8388" x="3990975" y="2690813"/>
          <p14:tracePt t="8404" x="4000500" y="2690813"/>
          <p14:tracePt t="8421" x="4005263" y="2690813"/>
          <p14:tracePt t="8438" x="4010025" y="2690813"/>
          <p14:tracePt t="8519" x="3995738" y="2690813"/>
          <p14:tracePt t="8526" x="3986213" y="2695575"/>
          <p14:tracePt t="8538" x="3952875" y="2700338"/>
          <p14:tracePt t="8554" x="3824288" y="2714625"/>
          <p14:tracePt t="8571" x="3576638" y="2752725"/>
          <p14:tracePt t="8588" x="3429000" y="2786063"/>
          <p14:tracePt t="8604" x="3271838" y="2805113"/>
          <p14:tracePt t="8621" x="3105150" y="2814638"/>
          <p14:tracePt t="8638" x="3024188" y="2814638"/>
          <p14:tracePt t="8654" x="2971800" y="2809875"/>
          <p14:tracePt t="8671" x="2919413" y="2800350"/>
          <p14:tracePt t="8688" x="2867025" y="2786063"/>
          <p14:tracePt t="8704" x="2838450" y="2781300"/>
          <p14:tracePt t="8721" x="2824163" y="2781300"/>
          <p14:tracePt t="8738" x="2814638" y="2781300"/>
          <p14:tracePt t="8754" x="2805113" y="2781300"/>
          <p14:tracePt t="8842" x="2814638" y="2781300"/>
          <p14:tracePt t="8849" x="2824163" y="2781300"/>
          <p14:tracePt t="8857" x="2843213" y="2781300"/>
          <p14:tracePt t="8871" x="2905125" y="2795588"/>
          <p14:tracePt t="8888" x="3005138" y="2805113"/>
          <p14:tracePt t="8904" x="3109913" y="2809875"/>
          <p14:tracePt t="8921" x="3214688" y="2809875"/>
          <p14:tracePt t="8938" x="3348038" y="2800350"/>
          <p14:tracePt t="8954" x="3438525" y="2800350"/>
          <p14:tracePt t="8971" x="3529013" y="2800350"/>
          <p14:tracePt t="8988" x="3609975" y="2800350"/>
          <p14:tracePt t="9004" x="3686175" y="2800350"/>
          <p14:tracePt t="9021" x="3714750" y="2800350"/>
          <p14:tracePt t="9038" x="3743325" y="2800350"/>
          <p14:tracePt t="9054" x="3771900" y="2800350"/>
          <p14:tracePt t="9071" x="3795713" y="2800350"/>
          <p14:tracePt t="9088" x="3805238" y="2800350"/>
          <p14:tracePt t="9104" x="3814763" y="2800350"/>
          <p14:tracePt t="9121" x="3824288" y="2800350"/>
          <p14:tracePt t="9305" x="3757613" y="2809875"/>
          <p14:tracePt t="9312" x="3657600" y="2828925"/>
          <p14:tracePt t="9321" x="3557588" y="2847975"/>
          <p14:tracePt t="9338" x="3376613" y="2871788"/>
          <p14:tracePt t="9354" x="3262313" y="2890838"/>
          <p14:tracePt t="9371" x="3133725" y="2905125"/>
          <p14:tracePt t="9388" x="3043238" y="2914650"/>
          <p14:tracePt t="9405" x="2943225" y="2914650"/>
          <p14:tracePt t="9421" x="2871788" y="2914650"/>
          <p14:tracePt t="9438" x="2781300" y="2914650"/>
          <p14:tracePt t="9454" x="2728913" y="2914650"/>
          <p14:tracePt t="9471" x="2681288" y="2914650"/>
          <p14:tracePt t="9488" x="2609850" y="2914650"/>
          <p14:tracePt t="9504" x="2571750" y="2914650"/>
          <p14:tracePt t="9521" x="2533650" y="2914650"/>
          <p14:tracePt t="9538" x="2500313" y="2914650"/>
          <p14:tracePt t="9554" x="2438400" y="2924175"/>
          <p14:tracePt t="9571" x="2400300" y="2938463"/>
          <p14:tracePt t="9588" x="2362200" y="2943225"/>
          <p14:tracePt t="9604" x="2328863" y="2957513"/>
          <p14:tracePt t="9621" x="2247900" y="2990850"/>
          <p14:tracePt t="9638" x="2200275" y="3014663"/>
          <p14:tracePt t="9654" x="2147888" y="3043238"/>
          <p14:tracePt t="9671" x="2109788" y="3067050"/>
          <p14:tracePt t="9688" x="2043113" y="3105150"/>
          <p14:tracePt t="9704" x="2000250" y="3124200"/>
          <p14:tracePt t="9721" x="1957388" y="3138488"/>
          <p14:tracePt t="9738" x="1900238" y="3152775"/>
          <p14:tracePt t="9754" x="1871663" y="3157538"/>
          <p14:tracePt t="9771" x="1838325" y="3167063"/>
          <p14:tracePt t="9788" x="1814513" y="3176588"/>
          <p14:tracePt t="9804" x="1795463" y="3181350"/>
          <p14:tracePt t="9821" x="1790700" y="3181350"/>
          <p14:tracePt t="9838" x="1785938" y="3181350"/>
          <p14:tracePt t="9854" x="1776413" y="3181350"/>
          <p14:tracePt t="9871" x="1766888" y="3181350"/>
          <p14:tracePt t="9888" x="1762125" y="3181350"/>
          <p14:tracePt t="9922" x="1766888" y="3181350"/>
          <p14:tracePt t="9938" x="1809750" y="3176588"/>
          <p14:tracePt t="9954" x="1876425" y="3171825"/>
          <p14:tracePt t="9971" x="2014538" y="3162300"/>
          <p14:tracePt t="9988" x="2247900" y="3138488"/>
          <p14:tracePt t="10004" x="2386013" y="3119438"/>
          <p14:tracePt t="10021" x="2524125" y="3095625"/>
          <p14:tracePt t="10038" x="2662238" y="3067050"/>
          <p14:tracePt t="10054" x="2828925" y="3052763"/>
          <p14:tracePt t="10071" x="2933700" y="3052763"/>
          <p14:tracePt t="10088" x="3033713" y="3052763"/>
          <p14:tracePt t="10105" x="3133725" y="3052763"/>
          <p14:tracePt t="10121" x="3286125" y="3033713"/>
          <p14:tracePt t="10138" x="3367088" y="3028950"/>
          <p14:tracePt t="10154" x="3448050" y="3019425"/>
          <p14:tracePt t="10171" x="3629025" y="3005138"/>
          <p14:tracePt t="10188" x="3752850" y="2986088"/>
          <p14:tracePt t="10204" x="3843338" y="2986088"/>
          <p14:tracePt t="10221" x="3943350" y="2986088"/>
          <p14:tracePt t="10238" x="4090988" y="2986088"/>
          <p14:tracePt t="10254" x="4186238" y="3000375"/>
          <p14:tracePt t="10271" x="4276725" y="3005138"/>
          <p14:tracePt t="10288" x="4352925" y="3028950"/>
          <p14:tracePt t="10304" x="4481513" y="3057525"/>
          <p14:tracePt t="10321" x="4552950" y="3076575"/>
          <p14:tracePt t="10338" x="4638675" y="3095625"/>
          <p14:tracePt t="10354" x="4738688" y="3124200"/>
          <p14:tracePt t="10371" x="4791075" y="3138488"/>
          <p14:tracePt t="10388" x="4852988" y="3152775"/>
          <p14:tracePt t="10404" x="4895850" y="3157538"/>
          <p14:tracePt t="10421" x="4948238" y="3157538"/>
          <p14:tracePt t="10438" x="4986338" y="3157538"/>
          <p14:tracePt t="10454" x="5014913" y="3157538"/>
          <p14:tracePt t="10471" x="5033963" y="3157538"/>
          <p14:tracePt t="10488" x="5062538" y="3152775"/>
          <p14:tracePt t="10504" x="5076825" y="3152775"/>
          <p14:tracePt t="10521" x="5081588" y="3152775"/>
          <p14:tracePt t="10538" x="5091113" y="3152775"/>
          <p14:tracePt t="10554" x="5095875" y="3152775"/>
          <p14:tracePt t="10590" x="5086350" y="3152775"/>
          <p14:tracePt t="10604" x="5019675" y="3152775"/>
          <p14:tracePt t="10621" x="4862513" y="3152775"/>
          <p14:tracePt t="10638" x="4624388" y="3167063"/>
          <p14:tracePt t="10655" x="4376738" y="3195638"/>
          <p14:tracePt t="10671" x="4038600" y="3224213"/>
          <p14:tracePt t="10688" x="3862388" y="3233738"/>
          <p14:tracePt t="10704" x="3729038" y="3228975"/>
          <p14:tracePt t="10721" x="3600450" y="3195638"/>
          <p14:tracePt t="10738" x="3452813" y="3138488"/>
          <p14:tracePt t="10754" x="3405188" y="3105150"/>
          <p14:tracePt t="10771" x="3367088" y="3067050"/>
          <p14:tracePt t="10788" x="3333750" y="3038475"/>
          <p14:tracePt t="10804" x="3319463" y="3024188"/>
          <p14:tracePt t="10821" x="3309938" y="3014663"/>
          <p14:tracePt t="10838" x="3295650" y="3000375"/>
          <p14:tracePt t="10854" x="3276600" y="2990850"/>
          <p14:tracePt t="10871" x="3267075" y="2981325"/>
          <p14:tracePt t="10888" x="3252788" y="2976563"/>
          <p14:tracePt t="10904" x="3238500" y="2967038"/>
          <p14:tracePt t="10921" x="3219450" y="2952750"/>
          <p14:tracePt t="10938" x="3209925" y="2947988"/>
          <p14:tracePt t="10954" x="3186113" y="2933700"/>
          <p14:tracePt t="10971" x="3162300" y="2919413"/>
          <p14:tracePt t="10988" x="3090863" y="2881313"/>
          <p14:tracePt t="11004" x="3024188" y="2852738"/>
          <p14:tracePt t="11021" x="2962275" y="2824163"/>
          <p14:tracePt t="11038" x="2881313" y="2795588"/>
          <p14:tracePt t="11054" x="2819400" y="2786063"/>
          <p14:tracePt t="11071" x="2747963" y="2776538"/>
          <p14:tracePt t="11088" x="2690813" y="2776538"/>
          <p14:tracePt t="11104" x="2605088" y="2786063"/>
          <p14:tracePt t="11121" x="2562225" y="2790825"/>
          <p14:tracePt t="11138" x="2509838" y="2805113"/>
          <p14:tracePt t="11154" x="2457450" y="2819400"/>
          <p14:tracePt t="11171" x="2381250" y="2843213"/>
          <p14:tracePt t="11188" x="2328863" y="2862263"/>
          <p14:tracePt t="11204" x="2271713" y="2886075"/>
          <p14:tracePt t="11221" x="2228850" y="2895600"/>
          <p14:tracePt t="11237" x="2181225" y="2914650"/>
          <p14:tracePt t="11254" x="2166938" y="2919413"/>
          <p14:tracePt t="11271" x="2157413" y="2928938"/>
          <p14:tracePt t="11288" x="2147888" y="2928938"/>
          <p14:tracePt t="11304" x="2138363" y="2928938"/>
          <p14:tracePt t="11321" x="2133600" y="2938463"/>
          <p14:tracePt t="11338" x="2133600" y="2957513"/>
          <p14:tracePt t="11354" x="2138363" y="3024188"/>
          <p14:tracePt t="11371" x="2166938" y="3081338"/>
          <p14:tracePt t="11388" x="2209800" y="3138488"/>
          <p14:tracePt t="11404" x="2262188" y="3181350"/>
          <p14:tracePt t="11421" x="2343150" y="3238500"/>
          <p14:tracePt t="11437" x="2400300" y="3267075"/>
          <p14:tracePt t="11454" x="2471738" y="3286125"/>
          <p14:tracePt t="11471" x="2647950" y="3314700"/>
          <p14:tracePt t="11487" x="2757488" y="3314700"/>
          <p14:tracePt t="11504" x="2852738" y="3300413"/>
          <p14:tracePt t="11521" x="2943225" y="3286125"/>
          <p14:tracePt t="11538" x="3086100" y="3271838"/>
          <p14:tracePt t="11554" x="3176588" y="3252788"/>
          <p14:tracePt t="11571" x="3267075" y="3248025"/>
          <p14:tracePt t="11587" x="3338513" y="3238500"/>
          <p14:tracePt t="11604" x="3424238" y="3219450"/>
          <p14:tracePt t="11621" x="3481388" y="3200400"/>
          <p14:tracePt t="11637" x="3524250" y="3181350"/>
          <p14:tracePt t="11654" x="3581400" y="3143250"/>
          <p14:tracePt t="11671" x="3648075" y="3100388"/>
          <p14:tracePt t="11688" x="3676650" y="3076575"/>
          <p14:tracePt t="11704" x="3695700" y="3057525"/>
          <p14:tracePt t="11721" x="3714750" y="3038475"/>
          <p14:tracePt t="11737" x="3714750" y="3024188"/>
          <p14:tracePt t="11754" x="3714750" y="3009900"/>
          <p14:tracePt t="11771" x="3695700" y="2986088"/>
          <p14:tracePt t="11787" x="3614738" y="2943225"/>
          <p14:tracePt t="11804" x="3538538" y="2914650"/>
          <p14:tracePt t="11821" x="3467100" y="2900363"/>
          <p14:tracePt t="11837" x="3352800" y="2886075"/>
          <p14:tracePt t="11854" x="3214688" y="2886075"/>
          <p14:tracePt t="11871" x="3152775" y="2895600"/>
          <p14:tracePt t="11887" x="3109913" y="2905125"/>
          <p14:tracePt t="11904" x="3067050" y="2919413"/>
          <p14:tracePt t="11921" x="3052763" y="2928938"/>
          <p14:tracePt t="11938" x="3048000" y="2928938"/>
          <p14:tracePt t="11954" x="3043238" y="2928938"/>
          <p14:tracePt t="11971" x="3033713" y="2928938"/>
          <p14:tracePt t="12536" x="2967038" y="2947988"/>
          <p14:tracePt t="12544" x="2862263" y="2976563"/>
          <p14:tracePt t="12554" x="2747963" y="3014663"/>
          <p14:tracePt t="12571" x="2533650" y="3081338"/>
          <p14:tracePt t="12588" x="2314575" y="3133725"/>
          <p14:tracePt t="12604" x="2209800" y="3148013"/>
          <p14:tracePt t="12637" x="2066925" y="3171825"/>
          <p14:tracePt t="12671" x="1981200" y="3171825"/>
          <p14:tracePt t="12688" x="1947863" y="3171825"/>
          <p14:tracePt t="12704" x="1928813" y="3157538"/>
          <p14:tracePt t="12721" x="1885950" y="3148013"/>
          <p14:tracePt t="12737" x="1857375" y="3128963"/>
          <p14:tracePt t="12754" x="1828800" y="3124200"/>
          <p14:tracePt t="12771" x="1781175" y="3109913"/>
          <p14:tracePt t="12787" x="1752600" y="3100388"/>
          <p14:tracePt t="12804" x="1719263" y="3086100"/>
          <p14:tracePt t="12821" x="1685925" y="3081338"/>
          <p14:tracePt t="12837" x="1643063" y="3067050"/>
          <p14:tracePt t="12854" x="1614488" y="3062288"/>
          <p14:tracePt t="12871" x="1581150" y="3062288"/>
          <p14:tracePt t="12887" x="1552575" y="3062288"/>
          <p14:tracePt t="12904" x="1519238" y="3062288"/>
          <p14:tracePt t="12921" x="1500188" y="3062288"/>
          <p14:tracePt t="12938" x="1481138" y="3062288"/>
          <p14:tracePt t="12954" x="1466850" y="3062288"/>
          <p14:tracePt t="12971" x="1452563" y="3062288"/>
          <p14:tracePt t="12987" x="1447800" y="3062288"/>
          <p14:tracePt t="13004" x="1443038" y="3062288"/>
          <p14:tracePt t="13021" x="1433513" y="3062288"/>
          <p14:tracePt t="13072" x="1438275" y="3062288"/>
          <p14:tracePt t="13080" x="1457325" y="3062288"/>
          <p14:tracePt t="13088" x="1481138" y="3062288"/>
          <p14:tracePt t="13104" x="1562100" y="3071813"/>
          <p14:tracePt t="13121" x="1657350" y="3081338"/>
          <p14:tracePt t="13137" x="1728788" y="3086100"/>
          <p14:tracePt t="13154" x="1833563" y="3100388"/>
          <p14:tracePt t="13171" x="1924050" y="3109913"/>
          <p14:tracePt t="13187" x="2028825" y="3109913"/>
          <p14:tracePt t="13204" x="2162175" y="3105150"/>
          <p14:tracePt t="13221" x="2238375" y="3090863"/>
          <p14:tracePt t="13237" x="2305050" y="3086100"/>
          <p14:tracePt t="13254" x="2409825" y="3076575"/>
          <p14:tracePt t="13271" x="2581275" y="3062288"/>
          <p14:tracePt t="13287" x="2681288" y="3062288"/>
          <p14:tracePt t="13304" x="2795588" y="3062288"/>
          <p14:tracePt t="13321" x="2928938" y="3062288"/>
          <p14:tracePt t="13337" x="3086100" y="3052763"/>
          <p14:tracePt t="13354" x="3167063" y="3043238"/>
          <p14:tracePt t="13371" x="3248025" y="3038475"/>
          <p14:tracePt t="13388" x="3386138" y="3024188"/>
          <p14:tracePt t="13404" x="3500438" y="3014663"/>
          <p14:tracePt t="13421" x="3590925" y="3014663"/>
          <p14:tracePt t="13438" x="3681413" y="3014663"/>
          <p14:tracePt t="13454" x="3829050" y="3019425"/>
          <p14:tracePt t="13471" x="3943350" y="3024188"/>
          <p14:tracePt t="13487" x="4057650" y="3043238"/>
          <p14:tracePt t="13504" x="4138613" y="3048000"/>
          <p14:tracePt t="13521" x="4281488" y="3071813"/>
          <p14:tracePt t="13537" x="4381500" y="3081338"/>
          <p14:tracePt t="13554" x="4462463" y="3090863"/>
          <p14:tracePt t="13571" x="4548188" y="3105150"/>
          <p14:tracePt t="13587" x="4629150" y="3105150"/>
          <p14:tracePt t="13604" x="4700588" y="3119438"/>
          <p14:tracePt t="13621" x="4752975" y="3119438"/>
          <p14:tracePt t="13637" x="4843463" y="3119438"/>
          <p14:tracePt t="13654" x="4905375" y="3109913"/>
          <p14:tracePt t="13671" x="4953000" y="3100388"/>
          <p14:tracePt t="13687" x="4995863" y="3095625"/>
          <p14:tracePt t="13704" x="5053013" y="3086100"/>
          <p14:tracePt t="13721" x="5086350" y="3086100"/>
          <p14:tracePt t="13737" x="5124450" y="3086100"/>
          <p14:tracePt t="13754" x="5157788" y="3086100"/>
          <p14:tracePt t="13771" x="5219700" y="3086100"/>
          <p14:tracePt t="13787" x="5248275" y="3086100"/>
          <p14:tracePt t="13804" x="5276850" y="3086100"/>
          <p14:tracePt t="13821" x="5324475" y="3071813"/>
          <p14:tracePt t="13837" x="5343525" y="3071813"/>
          <p14:tracePt t="13854" x="5353050" y="3071813"/>
          <p14:tracePt t="13871" x="5367338" y="3071813"/>
          <p14:tracePt t="13887" x="5381625" y="3071813"/>
          <p14:tracePt t="13904" x="5386388" y="3071813"/>
          <p14:tracePt t="13921" x="5391150" y="3071813"/>
          <p14:tracePt t="13937" x="5395913" y="3071813"/>
          <p14:tracePt t="14343" x="5434013" y="3067050"/>
          <p14:tracePt t="14351" x="5505450" y="3057525"/>
          <p14:tracePt t="14358" x="5562600" y="3043238"/>
          <p14:tracePt t="14371" x="5629275" y="3033713"/>
          <p14:tracePt t="14387" x="5781675" y="3000375"/>
          <p14:tracePt t="14404" x="5853113" y="2986088"/>
          <p14:tracePt t="14421" x="5915025" y="2981325"/>
          <p14:tracePt t="14437" x="5976938" y="2971800"/>
          <p14:tracePt t="14439" x="6000750" y="2971800"/>
          <p14:tracePt t="14454" x="6038850" y="2967038"/>
          <p14:tracePt t="14471" x="6072188" y="2962275"/>
          <p14:tracePt t="14487" x="6100763" y="2962275"/>
          <p14:tracePt t="14504" x="6148388" y="2952750"/>
          <p14:tracePt t="14521" x="6176963" y="2947988"/>
          <p14:tracePt t="14537" x="6215063" y="2947988"/>
          <p14:tracePt t="14554" x="6243638" y="2947988"/>
          <p14:tracePt t="14571" x="6272213" y="2947988"/>
          <p14:tracePt t="14587" x="6291263" y="2947988"/>
          <p14:tracePt t="14604" x="6305550" y="2947988"/>
          <p14:tracePt t="14621" x="6319838" y="2947988"/>
          <p14:tracePt t="14637" x="6324600" y="2952750"/>
          <p14:tracePt t="14654" x="6334125" y="2962275"/>
          <p14:tracePt t="14671" x="6338888" y="2967038"/>
          <p14:tracePt t="14687" x="6343650" y="2976563"/>
          <p14:tracePt t="14704" x="6343650" y="2995613"/>
          <p14:tracePt t="14721" x="6338888" y="3009900"/>
          <p14:tracePt t="14737" x="6319838" y="3028950"/>
          <p14:tracePt t="14755" x="6257925" y="3071813"/>
          <p14:tracePt t="14771" x="6181725" y="3100388"/>
          <p14:tracePt t="14789" x="6110288" y="3114675"/>
          <p14:tracePt t="14807" x="6034088" y="3119438"/>
          <p14:tracePt t="14821" x="5986463" y="3114675"/>
          <p14:tracePt t="14837" x="5948363" y="3100388"/>
          <p14:tracePt t="14854" x="5910263" y="3090863"/>
          <p14:tracePt t="14871" x="5881688" y="3062288"/>
          <p14:tracePt t="14887" x="5838825" y="3033713"/>
          <p14:tracePt t="14904" x="5815013" y="3009900"/>
          <p14:tracePt t="14920" x="5791200" y="2981325"/>
          <p14:tracePt t="14937" x="5776913" y="2924175"/>
          <p14:tracePt t="14954" x="5776913" y="2890838"/>
          <p14:tracePt t="14971" x="5786438" y="2852738"/>
          <p14:tracePt t="14987" x="5810250" y="2814638"/>
          <p14:tracePt t="15004" x="5862638" y="2776538"/>
          <p14:tracePt t="15021" x="5948363" y="2738438"/>
          <p14:tracePt t="15037" x="6053138" y="2714625"/>
          <p14:tracePt t="15054" x="6143625" y="2714625"/>
          <p14:tracePt t="15071" x="6229350" y="2724150"/>
          <p14:tracePt t="15087" x="6272213" y="2738438"/>
          <p14:tracePt t="15105" x="6296025" y="2747963"/>
          <p14:tracePt t="15122" x="6334125" y="2795588"/>
          <p14:tracePt t="15138" x="6362700" y="2852738"/>
          <p14:tracePt t="15154" x="6367463" y="2900363"/>
          <p14:tracePt t="15171" x="6372225" y="2928938"/>
          <p14:tracePt t="15188" x="6372225" y="2976563"/>
          <p14:tracePt t="15204" x="6353175" y="3009900"/>
          <p14:tracePt t="15221" x="6329363" y="3038475"/>
          <p14:tracePt t="15238" x="6291263" y="3076575"/>
          <p14:tracePt t="15254" x="6143625" y="3162300"/>
          <p14:tracePt t="15271" x="6057900" y="3176588"/>
          <p14:tracePt t="15288" x="5986463" y="3181350"/>
          <p14:tracePt t="15305" x="5924550" y="3167063"/>
          <p14:tracePt t="15321" x="5834063" y="3133725"/>
          <p14:tracePt t="15338" x="5795963" y="3100388"/>
          <p14:tracePt t="15354" x="5743575" y="3024188"/>
          <p14:tracePt t="15371" x="5710238" y="2871788"/>
          <p14:tracePt t="15387" x="5710238" y="2800350"/>
          <p14:tracePt t="15404" x="5729288" y="2747963"/>
          <p14:tracePt t="15421" x="5776913" y="2690813"/>
          <p14:tracePt t="15438" x="5862638" y="2619375"/>
          <p14:tracePt t="15454" x="5962650" y="2586038"/>
          <p14:tracePt t="15470" x="6076950" y="2566988"/>
          <p14:tracePt t="15487" x="6167438" y="2571750"/>
          <p14:tracePt t="15504" x="6267450" y="2605088"/>
          <p14:tracePt t="15520" x="6305550" y="2633663"/>
          <p14:tracePt t="15537" x="6329363" y="2662238"/>
          <p14:tracePt t="15555" x="6357938" y="2762250"/>
          <p14:tracePt t="15571" x="6367463" y="2824163"/>
          <p14:tracePt t="15587" x="6362700" y="2857500"/>
          <p14:tracePt t="15604" x="6353175" y="2895600"/>
          <p14:tracePt t="15621" x="6338888" y="2924175"/>
          <p14:tracePt t="15637" x="6329363" y="2938463"/>
          <p14:tracePt t="15654" x="6324600" y="2943225"/>
          <p14:tracePt t="15671" x="6324600" y="2952750"/>
          <p14:tracePt t="15687" x="6324600" y="2962275"/>
          <p14:tracePt t="15798" x="6319838" y="2962275"/>
          <p14:tracePt t="15805" x="6310313" y="2962275"/>
          <p14:tracePt t="15813" x="6276975" y="2976563"/>
          <p14:tracePt t="15821" x="6196013" y="2986088"/>
          <p14:tracePt t="15837" x="5919788" y="3005138"/>
          <p14:tracePt t="15854" x="5262563" y="3019425"/>
          <p14:tracePt t="15871" x="3995738" y="3019425"/>
          <p14:tracePt t="15887" x="3205163" y="3009900"/>
          <p14:tracePt t="15904" x="2543175" y="2990850"/>
          <p14:tracePt t="15921" x="2105025" y="2967038"/>
          <p14:tracePt t="15937" x="1738313" y="2900363"/>
          <p14:tracePt t="15954" x="1628775" y="2838450"/>
          <p14:tracePt t="15971" x="1552575" y="2795588"/>
          <p14:tracePt t="15987" x="1500188" y="2747963"/>
          <p14:tracePt t="16004" x="1490663" y="2738438"/>
          <p14:tracePt t="16020" x="1481138" y="2728913"/>
          <p14:tracePt t="16037" x="1476375" y="2724150"/>
          <p14:tracePt t="16054" x="1476375" y="2719388"/>
          <p14:tracePt t="16071" x="1471613" y="2714625"/>
          <p14:tracePt t="16105" x="1466850" y="2709863"/>
          <p14:tracePt t="16121" x="1466850" y="2705100"/>
          <p14:tracePt t="16137" x="1466850" y="2690813"/>
          <p14:tracePt t="16154" x="1471613" y="2671763"/>
          <p14:tracePt t="16171" x="1504950" y="2633663"/>
          <p14:tracePt t="16188" x="1619250" y="2562225"/>
          <p14:tracePt t="16205" x="1757363" y="2538413"/>
          <p14:tracePt t="16221" x="1881188" y="2538413"/>
          <p14:tracePt t="16237" x="2062163" y="2566988"/>
          <p14:tracePt t="16254" x="2176463" y="2571750"/>
          <p14:tracePt t="16271" x="2247900" y="2581275"/>
          <p14:tracePt t="16287" x="2300288" y="2590800"/>
          <p14:tracePt t="16304" x="2333625" y="2605088"/>
          <p14:tracePt t="16320" x="2352675" y="2609850"/>
          <p14:tracePt t="16337" x="2376488" y="2619375"/>
          <p14:tracePt t="16354" x="2400300" y="2652713"/>
          <p14:tracePt t="16371" x="2419350" y="2686050"/>
          <p14:tracePt t="16387" x="2424113" y="2700338"/>
          <p14:tracePt t="16404" x="2433638" y="2719388"/>
          <p14:tracePt t="16421" x="2433638" y="2733675"/>
          <p14:tracePt t="16437" x="2424113" y="2767013"/>
          <p14:tracePt t="16454" x="2390775" y="2795588"/>
          <p14:tracePt t="16471" x="2286000" y="2838450"/>
          <p14:tracePt t="16488" x="2090738" y="2871788"/>
          <p14:tracePt t="16504" x="1995488" y="2862263"/>
          <p14:tracePt t="16520" x="1909763" y="2814638"/>
          <p14:tracePt t="16537" x="1847850" y="2743200"/>
          <p14:tracePt t="16554" x="1785938" y="2638425"/>
          <p14:tracePt t="16570" x="1785938" y="2557463"/>
          <p14:tracePt t="16587" x="1804988" y="2452688"/>
          <p14:tracePt t="16604" x="1852613" y="2376488"/>
          <p14:tracePt t="16620" x="1938338" y="2309813"/>
          <p14:tracePt t="16637" x="2043113" y="2300288"/>
          <p14:tracePt t="16654" x="2138363" y="2319338"/>
          <p14:tracePt t="16671" x="2243138" y="2390775"/>
          <p14:tracePt t="16687" x="2281238" y="2424113"/>
          <p14:tracePt t="16704" x="2305050" y="2452688"/>
          <p14:tracePt t="16720" x="2324100" y="2481263"/>
          <p14:tracePt t="16737" x="2338388" y="2543175"/>
          <p14:tracePt t="16754" x="2324100" y="2590800"/>
          <p14:tracePt t="16770" x="2290763" y="2633663"/>
          <p14:tracePt t="16787" x="2238375" y="2676525"/>
          <p14:tracePt t="16804" x="2133600" y="2743200"/>
          <p14:tracePt t="16820" x="2085975" y="2771775"/>
          <p14:tracePt t="16837" x="2057400" y="2781300"/>
          <p14:tracePt t="16854" x="2033588" y="2795588"/>
          <p14:tracePt t="16870" x="2028825" y="2795588"/>
          <p14:tracePt t="16887" x="2024063" y="2771775"/>
          <p14:tracePt t="16904" x="2028825" y="2709863"/>
          <p14:tracePt t="16921" x="2066925" y="2633663"/>
          <p14:tracePt t="16937" x="2109788" y="2600325"/>
          <p14:tracePt t="16954" x="2185988" y="2557463"/>
          <p14:tracePt t="16971" x="2257425" y="2547938"/>
          <p14:tracePt t="16987" x="2328863" y="2566988"/>
          <p14:tracePt t="17004" x="2362200" y="2590800"/>
          <p14:tracePt t="17021" x="2386013" y="2643188"/>
          <p14:tracePt t="17037" x="2400300" y="2705100"/>
          <p14:tracePt t="17054" x="2400300" y="2762250"/>
          <p14:tracePt t="17070" x="2395538" y="2781300"/>
          <p14:tracePt t="17087" x="2386013" y="2800350"/>
          <p14:tracePt t="17104" x="2362200" y="2809875"/>
          <p14:tracePt t="17120" x="2357438" y="2819400"/>
          <p14:tracePt t="17137" x="2352675" y="2819400"/>
          <p14:tracePt t="17154" x="2343150" y="2819400"/>
          <p14:tracePt t="17208" x="2338388" y="2819400"/>
          <p14:tracePt t="20049" x="2338388" y="2824163"/>
          <p14:tracePt t="20057" x="2343150" y="2828925"/>
          <p14:tracePt t="20064" x="2357438" y="2838450"/>
          <p14:tracePt t="20073" x="2362200" y="2847975"/>
          <p14:tracePt t="20087" x="2381250" y="2886075"/>
          <p14:tracePt t="20104" x="2390775" y="2914650"/>
          <p14:tracePt t="20137" x="2409825" y="2981325"/>
          <p14:tracePt t="20170" x="2414588" y="3024188"/>
          <p14:tracePt t="20187" x="2414588" y="3038475"/>
          <p14:tracePt t="20204" x="2409825" y="3057525"/>
          <p14:tracePt t="20220" x="2400300" y="3071813"/>
          <p14:tracePt t="20237" x="2390775" y="3086100"/>
          <p14:tracePt t="20253" x="2371725" y="3100388"/>
          <p14:tracePt t="20270" x="2343150" y="3119438"/>
          <p14:tracePt t="20287" x="2328863" y="3138488"/>
          <p14:tracePt t="20303" x="2305050" y="3152775"/>
          <p14:tracePt t="20321" x="2276475" y="3167063"/>
          <p14:tracePt t="20337" x="2266950" y="3171825"/>
          <p14:tracePt t="20353" x="2252663" y="3176588"/>
          <p14:tracePt t="20370" x="2238375" y="3181350"/>
          <p14:tracePt t="20387" x="2214563" y="3181350"/>
          <p14:tracePt t="20403" x="2205038" y="3181350"/>
          <p14:tracePt t="20420" x="2200275" y="3181350"/>
          <p14:tracePt t="20437" x="2195513" y="3181350"/>
          <p14:tracePt t="20454" x="2185988" y="3181350"/>
          <p14:tracePt t="20527" x="2190750" y="3181350"/>
          <p14:tracePt t="20534" x="2209800" y="3181350"/>
          <p14:tracePt t="20541" x="2233613" y="3167063"/>
          <p14:tracePt t="20553" x="2271713" y="3157538"/>
          <p14:tracePt t="20570" x="2466975" y="3124200"/>
          <p14:tracePt t="20587" x="2614613" y="3109913"/>
          <p14:tracePt t="20603" x="2747963" y="3100388"/>
          <p14:tracePt t="20620" x="2895600" y="3081338"/>
          <p14:tracePt t="20637" x="3148013" y="3081338"/>
          <p14:tracePt t="20653" x="3281363" y="3081338"/>
          <p14:tracePt t="20670" x="3429000" y="3081338"/>
          <p14:tracePt t="20687" x="3595688" y="3081338"/>
          <p14:tracePt t="20703" x="3795713" y="3081338"/>
          <p14:tracePt t="20720" x="3919538" y="3081338"/>
          <p14:tracePt t="20737" x="4038600" y="3081338"/>
          <p14:tracePt t="20753" x="4143375" y="3081338"/>
          <p14:tracePt t="20770" x="4267200" y="3081338"/>
          <p14:tracePt t="20787" x="4348163" y="3086100"/>
          <p14:tracePt t="20804" x="4419600" y="3090863"/>
          <p14:tracePt t="20820" x="4514850" y="3105150"/>
          <p14:tracePt t="20837" x="4576763" y="3109913"/>
          <p14:tracePt t="20853" x="4619625" y="3109913"/>
          <p14:tracePt t="20870" x="4652963" y="3109913"/>
          <p14:tracePt t="20887" x="4691063" y="3109913"/>
          <p14:tracePt t="20903" x="4714875" y="3109913"/>
          <p14:tracePt t="20920" x="4733925" y="3109913"/>
          <p14:tracePt t="20937" x="4748213" y="3109913"/>
          <p14:tracePt t="20953" x="4772025" y="3109913"/>
          <p14:tracePt t="20970" x="4786313" y="3109913"/>
          <p14:tracePt t="20987" x="4791075" y="3109913"/>
          <p14:tracePt t="21003" x="4800600" y="3109913"/>
          <p14:tracePt t="21020" x="4805363" y="3109913"/>
          <p14:tracePt t="21232" x="4752975" y="3095625"/>
          <p14:tracePt t="21239" x="4686300" y="3071813"/>
          <p14:tracePt t="21247" x="4614863" y="3033713"/>
          <p14:tracePt t="21254" x="4543425" y="3000375"/>
          <p14:tracePt t="21270" x="4424363" y="2947988"/>
          <p14:tracePt t="21287" x="4348163" y="2900363"/>
          <p14:tracePt t="21303" x="4300538" y="2867025"/>
          <p14:tracePt t="21320" x="4248150" y="2838450"/>
          <p14:tracePt t="21337" x="4233863" y="2819400"/>
          <p14:tracePt t="21354" x="4219575" y="2809875"/>
          <p14:tracePt t="21370" x="4214813" y="2805113"/>
          <p14:tracePt t="21387" x="4205288" y="2795588"/>
          <p14:tracePt t="21403" x="4200525" y="2790825"/>
          <p14:tracePt t="21445" x="4195763" y="2786063"/>
          <p14:tracePt t="21474" x="4191000" y="2786063"/>
          <p14:tracePt t="21481" x="4191000" y="2781300"/>
          <p14:tracePt t="21489" x="4176713" y="2776538"/>
          <p14:tracePt t="21504" x="4162425" y="2771775"/>
          <p14:tracePt t="21520" x="4129088" y="2771775"/>
          <p14:tracePt t="21537" x="4071938" y="2771775"/>
          <p14:tracePt t="21553" x="3976688" y="2776538"/>
          <p14:tracePt t="21570" x="3838575" y="2790825"/>
          <p14:tracePt t="21587" x="3724275" y="2805113"/>
          <p14:tracePt t="21603" x="3586163" y="2824163"/>
          <p14:tracePt t="21620" x="3405188" y="2809875"/>
          <p14:tracePt t="21637" x="3333750" y="2805113"/>
          <p14:tracePt t="21653" x="3252788" y="2781300"/>
          <p14:tracePt t="21670" x="3190875" y="2767013"/>
          <p14:tracePt t="21687" x="3124200" y="2743200"/>
          <p14:tracePt t="21703" x="3095625" y="2719388"/>
          <p14:tracePt t="21720" x="3067050" y="2662238"/>
          <p14:tracePt t="21737" x="3057525" y="2562225"/>
          <p14:tracePt t="21753" x="3100388" y="2438400"/>
          <p14:tracePt t="21771" x="3143250" y="2381250"/>
          <p14:tracePt t="21787" x="3214688" y="2319338"/>
          <p14:tracePt t="21803" x="3343275" y="2266950"/>
          <p14:tracePt t="21820" x="3548063" y="2247900"/>
          <p14:tracePt t="21837" x="3629025" y="2247900"/>
          <p14:tracePt t="21853" x="3671888" y="2262188"/>
          <p14:tracePt t="21870" x="3729038" y="2300288"/>
          <p14:tracePt t="21887" x="3767138" y="2376488"/>
          <p14:tracePt t="21903" x="3781425" y="2481263"/>
          <p14:tracePt t="21920" x="3781425" y="2538413"/>
          <p14:tracePt t="21937" x="3776663" y="2600325"/>
          <p14:tracePt t="21953" x="3757613" y="2652713"/>
          <p14:tracePt t="21970" x="3729038" y="2709863"/>
          <p14:tracePt t="21987" x="3695700" y="2767013"/>
          <p14:tracePt t="22003" x="3657600" y="2809875"/>
          <p14:tracePt t="22020" x="3633788" y="2833688"/>
          <p14:tracePt t="22037" x="3609975" y="2847975"/>
          <p14:tracePt t="22054" x="3595688" y="2857500"/>
          <p14:tracePt t="22070" x="3590925" y="2857500"/>
          <p14:tracePt t="23633" x="3581400" y="2857500"/>
          <p14:tracePt t="23641" x="3571875" y="2867025"/>
          <p14:tracePt t="23653" x="3552825" y="2871788"/>
          <p14:tracePt t="23670" x="3505200" y="2881313"/>
          <p14:tracePt t="23687" x="3462338" y="2895600"/>
          <p14:tracePt t="23703" x="3424238" y="2909888"/>
          <p14:tracePt t="23720" x="3371850" y="2919413"/>
          <p14:tracePt t="23753" x="3276600" y="2919413"/>
          <p14:tracePt t="23787" x="3233738" y="2914650"/>
          <p14:tracePt t="23803" x="3219450" y="2905125"/>
          <p14:tracePt t="23820" x="3209925" y="2900363"/>
          <p14:tracePt t="23837" x="3205163" y="2895600"/>
          <p14:tracePt t="23853" x="3195638" y="2895600"/>
          <p14:tracePt t="23905" x="3190875" y="2895600"/>
          <p14:tracePt t="23912" x="3190875" y="2890838"/>
          <p14:tracePt t="23920" x="3186113" y="2886075"/>
          <p14:tracePt t="23937" x="3186113" y="2876550"/>
          <p14:tracePt t="23953" x="3186113" y="2867025"/>
          <p14:tracePt t="23970" x="3186113" y="2862263"/>
          <p14:tracePt t="23987" x="3186113" y="2847975"/>
          <p14:tracePt t="24003" x="3176588" y="2833688"/>
          <p14:tracePt t="24020" x="3167063" y="2824163"/>
          <p14:tracePt t="24037" x="3143250" y="2805113"/>
          <p14:tracePt t="24053" x="3128963" y="2786063"/>
          <p14:tracePt t="24070" x="3105150" y="2776538"/>
          <p14:tracePt t="24087" x="3081338" y="2771775"/>
          <p14:tracePt t="24103" x="3062288" y="2757488"/>
          <p14:tracePt t="24120" x="3048000" y="2757488"/>
          <p14:tracePt t="24137" x="3043238" y="2757488"/>
          <p14:tracePt t="24153" x="3038475" y="2757488"/>
          <p14:tracePt t="24170" x="3033713" y="2757488"/>
          <p14:tracePt t="24187" x="3028950" y="2757488"/>
          <p14:tracePt t="24203" x="3024188" y="2757488"/>
          <p14:tracePt t="24220" x="3019425" y="2757488"/>
          <p14:tracePt t="24237" x="3000375" y="2762250"/>
          <p14:tracePt t="24253" x="2990850" y="2767013"/>
          <p14:tracePt t="24270" x="2976563" y="2771775"/>
          <p14:tracePt t="24287" x="2957513" y="2771775"/>
          <p14:tracePt t="24303" x="2952750" y="2771775"/>
          <p14:tracePt t="24320" x="2943225" y="2771775"/>
          <p14:tracePt t="24360" x="2943225" y="2767013"/>
          <p14:tracePt t="24370" x="2943225" y="2762250"/>
          <p14:tracePt t="24387" x="2943225" y="2757488"/>
          <p14:tracePt t="24403" x="2957513" y="2752725"/>
          <p14:tracePt t="24420" x="2995613" y="2728913"/>
          <p14:tracePt t="24436" x="3028950" y="2719388"/>
          <p14:tracePt t="24453" x="3062288" y="2714625"/>
          <p14:tracePt t="24470" x="3100388" y="2714625"/>
          <p14:tracePt t="24486" x="3119438" y="2714625"/>
          <p14:tracePt t="24503" x="3133725" y="2714625"/>
          <p14:tracePt t="24520" x="3143250" y="2714625"/>
          <p14:tracePt t="24536" x="3152775" y="2714625"/>
          <p14:tracePt t="24553" x="3157538" y="2714625"/>
          <p14:tracePt t="24570" x="3167063" y="2724150"/>
          <p14:tracePt t="24587" x="3190875" y="2752725"/>
          <p14:tracePt t="24603" x="3233738" y="2819400"/>
          <p14:tracePt t="24620" x="3271838" y="2876550"/>
          <p14:tracePt t="24637" x="3281363" y="2900363"/>
          <p14:tracePt t="24653" x="3300413" y="2919413"/>
          <p14:tracePt t="24670" x="3309938" y="2947988"/>
          <p14:tracePt t="24686" x="3314700" y="2962275"/>
          <p14:tracePt t="24703" x="3314700" y="2971800"/>
          <p14:tracePt t="24720" x="3309938" y="2990850"/>
          <p14:tracePt t="24736" x="3271838" y="3014663"/>
          <p14:tracePt t="24753" x="3209925" y="3043238"/>
          <p14:tracePt t="24770" x="3133725" y="3067050"/>
          <p14:tracePt t="24787" x="2986088" y="3090863"/>
          <p14:tracePt t="24803" x="2871788" y="3100388"/>
          <p14:tracePt t="24820" x="2781300" y="3100388"/>
          <p14:tracePt t="24836" x="2714625" y="3100388"/>
          <p14:tracePt t="24853" x="2619375" y="3095625"/>
          <p14:tracePt t="24870" x="2557463" y="3090863"/>
          <p14:tracePt t="24886" x="2509838" y="3086100"/>
          <p14:tracePt t="24903" x="2452688" y="3076575"/>
          <p14:tracePt t="24920" x="2424113" y="3076575"/>
          <p14:tracePt t="24936" x="2405063" y="3076575"/>
          <p14:tracePt t="24953" x="2390775" y="3076575"/>
          <p14:tracePt t="24970" x="2357438" y="3076575"/>
          <p14:tracePt t="24986" x="2343150" y="3076575"/>
          <p14:tracePt t="25003" x="2328863" y="3076575"/>
          <p14:tracePt t="25020" x="2314575" y="3076575"/>
          <p14:tracePt t="25036" x="2290763" y="3076575"/>
          <p14:tracePt t="25053" x="2276475" y="3076575"/>
          <p14:tracePt t="25070" x="2262188" y="3076575"/>
          <p14:tracePt t="25086" x="2252663" y="3076575"/>
          <p14:tracePt t="25103" x="2233613" y="3076575"/>
          <p14:tracePt t="25120" x="2219325" y="3076575"/>
          <p14:tracePt t="25137" x="2205038" y="3076575"/>
          <p14:tracePt t="25153" x="2185988" y="3076575"/>
          <p14:tracePt t="25170" x="2176463" y="3076575"/>
          <p14:tracePt t="25186" x="2171700" y="3076575"/>
          <p14:tracePt t="25203" x="2166938" y="3076575"/>
          <p14:tracePt t="25220" x="2157413" y="3076575"/>
          <p14:tracePt t="25236" x="2147888" y="3076575"/>
          <p14:tracePt t="25253" x="2143125" y="3076575"/>
          <p14:tracePt t="25270" x="2133600" y="3076575"/>
          <p14:tracePt t="25286" x="2105025" y="3076575"/>
          <p14:tracePt t="25303" x="2085975" y="3076575"/>
          <p14:tracePt t="25320" x="2066925" y="3076575"/>
          <p14:tracePt t="25337" x="2043113" y="3076575"/>
          <p14:tracePt t="25353" x="2038350" y="3076575"/>
          <p14:tracePt t="25370" x="2033588" y="3076575"/>
          <p14:tracePt t="25387" x="2024063" y="3076575"/>
          <p14:tracePt t="25403" x="2014538" y="3076575"/>
          <p14:tracePt t="26248" x="2024063" y="3076575"/>
          <p14:tracePt t="26255" x="2033588" y="3076575"/>
          <p14:tracePt t="26270" x="2062163" y="3076575"/>
          <p14:tracePt t="26286" x="2095500" y="3076575"/>
          <p14:tracePt t="26303" x="2138363" y="3076575"/>
          <p14:tracePt t="26320" x="2195513" y="3076575"/>
          <p14:tracePt t="26353" x="2438400" y="3071813"/>
          <p14:tracePt t="26387" x="2638425" y="3071813"/>
          <p14:tracePt t="26403" x="2743200" y="3071813"/>
          <p14:tracePt t="26420" x="2833688" y="3071813"/>
          <p14:tracePt t="26436" x="2900363" y="3071813"/>
          <p14:tracePt t="26453" x="2976563" y="3071813"/>
          <p14:tracePt t="26470" x="3019425" y="3062288"/>
          <p14:tracePt t="26486" x="3067050" y="3062288"/>
          <p14:tracePt t="26503" x="3119438" y="3062288"/>
          <p14:tracePt t="26520" x="3200400" y="3062288"/>
          <p14:tracePt t="26536" x="3252788" y="3062288"/>
          <p14:tracePt t="26553" x="3286125" y="3062288"/>
          <p14:tracePt t="26570" x="3324225" y="3067050"/>
          <p14:tracePt t="26586" x="3371850" y="3067050"/>
          <p14:tracePt t="26603" x="3414713" y="3067050"/>
          <p14:tracePt t="26620" x="3457575" y="3071813"/>
          <p14:tracePt t="26637" x="3514725" y="3076575"/>
          <p14:tracePt t="26653" x="3552825" y="3076575"/>
          <p14:tracePt t="26670" x="3571875" y="3076575"/>
          <p14:tracePt t="26686" x="3581400" y="3076575"/>
          <p14:tracePt t="26703" x="3590925" y="3076575"/>
          <p14:tracePt t="26720" x="3600450" y="3076575"/>
          <p14:tracePt t="26923" x="3686175" y="3076575"/>
          <p14:tracePt t="26931" x="3810000" y="3071813"/>
          <p14:tracePt t="26938" x="3943350" y="3071813"/>
          <p14:tracePt t="26953" x="4176713" y="3076575"/>
          <p14:tracePt t="26970" x="4433888" y="3086100"/>
          <p14:tracePt t="26986" x="4643438" y="3105150"/>
          <p14:tracePt t="27003" x="4833938" y="3124200"/>
          <p14:tracePt t="27020" x="5062538" y="3176588"/>
          <p14:tracePt t="27036" x="5157788" y="3200400"/>
          <p14:tracePt t="27053" x="5200650" y="3214688"/>
          <p14:tracePt t="27070" x="5233988" y="3219450"/>
          <p14:tracePt t="27086" x="5243513" y="3219450"/>
          <p14:tracePt t="27103" x="5248275" y="3219450"/>
          <p14:tracePt t="27120" x="5257800" y="3219450"/>
          <p14:tracePt t="27136" x="5267325" y="3219450"/>
          <p14:tracePt t="27153" x="5291138" y="3219450"/>
          <p14:tracePt t="27170" x="5314950" y="3205163"/>
          <p14:tracePt t="27186" x="5367338" y="3181350"/>
          <p14:tracePt t="27203" x="5453063" y="3128963"/>
          <p14:tracePt t="27220" x="5529263" y="3090863"/>
          <p14:tracePt t="27237" x="5581650" y="3062288"/>
          <p14:tracePt t="27253" x="5648325" y="3033713"/>
          <p14:tracePt t="27270" x="5691188" y="3014663"/>
          <p14:tracePt t="27286" x="5734050" y="3000375"/>
          <p14:tracePt t="27303" x="5772150" y="2995613"/>
          <p14:tracePt t="27320" x="5834063" y="2981325"/>
          <p14:tracePt t="27336" x="5876925" y="2981325"/>
          <p14:tracePt t="27353" x="5919788" y="2981325"/>
          <p14:tracePt t="27370" x="5953125" y="2981325"/>
          <p14:tracePt t="27386" x="5986463" y="2981325"/>
          <p14:tracePt t="27403" x="5995988" y="2981325"/>
          <p14:tracePt t="27420" x="6005513" y="2981325"/>
          <p14:tracePt t="27436" x="6010275" y="2981325"/>
          <p14:tracePt t="27453" x="6015038" y="2986088"/>
          <p14:tracePt t="27470" x="6015038" y="3009900"/>
          <p14:tracePt t="27486" x="6005513" y="3028950"/>
          <p14:tracePt t="27503" x="5962650" y="3071813"/>
          <p14:tracePt t="27520" x="5900738" y="3109913"/>
          <p14:tracePt t="27536" x="5843588" y="3138488"/>
          <p14:tracePt t="27553" x="5791200" y="3148013"/>
          <p14:tracePt t="27570" x="5743575" y="3152775"/>
          <p14:tracePt t="27586" x="5724525" y="3143250"/>
          <p14:tracePt t="27603" x="5695950" y="3105150"/>
          <p14:tracePt t="27620" x="5672138" y="3057525"/>
          <p14:tracePt t="27636" x="5643563" y="2986088"/>
          <p14:tracePt t="27653" x="5643563" y="2957513"/>
          <p14:tracePt t="27670" x="5643563" y="2938463"/>
          <p14:tracePt t="27686" x="5653088" y="2914650"/>
          <p14:tracePt t="27703" x="5686425" y="2881313"/>
          <p14:tracePt t="27720" x="5753100" y="2852738"/>
          <p14:tracePt t="27736" x="5824538" y="2838450"/>
          <p14:tracePt t="27753" x="5924550" y="2838450"/>
          <p14:tracePt t="27770" x="5972175" y="2843213"/>
          <p14:tracePt t="27786" x="6000750" y="2857500"/>
          <p14:tracePt t="27803" x="6015038" y="2871788"/>
          <p14:tracePt t="27820" x="6038850" y="2900363"/>
          <p14:tracePt t="27836" x="6043613" y="2933700"/>
          <p14:tracePt t="27853" x="6043613" y="2986088"/>
          <p14:tracePt t="27870" x="6043613" y="3014663"/>
          <p14:tracePt t="27886" x="6019800" y="3062288"/>
          <p14:tracePt t="27903" x="5995988" y="3086100"/>
          <p14:tracePt t="27920" x="5957888" y="3119438"/>
          <p14:tracePt t="27936" x="5862638" y="3162300"/>
          <p14:tracePt t="27953" x="5815013" y="3167063"/>
          <p14:tracePt t="27969" x="5772150" y="3167063"/>
          <p14:tracePt t="27986" x="5724525" y="3148013"/>
          <p14:tracePt t="28003" x="5653088" y="3067050"/>
          <p14:tracePt t="28020" x="5624513" y="3005138"/>
          <p14:tracePt t="28036" x="5610225" y="2957513"/>
          <p14:tracePt t="28055" x="5605463" y="2909888"/>
          <p14:tracePt t="28070" x="5619750" y="2886075"/>
          <p14:tracePt t="28087" x="5638800" y="2862263"/>
          <p14:tracePt t="28103" x="5681663" y="2838450"/>
          <p14:tracePt t="28120" x="5734050" y="2833688"/>
          <p14:tracePt t="28136" x="5829300" y="2843213"/>
          <p14:tracePt t="28153" x="5881688" y="2867025"/>
          <p14:tracePt t="28170" x="5915025" y="2900363"/>
          <p14:tracePt t="28186" x="5957888" y="3009900"/>
          <p14:tracePt t="28203" x="5957888" y="3057525"/>
          <p14:tracePt t="28220" x="5957888" y="3086100"/>
          <p14:tracePt t="28237" x="5934075" y="3109913"/>
          <p14:tracePt t="28253" x="5848350" y="3152775"/>
          <p14:tracePt t="28269" x="5776913" y="3167063"/>
          <p14:tracePt t="28286" x="5705475" y="3167063"/>
          <p14:tracePt t="28303" x="5634038" y="3152775"/>
          <p14:tracePt t="28320" x="5548313" y="3086100"/>
          <p14:tracePt t="28336" x="5510213" y="3028950"/>
          <p14:tracePt t="28353" x="5500688" y="2976563"/>
          <p14:tracePt t="28370" x="5505450" y="2928938"/>
          <p14:tracePt t="28386" x="5538788" y="2905125"/>
          <p14:tracePt t="28403" x="5591175" y="2871788"/>
          <p14:tracePt t="28420" x="5676900" y="2847975"/>
          <p14:tracePt t="28436" x="5762625" y="2843213"/>
          <p14:tracePt t="28453" x="5781675" y="2843213"/>
          <p14:tracePt t="28469" x="5805488" y="2847975"/>
          <p14:tracePt t="28486" x="5810250" y="2852738"/>
          <p14:tracePt t="28503" x="5819775" y="2862263"/>
          <p14:tracePt t="28519" x="5819775" y="2871788"/>
          <p14:tracePt t="28536" x="5819775" y="2876550"/>
          <p14:tracePt t="28553" x="5819775" y="2886075"/>
          <p14:tracePt t="28570" x="5819775" y="2890838"/>
          <p14:tracePt t="28674" x="5819775" y="2895600"/>
          <p14:tracePt t="28688" x="5815013" y="2900363"/>
          <p14:tracePt t="28697" x="5800725" y="2900363"/>
          <p14:tracePt t="28704" x="5776913" y="2900363"/>
          <p14:tracePt t="28720" x="5614988" y="2900363"/>
          <p14:tracePt t="28736" x="5353050" y="2886075"/>
          <p14:tracePt t="28753" x="4895850" y="2876550"/>
          <p14:tracePt t="28770" x="4648200" y="2876550"/>
          <p14:tracePt t="28786" x="4429125" y="2876550"/>
          <p14:tracePt t="28803" x="4138613" y="2881313"/>
          <p14:tracePt t="28820" x="4014788" y="2895600"/>
          <p14:tracePt t="28836" x="3890963" y="2905125"/>
          <p14:tracePt t="28853" x="3757613" y="2914650"/>
          <p14:tracePt t="28870" x="3576638" y="2928938"/>
          <p14:tracePt t="28886" x="3471863" y="2947988"/>
          <p14:tracePt t="28903" x="3333750" y="2981325"/>
          <p14:tracePt t="28919" x="3205163" y="3014663"/>
          <p14:tracePt t="28936" x="3009900" y="3067050"/>
          <p14:tracePt t="28953" x="2881313" y="3100388"/>
          <p14:tracePt t="28970" x="2752725" y="3133725"/>
          <p14:tracePt t="28987" x="2624138" y="3157538"/>
          <p14:tracePt t="29003" x="2562225" y="3162300"/>
          <p14:tracePt t="29019" x="2528888" y="3162300"/>
          <p14:tracePt t="29036" x="2509838" y="3162300"/>
          <p14:tracePt t="29053" x="2495550" y="3162300"/>
          <p14:tracePt t="29087" x="2495550" y="3157538"/>
          <p14:tracePt t="29103" x="2519363" y="3148013"/>
          <p14:tracePt t="29120" x="2743200" y="3119438"/>
          <p14:tracePt t="29136" x="2976563" y="3114675"/>
          <p14:tracePt t="29153" x="3300413" y="3119438"/>
          <p14:tracePt t="29169" x="3548063" y="3119438"/>
          <p14:tracePt t="29186" x="3995738" y="3105150"/>
          <p14:tracePt t="29203" x="4286250" y="3071813"/>
          <p14:tracePt t="29220" x="4552950" y="3052763"/>
          <p14:tracePt t="29236" x="4872038" y="3052763"/>
          <p14:tracePt t="29253" x="5072063" y="3062288"/>
          <p14:tracePt t="29270" x="5238750" y="3071813"/>
          <p14:tracePt t="29286" x="5386388" y="3081338"/>
          <p14:tracePt t="29303" x="5557838" y="3100388"/>
          <p14:tracePt t="29319" x="5648325" y="3100388"/>
          <p14:tracePt t="29336" x="5695950" y="3100388"/>
          <p14:tracePt t="29353" x="5753100" y="3100388"/>
          <p14:tracePt t="29369" x="5829300" y="3100388"/>
          <p14:tracePt t="29386" x="5867400" y="3100388"/>
          <p14:tracePt t="29403" x="5886450" y="3095625"/>
          <p14:tracePt t="29421" x="5905500" y="3095625"/>
          <p14:tracePt t="29438" x="5910263" y="3095625"/>
          <p14:tracePt t="29453" x="5919788" y="3095625"/>
          <p14:tracePt t="29487" x="5924550" y="3095625"/>
          <p14:tracePt t="29508" x="5929313" y="3095625"/>
          <p14:tracePt t="29633" x="5929313" y="3090863"/>
          <p14:tracePt t="29648" x="5929313" y="3086100"/>
          <p14:tracePt t="29655" x="5929313" y="3081338"/>
          <p14:tracePt t="29670" x="5915025" y="3076575"/>
          <p14:tracePt t="29686" x="5886450" y="3067050"/>
          <p14:tracePt t="29703" x="5843588" y="3062288"/>
          <p14:tracePt t="29719" x="5800725" y="3048000"/>
          <p14:tracePt t="29736" x="5743575" y="3024188"/>
          <p14:tracePt t="29753" x="5719763" y="3009900"/>
          <p14:tracePt t="29769" x="5710238" y="3000375"/>
          <p14:tracePt t="29786" x="5705475" y="2986088"/>
          <p14:tracePt t="29803" x="5695950" y="2967038"/>
          <p14:tracePt t="29819" x="5695950" y="2952750"/>
          <p14:tracePt t="29836" x="5695950" y="2943225"/>
          <p14:tracePt t="29853" x="5695950" y="2924175"/>
          <p14:tracePt t="29869" x="5695950" y="2919413"/>
          <p14:tracePt t="29886" x="5695950" y="2914650"/>
          <p14:tracePt t="29903" x="5695950" y="2905125"/>
          <p14:tracePt t="29942" x="5691188" y="2900363"/>
          <p14:tracePt t="29953" x="5691188" y="2895600"/>
          <p14:tracePt t="29969" x="5681663" y="2890838"/>
          <p14:tracePt t="29986" x="5667375" y="2886075"/>
          <p14:tracePt t="30003" x="5657850" y="2886075"/>
          <p14:tracePt t="30020" x="5648325" y="2886075"/>
          <p14:tracePt t="30036" x="5643563" y="2886075"/>
          <p14:tracePt t="30053" x="5624513" y="2886075"/>
          <p14:tracePt t="30069" x="5610225" y="2890838"/>
          <p14:tracePt t="30086" x="5600700" y="2914650"/>
          <p14:tracePt t="30103" x="5572125" y="2995613"/>
          <p14:tracePt t="30119" x="5548313" y="3105150"/>
          <p14:tracePt t="30136" x="5534025" y="3186113"/>
          <p14:tracePt t="30154" x="5534025" y="3233738"/>
          <p14:tracePt t="30171" x="5534025" y="3328988"/>
          <p14:tracePt t="30187" x="5543550" y="3448050"/>
          <p14:tracePt t="30203" x="5557838" y="3552825"/>
          <p14:tracePt t="30219" x="5581650" y="3638550"/>
          <p14:tracePt t="30236" x="5610225" y="3714750"/>
          <p14:tracePt t="30253" x="5629275" y="3748088"/>
          <p14:tracePt t="30270" x="5638800" y="3776663"/>
          <p14:tracePt t="30287" x="5662613" y="3810000"/>
          <p14:tracePt t="30303" x="5676900" y="3819525"/>
          <p14:tracePt t="30319" x="5691188" y="3829050"/>
          <p14:tracePt t="30336" x="5705475" y="3843338"/>
          <p14:tracePt t="30353" x="5724525" y="3843338"/>
          <p14:tracePt t="30369" x="5734050" y="3843338"/>
          <p14:tracePt t="30386" x="5753100" y="3824288"/>
          <p14:tracePt t="30403" x="5786438" y="3776663"/>
          <p14:tracePt t="30419" x="5881688" y="3595688"/>
          <p14:tracePt t="30436" x="5924550" y="3490913"/>
          <p14:tracePt t="30453" x="5953125" y="3405188"/>
          <p14:tracePt t="30469" x="5972175" y="3309938"/>
          <p14:tracePt t="30486" x="5976938" y="3195638"/>
          <p14:tracePt t="30504" x="5967413" y="3109913"/>
          <p14:tracePt t="30521" x="5948363" y="3057525"/>
          <p14:tracePt t="30536" x="5915025" y="3009900"/>
          <p14:tracePt t="30553" x="5891213" y="2986088"/>
          <p14:tracePt t="30569" x="5867400" y="2962275"/>
          <p14:tracePt t="30586" x="5834063" y="2947988"/>
          <p14:tracePt t="30603" x="5786438" y="2933700"/>
          <p14:tracePt t="30619" x="5762625" y="2924175"/>
          <p14:tracePt t="30636" x="5743575" y="2924175"/>
          <p14:tracePt t="30653" x="5719763" y="2924175"/>
          <p14:tracePt t="30669" x="5700713" y="2928938"/>
          <p14:tracePt t="30687" x="5691188" y="2933700"/>
          <p14:tracePt t="30703" x="5676900" y="2943225"/>
          <p14:tracePt t="30720" x="5653088" y="2967038"/>
          <p14:tracePt t="30736" x="5638800" y="2990850"/>
          <p14:tracePt t="30753" x="5624513" y="3014663"/>
          <p14:tracePt t="30769" x="5619750" y="3028950"/>
          <p14:tracePt t="30786" x="5614988" y="3038475"/>
          <p14:tracePt t="30803" x="5614988" y="3048000"/>
          <p14:tracePt t="30819" x="5614988" y="3052763"/>
          <p14:tracePt t="31146" x="5424488" y="3009900"/>
          <p14:tracePt t="31154" x="5091113" y="2947988"/>
          <p14:tracePt t="31161" x="4829175" y="2909888"/>
          <p14:tracePt t="31169" x="4586288" y="2852738"/>
          <p14:tracePt t="31186" x="4176713" y="2805113"/>
          <p14:tracePt t="31203" x="3976688" y="2776538"/>
          <p14:tracePt t="31220" x="3790950" y="2752725"/>
          <p14:tracePt t="31236" x="3757613" y="2738438"/>
          <p14:tracePt t="31253" x="3738563" y="2738438"/>
          <p14:tracePt t="31269" x="3733800" y="2738438"/>
          <p14:tracePt t="31286" x="3733800" y="2728913"/>
          <p14:tracePt t="31303" x="3733800" y="2724150"/>
          <p14:tracePt t="31319" x="3733800" y="2719388"/>
          <p14:tracePt t="31411" x="3733800" y="2714625"/>
          <p14:tracePt t="31418" x="3733800" y="2709863"/>
          <p14:tracePt t="31433" x="3733800" y="2705100"/>
          <p14:tracePt t="31440" x="3738563" y="2700338"/>
          <p14:tracePt t="31455" x="3738563" y="2695575"/>
          <p14:tracePt t="31469" x="3752850" y="2690813"/>
          <p14:tracePt t="31486" x="3762375" y="2686050"/>
          <p14:tracePt t="31503" x="3767138" y="2686050"/>
          <p14:tracePt t="31519" x="3771900" y="2686050"/>
          <p14:tracePt t="31581" x="3767138" y="2686050"/>
          <p14:tracePt t="31588" x="3748088" y="2695575"/>
          <p14:tracePt t="31594" x="3729038" y="2709863"/>
          <p14:tracePt t="31603" x="3705225" y="2724150"/>
          <p14:tracePt t="31620" x="3619500" y="2752725"/>
          <p14:tracePt t="31636" x="3543300" y="2786063"/>
          <p14:tracePt t="31653" x="3409950" y="2814638"/>
          <p14:tracePt t="31670" x="3300413" y="2824163"/>
          <p14:tracePt t="31686" x="3205163" y="2833688"/>
          <p14:tracePt t="31704" x="3124200" y="2828925"/>
          <p14:tracePt t="31720" x="3052763" y="2805113"/>
          <p14:tracePt t="31736" x="3024188" y="2781300"/>
          <p14:tracePt t="31753" x="2986088" y="2714625"/>
          <p14:tracePt t="31769" x="2947988" y="2628900"/>
          <p14:tracePt t="31786" x="2928938" y="2538413"/>
          <p14:tracePt t="31803" x="2928938" y="2481263"/>
          <p14:tracePt t="31819" x="2928938" y="2424113"/>
          <p14:tracePt t="31837" x="2967038" y="2319338"/>
          <p14:tracePt t="31853" x="2990850" y="2266950"/>
          <p14:tracePt t="31869" x="3043238" y="2214563"/>
          <p14:tracePt t="31886" x="3128963" y="2166938"/>
          <p14:tracePt t="31903" x="3276600" y="2100263"/>
          <p14:tracePt t="31919" x="3352800" y="2081213"/>
          <p14:tracePt t="31936" x="3419475" y="2071688"/>
          <p14:tracePt t="31953" x="3490913" y="2071688"/>
          <p14:tracePt t="31954" x="3514725" y="2076450"/>
          <p14:tracePt t="31969" x="3581400" y="2095500"/>
          <p14:tracePt t="31986" x="3624263" y="2124075"/>
          <p14:tracePt t="32003" x="3676650" y="2171700"/>
          <p14:tracePt t="32019" x="3719513" y="2228850"/>
          <p14:tracePt t="32036" x="3752850" y="2309813"/>
          <p14:tracePt t="32053" x="3762375" y="2352675"/>
          <p14:tracePt t="32069" x="3776663" y="2405063"/>
          <p14:tracePt t="32086" x="3781425" y="2524125"/>
          <p14:tracePt t="32103" x="3767138" y="2595563"/>
          <p14:tracePt t="32119" x="3748088" y="2647950"/>
          <p14:tracePt t="32136" x="3714750" y="2686050"/>
          <p14:tracePt t="32153" x="3609975" y="2743200"/>
          <p14:tracePt t="32169" x="3533775" y="2776538"/>
          <p14:tracePt t="32186" x="3462338" y="2790825"/>
          <p14:tracePt t="32203" x="3405188" y="2795588"/>
          <p14:tracePt t="32219" x="3309938" y="2795588"/>
          <p14:tracePt t="32236" x="3248025" y="2771775"/>
          <p14:tracePt t="32253" x="3209925" y="2747963"/>
          <p14:tracePt t="32269" x="3138488" y="2624138"/>
          <p14:tracePt t="32286" x="3114675" y="2538413"/>
          <p14:tracePt t="32303" x="3109913" y="2466975"/>
          <p14:tracePt t="32319" x="3128963" y="2386013"/>
          <p14:tracePt t="32337" x="3209925" y="2247900"/>
          <p14:tracePt t="32353" x="3267075" y="2195513"/>
          <p14:tracePt t="32369" x="3343275" y="2157413"/>
          <p14:tracePt t="32388" x="3438525" y="2138363"/>
          <p14:tracePt t="32403" x="3600450" y="2185988"/>
          <p14:tracePt t="32419" x="3681413" y="2233613"/>
          <p14:tracePt t="32436" x="3729038" y="2266950"/>
          <p14:tracePt t="32453" x="3757613" y="2295525"/>
          <p14:tracePt t="32454" x="3771900" y="2309813"/>
          <p14:tracePt t="32469" x="3790950" y="2352675"/>
          <p14:tracePt t="32486" x="3805238" y="2414588"/>
          <p14:tracePt t="32503" x="3800475" y="2486025"/>
          <p14:tracePt t="32519" x="3767138" y="2576513"/>
          <p14:tracePt t="32536" x="3729038" y="2614613"/>
          <p14:tracePt t="32552" x="3657600" y="2662238"/>
          <p14:tracePt t="32569" x="3600450" y="2705100"/>
          <p14:tracePt t="32586" x="3500438" y="2738438"/>
          <p14:tracePt t="32603" x="3419475" y="2757488"/>
          <p14:tracePt t="32619" x="3357563" y="2757488"/>
          <p14:tracePt t="32636" x="3305175" y="2738438"/>
          <p14:tracePt t="32653" x="3228975" y="2586038"/>
          <p14:tracePt t="32669" x="3209925" y="2428875"/>
          <p14:tracePt t="32686" x="3243263" y="2200275"/>
          <p14:tracePt t="32704" x="3328988" y="1981200"/>
          <p14:tracePt t="32719" x="3367088" y="1933575"/>
          <p14:tracePt t="32736" x="3409950" y="1914525"/>
          <p14:tracePt t="32753" x="3481388" y="1914525"/>
          <p14:tracePt t="32769" x="3576638" y="2047875"/>
          <p14:tracePt t="32786" x="3624263" y="2143125"/>
          <p14:tracePt t="32803" x="3657600" y="2262188"/>
          <p14:tracePt t="32819" x="3667125" y="2376488"/>
          <p14:tracePt t="32837" x="3652838" y="2495550"/>
          <p14:tracePt t="32854" x="3629025" y="2533650"/>
          <p14:tracePt t="32869" x="3619500" y="2547938"/>
          <p14:tracePt t="32886" x="3614738" y="2562225"/>
          <p14:tracePt t="32902" x="3605213" y="2571750"/>
          <p14:tracePt t="32919" x="3600450" y="2581275"/>
          <p14:tracePt t="33026" x="3600450" y="2586038"/>
          <p14:tracePt t="33248" x="3514725" y="2614613"/>
          <p14:tracePt t="33255" x="3424238" y="2638425"/>
          <p14:tracePt t="33269" x="3209925" y="2686050"/>
          <p14:tracePt t="33303" x="2905125" y="2724150"/>
          <p14:tracePt t="33336" x="2786063" y="2714625"/>
          <p14:tracePt t="33353" x="2767013" y="2709863"/>
          <p14:tracePt t="33369" x="2747963" y="2700338"/>
          <p14:tracePt t="33386" x="2714625" y="2690813"/>
          <p14:tracePt t="33402" x="2671763" y="2681288"/>
          <p14:tracePt t="33419" x="2605088" y="2681288"/>
          <p14:tracePt t="33436" x="2509838" y="2690813"/>
          <p14:tracePt t="33453" x="2347913" y="2724150"/>
          <p14:tracePt t="33469" x="2200275" y="2752725"/>
          <p14:tracePt t="33486" x="2105025" y="2767013"/>
          <p14:tracePt t="33503" x="2033588" y="2781300"/>
          <p14:tracePt t="33519" x="1966913" y="2795588"/>
          <p14:tracePt t="33536" x="1919288" y="2809875"/>
          <p14:tracePt t="33552" x="1885950" y="2809875"/>
          <p14:tracePt t="33569" x="1833563" y="2809875"/>
          <p14:tracePt t="33586" x="1804988" y="2809875"/>
          <p14:tracePt t="33602" x="1785938" y="2809875"/>
          <p14:tracePt t="33619" x="1771650" y="2809875"/>
          <p14:tracePt t="33636" x="1762125" y="2809875"/>
          <p14:tracePt t="33652" x="1757363" y="2809875"/>
          <p14:tracePt t="33669" x="1752600" y="2809875"/>
          <p14:tracePt t="33686" x="1743075" y="2809875"/>
          <p14:tracePt t="33739" x="1747838" y="2809875"/>
          <p14:tracePt t="33747" x="1757363" y="2809875"/>
          <p14:tracePt t="33755" x="1771650" y="2809875"/>
          <p14:tracePt t="33769" x="1790700" y="2809875"/>
          <p14:tracePt t="33786" x="1814513" y="2809875"/>
          <p14:tracePt t="33803" x="1828800" y="2800350"/>
          <p14:tracePt t="33819" x="1843088" y="2800350"/>
          <p14:tracePt t="33836" x="1847850" y="2800350"/>
          <p14:tracePt t="33852" x="1857375" y="2800350"/>
          <p14:tracePt t="33869" x="1871663" y="2800350"/>
          <p14:tracePt t="33886" x="1943100" y="2790825"/>
          <p14:tracePt t="33903" x="2024063" y="2771775"/>
          <p14:tracePt t="33919" x="2109788" y="2757488"/>
          <p14:tracePt t="33936" x="2171700" y="2743200"/>
          <p14:tracePt t="33953" x="2271713" y="2714625"/>
          <p14:tracePt t="33969" x="2343150" y="2700338"/>
          <p14:tracePt t="33986" x="2433638" y="2695575"/>
          <p14:tracePt t="34003" x="2595563" y="2686050"/>
          <p14:tracePt t="34019" x="2686050" y="2686050"/>
          <p14:tracePt t="34036" x="2762250" y="2686050"/>
          <p14:tracePt t="34053" x="2876550" y="2667000"/>
          <p14:tracePt t="34069" x="3038475" y="2662238"/>
          <p14:tracePt t="34086" x="3128963" y="2662238"/>
          <p14:tracePt t="34102" x="3243263" y="2652713"/>
          <p14:tracePt t="34119" x="3352800" y="2643188"/>
          <p14:tracePt t="34136" x="3505200" y="2628900"/>
          <p14:tracePt t="34152" x="3571875" y="2628900"/>
          <p14:tracePt t="34169" x="3633788" y="2628900"/>
          <p14:tracePt t="34186" x="3705225" y="2628900"/>
          <p14:tracePt t="34202" x="3757613" y="2628900"/>
          <p14:tracePt t="34219" x="3790950" y="2628900"/>
          <p14:tracePt t="34236" x="3833813" y="2628900"/>
          <p14:tracePt t="34253" x="3890963" y="2638425"/>
          <p14:tracePt t="34269" x="3924300" y="2647950"/>
          <p14:tracePt t="34286" x="3957638" y="2652713"/>
          <p14:tracePt t="34302" x="3971925" y="2657475"/>
          <p14:tracePt t="34319" x="3986213" y="2667000"/>
          <p14:tracePt t="34336" x="3990975" y="2667000"/>
          <p14:tracePt t="34353" x="4000500" y="2667000"/>
          <p14:tracePt t="34369" x="4005263" y="2667000"/>
          <p14:tracePt t="37286" x="4000500" y="2671763"/>
          <p14:tracePt t="37293" x="3990975" y="2686050"/>
          <p14:tracePt t="37302" x="3976688" y="2690813"/>
          <p14:tracePt t="37319" x="3933825" y="2714625"/>
          <p14:tracePt t="37336" x="3871913" y="2743200"/>
          <p14:tracePt t="37352" x="3790950" y="2771775"/>
          <p14:tracePt t="37369" x="3738563" y="2776538"/>
          <p14:tracePt t="37402" x="3648075" y="2795588"/>
          <p14:tracePt t="37436" x="3543300" y="2795588"/>
          <p14:tracePt t="37452" x="3505200" y="2795588"/>
          <p14:tracePt t="37469" x="3448050" y="2795588"/>
          <p14:tracePt t="37486" x="3405188" y="2800350"/>
          <p14:tracePt t="37502" x="3376613" y="2800350"/>
          <p14:tracePt t="37519" x="3338513" y="2800350"/>
          <p14:tracePt t="37536" x="3276600" y="2800350"/>
          <p14:tracePt t="37552" x="3233738" y="2800350"/>
          <p14:tracePt t="37569" x="3186113" y="2800350"/>
          <p14:tracePt t="37586" x="3138488" y="2800350"/>
          <p14:tracePt t="37602" x="3067050" y="2800350"/>
          <p14:tracePt t="37619" x="3033713" y="2800350"/>
          <p14:tracePt t="37636" x="3009900" y="2800350"/>
          <p14:tracePt t="37652" x="2995613" y="2800350"/>
          <p14:tracePt t="37669" x="2981325" y="2800350"/>
          <p14:tracePt t="37685" x="2971800" y="2800350"/>
          <p14:tracePt t="37702" x="2967038" y="2800350"/>
          <p14:tracePt t="37719" x="2957513" y="2800350"/>
          <p14:tracePt t="37735" x="2952750" y="2800350"/>
          <p14:tracePt t="37769" x="2943225" y="2800350"/>
          <p14:tracePt t="37786" x="2933700" y="2800350"/>
          <p14:tracePt t="37802" x="2919413" y="2800350"/>
          <p14:tracePt t="37819" x="2909888" y="2800350"/>
          <p14:tracePt t="37835" x="2900363" y="2800350"/>
          <p14:tracePt t="37852" x="2890838" y="2800350"/>
          <p14:tracePt t="37869" x="2886075" y="2800350"/>
          <p14:tracePt t="37886" x="2881313" y="2800350"/>
          <p14:tracePt t="38079" x="2905125" y="2800350"/>
          <p14:tracePt t="38087" x="2938463" y="2800350"/>
          <p14:tracePt t="38094" x="2976563" y="2800350"/>
          <p14:tracePt t="38102" x="3000375" y="2800350"/>
          <p14:tracePt t="38119" x="3043238" y="2800350"/>
          <p14:tracePt t="38135" x="3095625" y="2795588"/>
          <p14:tracePt t="38152" x="3200400" y="2786063"/>
          <p14:tracePt t="38169" x="3267075" y="2786063"/>
          <p14:tracePt t="38185" x="3348038" y="2790825"/>
          <p14:tracePt t="38202" x="3409950" y="2790825"/>
          <p14:tracePt t="38219" x="3486150" y="2790825"/>
          <p14:tracePt t="38236" x="3519488" y="2790825"/>
          <p14:tracePt t="38252" x="3562350" y="2790825"/>
          <p14:tracePt t="38269" x="3605213" y="2790825"/>
          <p14:tracePt t="38285" x="3667125" y="2790825"/>
          <p14:tracePt t="38302" x="3700463" y="2790825"/>
          <p14:tracePt t="38319" x="3743325" y="2790825"/>
          <p14:tracePt t="38336" x="3795713" y="2790825"/>
          <p14:tracePt t="38352" x="3819525" y="2790825"/>
          <p14:tracePt t="38369" x="3833813" y="2790825"/>
          <p14:tracePt t="38385" x="3848100" y="2790825"/>
          <p14:tracePt t="38402" x="3862388" y="2790825"/>
          <p14:tracePt t="38419" x="3876675" y="2781300"/>
          <p14:tracePt t="38435" x="3895725" y="2781300"/>
          <p14:tracePt t="38452" x="3905250" y="2776538"/>
          <p14:tracePt t="38453" x="3910013" y="2776538"/>
          <p14:tracePt t="38476" x="3914775" y="2776538"/>
          <p14:tracePt t="38527" x="3910013" y="2776538"/>
          <p14:tracePt t="38535" x="3900488" y="2781300"/>
          <p14:tracePt t="38542" x="3857625" y="2795588"/>
          <p14:tracePt t="38552" x="3795713" y="2819400"/>
          <p14:tracePt t="38569" x="3633788" y="2890838"/>
          <p14:tracePt t="38586" x="3390900" y="3000375"/>
          <p14:tracePt t="38602" x="3205163" y="3076575"/>
          <p14:tracePt t="38619" x="3067050" y="3109913"/>
          <p14:tracePt t="38635" x="2986088" y="3133725"/>
          <p14:tracePt t="38652" x="2895600" y="3152775"/>
          <p14:tracePt t="38669" x="2843213" y="3162300"/>
          <p14:tracePt t="38685" x="2795588" y="3171825"/>
          <p14:tracePt t="38702" x="2743200" y="3181350"/>
          <p14:tracePt t="38719" x="2667000" y="3190875"/>
          <p14:tracePt t="38735" x="2614613" y="3200400"/>
          <p14:tracePt t="38752" x="2581275" y="3209925"/>
          <p14:tracePt t="38769" x="2519363" y="3224213"/>
          <p14:tracePt t="38785" x="2466975" y="3228975"/>
          <p14:tracePt t="38802" x="2424113" y="3233738"/>
          <p14:tracePt t="38819" x="2376488" y="3233738"/>
          <p14:tracePt t="38835" x="2300288" y="3233738"/>
          <p14:tracePt t="38852" x="2271713" y="3233738"/>
          <p14:tracePt t="38869" x="2243138" y="3233738"/>
          <p14:tracePt t="38885" x="2228850" y="3228975"/>
          <p14:tracePt t="38902" x="2205038" y="3219450"/>
          <p14:tracePt t="38919" x="2200275" y="3219450"/>
          <p14:tracePt t="38935" x="2190750" y="3219450"/>
          <p14:tracePt t="38952" x="2185988" y="3219450"/>
          <p14:tracePt t="38953" x="2181225" y="3219450"/>
          <p14:tracePt t="38997" x="2181225" y="3214688"/>
          <p14:tracePt t="39005" x="2181225" y="3209925"/>
          <p14:tracePt t="39019" x="2181225" y="3205163"/>
          <p14:tracePt t="39035" x="2200275" y="3195638"/>
          <p14:tracePt t="39052" x="2262188" y="3171825"/>
          <p14:tracePt t="39069" x="2357438" y="3157538"/>
          <p14:tracePt t="39085" x="2486025" y="3143250"/>
          <p14:tracePt t="39102" x="2557463" y="3128963"/>
          <p14:tracePt t="39119" x="2628900" y="3119438"/>
          <p14:tracePt t="39135" x="2690813" y="3114675"/>
          <p14:tracePt t="39152" x="2762250" y="3114675"/>
          <p14:tracePt t="39169" x="2814638" y="3114675"/>
          <p14:tracePt t="39185" x="2857500" y="3114675"/>
          <p14:tracePt t="39202" x="2957513" y="3114675"/>
          <p14:tracePt t="39219" x="3048000" y="3114675"/>
          <p14:tracePt t="39235" x="3143250" y="3105150"/>
          <p14:tracePt t="39252" x="3233738" y="3100388"/>
          <p14:tracePt t="39269" x="3309938" y="3100388"/>
          <p14:tracePt t="39285" x="3343275" y="3100388"/>
          <p14:tracePt t="39302" x="3386138" y="3100388"/>
          <p14:tracePt t="39319" x="3429000" y="3100388"/>
          <p14:tracePt t="39335" x="3490913" y="3100388"/>
          <p14:tracePt t="39352" x="3524250" y="3100388"/>
          <p14:tracePt t="39369" x="3562350" y="3100388"/>
          <p14:tracePt t="39385" x="3590925" y="3100388"/>
          <p14:tracePt t="39402" x="3624263" y="3100388"/>
          <p14:tracePt t="39419" x="3638550" y="3100388"/>
          <p14:tracePt t="39435" x="3652838" y="3100388"/>
          <p14:tracePt t="39452" x="3671888" y="3100388"/>
          <p14:tracePt t="39469" x="3681413" y="3100388"/>
          <p14:tracePt t="39485" x="3686175" y="3100388"/>
          <p14:tracePt t="39502" x="3690938" y="3100388"/>
          <p14:tracePt t="39519" x="3700463" y="3100388"/>
          <p14:tracePt t="39535" x="3705225" y="3100388"/>
          <p14:tracePt t="40797" x="3643313" y="3100388"/>
          <p14:tracePt t="40805" x="3552825" y="3109913"/>
          <p14:tracePt t="40811" x="3452813" y="3119438"/>
          <p14:tracePt t="40819" x="3371850" y="3128963"/>
          <p14:tracePt t="40835" x="3238500" y="3143250"/>
          <p14:tracePt t="40852" x="3124200" y="3152775"/>
          <p14:tracePt t="40885" x="2828925" y="3176588"/>
          <p14:tracePt t="40919" x="2686050" y="3190875"/>
          <p14:tracePt t="40935" x="2595563" y="3190875"/>
          <p14:tracePt t="40952" x="2538413" y="3190875"/>
          <p14:tracePt t="40969" x="2486025" y="3205163"/>
          <p14:tracePt t="40985" x="2443163" y="3205163"/>
          <p14:tracePt t="41002" x="2395538" y="3205163"/>
          <p14:tracePt t="41019" x="2381250" y="3205163"/>
          <p14:tracePt t="41035" x="2371725" y="3205163"/>
          <p14:tracePt t="41052" x="2362200" y="3205163"/>
          <p14:tracePt t="41069" x="2352675" y="3205163"/>
          <p14:tracePt t="41085" x="2347913" y="3205163"/>
          <p14:tracePt t="41102" x="2343150" y="3205163"/>
          <p14:tracePt t="41230" x="2343150" y="3200400"/>
          <p14:tracePt t="41237" x="2347913" y="3200400"/>
          <p14:tracePt t="41244" x="2357438" y="3195638"/>
          <p14:tracePt t="41252" x="2376488" y="3186113"/>
          <p14:tracePt t="41269" x="2438400" y="3157538"/>
          <p14:tracePt t="41285" x="2524125" y="3138488"/>
          <p14:tracePt t="41302" x="2609850" y="3114675"/>
          <p14:tracePt t="41318" x="2738438" y="3090863"/>
          <p14:tracePt t="41335" x="2819400" y="3081338"/>
          <p14:tracePt t="41352" x="2900363" y="3081338"/>
          <p14:tracePt t="41369" x="2995613" y="3086100"/>
          <p14:tracePt t="41385" x="3043238" y="3090863"/>
          <p14:tracePt t="41402" x="3095625" y="3100388"/>
          <p14:tracePt t="41419" x="3167063" y="3114675"/>
          <p14:tracePt t="41435" x="3281363" y="3128963"/>
          <p14:tracePt t="41452" x="3352800" y="3128963"/>
          <p14:tracePt t="41469" x="3400425" y="3128963"/>
          <p14:tracePt t="41485" x="3443288" y="3128963"/>
          <p14:tracePt t="41502" x="3505200" y="3128963"/>
          <p14:tracePt t="41519" x="3548063" y="3128963"/>
          <p14:tracePt t="41536" x="3581400" y="3128963"/>
          <p14:tracePt t="41554" x="3657600" y="3128963"/>
          <p14:tracePt t="41569" x="3700463" y="3128963"/>
          <p14:tracePt t="41586" x="3743325" y="3133725"/>
          <p14:tracePt t="41602" x="3786188" y="3133725"/>
          <p14:tracePt t="41619" x="3848100" y="3133725"/>
          <p14:tracePt t="41635" x="3876675" y="3133725"/>
          <p14:tracePt t="41653" x="3910013" y="3133725"/>
          <p14:tracePt t="41669" x="3948113" y="3133725"/>
          <p14:tracePt t="41686" x="3995738" y="3138488"/>
          <p14:tracePt t="41702" x="4014788" y="3143250"/>
          <p14:tracePt t="41719" x="4038600" y="3143250"/>
          <p14:tracePt t="41736" x="4048125" y="3143250"/>
          <p14:tracePt t="41752" x="4057650" y="3143250"/>
          <p14:tracePt t="41769" x="4067175" y="3143250"/>
          <p14:tracePt t="42691" x="4071938" y="3167063"/>
          <p14:tracePt t="42699" x="4081463" y="3214688"/>
          <p14:tracePt t="42706" x="4081463" y="3271838"/>
          <p14:tracePt t="42719" x="4081463" y="3348038"/>
          <p14:tracePt t="42736" x="4067175" y="3562350"/>
          <p14:tracePt t="42752" x="4024313" y="3681413"/>
          <p14:tracePt t="42768" x="3943350" y="3852863"/>
          <p14:tracePt t="42802" x="3752850" y="4157663"/>
          <p14:tracePt t="42835" x="3629025" y="4357688"/>
          <p14:tracePt t="42852" x="3571875" y="4438650"/>
          <p14:tracePt t="42868" x="3524250" y="4510088"/>
          <p14:tracePt t="42885" x="3509963" y="4533900"/>
          <p14:tracePt t="42902" x="3495675" y="4552950"/>
          <p14:tracePt t="42919" x="3486150" y="4562475"/>
          <p14:tracePt t="42935" x="3476625" y="4567238"/>
          <p14:tracePt t="42970" x="3471863" y="4572000"/>
          <p14:tracePt t="43022" x="3467100" y="4572000"/>
          <p14:tracePt t="43029" x="3467100" y="4576763"/>
          <p14:tracePt t="43037" x="3462338" y="4581525"/>
          <p14:tracePt t="43052" x="3452813" y="4591050"/>
          <p14:tracePt t="43068" x="3438525" y="4605338"/>
          <p14:tracePt t="43085" x="3409950" y="4624388"/>
          <p14:tracePt t="43102" x="3357563" y="4662488"/>
          <p14:tracePt t="43118" x="3314700" y="4695825"/>
          <p14:tracePt t="43135" x="3267075" y="4724400"/>
          <p14:tracePt t="43152" x="3200400" y="4762500"/>
          <p14:tracePt t="43168" x="3043238" y="4829175"/>
          <p14:tracePt t="43185" x="2938463" y="4852988"/>
          <p14:tracePt t="43202" x="2847975" y="4862513"/>
          <p14:tracePt t="43218" x="2752725" y="4857750"/>
          <p14:tracePt t="43235" x="2614613" y="4833938"/>
          <p14:tracePt t="43252" x="2528888" y="4819650"/>
          <p14:tracePt t="43269" x="2457450" y="4791075"/>
          <p14:tracePt t="43285" x="2419350" y="4762500"/>
          <p14:tracePt t="43302" x="2366963" y="4733925"/>
          <p14:tracePt t="43318" x="2338388" y="4705350"/>
          <p14:tracePt t="43335" x="2300288" y="4614863"/>
          <p14:tracePt t="43352" x="2281238" y="4414838"/>
          <p14:tracePt t="43369" x="2290763" y="4310063"/>
          <p14:tracePt t="43385" x="2338388" y="4138613"/>
          <p14:tracePt t="43402" x="2395538" y="4019550"/>
          <p14:tracePt t="43418" x="2476500" y="3910013"/>
          <p14:tracePt t="43435" x="2543175" y="3857625"/>
          <p14:tracePt t="43452" x="2628900" y="3814763"/>
          <p14:tracePt t="43468" x="2733675" y="3800475"/>
          <p14:tracePt t="43485" x="2895600" y="3829050"/>
          <p14:tracePt t="43502" x="2995613" y="3876675"/>
          <p14:tracePt t="43518" x="3067050" y="3943350"/>
          <p14:tracePt t="43535" x="3148013" y="4029075"/>
          <p14:tracePt t="43552" x="3176588" y="4067175"/>
          <p14:tracePt t="43568" x="3214688" y="4133850"/>
          <p14:tracePt t="43585" x="3248025" y="4252913"/>
          <p14:tracePt t="43602" x="3267075" y="4443413"/>
          <p14:tracePt t="43618" x="3267075" y="4514850"/>
          <p14:tracePt t="43635" x="3257550" y="4586288"/>
          <p14:tracePt t="43652" x="3233738" y="4648200"/>
          <p14:tracePt t="43668" x="3190875" y="4752975"/>
          <p14:tracePt t="43685" x="3157538" y="4795838"/>
          <p14:tracePt t="43702" x="3133725" y="4829175"/>
          <p14:tracePt t="43718" x="3076575" y="4862513"/>
          <p14:tracePt t="43735" x="2971800" y="4886325"/>
          <p14:tracePt t="43752" x="2886075" y="4872038"/>
          <p14:tracePt t="43768" x="2809875" y="4833938"/>
          <p14:tracePt t="43785" x="2700338" y="4743450"/>
          <p14:tracePt t="43802" x="2643188" y="4691063"/>
          <p14:tracePt t="43818" x="2581275" y="4581525"/>
          <p14:tracePt t="43835" x="2528888" y="4419600"/>
          <p14:tracePt t="43852" x="2533650" y="4248150"/>
          <p14:tracePt t="43868" x="2571750" y="4162425"/>
          <p14:tracePt t="43885" x="2619375" y="4062413"/>
          <p14:tracePt t="43902" x="2671763" y="4014788"/>
          <p14:tracePt t="43918" x="2747963" y="3957638"/>
          <p14:tracePt t="43935" x="2805113" y="3952875"/>
          <p14:tracePt t="43952" x="2876550" y="3962400"/>
          <p14:tracePt t="43969" x="2981325" y="4024313"/>
          <p14:tracePt t="43985" x="3033713" y="4081463"/>
          <p14:tracePt t="44002" x="3095625" y="4224338"/>
          <p14:tracePt t="44018" x="3148013" y="4362450"/>
          <p14:tracePt t="44035" x="3162300" y="4457700"/>
          <p14:tracePt t="44052" x="3167063" y="4510088"/>
          <p14:tracePt t="44069" x="3167063" y="4552950"/>
          <p14:tracePt t="44085" x="3167063" y="4586288"/>
          <p14:tracePt t="44102" x="3167063" y="4610100"/>
          <p14:tracePt t="44119" x="3167063" y="4614863"/>
          <p14:tracePt t="44135" x="3162300" y="4619625"/>
          <p14:tracePt t="44293" x="3267075" y="4605338"/>
          <p14:tracePt t="44301" x="3462338" y="4581525"/>
          <p14:tracePt t="44307" x="3652838" y="4557713"/>
          <p14:tracePt t="44318" x="3838575" y="4548188"/>
          <p14:tracePt t="44335" x="4281488" y="4524375"/>
          <p14:tracePt t="44352" x="4924425" y="4510088"/>
          <p14:tracePt t="44369" x="5205413" y="4510088"/>
          <p14:tracePt t="44385" x="5476875" y="4510088"/>
          <p14:tracePt t="44402" x="5743575" y="4524375"/>
          <p14:tracePt t="44419" x="5857875" y="4524375"/>
          <p14:tracePt t="44435" x="5929313" y="4529138"/>
          <p14:tracePt t="44452" x="5972175" y="4529138"/>
          <p14:tracePt t="44469" x="5995988" y="4529138"/>
          <p14:tracePt t="44485" x="6010275" y="4529138"/>
          <p14:tracePt t="44502" x="6034088" y="4529138"/>
          <p14:tracePt t="44518" x="6062663" y="4529138"/>
          <p14:tracePt t="44535" x="6115050" y="4529138"/>
          <p14:tracePt t="44552" x="6157913" y="4529138"/>
          <p14:tracePt t="44569" x="6186488" y="4529138"/>
          <p14:tracePt t="44585" x="6215063" y="4538663"/>
          <p14:tracePt t="44602" x="6248400" y="4548188"/>
          <p14:tracePt t="44618" x="6257925" y="4552950"/>
          <p14:tracePt t="44635" x="6267450" y="4557713"/>
          <p14:tracePt t="44652" x="6272213" y="4567238"/>
          <p14:tracePt t="44668" x="6272213" y="4576763"/>
          <p14:tracePt t="44685" x="6272213" y="4586288"/>
          <p14:tracePt t="44702" x="6248400" y="4600575"/>
          <p14:tracePt t="44718" x="6086475" y="4638675"/>
          <p14:tracePt t="44735" x="5943600" y="4648200"/>
          <p14:tracePt t="44752" x="5805488" y="4643438"/>
          <p14:tracePt t="44768" x="5681663" y="4619625"/>
          <p14:tracePt t="44785" x="5553075" y="4557713"/>
          <p14:tracePt t="44802" x="5491163" y="4476750"/>
          <p14:tracePt t="44818" x="5438775" y="4367213"/>
          <p14:tracePt t="44835" x="5424488" y="4262438"/>
          <p14:tracePt t="44852" x="5448300" y="4162425"/>
          <p14:tracePt t="44869" x="5514975" y="4076700"/>
          <p14:tracePt t="44885" x="5586413" y="4005263"/>
          <p14:tracePt t="44902" x="5767388" y="3929063"/>
          <p14:tracePt t="44918" x="5900738" y="3929063"/>
          <p14:tracePt t="44935" x="6019800" y="3971925"/>
          <p14:tracePt t="44952" x="6096000" y="4029075"/>
          <p14:tracePt t="44953" x="6124575" y="4048125"/>
          <p14:tracePt t="44968" x="6176963" y="4090988"/>
          <p14:tracePt t="44985" x="6234113" y="4191000"/>
          <p14:tracePt t="45002" x="6257925" y="4305300"/>
          <p14:tracePt t="45018" x="6267450" y="4410075"/>
          <p14:tracePt t="45035" x="6243638" y="4510088"/>
          <p14:tracePt t="45052" x="6215063" y="4562475"/>
          <p14:tracePt t="45068" x="6176963" y="4629150"/>
          <p14:tracePt t="45085" x="6138863" y="4681538"/>
          <p14:tracePt t="45102" x="6124575" y="4695825"/>
          <p14:tracePt t="45118" x="6119813" y="4705350"/>
          <p14:tracePt t="45135" x="6115050" y="4714875"/>
          <p14:tracePt t="45313" x="6019800" y="4705350"/>
          <p14:tracePt t="45320" x="5891213" y="4686300"/>
          <p14:tracePt t="45328" x="5791200" y="4676775"/>
          <p14:tracePt t="45335" x="5691188" y="4662488"/>
          <p14:tracePt t="45351" x="5457825" y="4643438"/>
          <p14:tracePt t="45368" x="5291138" y="4633913"/>
          <p14:tracePt t="45385" x="5176838" y="4624388"/>
          <p14:tracePt t="45402" x="5081588" y="4624388"/>
          <p14:tracePt t="45418" x="5038725" y="4610100"/>
          <p14:tracePt t="45435" x="5010150" y="4610100"/>
          <p14:tracePt t="45452" x="4991100" y="4610100"/>
          <p14:tracePt t="45468" x="4976813" y="4610100"/>
          <p14:tracePt t="45485" x="4953000" y="4610100"/>
          <p14:tracePt t="45501" x="4910138" y="4610100"/>
          <p14:tracePt t="45518" x="4833938" y="4619625"/>
          <p14:tracePt t="45535" x="4772025" y="4633913"/>
          <p14:tracePt t="45552" x="4700588" y="4648200"/>
          <p14:tracePt t="45568" x="4619625" y="4662488"/>
          <p14:tracePt t="45585" x="4476750" y="4695825"/>
          <p14:tracePt t="45601" x="4395788" y="4710113"/>
          <p14:tracePt t="45618" x="4324350" y="4719638"/>
          <p14:tracePt t="45635" x="4252913" y="4714875"/>
          <p14:tracePt t="45651" x="4191000" y="4705350"/>
          <p14:tracePt t="45668" x="4171950" y="4691063"/>
          <p14:tracePt t="45685" x="4148138" y="4686300"/>
          <p14:tracePt t="45702" x="4133850" y="4681538"/>
          <p14:tracePt t="45718" x="4129088" y="4681538"/>
          <p14:tracePt t="45735" x="4119563" y="4681538"/>
          <p14:tracePt t="45768" x="4119563" y="4676775"/>
          <p14:tracePt t="45785" x="4152900" y="4672013"/>
          <p14:tracePt t="45801" x="4224338" y="4657725"/>
          <p14:tracePt t="45818" x="4357688" y="4657725"/>
          <p14:tracePt t="45835" x="4600575" y="4657725"/>
          <p14:tracePt t="45851" x="4738688" y="4643438"/>
          <p14:tracePt t="45868" x="4848225" y="4633913"/>
          <p14:tracePt t="45885" x="4967288" y="4619625"/>
          <p14:tracePt t="45902" x="4995863" y="4614863"/>
          <p14:tracePt t="45918" x="5019675" y="4614863"/>
          <p14:tracePt t="45935" x="5029200" y="4614863"/>
          <p14:tracePt t="45952" x="5038725" y="4614863"/>
          <p14:tracePt t="46599" x="5057775" y="4614863"/>
          <p14:tracePt t="46607" x="5091113" y="4614863"/>
          <p14:tracePt t="46618" x="5114925" y="4614863"/>
          <p14:tracePt t="46635" x="5176838" y="4614863"/>
          <p14:tracePt t="46652" x="5205413" y="4614863"/>
          <p14:tracePt t="46668" x="5214938" y="4614863"/>
          <p14:tracePt t="46702" x="5233988" y="4614863"/>
          <p14:tracePt t="46812" x="5238750" y="4614863"/>
          <p14:tracePt t="46819" x="5243513" y="4614863"/>
          <p14:tracePt t="46826" x="5253038" y="4614863"/>
          <p14:tracePt t="46835" x="5262563" y="4614863"/>
          <p14:tracePt t="46852" x="5310188" y="4614863"/>
          <p14:tracePt t="46868" x="5410200" y="4619625"/>
          <p14:tracePt t="46885" x="5610225" y="4638675"/>
          <p14:tracePt t="46901" x="5757863" y="4638675"/>
          <p14:tracePt t="46918" x="5900738" y="4638675"/>
          <p14:tracePt t="46935" x="6057900" y="4638675"/>
          <p14:tracePt t="46951" x="6224588" y="4638675"/>
          <p14:tracePt t="46968" x="6315075" y="4638675"/>
          <p14:tracePt t="46985" x="6405563" y="4643438"/>
          <p14:tracePt t="47002" x="6534150" y="4643438"/>
          <p14:tracePt t="47018" x="6600825" y="4643438"/>
          <p14:tracePt t="47035" x="6653213" y="4643438"/>
          <p14:tracePt t="47051" x="6696075" y="4629150"/>
          <p14:tracePt t="47068" x="6748463" y="4605338"/>
          <p14:tracePt t="47085" x="6772275" y="4595813"/>
          <p14:tracePt t="47101" x="6791325" y="4576763"/>
          <p14:tracePt t="47118" x="6796088" y="4567238"/>
          <p14:tracePt t="47135" x="6796088" y="4524375"/>
          <p14:tracePt t="47151" x="6777038" y="4486275"/>
          <p14:tracePt t="47168" x="6705600" y="4429125"/>
          <p14:tracePt t="47185" x="6577013" y="4367213"/>
          <p14:tracePt t="47201" x="6367463" y="4305300"/>
          <p14:tracePt t="47218" x="6191250" y="4286250"/>
          <p14:tracePt t="47235" x="6043613" y="4286250"/>
          <p14:tracePt t="47252" x="5891213" y="4305300"/>
          <p14:tracePt t="47268" x="5810250" y="4329113"/>
          <p14:tracePt t="47285" x="5734050" y="4357688"/>
          <p14:tracePt t="47301" x="5667375" y="4386263"/>
          <p14:tracePt t="47318" x="5586413" y="4429125"/>
          <p14:tracePt t="47335" x="5538788" y="4462463"/>
          <p14:tracePt t="47352" x="5505450" y="4486275"/>
          <p14:tracePt t="47368" x="5486400" y="4505325"/>
          <p14:tracePt t="47385" x="5462588" y="4524375"/>
          <p14:tracePt t="47401" x="5453063" y="4543425"/>
          <p14:tracePt t="47418" x="5443538" y="4552950"/>
          <p14:tracePt t="47435" x="5434013" y="4562475"/>
          <p14:tracePt t="47451" x="5429250" y="4572000"/>
          <p14:tracePt t="47468" x="5429250" y="4576763"/>
          <p14:tracePt t="47485" x="5429250" y="4581525"/>
          <p14:tracePt t="47795" x="5314950" y="4552950"/>
          <p14:tracePt t="47804" x="5129213" y="4491038"/>
          <p14:tracePt t="47810" x="4914900" y="4381500"/>
          <p14:tracePt t="47835" x="4133850" y="3929063"/>
          <p14:tracePt t="47868" x="3219450" y="3324225"/>
          <p14:tracePt t="47885" x="3086100" y="3228975"/>
          <p14:tracePt t="47902" x="2986088" y="3171825"/>
          <p14:tracePt t="47918" x="2924175" y="3143250"/>
          <p14:tracePt t="47935" x="2843213" y="3114675"/>
          <p14:tracePt t="47951" x="2805113" y="3095625"/>
          <p14:tracePt t="47968" x="2762250" y="3090863"/>
          <p14:tracePt t="47985" x="2719388" y="3076575"/>
          <p14:tracePt t="48001" x="2652713" y="3067050"/>
          <p14:tracePt t="48018" x="2600325" y="3067050"/>
          <p14:tracePt t="48035" x="2547938" y="3052763"/>
          <p14:tracePt t="48052" x="2500313" y="3052763"/>
          <p14:tracePt t="48068" x="2424113" y="3033713"/>
          <p14:tracePt t="48085" x="2357438" y="3009900"/>
          <p14:tracePt t="48101" x="2295525" y="2981325"/>
          <p14:tracePt t="48118" x="2190750" y="2938463"/>
          <p14:tracePt t="48135" x="2128838" y="2924175"/>
          <p14:tracePt t="48151" x="2085975" y="2914650"/>
          <p14:tracePt t="48168" x="2062163" y="2905125"/>
          <p14:tracePt t="48185" x="2043113" y="2905125"/>
          <p14:tracePt t="48201" x="2038350" y="2905125"/>
          <p14:tracePt t="48218" x="2033588" y="2905125"/>
          <p14:tracePt t="48251" x="2119313" y="2928938"/>
          <p14:tracePt t="48268" x="2266950" y="2981325"/>
          <p14:tracePt t="48285" x="2576513" y="3062288"/>
          <p14:tracePt t="48302" x="3000375" y="3109913"/>
          <p14:tracePt t="48318" x="3286125" y="3124200"/>
          <p14:tracePt t="48335" x="3562350" y="3105150"/>
          <p14:tracePt t="48351" x="3843338" y="3095625"/>
          <p14:tracePt t="48368" x="4095750" y="3095625"/>
          <p14:tracePt t="48385" x="4210050" y="3095625"/>
          <p14:tracePt t="48401" x="4267200" y="3095625"/>
          <p14:tracePt t="48418" x="4295775" y="3095625"/>
          <p14:tracePt t="48435" x="4310063" y="3095625"/>
          <p14:tracePt t="48451" x="4319588" y="3095625"/>
          <p14:tracePt t="48515" x="4314825" y="3100388"/>
          <p14:tracePt t="48522" x="4300538" y="3138488"/>
          <p14:tracePt t="48535" x="4257675" y="3209925"/>
          <p14:tracePt t="48551" x="4067175" y="3548063"/>
          <p14:tracePt t="48568" x="3762375" y="4081463"/>
          <p14:tracePt t="48585" x="3529013" y="4443413"/>
          <p14:tracePt t="48602" x="3295650" y="4881563"/>
          <p14:tracePt t="48619" x="3148013" y="5076825"/>
          <p14:tracePt t="48635" x="3067050" y="5148263"/>
          <p14:tracePt t="48651" x="2995613" y="5195888"/>
          <p14:tracePt t="48668" x="2952750" y="5219700"/>
          <p14:tracePt t="48685" x="2905125" y="5238750"/>
          <p14:tracePt t="48701" x="2867025" y="5243513"/>
          <p14:tracePt t="48718" x="2838450" y="5243513"/>
          <p14:tracePt t="48735" x="2786063" y="5238750"/>
          <p14:tracePt t="48751" x="2743200" y="5233988"/>
          <p14:tracePt t="48768" x="2690813" y="5224463"/>
          <p14:tracePt t="48785" x="2652713" y="5214938"/>
          <p14:tracePt t="48802" x="2590800" y="5186363"/>
          <p14:tracePt t="48818" x="2547938" y="5162550"/>
          <p14:tracePt t="48835" x="2514600" y="5138738"/>
          <p14:tracePt t="48851" x="2476500" y="5100638"/>
          <p14:tracePt t="48868" x="2390775" y="5000625"/>
          <p14:tracePt t="48885" x="2338388" y="4938713"/>
          <p14:tracePt t="48901" x="2309813" y="4900613"/>
          <p14:tracePt t="48918" x="2276475" y="4872038"/>
          <p14:tracePt t="48935" x="2228850" y="4833938"/>
          <p14:tracePt t="48951" x="2190750" y="4819650"/>
          <p14:tracePt t="48968" x="2152650" y="4810125"/>
          <p14:tracePt t="48985" x="2109788" y="4800600"/>
          <p14:tracePt t="49001" x="2081213" y="4800600"/>
          <p14:tracePt t="49018" x="2043113" y="4800600"/>
          <p14:tracePt t="49035" x="2009775" y="4800600"/>
          <p14:tracePt t="49051" x="1947863" y="4800600"/>
          <p14:tracePt t="49068" x="1905000" y="4800600"/>
          <p14:tracePt t="49085" x="1871663" y="4800600"/>
          <p14:tracePt t="49101" x="1843088" y="4800600"/>
          <p14:tracePt t="49118" x="1800225" y="4800600"/>
          <p14:tracePt t="49135" x="1781175" y="4800600"/>
          <p14:tracePt t="49151" x="1771650" y="4800600"/>
          <p14:tracePt t="49168" x="1752600" y="4810125"/>
          <p14:tracePt t="49185" x="1733550" y="4824413"/>
          <p14:tracePt t="49201" x="1719263" y="4848225"/>
          <p14:tracePt t="49218" x="1704975" y="4957763"/>
          <p14:tracePt t="49235" x="1695450" y="5114925"/>
          <p14:tracePt t="49251" x="1695450" y="5229225"/>
          <p14:tracePt t="49268" x="1724025" y="5367338"/>
          <p14:tracePt t="49285" x="1738313" y="5491163"/>
          <p14:tracePt t="49301" x="1752600" y="5591175"/>
          <p14:tracePt t="49318" x="1762125" y="5624513"/>
          <p14:tracePt t="49335" x="1771650" y="5676900"/>
          <p14:tracePt t="49351" x="1785938" y="5719763"/>
          <p14:tracePt t="49368" x="1809750" y="5800725"/>
          <p14:tracePt t="49385" x="1847850" y="5857875"/>
          <p14:tracePt t="49401" x="1885950" y="5905500"/>
          <p14:tracePt t="49418" x="1966913" y="5967413"/>
          <p14:tracePt t="49435" x="2038350" y="5991225"/>
          <p14:tracePt t="49451" x="2124075" y="5995988"/>
          <p14:tracePt t="49468" x="2209800" y="5962650"/>
          <p14:tracePt t="49485" x="2357438" y="5862638"/>
          <p14:tracePt t="49501" x="2428875" y="5800725"/>
          <p14:tracePt t="49518" x="2500313" y="5719763"/>
          <p14:tracePt t="49535" x="2562225" y="5557838"/>
          <p14:tracePt t="49551" x="2600325" y="5353050"/>
          <p14:tracePt t="49568" x="2595563" y="5262563"/>
          <p14:tracePt t="49585" x="2543175" y="5119688"/>
          <p14:tracePt t="49601" x="2428875" y="4929188"/>
          <p14:tracePt t="49618" x="2357438" y="4857750"/>
          <p14:tracePt t="49635" x="2300288" y="4795838"/>
          <p14:tracePt t="49651" x="2243138" y="4767263"/>
          <p14:tracePt t="49668" x="2181225" y="4743450"/>
          <p14:tracePt t="49685" x="2143125" y="4738688"/>
          <p14:tracePt t="49701" x="2109788" y="4743450"/>
          <p14:tracePt t="49718" x="2066925" y="4795838"/>
          <p14:tracePt t="49735" x="1981200" y="4981575"/>
          <p14:tracePt t="49751" x="1947863" y="5119688"/>
          <p14:tracePt t="49768" x="1928813" y="5334000"/>
          <p14:tracePt t="49785" x="1943100" y="5467350"/>
          <p14:tracePt t="49801" x="1962150" y="5600700"/>
          <p14:tracePt t="49818" x="1985963" y="5691188"/>
          <p14:tracePt t="49835" x="2038350" y="5824538"/>
          <p14:tracePt t="49851" x="2105025" y="5967413"/>
          <p14:tracePt t="49868" x="2147888" y="6029325"/>
          <p14:tracePt t="49885" x="2195513" y="6067425"/>
          <p14:tracePt t="49901" x="2286000" y="6115050"/>
          <p14:tracePt t="49918" x="2438400" y="6148388"/>
          <p14:tracePt t="49935" x="2538413" y="6143625"/>
          <p14:tracePt t="49951" x="2657475" y="6119813"/>
          <p14:tracePt t="49968" x="2786063" y="6076950"/>
          <p14:tracePt t="49985" x="2976563" y="5943600"/>
          <p14:tracePt t="50001" x="3071813" y="5843588"/>
          <p14:tracePt t="50018" x="3138488" y="5753100"/>
          <p14:tracePt t="50035" x="3219450" y="5500688"/>
          <p14:tracePt t="50051" x="3214688" y="5334000"/>
          <p14:tracePt t="50068" x="3176588" y="5233988"/>
          <p14:tracePt t="50085" x="3081338" y="5133975"/>
          <p14:tracePt t="50101" x="2852738" y="4957763"/>
          <p14:tracePt t="50118" x="2709863" y="4886325"/>
          <p14:tracePt t="50135" x="2586038" y="4862513"/>
          <p14:tracePt t="50151" x="2490788" y="4881563"/>
          <p14:tracePt t="50168" x="2414588" y="4943475"/>
          <p14:tracePt t="50185" x="2371725" y="5043488"/>
          <p14:tracePt t="50201" x="2333625" y="5253038"/>
          <p14:tracePt t="50218" x="2328863" y="5491163"/>
          <p14:tracePt t="50235" x="2366963" y="5648325"/>
          <p14:tracePt t="50251" x="2419350" y="5791200"/>
          <p14:tracePt t="50268" x="2466975" y="5876925"/>
          <p14:tracePt t="50285" x="2547938" y="5948363"/>
          <p14:tracePt t="50301" x="2643188" y="5991225"/>
          <p14:tracePt t="50318" x="2767013" y="6005513"/>
          <p14:tracePt t="50334" x="2895600" y="5986463"/>
          <p14:tracePt t="50351" x="3057525" y="5876925"/>
          <p14:tracePt t="50368" x="3133725" y="5772150"/>
          <p14:tracePt t="50385" x="3181350" y="5676900"/>
          <p14:tracePt t="50401" x="3200400" y="5505450"/>
          <p14:tracePt t="50418" x="3152775" y="5248275"/>
          <p14:tracePt t="50436" x="3043238" y="5100638"/>
          <p14:tracePt t="50451" x="2895600" y="4953000"/>
          <p14:tracePt t="50468" x="2667000" y="4781550"/>
          <p14:tracePt t="50485" x="2547938" y="4729163"/>
          <p14:tracePt t="50501" x="2466975" y="4738688"/>
          <p14:tracePt t="50518" x="2395538" y="4810125"/>
          <p14:tracePt t="50535" x="2328863" y="5019675"/>
          <p14:tracePt t="50551" x="2314575" y="5267325"/>
          <p14:tracePt t="50568" x="2338388" y="5414963"/>
          <p14:tracePt t="50584" x="2390775" y="5567363"/>
          <p14:tracePt t="50601" x="2476500" y="5748338"/>
          <p14:tracePt t="50618" x="2514600" y="5815013"/>
          <p14:tracePt t="50635" x="2538413" y="5838825"/>
          <p14:tracePt t="50651" x="2552700" y="5853113"/>
          <p14:tracePt t="50668" x="2562225" y="5862638"/>
          <p14:tracePt t="50685" x="2571750" y="5862638"/>
          <p14:tracePt t="50701" x="2586038" y="5848350"/>
          <p14:tracePt t="50718" x="2609850" y="5791200"/>
          <p14:tracePt t="50735" x="2619375" y="5762625"/>
          <p14:tracePt t="50751" x="2633663" y="5748338"/>
          <p14:tracePt t="50768" x="2638425" y="5738813"/>
          <p14:tracePt t="50784" x="2638425" y="5729288"/>
          <p14:tracePt t="50818" x="2643188" y="5729288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0" y="2781300"/>
            <a:ext cx="4505325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488950" y="1844675"/>
            <a:ext cx="9117013" cy="44640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361950" algn="l"/>
                <a:tab pos="712788" algn="l"/>
                <a:tab pos="1074738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b="1"/>
              <a:t>class TalkingClock</a:t>
            </a:r>
            <a:r>
              <a:rPr kumimoji="1" lang="en-US" altLang="ko-KR" sz="1600"/>
              <a:t> { // outer class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/>
              <a:t>   public TalkingClock(int interval, boolean beep) {  this.interval = interval; this.beep = beep; }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/>
              <a:t>   public void start() {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/>
              <a:t>      …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/>
              <a:t>   }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/>
              <a:t>   private int interval;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>
                <a:solidFill>
                  <a:srgbClr val="FF0000"/>
                </a:solidFill>
              </a:rPr>
              <a:t>   </a:t>
            </a:r>
            <a:r>
              <a:rPr kumimoji="1" lang="en-US" altLang="ko-KR" sz="1600"/>
              <a:t>private boolean </a:t>
            </a:r>
            <a:r>
              <a:rPr kumimoji="1" lang="en-US" altLang="ko-KR" sz="1600" b="1">
                <a:solidFill>
                  <a:srgbClr val="FF0000"/>
                </a:solidFill>
              </a:rPr>
              <a:t>beep</a:t>
            </a:r>
            <a:r>
              <a:rPr kumimoji="1" lang="en-US" altLang="ko-KR" sz="1600"/>
              <a:t>;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endParaRPr kumimoji="1" lang="en-US" altLang="ko-KR" sz="1600"/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/>
              <a:t>   </a:t>
            </a:r>
            <a:r>
              <a:rPr kumimoji="1" lang="en-US" altLang="ko-KR" sz="1600" i="1"/>
              <a:t>// ordinary inner class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b="1"/>
              <a:t>   </a:t>
            </a:r>
            <a:r>
              <a:rPr kumimoji="1" lang="en-US" altLang="ko-KR" sz="1600" b="1">
                <a:solidFill>
                  <a:srgbClr val="FF0000"/>
                </a:solidFill>
              </a:rPr>
              <a:t>private class TimePrinter</a:t>
            </a:r>
            <a:r>
              <a:rPr kumimoji="1" lang="en-US" altLang="ko-KR" sz="1600">
                <a:solidFill>
                  <a:srgbClr val="FF0000"/>
                </a:solidFill>
              </a:rPr>
              <a:t> </a:t>
            </a:r>
            <a:r>
              <a:rPr kumimoji="1" lang="en-US" altLang="ko-KR" sz="1600"/>
              <a:t>implements ActionListener {  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/>
              <a:t>      public void actionPerformed(ActionEvent event) {  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/>
              <a:t>		System.out.println("At the tone, the time is " + new Date());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/>
              <a:t>         	if (</a:t>
            </a:r>
            <a:r>
              <a:rPr kumimoji="1" lang="en-US" altLang="ko-KR" sz="1600" b="1">
                <a:solidFill>
                  <a:srgbClr val="FF0000"/>
                </a:solidFill>
              </a:rPr>
              <a:t>beep</a:t>
            </a:r>
            <a:r>
              <a:rPr kumimoji="1" lang="en-US" altLang="ko-KR" sz="1600"/>
              <a:t>) Toolkit.getDefaultToolkit().beep();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/>
              <a:t>      }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/>
              <a:t>   }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/>
              <a:t>}</a:t>
            </a:r>
          </a:p>
        </p:txBody>
      </p:sp>
      <p:sp>
        <p:nvSpPr>
          <p:cNvPr id="2253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Inner Class</a:t>
            </a:r>
          </a:p>
        </p:txBody>
      </p:sp>
      <p:sp>
        <p:nvSpPr>
          <p:cNvPr id="22533" name="내용 개체 틀 2"/>
          <p:cNvSpPr>
            <a:spLocks noGrp="1"/>
          </p:cNvSpPr>
          <p:nvPr>
            <p:ph idx="1"/>
          </p:nvPr>
        </p:nvSpPr>
        <p:spPr>
          <a:xfrm>
            <a:off x="495300" y="1341438"/>
            <a:ext cx="9182100" cy="863600"/>
          </a:xfrm>
        </p:spPr>
        <p:txBody>
          <a:bodyPr/>
          <a:lstStyle/>
          <a:p>
            <a:r>
              <a:rPr lang="en-US" altLang="en-US"/>
              <a:t>An inner class object has a reference to an outer class object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555"/>
    </mc:Choice>
    <mc:Fallback xmlns="">
      <p:transition spd="slow" advTm="30555"/>
    </mc:Fallback>
  </mc:AlternateContent>
  <p:extLst>
    <p:ext uri="{3A86A75C-4F4B-4683-9AE1-C65F6400EC91}">
      <p14:laserTraceLst xmlns:p14="http://schemas.microsoft.com/office/powerpoint/2010/main">
        <p14:tracePtLst>
          <p14:tracePt t="653" x="2762250" y="5419725"/>
          <p14:tracePt t="661" x="2952750" y="4919663"/>
          <p14:tracePt t="671" x="3124200" y="4400550"/>
          <p14:tracePt t="688" x="3467100" y="3424238"/>
          <p14:tracePt t="706" x="3938588" y="2328863"/>
          <p14:tracePt t="722" x="4110038" y="1981200"/>
          <p14:tracePt t="755" x="4300538" y="1676400"/>
          <p14:tracePt t="788" x="4362450" y="1600200"/>
          <p14:tracePt t="804" x="4376738" y="1585913"/>
          <p14:tracePt t="821" x="4391025" y="1571625"/>
          <p14:tracePt t="838" x="4410075" y="1562100"/>
          <p14:tracePt t="1072" x="4443413" y="1500188"/>
          <p14:tracePt t="1079" x="4476750" y="1457325"/>
          <p14:tracePt t="1088" x="4505325" y="1419225"/>
          <p14:tracePt t="1104" x="4557713" y="1366838"/>
          <p14:tracePt t="1121" x="4586288" y="1338263"/>
          <p14:tracePt t="1138" x="4614863" y="1314450"/>
          <p14:tracePt t="1154" x="4624388" y="1304925"/>
          <p14:tracePt t="1171" x="4629150" y="1300163"/>
          <p14:tracePt t="1188" x="4633913" y="1295400"/>
          <p14:tracePt t="1221" x="4614863" y="1285875"/>
          <p14:tracePt t="1238" x="4552950" y="1281113"/>
          <p14:tracePt t="1254" x="4471988" y="1271588"/>
          <p14:tracePt t="1271" x="4314825" y="1271588"/>
          <p14:tracePt t="1288" x="4176713" y="1257300"/>
          <p14:tracePt t="1304" x="4067175" y="1247775"/>
          <p14:tracePt t="1321" x="3962400" y="1214438"/>
          <p14:tracePt t="1338" x="3924300" y="1200150"/>
          <p14:tracePt t="1354" x="3905250" y="1181100"/>
          <p14:tracePt t="1371" x="3886200" y="1176338"/>
          <p14:tracePt t="1388" x="3876675" y="1171575"/>
          <p14:tracePt t="1404" x="3871913" y="1171575"/>
          <p14:tracePt t="1659" x="3890963" y="1162050"/>
          <p14:tracePt t="1667" x="3929063" y="1152525"/>
          <p14:tracePt t="1674" x="3962400" y="1147763"/>
          <p14:tracePt t="1688" x="4010025" y="1147763"/>
          <p14:tracePt t="1704" x="4124325" y="1157288"/>
          <p14:tracePt t="1721" x="4210050" y="1181100"/>
          <p14:tracePt t="1738" x="4295775" y="1200150"/>
          <p14:tracePt t="1754" x="4405313" y="1233488"/>
          <p14:tracePt t="1771" x="4462463" y="1247775"/>
          <p14:tracePt t="1788" x="4505325" y="1252538"/>
          <p14:tracePt t="1804" x="4538663" y="1266825"/>
          <p14:tracePt t="1821" x="4614863" y="1266825"/>
          <p14:tracePt t="1838" x="4681538" y="1266825"/>
          <p14:tracePt t="1854" x="4733925" y="1266825"/>
          <p14:tracePt t="1871" x="4791075" y="1266825"/>
          <p14:tracePt t="1888" x="4857750" y="1266825"/>
          <p14:tracePt t="1904" x="4895850" y="1262063"/>
          <p14:tracePt t="1921" x="4938713" y="1257300"/>
          <p14:tracePt t="1938" x="4991100" y="1247775"/>
          <p14:tracePt t="1954" x="5043488" y="1238250"/>
          <p14:tracePt t="1971" x="5095875" y="1223963"/>
          <p14:tracePt t="1988" x="5129213" y="1209675"/>
          <p14:tracePt t="2004" x="5186363" y="1176338"/>
          <p14:tracePt t="2021" x="5219700" y="1157288"/>
          <p14:tracePt t="2038" x="5238750" y="1143000"/>
          <p14:tracePt t="2054" x="5248275" y="1133475"/>
          <p14:tracePt t="2071" x="5272088" y="1123950"/>
          <p14:tracePt t="2088" x="5281613" y="1119188"/>
          <p14:tracePt t="2104" x="5286375" y="1114425"/>
          <p14:tracePt t="2121" x="5291138" y="1109663"/>
          <p14:tracePt t="2138" x="5291138" y="1104900"/>
          <p14:tracePt t="2154" x="5291138" y="1100138"/>
          <p14:tracePt t="2171" x="5291138" y="1085850"/>
          <p14:tracePt t="2188" x="5276850" y="1047750"/>
          <p14:tracePt t="2204" x="5243513" y="1014413"/>
          <p14:tracePt t="2221" x="5162550" y="947738"/>
          <p14:tracePt t="2238" x="5081588" y="876300"/>
          <p14:tracePt t="2254" x="4924425" y="781050"/>
          <p14:tracePt t="2271" x="4805363" y="733425"/>
          <p14:tracePt t="2288" x="4710113" y="700088"/>
          <p14:tracePt t="2305" x="4614863" y="690563"/>
          <p14:tracePt t="2321" x="4572000" y="690563"/>
          <p14:tracePt t="2338" x="4524375" y="695325"/>
          <p14:tracePt t="2354" x="4476750" y="704850"/>
          <p14:tracePt t="2371" x="4376738" y="733425"/>
          <p14:tracePt t="2388" x="4291013" y="766763"/>
          <p14:tracePt t="2404" x="4214813" y="804863"/>
          <p14:tracePt t="2421" x="4133850" y="852488"/>
          <p14:tracePt t="2438" x="4067175" y="904875"/>
          <p14:tracePt t="2454" x="4019550" y="938213"/>
          <p14:tracePt t="2471" x="3967163" y="1004888"/>
          <p14:tracePt t="2488" x="3914775" y="1138238"/>
          <p14:tracePt t="2504" x="3900488" y="1295400"/>
          <p14:tracePt t="2521" x="3924300" y="1362075"/>
          <p14:tracePt t="2538" x="3962400" y="1400175"/>
          <p14:tracePt t="2554" x="4110038" y="1466850"/>
          <p14:tracePt t="2571" x="4276725" y="1500188"/>
          <p14:tracePt t="2588" x="4457700" y="1500188"/>
          <p14:tracePt t="2604" x="4643438" y="1485900"/>
          <p14:tracePt t="2621" x="4872038" y="1443038"/>
          <p14:tracePt t="2638" x="4972050" y="1404938"/>
          <p14:tracePt t="2654" x="5048250" y="1338263"/>
          <p14:tracePt t="2671" x="5110163" y="1266825"/>
          <p14:tracePt t="2688" x="5172075" y="1162050"/>
          <p14:tracePt t="2708" x="5172075" y="1104900"/>
          <p14:tracePt t="2721" x="5162550" y="1023938"/>
          <p14:tracePt t="2737" x="5100638" y="914400"/>
          <p14:tracePt t="2754" x="4962525" y="747713"/>
          <p14:tracePt t="2771" x="4833938" y="671513"/>
          <p14:tracePt t="2788" x="4714875" y="638175"/>
          <p14:tracePt t="2804" x="4572000" y="657225"/>
          <p14:tracePt t="2821" x="4471988" y="733425"/>
          <p14:tracePt t="2838" x="4386263" y="823913"/>
          <p14:tracePt t="2854" x="4324350" y="895350"/>
          <p14:tracePt t="2871" x="4267200" y="990600"/>
          <p14:tracePt t="2888" x="4252913" y="1062038"/>
          <p14:tracePt t="2904" x="4252913" y="1119188"/>
          <p14:tracePt t="2921" x="4262438" y="1171575"/>
          <p14:tracePt t="2937" x="4286250" y="1219200"/>
          <p14:tracePt t="2954" x="4295775" y="1233488"/>
          <p14:tracePt t="2971" x="4305300" y="1243013"/>
          <p14:tracePt t="2988" x="4314825" y="1252538"/>
          <p14:tracePt t="3004" x="4319588" y="1252538"/>
          <p14:tracePt t="3238" x="4367213" y="1262063"/>
          <p14:tracePt t="3246" x="4424363" y="1281113"/>
          <p14:tracePt t="3254" x="4481513" y="1290638"/>
          <p14:tracePt t="3271" x="4619625" y="1323975"/>
          <p14:tracePt t="3287" x="4748213" y="1357313"/>
          <p14:tracePt t="3304" x="4881563" y="1414463"/>
          <p14:tracePt t="3321" x="4938713" y="1457325"/>
          <p14:tracePt t="3337" x="4976813" y="1481138"/>
          <p14:tracePt t="3354" x="5014913" y="1519238"/>
          <p14:tracePt t="3371" x="5072063" y="1562100"/>
          <p14:tracePt t="3387" x="5119688" y="1590675"/>
          <p14:tracePt t="3404" x="5162550" y="1614488"/>
          <p14:tracePt t="3421" x="5214938" y="1633538"/>
          <p14:tracePt t="3437" x="5295900" y="1657350"/>
          <p14:tracePt t="3454" x="5348288" y="1666875"/>
          <p14:tracePt t="3471" x="5391150" y="1676400"/>
          <p14:tracePt t="3488" x="5495925" y="1690688"/>
          <p14:tracePt t="3504" x="5567363" y="1709738"/>
          <p14:tracePt t="3521" x="5648325" y="1728788"/>
          <p14:tracePt t="3537" x="5715000" y="1743075"/>
          <p14:tracePt t="3554" x="5776913" y="1752600"/>
          <p14:tracePt t="3571" x="5810250" y="1766888"/>
          <p14:tracePt t="3588" x="5848350" y="1771650"/>
          <p14:tracePt t="3604" x="5891213" y="1781175"/>
          <p14:tracePt t="3621" x="5953125" y="1795463"/>
          <p14:tracePt t="3637" x="5995988" y="1804988"/>
          <p14:tracePt t="3654" x="6038850" y="1814513"/>
          <p14:tracePt t="3671" x="6100763" y="1814513"/>
          <p14:tracePt t="3687" x="6143625" y="1814513"/>
          <p14:tracePt t="3704" x="6191250" y="1814513"/>
          <p14:tracePt t="3721" x="6243638" y="1814513"/>
          <p14:tracePt t="3738" x="6310313" y="1814513"/>
          <p14:tracePt t="3754" x="6334125" y="1814513"/>
          <p14:tracePt t="3771" x="6348413" y="1814513"/>
          <p14:tracePt t="3787" x="6353175" y="1814513"/>
          <p14:tracePt t="4024" x="6396038" y="1814513"/>
          <p14:tracePt t="4031" x="6462713" y="1814513"/>
          <p14:tracePt t="4039" x="6519863" y="1814513"/>
          <p14:tracePt t="4054" x="6629400" y="1814513"/>
          <p14:tracePt t="4071" x="6700838" y="1814513"/>
          <p14:tracePt t="4087" x="6753225" y="1828800"/>
          <p14:tracePt t="4104" x="6829425" y="1857375"/>
          <p14:tracePt t="4121" x="6867525" y="1866900"/>
          <p14:tracePt t="4137" x="6905625" y="1876425"/>
          <p14:tracePt t="4154" x="6938963" y="1885950"/>
          <p14:tracePt t="4171" x="6986588" y="1885950"/>
          <p14:tracePt t="4187" x="7015163" y="1885950"/>
          <p14:tracePt t="4204" x="7058025" y="1890713"/>
          <p14:tracePt t="4221" x="7096125" y="1890713"/>
          <p14:tracePt t="4237" x="7186613" y="1890713"/>
          <p14:tracePt t="4254" x="7243763" y="1890713"/>
          <p14:tracePt t="4271" x="7315200" y="1890713"/>
          <p14:tracePt t="4288" x="7415213" y="1890713"/>
          <p14:tracePt t="4304" x="7486650" y="1890713"/>
          <p14:tracePt t="4321" x="7534275" y="1890713"/>
          <p14:tracePt t="4337" x="7600950" y="1890713"/>
          <p14:tracePt t="4354" x="7705725" y="1900238"/>
          <p14:tracePt t="4371" x="7767638" y="1900238"/>
          <p14:tracePt t="4387" x="7815263" y="1900238"/>
          <p14:tracePt t="4404" x="7853363" y="1900238"/>
          <p14:tracePt t="4421" x="7900988" y="1890713"/>
          <p14:tracePt t="4437" x="7920038" y="1885950"/>
          <p14:tracePt t="4454" x="7939088" y="1881188"/>
          <p14:tracePt t="4471" x="7953375" y="1881188"/>
          <p14:tracePt t="4487" x="7967663" y="1881188"/>
          <p14:tracePt t="4504" x="7972425" y="1881188"/>
          <p14:tracePt t="4521" x="7981950" y="1881188"/>
          <p14:tracePt t="4560" x="7981950" y="1885950"/>
          <p14:tracePt t="4575" x="7977188" y="1895475"/>
          <p14:tracePt t="4587" x="7958138" y="1905000"/>
          <p14:tracePt t="4604" x="7848600" y="1938338"/>
          <p14:tracePt t="4621" x="7720013" y="1971675"/>
          <p14:tracePt t="4637" x="7596188" y="1981200"/>
          <p14:tracePt t="4654" x="7462838" y="1981200"/>
          <p14:tracePt t="4671" x="7258050" y="1976438"/>
          <p14:tracePt t="4687" x="7167563" y="1952625"/>
          <p14:tracePt t="4704" x="7100888" y="1933575"/>
          <p14:tracePt t="4721" x="7034213" y="1881188"/>
          <p14:tracePt t="4737" x="7000875" y="1833563"/>
          <p14:tracePt t="4754" x="6967538" y="1781175"/>
          <p14:tracePt t="4771" x="6943725" y="1714500"/>
          <p14:tracePt t="4788" x="6943725" y="1600200"/>
          <p14:tracePt t="4804" x="6967538" y="1462088"/>
          <p14:tracePt t="4821" x="7000875" y="1347788"/>
          <p14:tracePt t="4837" x="7029450" y="1281113"/>
          <p14:tracePt t="4854" x="7086600" y="1223963"/>
          <p14:tracePt t="4871" x="7153275" y="1185863"/>
          <p14:tracePt t="4887" x="7239000" y="1162050"/>
          <p14:tracePt t="4904" x="7305675" y="1162050"/>
          <p14:tracePt t="4921" x="7386638" y="1176338"/>
          <p14:tracePt t="4937" x="7439025" y="1214438"/>
          <p14:tracePt t="4954" x="7491413" y="1262063"/>
          <p14:tracePt t="4971" x="7558088" y="1371600"/>
          <p14:tracePt t="4987" x="7586663" y="1433513"/>
          <p14:tracePt t="5004" x="7610475" y="1485900"/>
          <p14:tracePt t="5021" x="7615238" y="1547813"/>
          <p14:tracePt t="5037" x="7620000" y="1643063"/>
          <p14:tracePt t="5054" x="7620000" y="1704975"/>
          <p14:tracePt t="5071" x="7600950" y="1757363"/>
          <p14:tracePt t="5087" x="7581900" y="1795463"/>
          <p14:tracePt t="5104" x="7558088" y="1847850"/>
          <p14:tracePt t="5121" x="7539038" y="1881188"/>
          <p14:tracePt t="5137" x="7519988" y="1909763"/>
          <p14:tracePt t="5154" x="7500938" y="1933575"/>
          <p14:tracePt t="5171" x="7496175" y="1943100"/>
          <p14:tracePt t="5187" x="7491413" y="1947863"/>
          <p14:tracePt t="5204" x="7481888" y="1952625"/>
          <p14:tracePt t="5221" x="7481888" y="1957388"/>
          <p14:tracePt t="5309" x="7477125" y="1957388"/>
          <p14:tracePt t="6066" x="7453313" y="1957388"/>
          <p14:tracePt t="6073" x="7429500" y="1952625"/>
          <p14:tracePt t="6080" x="7400925" y="1938338"/>
          <p14:tracePt t="6089" x="7372350" y="1933575"/>
          <p14:tracePt t="6104" x="7319963" y="1905000"/>
          <p14:tracePt t="6121" x="7253288" y="1881188"/>
          <p14:tracePt t="6154" x="7077075" y="1847850"/>
          <p14:tracePt t="6187" x="6986588" y="1828800"/>
          <p14:tracePt t="6204" x="6958013" y="1824038"/>
          <p14:tracePt t="6221" x="6943725" y="1824038"/>
          <p14:tracePt t="6237" x="6934200" y="1824038"/>
          <p14:tracePt t="6308" x="6938963" y="1824038"/>
          <p14:tracePt t="6315" x="6962775" y="1824038"/>
          <p14:tracePt t="6323" x="6996113" y="1824038"/>
          <p14:tracePt t="6337" x="7110413" y="1814513"/>
          <p14:tracePt t="6354" x="7267575" y="1814513"/>
          <p14:tracePt t="6371" x="7458075" y="1795463"/>
          <p14:tracePt t="6387" x="7615238" y="1776413"/>
          <p14:tracePt t="6404" x="7839075" y="1743075"/>
          <p14:tracePt t="6420" x="7967663" y="1719263"/>
          <p14:tracePt t="6438" x="8072438" y="1700213"/>
          <p14:tracePt t="6454" x="8143875" y="1695450"/>
          <p14:tracePt t="6470" x="8205788" y="1681163"/>
          <p14:tracePt t="6487" x="8224838" y="1681163"/>
          <p14:tracePt t="6504" x="8248650" y="1681163"/>
          <p14:tracePt t="6521" x="8267700" y="1681163"/>
          <p14:tracePt t="6537" x="8272463" y="1681163"/>
          <p14:tracePt t="6554" x="8277225" y="1681163"/>
          <p14:tracePt t="6570" x="8286750" y="1681163"/>
          <p14:tracePt t="6587" x="8296275" y="1681163"/>
          <p14:tracePt t="6604" x="8301038" y="1681163"/>
          <p14:tracePt t="6621" x="8305800" y="1681163"/>
          <p14:tracePt t="6637" x="8310563" y="1681163"/>
          <p14:tracePt t="6654" x="8320088" y="1681163"/>
          <p14:tracePt t="6671" x="8329613" y="1681163"/>
          <p14:tracePt t="6734" x="8315325" y="1685925"/>
          <p14:tracePt t="6741" x="8305800" y="1685925"/>
          <p14:tracePt t="6754" x="8272463" y="1695450"/>
          <p14:tracePt t="6771" x="8034338" y="1719263"/>
          <p14:tracePt t="6787" x="7881938" y="1728788"/>
          <p14:tracePt t="6804" x="7691438" y="1728788"/>
          <p14:tracePt t="6821" x="7515225" y="1728788"/>
          <p14:tracePt t="6837" x="7343775" y="1738313"/>
          <p14:tracePt t="6854" x="7267575" y="1738313"/>
          <p14:tracePt t="6871" x="7205663" y="1747838"/>
          <p14:tracePt t="6888" x="7143750" y="1757363"/>
          <p14:tracePt t="6904" x="7105650" y="1757363"/>
          <p14:tracePt t="6920" x="7086600" y="1762125"/>
          <p14:tracePt t="6937" x="7077075" y="1762125"/>
          <p14:tracePt t="6954" x="7062788" y="1762125"/>
          <p14:tracePt t="6970" x="7058025" y="1762125"/>
          <p14:tracePt t="7035" x="7062788" y="1762125"/>
          <p14:tracePt t="7042" x="7077075" y="1762125"/>
          <p14:tracePt t="7054" x="7105650" y="1762125"/>
          <p14:tracePt t="7070" x="7172325" y="1762125"/>
          <p14:tracePt t="7087" x="7362825" y="1747838"/>
          <p14:tracePt t="7104" x="7491413" y="1733550"/>
          <p14:tracePt t="7121" x="7581900" y="1724025"/>
          <p14:tracePt t="7137" x="7677150" y="1709738"/>
          <p14:tracePt t="7154" x="7715250" y="1704975"/>
          <p14:tracePt t="7170" x="7734300" y="1704975"/>
          <p14:tracePt t="7187" x="7748588" y="1704975"/>
          <p14:tracePt t="7204" x="7758113" y="1704975"/>
          <p14:tracePt t="7220" x="7762875" y="1704975"/>
          <p14:tracePt t="7237" x="7767638" y="1704975"/>
          <p14:tracePt t="7285" x="7762875" y="1704975"/>
          <p14:tracePt t="7292" x="7743825" y="1709738"/>
          <p14:tracePt t="7304" x="7696200" y="1719263"/>
          <p14:tracePt t="7321" x="7329488" y="1766888"/>
          <p14:tracePt t="7337" x="6881813" y="1819275"/>
          <p14:tracePt t="7354" x="6496050" y="1866900"/>
          <p14:tracePt t="7370" x="6062663" y="1928813"/>
          <p14:tracePt t="7387" x="5710238" y="1981200"/>
          <p14:tracePt t="7404" x="5543550" y="1981200"/>
          <p14:tracePt t="7421" x="5443538" y="1981200"/>
          <p14:tracePt t="7437" x="5381625" y="1981200"/>
          <p14:tracePt t="7454" x="5324475" y="1971675"/>
          <p14:tracePt t="7470" x="5300663" y="1966913"/>
          <p14:tracePt t="7487" x="5276850" y="1962150"/>
          <p14:tracePt t="7504" x="5243513" y="1947863"/>
          <p14:tracePt t="7521" x="5195888" y="1938338"/>
          <p14:tracePt t="7537" x="5167313" y="1928813"/>
          <p14:tracePt t="7554" x="5133975" y="1924050"/>
          <p14:tracePt t="7571" x="5110163" y="1914525"/>
          <p14:tracePt t="7587" x="5100638" y="1914525"/>
          <p14:tracePt t="7604" x="5091113" y="1914525"/>
          <p14:tracePt t="7637" x="5095875" y="1905000"/>
          <p14:tracePt t="7654" x="5129213" y="1895475"/>
          <p14:tracePt t="7670" x="5214938" y="1871663"/>
          <p14:tracePt t="7687" x="5362575" y="1866900"/>
          <p14:tracePt t="7704" x="5576888" y="1838325"/>
          <p14:tracePt t="7720" x="5743575" y="1819275"/>
          <p14:tracePt t="7737" x="5934075" y="1800225"/>
          <p14:tracePt t="7754" x="6157913" y="1766888"/>
          <p14:tracePt t="7771" x="6253163" y="1752600"/>
          <p14:tracePt t="7787" x="6315075" y="1728788"/>
          <p14:tracePt t="7804" x="6348413" y="1719263"/>
          <p14:tracePt t="7821" x="6367463" y="1714500"/>
          <p14:tracePt t="7837" x="6376988" y="1714500"/>
          <p14:tracePt t="7854" x="6381750" y="1714500"/>
          <p14:tracePt t="7870" x="6386513" y="1714500"/>
          <p14:tracePt t="7968" x="6391275" y="1714500"/>
          <p14:tracePt t="7975" x="6396038" y="1714500"/>
          <p14:tracePt t="8731" x="6396038" y="1800225"/>
          <p14:tracePt t="8739" x="6391275" y="2005013"/>
          <p14:tracePt t="8746" x="6381750" y="2166938"/>
          <p14:tracePt t="8755" x="6362700" y="2281238"/>
          <p14:tracePt t="8770" x="6343650" y="2471738"/>
          <p14:tracePt t="8787" x="6300788" y="2767013"/>
          <p14:tracePt t="8820" x="6238875" y="3162300"/>
          <p14:tracePt t="8854" x="6215063" y="3357563"/>
          <p14:tracePt t="8871" x="6215063" y="3390900"/>
          <p14:tracePt t="8887" x="6215063" y="3400425"/>
          <p14:tracePt t="8904" x="6215063" y="3409950"/>
          <p14:tracePt t="8920" x="6215063" y="3414713"/>
          <p14:tracePt t="8937" x="6215063" y="3419475"/>
          <p14:tracePt t="8996" x="6215063" y="3424238"/>
          <p14:tracePt t="9003" x="6215063" y="3429000"/>
          <p14:tracePt t="9018" x="6215063" y="3433763"/>
          <p14:tracePt t="9025" x="6219825" y="3438525"/>
          <p14:tracePt t="9040" x="6224588" y="3443288"/>
          <p14:tracePt t="9054" x="6229350" y="3448050"/>
          <p14:tracePt t="9070" x="6238875" y="3457575"/>
          <p14:tracePt t="9087" x="6238875" y="3462338"/>
          <p14:tracePt t="9104" x="6238875" y="3467100"/>
          <p14:tracePt t="9120" x="6238875" y="3476625"/>
          <p14:tracePt t="9137" x="6238875" y="3486150"/>
          <p14:tracePt t="9154" x="6234113" y="3490913"/>
          <p14:tracePt t="9170" x="6224588" y="3490913"/>
          <p14:tracePt t="9187" x="6191250" y="3476625"/>
          <p14:tracePt t="9204" x="6148388" y="3419475"/>
          <p14:tracePt t="9220" x="6091238" y="3319463"/>
          <p14:tracePt t="9237" x="6053138" y="3252788"/>
          <p14:tracePt t="9254" x="6043613" y="3205163"/>
          <p14:tracePt t="9270" x="6038850" y="3190875"/>
          <p14:tracePt t="9287" x="6038850" y="3186113"/>
          <p14:tracePt t="9304" x="6038850" y="3176588"/>
          <p14:tracePt t="9320" x="6038850" y="3171825"/>
          <p14:tracePt t="9337" x="6038850" y="3167063"/>
          <p14:tracePt t="9371" x="6034088" y="3167063"/>
          <p14:tracePt t="9387" x="6024563" y="3167063"/>
          <p14:tracePt t="9404" x="6000750" y="3167063"/>
          <p14:tracePt t="9420" x="5948363" y="3171825"/>
          <p14:tracePt t="9437" x="5791200" y="3186113"/>
          <p14:tracePt t="9454" x="5700713" y="3186113"/>
          <p14:tracePt t="9470" x="5638800" y="3176588"/>
          <p14:tracePt t="9487" x="5591175" y="3157538"/>
          <p14:tracePt t="9504" x="5581650" y="3138488"/>
          <p14:tracePt t="9520" x="5581650" y="3081338"/>
          <p14:tracePt t="9537" x="5619750" y="3014663"/>
          <p14:tracePt t="9554" x="5738813" y="2924175"/>
          <p14:tracePt t="9570" x="5815013" y="2886075"/>
          <p14:tracePt t="9587" x="5867400" y="2881313"/>
          <p14:tracePt t="9604" x="5891213" y="2886075"/>
          <p14:tracePt t="9620" x="5910263" y="2909888"/>
          <p14:tracePt t="9637" x="5910263" y="2962275"/>
          <p14:tracePt t="9654" x="5891213" y="3000375"/>
          <p14:tracePt t="9670" x="5843588" y="3048000"/>
          <p14:tracePt t="9687" x="5691188" y="3167063"/>
          <p14:tracePt t="9704" x="5600700" y="3224213"/>
          <p14:tracePt t="9720" x="5514975" y="3271838"/>
          <p14:tracePt t="9737" x="5434013" y="3286125"/>
          <p14:tracePt t="9754" x="5419725" y="3286125"/>
          <p14:tracePt t="9770" x="5410200" y="3286125"/>
          <p14:tracePt t="9787" x="5405438" y="3286125"/>
          <p14:tracePt t="9804" x="5405438" y="3271838"/>
          <p14:tracePt t="9820" x="5405438" y="3267075"/>
          <p14:tracePt t="9837" x="5405438" y="3257550"/>
          <p14:tracePt t="9854" x="5414963" y="3252788"/>
          <p14:tracePt t="9870" x="5424488" y="3243263"/>
          <p14:tracePt t="9887" x="5443538" y="3238500"/>
          <p14:tracePt t="9904" x="5481638" y="3228975"/>
          <p14:tracePt t="9921" x="5614988" y="3228975"/>
          <p14:tracePt t="9937" x="5686425" y="3228975"/>
          <p14:tracePt t="9954" x="5729288" y="3228975"/>
          <p14:tracePt t="9970" x="5757863" y="3228975"/>
          <p14:tracePt t="9987" x="5776913" y="3228975"/>
          <p14:tracePt t="10004" x="5786438" y="3228975"/>
          <p14:tracePt t="10020" x="5800725" y="3228975"/>
          <p14:tracePt t="10037" x="5824538" y="3228975"/>
          <p14:tracePt t="10054" x="5853113" y="3238500"/>
          <p14:tracePt t="10070" x="5872163" y="3248025"/>
          <p14:tracePt t="10087" x="5881688" y="3252788"/>
          <p14:tracePt t="10104" x="5881688" y="3267075"/>
          <p14:tracePt t="10120" x="5795963" y="3357563"/>
          <p14:tracePt t="10137" x="5591175" y="3490913"/>
          <p14:tracePt t="10154" x="5353050" y="3614738"/>
          <p14:tracePt t="10170" x="4867275" y="3895725"/>
          <p14:tracePt t="10187" x="4638675" y="4043363"/>
          <p14:tracePt t="10204" x="4452938" y="4133850"/>
          <p14:tracePt t="10220" x="4291013" y="4205288"/>
          <p14:tracePt t="10237" x="4133850" y="4257675"/>
          <p14:tracePt t="10254" x="4043363" y="4271963"/>
          <p14:tracePt t="10270" x="3952875" y="4281488"/>
          <p14:tracePt t="10287" x="3890963" y="4281488"/>
          <p14:tracePt t="10304" x="3814763" y="4281488"/>
          <p14:tracePt t="10320" x="3781425" y="4286250"/>
          <p14:tracePt t="10337" x="3762375" y="4286250"/>
          <p14:tracePt t="10354" x="3752850" y="4286250"/>
          <p14:tracePt t="10370" x="3748088" y="4291013"/>
          <p14:tracePt t="10582" x="3695700" y="4324350"/>
          <p14:tracePt t="10589" x="3624263" y="4367213"/>
          <p14:tracePt t="10597" x="3543300" y="4405313"/>
          <p14:tracePt t="10604" x="3462338" y="4443413"/>
          <p14:tracePt t="10620" x="3295650" y="4514850"/>
          <p14:tracePt t="10637" x="3190875" y="4552950"/>
          <p14:tracePt t="10654" x="3124200" y="4591050"/>
          <p14:tracePt t="10670" x="3057525" y="4681538"/>
          <p14:tracePt t="10687" x="3014663" y="4786313"/>
          <p14:tracePt t="10704" x="3000375" y="4872038"/>
          <p14:tracePt t="10720" x="2986088" y="4933950"/>
          <p14:tracePt t="10737" x="3000375" y="5072063"/>
          <p14:tracePt t="10754" x="3014663" y="5186363"/>
          <p14:tracePt t="10770" x="3048000" y="5281613"/>
          <p14:tracePt t="10787" x="3086100" y="5357813"/>
          <p14:tracePt t="10804" x="3109913" y="5381625"/>
          <p14:tracePt t="10820" x="3148013" y="5400675"/>
          <p14:tracePt t="10837" x="3200400" y="5414963"/>
          <p14:tracePt t="10854" x="3305175" y="5410200"/>
          <p14:tracePt t="10870" x="3409950" y="5367338"/>
          <p14:tracePt t="10887" x="3524250" y="5291138"/>
          <p14:tracePt t="10904" x="3614738" y="5210175"/>
          <p14:tracePt t="10920" x="3690938" y="5100638"/>
          <p14:tracePt t="10937" x="3705225" y="4995863"/>
          <p14:tracePt t="10954" x="3676650" y="4867275"/>
          <p14:tracePt t="10971" x="3567113" y="4705350"/>
          <p14:tracePt t="10987" x="3476625" y="4633913"/>
          <p14:tracePt t="11004" x="3367088" y="4562475"/>
          <p14:tracePt t="11020" x="3281363" y="4538663"/>
          <p14:tracePt t="11037" x="3233738" y="4529138"/>
          <p14:tracePt t="11053" x="3224213" y="4529138"/>
          <p14:tracePt t="11070" x="3214688" y="4529138"/>
          <p14:tracePt t="11111" x="3228975" y="4524375"/>
          <p14:tracePt t="11120" x="3257550" y="4514850"/>
          <p14:tracePt t="11137" x="3400425" y="4438650"/>
          <p14:tracePt t="11154" x="3748088" y="4191000"/>
          <p14:tracePt t="11170" x="4281488" y="3871913"/>
          <p14:tracePt t="11187" x="4710113" y="3595688"/>
          <p14:tracePt t="11204" x="5053013" y="3371850"/>
          <p14:tracePt t="11221" x="5429250" y="3171825"/>
          <p14:tracePt t="11237" x="5576888" y="3119438"/>
          <p14:tracePt t="11254" x="5695950" y="3086100"/>
          <p14:tracePt t="11270" x="5767388" y="3081338"/>
          <p14:tracePt t="11272" x="5791200" y="3081338"/>
          <p14:tracePt t="11287" x="5834063" y="3081338"/>
          <p14:tracePt t="11304" x="5862638" y="3081338"/>
          <p14:tracePt t="11320" x="5891213" y="3081338"/>
          <p14:tracePt t="11337" x="5919788" y="3081338"/>
          <p14:tracePt t="11353" x="5981700" y="3081338"/>
          <p14:tracePt t="11370" x="6038850" y="3081338"/>
          <p14:tracePt t="11387" x="6086475" y="3071813"/>
          <p14:tracePt t="11404" x="6124575" y="3071813"/>
          <p14:tracePt t="11420" x="6172200" y="3067050"/>
          <p14:tracePt t="11437" x="6181725" y="3067050"/>
          <p14:tracePt t="11453" x="6191250" y="3067050"/>
          <p14:tracePt t="11470" x="6200775" y="3062288"/>
          <p14:tracePt t="11487" x="6200775" y="3052763"/>
          <p14:tracePt t="11503" x="6162675" y="3000375"/>
          <p14:tracePt t="11520" x="6100763" y="2909888"/>
          <p14:tracePt t="11537" x="5957888" y="2795588"/>
          <p14:tracePt t="11554" x="5815013" y="2733675"/>
          <p14:tracePt t="11570" x="5691188" y="2714625"/>
          <p14:tracePt t="11587" x="5605463" y="2724150"/>
          <p14:tracePt t="11604" x="5467350" y="2881313"/>
          <p14:tracePt t="11620" x="5381625" y="3005138"/>
          <p14:tracePt t="11637" x="5310188" y="3157538"/>
          <p14:tracePt t="11654" x="5253038" y="3424238"/>
          <p14:tracePt t="11670" x="5253038" y="3538538"/>
          <p14:tracePt t="11687" x="5295900" y="3676650"/>
          <p14:tracePt t="11704" x="5353050" y="3795713"/>
          <p14:tracePt t="11720" x="5438775" y="3905250"/>
          <p14:tracePt t="11737" x="5529263" y="3957638"/>
          <p14:tracePt t="11754" x="5653088" y="3962400"/>
          <p14:tracePt t="11770" x="5762625" y="3929063"/>
          <p14:tracePt t="11771" x="5819775" y="3890963"/>
          <p14:tracePt t="11787" x="5919788" y="3814763"/>
          <p14:tracePt t="11804" x="6005513" y="3724275"/>
          <p14:tracePt t="11821" x="6072188" y="3614738"/>
          <p14:tracePt t="11837" x="6124575" y="3486150"/>
          <p14:tracePt t="11854" x="6129338" y="3333750"/>
          <p14:tracePt t="11870" x="6105525" y="3281363"/>
          <p14:tracePt t="11888" x="6076950" y="3248025"/>
          <p14:tracePt t="11904" x="6043613" y="3224213"/>
          <p14:tracePt t="11920" x="6015038" y="3219450"/>
          <p14:tracePt t="11937" x="5995988" y="3219450"/>
          <p14:tracePt t="11953" x="5976938" y="3219450"/>
          <p14:tracePt t="11970" x="5967413" y="3224213"/>
          <p14:tracePt t="11987" x="5962650" y="3224213"/>
          <p14:tracePt t="12176" x="6081713" y="3248025"/>
          <p14:tracePt t="12183" x="6281738" y="3286125"/>
          <p14:tracePt t="12190" x="6548438" y="3343275"/>
          <p14:tracePt t="12204" x="6815138" y="3414713"/>
          <p14:tracePt t="12220" x="7458075" y="3609975"/>
          <p14:tracePt t="12237" x="7777163" y="3700463"/>
          <p14:tracePt t="12254" x="7977188" y="3748088"/>
          <p14:tracePt t="12270" x="8115300" y="3771900"/>
          <p14:tracePt t="12272" x="8148638" y="3771900"/>
          <p14:tracePt t="12287" x="8177213" y="3771900"/>
          <p14:tracePt t="12303" x="8181975" y="3771900"/>
          <p14:tracePt t="12484" x="8243888" y="3771900"/>
          <p14:tracePt t="12492" x="8320088" y="3776663"/>
          <p14:tracePt t="12503" x="8367713" y="3786188"/>
          <p14:tracePt t="12520" x="8496300" y="3800475"/>
          <p14:tracePt t="12537" x="8539163" y="3800475"/>
          <p14:tracePt t="12553" x="8567738" y="3800475"/>
          <p14:tracePt t="12570" x="8577263" y="3800475"/>
          <p14:tracePt t="12587" x="8582025" y="3800475"/>
          <p14:tracePt t="12620" x="8572500" y="3800475"/>
          <p14:tracePt t="12637" x="8510588" y="3776663"/>
          <p14:tracePt t="12654" x="8281988" y="3743325"/>
          <p14:tracePt t="12670" x="8158163" y="3743325"/>
          <p14:tracePt t="12687" x="8062913" y="3762375"/>
          <p14:tracePt t="12703" x="7967663" y="3800475"/>
          <p14:tracePt t="12720" x="7796213" y="4014788"/>
          <p14:tracePt t="12737" x="7715250" y="4181475"/>
          <p14:tracePt t="12754" x="7648575" y="4410075"/>
          <p14:tracePt t="12770" x="7605713" y="4733925"/>
          <p14:tracePt t="12787" x="7615238" y="4876800"/>
          <p14:tracePt t="12804" x="7653338" y="5038725"/>
          <p14:tracePt t="12820" x="7700963" y="5157788"/>
          <p14:tracePt t="12837" x="7758113" y="5243513"/>
          <p14:tracePt t="12853" x="7815263" y="5276850"/>
          <p14:tracePt t="12870" x="7915275" y="5329238"/>
          <p14:tracePt t="12887" x="8062913" y="5353050"/>
          <p14:tracePt t="12903" x="8267700" y="5357813"/>
          <p14:tracePt t="12920" x="8396288" y="5305425"/>
          <p14:tracePt t="12937" x="8520113" y="5219700"/>
          <p14:tracePt t="12954" x="8662988" y="5062538"/>
          <p14:tracePt t="12970" x="8724900" y="4953000"/>
          <p14:tracePt t="12987" x="8758238" y="4829175"/>
          <p14:tracePt t="13003" x="8724900" y="4633913"/>
          <p14:tracePt t="13020" x="8562975" y="4410075"/>
          <p14:tracePt t="13037" x="8272463" y="4157663"/>
          <p14:tracePt t="13054" x="7934325" y="3929063"/>
          <p14:tracePt t="13070" x="7615238" y="3786188"/>
          <p14:tracePt t="13087" x="7277100" y="3705225"/>
          <p14:tracePt t="13104" x="7162800" y="3690938"/>
          <p14:tracePt t="13120" x="7091363" y="3681413"/>
          <p14:tracePt t="13137" x="7067550" y="3676650"/>
          <p14:tracePt t="13153" x="7043738" y="3676650"/>
          <p14:tracePt t="13170" x="7038975" y="3676650"/>
          <p14:tracePt t="13187" x="7024688" y="3676650"/>
          <p14:tracePt t="13203" x="6977063" y="3662363"/>
          <p14:tracePt t="13220" x="6924675" y="3652838"/>
          <p14:tracePt t="13237" x="6862763" y="3643313"/>
          <p14:tracePt t="13253" x="6791325" y="3638550"/>
          <p14:tracePt t="13270" x="6653213" y="3619500"/>
          <p14:tracePt t="13287" x="6581775" y="3614738"/>
          <p14:tracePt t="13303" x="6548438" y="3609975"/>
          <p14:tracePt t="13320" x="6534150" y="3605213"/>
          <p14:tracePt t="13337" x="6524625" y="3605213"/>
          <p14:tracePt t="13370" x="6557963" y="3605213"/>
          <p14:tracePt t="13387" x="6672263" y="3629025"/>
          <p14:tracePt t="13403" x="6977063" y="3686175"/>
          <p14:tracePt t="13420" x="7148513" y="3729038"/>
          <p14:tracePt t="13437" x="7300913" y="3800475"/>
          <p14:tracePt t="13453" x="7458075" y="3886200"/>
          <p14:tracePt t="13470" x="7505700" y="3924300"/>
          <p14:tracePt t="13487" x="7529513" y="3948113"/>
          <p14:tracePt t="13503" x="7539038" y="3957638"/>
          <p14:tracePt t="13520" x="7548563" y="3967163"/>
          <p14:tracePt t="13537" x="7553325" y="3971925"/>
          <p14:tracePt t="13645" x="7539038" y="3967163"/>
          <p14:tracePt t="13652" x="7500938" y="3952875"/>
          <p14:tracePt t="13659" x="7443788" y="3929063"/>
          <p14:tracePt t="13670" x="7372350" y="3895725"/>
          <p14:tracePt t="13687" x="7167563" y="3819525"/>
          <p14:tracePt t="13704" x="6872288" y="3743325"/>
          <p14:tracePt t="13720" x="6691313" y="3729038"/>
          <p14:tracePt t="13737" x="6548438" y="3729038"/>
          <p14:tracePt t="13753" x="6448425" y="3729038"/>
          <p14:tracePt t="13770" x="6376988" y="3733800"/>
          <p14:tracePt t="13787" x="6357938" y="3733800"/>
          <p14:tracePt t="13803" x="6343650" y="3733800"/>
          <p14:tracePt t="13820" x="6334125" y="3733800"/>
          <p14:tracePt t="13837" x="6324600" y="3733800"/>
          <p14:tracePt t="13853" x="6319838" y="3733800"/>
          <p14:tracePt t="13870" x="6315075" y="3733800"/>
          <p14:tracePt t="13887" x="6291263" y="3733800"/>
          <p14:tracePt t="13903" x="6276975" y="3733800"/>
          <p14:tracePt t="13920" x="6262688" y="3733800"/>
          <p14:tracePt t="13937" x="6253163" y="3733800"/>
          <p14:tracePt t="13953" x="6243638" y="3733800"/>
          <p14:tracePt t="14203" x="6219825" y="3733800"/>
          <p14:tracePt t="14210" x="6196013" y="3743325"/>
          <p14:tracePt t="14220" x="6172200" y="3748088"/>
          <p14:tracePt t="14237" x="6134100" y="3752850"/>
          <p14:tracePt t="14254" x="6110288" y="3757613"/>
          <p14:tracePt t="14270" x="6091238" y="3757613"/>
          <p14:tracePt t="14287" x="6086475" y="3757613"/>
          <p14:tracePt t="14304" x="6081713" y="3757613"/>
          <p14:tracePt t="14320" x="6072188" y="3757613"/>
          <p14:tracePt t="14629" x="6076950" y="3752850"/>
          <p14:tracePt t="14636" x="6086475" y="3748088"/>
          <p14:tracePt t="14644" x="6096000" y="3743325"/>
          <p14:tracePt t="14653" x="6110288" y="3729038"/>
          <p14:tracePt t="14670" x="6134100" y="3719513"/>
          <p14:tracePt t="14687" x="6157913" y="3709988"/>
          <p14:tracePt t="14703" x="6167438" y="3700463"/>
          <p14:tracePt t="14720" x="6172200" y="3700463"/>
          <p14:tracePt t="14737" x="6181725" y="3700463"/>
          <p14:tracePt t="14753" x="6191250" y="3700463"/>
          <p14:tracePt t="14770" x="6196013" y="3695700"/>
          <p14:tracePt t="14787" x="6200775" y="3690938"/>
          <p14:tracePt t="14803" x="6210300" y="3676650"/>
          <p14:tracePt t="14820" x="6234113" y="3667125"/>
          <p14:tracePt t="14837" x="6243638" y="3662363"/>
          <p14:tracePt t="14853" x="6257925" y="3657600"/>
          <p14:tracePt t="14870" x="6267450" y="3652838"/>
          <p14:tracePt t="14887" x="6276975" y="3652838"/>
          <p14:tracePt t="14903" x="6281738" y="3652838"/>
          <p14:tracePt t="14920" x="6286500" y="3652838"/>
          <p14:tracePt t="15238" x="6296025" y="3643313"/>
          <p14:tracePt t="15246" x="6300788" y="3633788"/>
          <p14:tracePt t="15253" x="6305550" y="3629025"/>
          <p14:tracePt t="15270" x="6315075" y="3619500"/>
          <p14:tracePt t="15287" x="6319838" y="3614738"/>
          <p14:tracePt t="15303" x="6324600" y="3605213"/>
          <p14:tracePt t="15422" x="6324600" y="3600450"/>
          <p14:tracePt t="15430" x="6319838" y="3595688"/>
          <p14:tracePt t="15444" x="6310313" y="3586163"/>
          <p14:tracePt t="15453" x="6300788" y="3581400"/>
          <p14:tracePt t="15470" x="6276975" y="3576638"/>
          <p14:tracePt t="15487" x="6257925" y="3576638"/>
          <p14:tracePt t="15503" x="6224588" y="3571875"/>
          <p14:tracePt t="15520" x="6215063" y="3571875"/>
          <p14:tracePt t="15537" x="6200775" y="3562350"/>
          <p14:tracePt t="15553" x="6181725" y="3562350"/>
          <p14:tracePt t="15570" x="6153150" y="3557588"/>
          <p14:tracePt t="15586" x="6129338" y="3548063"/>
          <p14:tracePt t="15603" x="6096000" y="3548063"/>
          <p14:tracePt t="15620" x="6034088" y="3548063"/>
          <p14:tracePt t="15637" x="5991225" y="3548063"/>
          <p14:tracePt t="15653" x="5948363" y="3548063"/>
          <p14:tracePt t="15670" x="5910263" y="3548063"/>
          <p14:tracePt t="15687" x="5867400" y="3548063"/>
          <p14:tracePt t="15703" x="5829300" y="3548063"/>
          <p14:tracePt t="15720" x="5795963" y="3548063"/>
          <p14:tracePt t="15737" x="5767388" y="3548063"/>
          <p14:tracePt t="15753" x="5705475" y="3543300"/>
          <p14:tracePt t="15770" x="5662613" y="3543300"/>
          <p14:tracePt t="15786" x="5624513" y="3543300"/>
          <p14:tracePt t="15803" x="5567363" y="3543300"/>
          <p14:tracePt t="15820" x="5538788" y="3543300"/>
          <p14:tracePt t="15837" x="5514975" y="3557588"/>
          <p14:tracePt t="15853" x="5491163" y="3567113"/>
          <p14:tracePt t="15870" x="5462588" y="3590925"/>
          <p14:tracePt t="15886" x="5448300" y="3600450"/>
          <p14:tracePt t="15903" x="5438775" y="3605213"/>
          <p14:tracePt t="15920" x="5434013" y="3609975"/>
          <p14:tracePt t="15936" x="5424488" y="3619500"/>
          <p14:tracePt t="15953" x="5414963" y="3624263"/>
          <p14:tracePt t="15970" x="5414963" y="3638550"/>
          <p14:tracePt t="15986" x="5414963" y="3652838"/>
          <p14:tracePt t="16003" x="5414963" y="3671888"/>
          <p14:tracePt t="16020" x="5419725" y="3676650"/>
          <p14:tracePt t="16036" x="5424488" y="3686175"/>
          <p14:tracePt t="16053" x="5448300" y="3700463"/>
          <p14:tracePt t="16070" x="5486400" y="3714750"/>
          <p14:tracePt t="16086" x="5529263" y="3719513"/>
          <p14:tracePt t="16103" x="5591175" y="3733800"/>
          <p14:tracePt t="16120" x="5681663" y="3733800"/>
          <p14:tracePt t="16137" x="5734050" y="3733800"/>
          <p14:tracePt t="16153" x="5776913" y="3733800"/>
          <p14:tracePt t="16170" x="5824538" y="3733800"/>
          <p14:tracePt t="16186" x="5900738" y="3729038"/>
          <p14:tracePt t="16203" x="5962650" y="3724275"/>
          <p14:tracePt t="16220" x="6019800" y="3719513"/>
          <p14:tracePt t="16237" x="6096000" y="3705225"/>
          <p14:tracePt t="16253" x="6138863" y="3700463"/>
          <p14:tracePt t="16270" x="6191250" y="3686175"/>
          <p14:tracePt t="16287" x="6234113" y="3671888"/>
          <p14:tracePt t="16303" x="6305550" y="3648075"/>
          <p14:tracePt t="16320" x="6329363" y="3633788"/>
          <p14:tracePt t="16336" x="6348413" y="3624263"/>
          <p14:tracePt t="16353" x="6357938" y="3619500"/>
          <p14:tracePt t="16370" x="6362700" y="3609975"/>
          <p14:tracePt t="16387" x="6362700" y="3605213"/>
          <p14:tracePt t="16403" x="6357938" y="3590925"/>
          <p14:tracePt t="16420" x="6329363" y="3548063"/>
          <p14:tracePt t="16436" x="6291263" y="3514725"/>
          <p14:tracePt t="16453" x="6238875" y="3481388"/>
          <p14:tracePt t="16470" x="6172200" y="3452813"/>
          <p14:tracePt t="16487" x="6038850" y="3424238"/>
          <p14:tracePt t="16503" x="5967413" y="3414713"/>
          <p14:tracePt t="16520" x="5919788" y="3414713"/>
          <p14:tracePt t="16536" x="5881688" y="3414713"/>
          <p14:tracePt t="16553" x="5834063" y="3419475"/>
          <p14:tracePt t="16570" x="5791200" y="3433763"/>
          <p14:tracePt t="16587" x="5748338" y="3457575"/>
          <p14:tracePt t="16603" x="5710238" y="3486150"/>
          <p14:tracePt t="16620" x="5634038" y="3529013"/>
          <p14:tracePt t="16636" x="5591175" y="3562350"/>
          <p14:tracePt t="16653" x="5553075" y="3595688"/>
          <p14:tracePt t="16670" x="5524500" y="3624263"/>
          <p14:tracePt t="16686" x="5505450" y="3638550"/>
          <p14:tracePt t="16703" x="5495925" y="3648075"/>
          <p14:tracePt t="16720" x="5491163" y="3657600"/>
          <p14:tracePt t="16736" x="5481638" y="3667125"/>
          <p14:tracePt t="16753" x="5476875" y="3667125"/>
          <p14:tracePt t="16770" x="5476875" y="3671888"/>
          <p14:tracePt t="16786" x="5476875" y="3676650"/>
          <p14:tracePt t="16803" x="5505450" y="3690938"/>
          <p14:tracePt t="16820" x="5553075" y="3700463"/>
          <p14:tracePt t="16836" x="5614988" y="3714750"/>
          <p14:tracePt t="16854" x="5691188" y="3729038"/>
          <p14:tracePt t="16870" x="5738813" y="3729038"/>
          <p14:tracePt t="16886" x="5781675" y="3729038"/>
          <p14:tracePt t="16903" x="5834063" y="3729038"/>
          <p14:tracePt t="16920" x="5900738" y="3719513"/>
          <p14:tracePt t="16936" x="5953125" y="3705225"/>
          <p14:tracePt t="16953" x="5986463" y="3700463"/>
          <p14:tracePt t="16970" x="6034088" y="3681413"/>
          <p14:tracePt t="16986" x="6081713" y="3657600"/>
          <p14:tracePt t="17003" x="6105525" y="3638550"/>
          <p14:tracePt t="17020" x="6119813" y="3624263"/>
          <p14:tracePt t="17036" x="6129338" y="3614738"/>
          <p14:tracePt t="17053" x="6138863" y="3600450"/>
          <p14:tracePt t="17070" x="6143625" y="3595688"/>
          <p14:tracePt t="17086" x="6143625" y="3581400"/>
          <p14:tracePt t="17103" x="6138863" y="3552825"/>
          <p14:tracePt t="17120" x="6119813" y="3533775"/>
          <p14:tracePt t="17136" x="6096000" y="3509963"/>
          <p14:tracePt t="17153" x="6043613" y="3481388"/>
          <p14:tracePt t="17170" x="5953125" y="3448050"/>
          <p14:tracePt t="17186" x="5900738" y="3433763"/>
          <p14:tracePt t="17203" x="5857875" y="3433763"/>
          <p14:tracePt t="17220" x="5815013" y="3443288"/>
          <p14:tracePt t="17236" x="5743575" y="3467100"/>
          <p14:tracePt t="17253" x="5695950" y="3495675"/>
          <p14:tracePt t="17270" x="5648325" y="3519488"/>
          <p14:tracePt t="17287" x="5610225" y="3557588"/>
          <p14:tracePt t="17303" x="5591175" y="3571875"/>
          <p14:tracePt t="17320" x="5576888" y="3595688"/>
          <p14:tracePt t="17336" x="5562600" y="3609975"/>
          <p14:tracePt t="17353" x="5562600" y="3629025"/>
          <p14:tracePt t="17370" x="5562600" y="3643313"/>
          <p14:tracePt t="17386" x="5576888" y="3652838"/>
          <p14:tracePt t="17403" x="5595938" y="3667125"/>
          <p14:tracePt t="17420" x="5662613" y="3690938"/>
          <p14:tracePt t="17436" x="5705475" y="3700463"/>
          <p14:tracePt t="17453" x="5762625" y="3705225"/>
          <p14:tracePt t="17470" x="5824538" y="3719513"/>
          <p14:tracePt t="17486" x="5929313" y="3719513"/>
          <p14:tracePt t="17503" x="5995988" y="3719513"/>
          <p14:tracePt t="17520" x="6048375" y="3714750"/>
          <p14:tracePt t="17537" x="6110288" y="3700463"/>
          <p14:tracePt t="17553" x="6153150" y="3686175"/>
          <p14:tracePt t="17570" x="6191250" y="3662363"/>
          <p14:tracePt t="17586" x="6229350" y="3633788"/>
          <p14:tracePt t="17603" x="6257925" y="3614738"/>
          <p14:tracePt t="17620" x="6267450" y="3609975"/>
          <p14:tracePt t="17636" x="6276975" y="3605213"/>
          <p14:tracePt t="17653" x="6276975" y="3595688"/>
          <p14:tracePt t="17686" x="6267450" y="3590925"/>
          <p14:tracePt t="17703" x="6253163" y="3586163"/>
          <p14:tracePt t="17720" x="6234113" y="3586163"/>
          <p14:tracePt t="17736" x="6210300" y="3586163"/>
          <p14:tracePt t="17753" x="6200775" y="3590925"/>
          <p14:tracePt t="17770" x="6191250" y="3590925"/>
          <p14:tracePt t="17786" x="6186488" y="3590925"/>
          <p14:tracePt t="19013" x="6176963" y="3590925"/>
          <p14:tracePt t="19022" x="6167438" y="3590925"/>
          <p14:tracePt t="19028" x="6153150" y="3590925"/>
          <p14:tracePt t="19036" x="6138863" y="3590925"/>
          <p14:tracePt t="19053" x="6110288" y="3595688"/>
          <p14:tracePt t="19070" x="6086475" y="3595688"/>
          <p14:tracePt t="19103" x="6067425" y="3595688"/>
          <p14:tracePt t="19175" x="6072188" y="3595688"/>
          <p14:tracePt t="19182" x="6076950" y="3595688"/>
          <p14:tracePt t="19189" x="6086475" y="3595688"/>
          <p14:tracePt t="19203" x="6100763" y="3590925"/>
          <p14:tracePt t="19220" x="6167438" y="3571875"/>
          <p14:tracePt t="19236" x="6219825" y="3557588"/>
          <p14:tracePt t="19253" x="6272213" y="3552825"/>
          <p14:tracePt t="19270" x="6348413" y="3543300"/>
          <p14:tracePt t="19286" x="6391275" y="3543300"/>
          <p14:tracePt t="19303" x="6434138" y="3543300"/>
          <p14:tracePt t="19320" x="6467475" y="3552825"/>
          <p14:tracePt t="19336" x="6538913" y="3567113"/>
          <p14:tracePt t="19353" x="6581775" y="3571875"/>
          <p14:tracePt t="19370" x="6624638" y="3576638"/>
          <p14:tracePt t="19386" x="6677025" y="3590925"/>
          <p14:tracePt t="19403" x="6743700" y="3609975"/>
          <p14:tracePt t="19419" x="6781800" y="3614738"/>
          <p14:tracePt t="19436" x="6810375" y="3629025"/>
          <p14:tracePt t="19453" x="6843713" y="3638550"/>
          <p14:tracePt t="19470" x="6853238" y="3643313"/>
          <p14:tracePt t="19486" x="6858000" y="3643313"/>
          <p14:tracePt t="19689" x="6915150" y="3671888"/>
          <p14:tracePt t="19696" x="6981825" y="3705225"/>
          <p14:tracePt t="19704" x="7058025" y="3762375"/>
          <p14:tracePt t="19720" x="7200900" y="3862388"/>
          <p14:tracePt t="19736" x="7310438" y="3948113"/>
          <p14:tracePt t="19753" x="7434263" y="4043363"/>
          <p14:tracePt t="19770" x="7610475" y="4191000"/>
          <p14:tracePt t="19786" x="7691438" y="4271963"/>
          <p14:tracePt t="19803" x="7753350" y="4324350"/>
          <p14:tracePt t="19820" x="7791450" y="4357688"/>
          <p14:tracePt t="19836" x="7834313" y="4395788"/>
          <p14:tracePt t="19853" x="7848600" y="4405313"/>
          <p14:tracePt t="19870" x="7862888" y="4414838"/>
          <p14:tracePt t="19889" x="7877175" y="4424363"/>
          <p14:tracePt t="19904" x="7881938" y="4424363"/>
          <p14:tracePt t="19921" x="7886700" y="4424363"/>
          <p14:tracePt t="19937" x="7891463" y="4424363"/>
          <p14:tracePt t="19953" x="7896225" y="4424363"/>
          <p14:tracePt t="20218" x="7943850" y="4410075"/>
          <p14:tracePt t="20225" x="8010525" y="4381500"/>
          <p14:tracePt t="20236" x="8081963" y="4367213"/>
          <p14:tracePt t="20253" x="8210550" y="4314825"/>
          <p14:tracePt t="20270" x="8372475" y="4281488"/>
          <p14:tracePt t="20286" x="8434388" y="4267200"/>
          <p14:tracePt t="20303" x="8477250" y="4267200"/>
          <p14:tracePt t="20320" x="8529638" y="4267200"/>
          <p14:tracePt t="20336" x="8558213" y="4267200"/>
          <p14:tracePt t="20354" x="8582025" y="4267200"/>
          <p14:tracePt t="20370" x="8610600" y="4262438"/>
          <p14:tracePt t="20386" x="8658225" y="4248150"/>
          <p14:tracePt t="20403" x="8686800" y="4243388"/>
          <p14:tracePt t="20420" x="8729663" y="4229100"/>
          <p14:tracePt t="20436" x="8763000" y="4219575"/>
          <p14:tracePt t="20453" x="8801100" y="4195763"/>
          <p14:tracePt t="20469" x="8824913" y="4176713"/>
          <p14:tracePt t="20487" x="8843963" y="4171950"/>
          <p14:tracePt t="20503" x="8858250" y="4162425"/>
          <p14:tracePt t="20520" x="8877300" y="4133850"/>
          <p14:tracePt t="20536" x="8891588" y="4105275"/>
          <p14:tracePt t="20553" x="8901113" y="4067175"/>
          <p14:tracePt t="20570" x="8910638" y="4005263"/>
          <p14:tracePt t="20587" x="8905875" y="3971925"/>
          <p14:tracePt t="20603" x="8886825" y="3933825"/>
          <p14:tracePt t="20620" x="8863013" y="3905250"/>
          <p14:tracePt t="20636" x="8805863" y="3852863"/>
          <p14:tracePt t="20653" x="8763000" y="3829050"/>
          <p14:tracePt t="20670" x="8715375" y="3814763"/>
          <p14:tracePt t="20686" x="8686800" y="3800475"/>
          <p14:tracePt t="20703" x="8634413" y="3790950"/>
          <p14:tracePt t="20719" x="8591550" y="3790950"/>
          <p14:tracePt t="20736" x="8548688" y="3790950"/>
          <p14:tracePt t="20753" x="8443913" y="3800475"/>
          <p14:tracePt t="20769" x="8372475" y="3814763"/>
          <p14:tracePt t="20786" x="8315325" y="3833813"/>
          <p14:tracePt t="20803" x="8272463" y="3852863"/>
          <p14:tracePt t="20820" x="8215313" y="3890963"/>
          <p14:tracePt t="20836" x="8191500" y="3910013"/>
          <p14:tracePt t="20853" x="8167688" y="3933825"/>
          <p14:tracePt t="20870" x="8148638" y="3976688"/>
          <p14:tracePt t="20886" x="8129588" y="4067175"/>
          <p14:tracePt t="20903" x="8124825" y="4124325"/>
          <p14:tracePt t="20920" x="8124825" y="4205288"/>
          <p14:tracePt t="20936" x="8148638" y="4291013"/>
          <p14:tracePt t="20953" x="8186738" y="4371975"/>
          <p14:tracePt t="20970" x="8215313" y="4410075"/>
          <p14:tracePt t="20987" x="8243888" y="4433888"/>
          <p14:tracePt t="21004" x="8291513" y="4452938"/>
          <p14:tracePt t="21020" x="8329613" y="4457700"/>
          <p14:tracePt t="21037" x="8372475" y="4457700"/>
          <p14:tracePt t="21054" x="8405813" y="4457700"/>
          <p14:tracePt t="21072" x="8462963" y="4433888"/>
          <p14:tracePt t="21087" x="8515350" y="4405313"/>
          <p14:tracePt t="21103" x="8582025" y="4376738"/>
          <p14:tracePt t="21119" x="8658225" y="4348163"/>
          <p14:tracePt t="21136" x="8720138" y="4324350"/>
          <p14:tracePt t="21153" x="8748713" y="4310063"/>
          <p14:tracePt t="21169" x="8767763" y="4300538"/>
          <p14:tracePt t="21186" x="8777288" y="4295775"/>
          <p14:tracePt t="21203" x="8786813" y="4286250"/>
          <p14:tracePt t="21220" x="8786813" y="4271963"/>
          <p14:tracePt t="21237" x="8767763" y="4248150"/>
          <p14:tracePt t="21254" x="8677275" y="4157663"/>
          <p14:tracePt t="21270" x="8615363" y="4076700"/>
          <p14:tracePt t="21286" x="8553450" y="4005263"/>
          <p14:tracePt t="21306" x="8443913" y="3929063"/>
          <p14:tracePt t="21321" x="8382000" y="3910013"/>
          <p14:tracePt t="21337" x="8310563" y="3900488"/>
          <p14:tracePt t="21353" x="8267700" y="3910013"/>
          <p14:tracePt t="21369" x="8229600" y="3914775"/>
          <p14:tracePt t="21386" x="8181975" y="3943350"/>
          <p14:tracePt t="21403" x="8148638" y="3981450"/>
          <p14:tracePt t="21419" x="8124825" y="4029075"/>
          <p14:tracePt t="21436" x="8091488" y="4090988"/>
          <p14:tracePt t="21453" x="8081963" y="4129088"/>
          <p14:tracePt t="21469" x="8072438" y="4176713"/>
          <p14:tracePt t="21486" x="8067675" y="4229100"/>
          <p14:tracePt t="21503" x="8067675" y="4324350"/>
          <p14:tracePt t="21519" x="8091488" y="4376738"/>
          <p14:tracePt t="21536" x="8115300" y="4400550"/>
          <p14:tracePt t="21553" x="8158163" y="4433888"/>
          <p14:tracePt t="21569" x="8262938" y="4476750"/>
          <p14:tracePt t="21587" x="8329613" y="4476750"/>
          <p14:tracePt t="21604" x="8382000" y="4476750"/>
          <p14:tracePt t="21620" x="8477250" y="4467225"/>
          <p14:tracePt t="21636" x="8539163" y="4443413"/>
          <p14:tracePt t="21653" x="8605838" y="4414838"/>
          <p14:tracePt t="21669" x="8662988" y="4391025"/>
          <p14:tracePt t="21686" x="8720138" y="4338638"/>
          <p14:tracePt t="21703" x="8753475" y="4305300"/>
          <p14:tracePt t="21720" x="8777288" y="4276725"/>
          <p14:tracePt t="21736" x="8796338" y="4243388"/>
          <p14:tracePt t="21753" x="8810625" y="4191000"/>
          <p14:tracePt t="21769" x="8820150" y="4129088"/>
          <p14:tracePt t="21786" x="8810625" y="4048125"/>
          <p14:tracePt t="21803" x="8777288" y="3948113"/>
          <p14:tracePt t="21819" x="8724900" y="3881438"/>
          <p14:tracePt t="21836" x="8667750" y="3848100"/>
          <p14:tracePt t="21853" x="8610600" y="3814763"/>
          <p14:tracePt t="21870" x="8515350" y="3790950"/>
          <p14:tracePt t="21886" x="8434388" y="3790950"/>
          <p14:tracePt t="21903" x="8372475" y="3800475"/>
          <p14:tracePt t="21919" x="8310563" y="3814763"/>
          <p14:tracePt t="21936" x="8248650" y="3838575"/>
          <p14:tracePt t="21954" x="8210550" y="3857625"/>
          <p14:tracePt t="21970" x="8181975" y="3871913"/>
          <p14:tracePt t="21986" x="8148638" y="3895725"/>
          <p14:tracePt t="22003" x="8115300" y="3924300"/>
          <p14:tracePt t="22020" x="8091488" y="3948113"/>
          <p14:tracePt t="22037" x="8072438" y="3971925"/>
          <p14:tracePt t="22054" x="8048625" y="4005263"/>
          <p14:tracePt t="22071" x="8034338" y="4029075"/>
          <p14:tracePt t="22087" x="8020050" y="4052888"/>
          <p14:tracePt t="22104" x="8010525" y="4095750"/>
          <p14:tracePt t="22121" x="8001000" y="4181475"/>
          <p14:tracePt t="22137" x="8005763" y="4252913"/>
          <p14:tracePt t="22154" x="8010525" y="4295775"/>
          <p14:tracePt t="22170" x="8015288" y="4329113"/>
          <p14:tracePt t="22186" x="8039100" y="4348163"/>
          <p14:tracePt t="22203" x="8048625" y="4362450"/>
          <p14:tracePt t="22219" x="8072438" y="4381500"/>
          <p14:tracePt t="22236" x="8105775" y="4391025"/>
          <p14:tracePt t="22253" x="8205788" y="4414838"/>
          <p14:tracePt t="22269" x="8262938" y="4419600"/>
          <p14:tracePt t="22286" x="8324850" y="4419600"/>
          <p14:tracePt t="22304" x="8410575" y="4410075"/>
          <p14:tracePt t="22320" x="8472488" y="4395788"/>
          <p14:tracePt t="22336" x="8529638" y="4391025"/>
          <p14:tracePt t="22353" x="8601075" y="4381500"/>
          <p14:tracePt t="22370" x="8682038" y="4362450"/>
          <p14:tracePt t="22386" x="8734425" y="4343400"/>
          <p14:tracePt t="22403" x="8767763" y="4329113"/>
          <p14:tracePt t="22419" x="8791575" y="4314825"/>
          <p14:tracePt t="22436" x="8829675" y="4286250"/>
          <p14:tracePt t="22453" x="8839200" y="4267200"/>
          <p14:tracePt t="22469" x="8853488" y="4248150"/>
          <p14:tracePt t="22486" x="8863013" y="4224338"/>
          <p14:tracePt t="22503" x="8872538" y="4191000"/>
          <p14:tracePt t="22519" x="8872538" y="4162425"/>
          <p14:tracePt t="22536" x="8853488" y="4124325"/>
          <p14:tracePt t="22553" x="8801100" y="4029075"/>
          <p14:tracePt t="22569" x="8763000" y="3981450"/>
          <p14:tracePt t="22586" x="8710613" y="3933825"/>
          <p14:tracePt t="22603" x="8653463" y="3895725"/>
          <p14:tracePt t="22619" x="8582025" y="3867150"/>
          <p14:tracePt t="22636" x="8553450" y="3857625"/>
          <p14:tracePt t="22653" x="8520113" y="3857625"/>
          <p14:tracePt t="22669" x="8496300" y="3857625"/>
          <p14:tracePt t="22686" x="8453438" y="3857625"/>
          <p14:tracePt t="22703" x="8424863" y="3862388"/>
          <p14:tracePt t="22719" x="8386763" y="3871913"/>
          <p14:tracePt t="22736" x="8324850" y="3905250"/>
          <p14:tracePt t="22753" x="8286750" y="3938588"/>
          <p14:tracePt t="22769" x="8248650" y="3962400"/>
          <p14:tracePt t="22786" x="8215313" y="3986213"/>
          <p14:tracePt t="22803" x="8181975" y="4010025"/>
          <p14:tracePt t="22819" x="8167688" y="4024313"/>
          <p14:tracePt t="22836" x="8148638" y="4043363"/>
          <p14:tracePt t="22853" x="8134350" y="4057650"/>
          <p14:tracePt t="22869" x="8110538" y="4100513"/>
          <p14:tracePt t="22886" x="8096250" y="4129088"/>
          <p14:tracePt t="22903" x="8091488" y="4157663"/>
          <p14:tracePt t="22920" x="8091488" y="4219575"/>
          <p14:tracePt t="22936" x="8096250" y="4252913"/>
          <p14:tracePt t="22953" x="8105775" y="4276725"/>
          <p14:tracePt t="22969" x="8120063" y="4286250"/>
          <p14:tracePt t="22986" x="8177213" y="4305300"/>
          <p14:tracePt t="23003" x="8239125" y="4319588"/>
          <p14:tracePt t="23019" x="8315325" y="4319588"/>
          <p14:tracePt t="23036" x="8377238" y="4319588"/>
          <p14:tracePt t="23053" x="8496300" y="4300538"/>
          <p14:tracePt t="23069" x="8577263" y="4276725"/>
          <p14:tracePt t="23086" x="8643938" y="4248150"/>
          <p14:tracePt t="23103" x="8710613" y="4219575"/>
          <p14:tracePt t="23120" x="8782050" y="4181475"/>
          <p14:tracePt t="23136" x="8810625" y="4162425"/>
          <p14:tracePt t="23153" x="8834438" y="4143375"/>
          <p14:tracePt t="23170" x="8863013" y="4124325"/>
          <p14:tracePt t="23186" x="8867775" y="4119563"/>
          <p14:tracePt t="23203" x="8872538" y="4100513"/>
          <p14:tracePt t="23219" x="8882063" y="4086225"/>
          <p14:tracePt t="23236" x="8882063" y="4067175"/>
          <p14:tracePt t="23253" x="8872538" y="4043363"/>
          <p14:tracePt t="23269" x="8848725" y="4014788"/>
          <p14:tracePt t="23286" x="8801100" y="3971925"/>
          <p14:tracePt t="23303" x="8715375" y="3924300"/>
          <p14:tracePt t="23320" x="8662988" y="3910013"/>
          <p14:tracePt t="23336" x="8629650" y="3900488"/>
          <p14:tracePt t="23353" x="8601075" y="3900488"/>
          <p14:tracePt t="23370" x="8567738" y="3905250"/>
          <p14:tracePt t="23386" x="8543925" y="3919538"/>
          <p14:tracePt t="23403" x="8520113" y="3924300"/>
          <p14:tracePt t="23420" x="8501063" y="3933825"/>
          <p14:tracePt t="23436" x="8486775" y="3938588"/>
          <p14:tracePt t="23453" x="8482013" y="3938588"/>
          <p14:tracePt t="23469" x="8472488" y="3938588"/>
          <p14:tracePt t="23486" x="8462963" y="3938588"/>
          <p14:tracePt t="23780" x="8448675" y="3952875"/>
          <p14:tracePt t="23787" x="8439150" y="3971925"/>
          <p14:tracePt t="23794" x="8424863" y="4000500"/>
          <p14:tracePt t="23803" x="8410575" y="4029075"/>
          <p14:tracePt t="23819" x="8396288" y="4071938"/>
          <p14:tracePt t="23836" x="8396288" y="4119563"/>
          <p14:tracePt t="23853" x="8401050" y="4181475"/>
          <p14:tracePt t="23869" x="8415338" y="4205288"/>
          <p14:tracePt t="23886" x="8439150" y="4229100"/>
          <p14:tracePt t="23903" x="8472488" y="4252913"/>
          <p14:tracePt t="23919" x="8534400" y="4286250"/>
          <p14:tracePt t="23936" x="8577263" y="4291013"/>
          <p14:tracePt t="23953" x="8629650" y="4291013"/>
          <p14:tracePt t="23969" x="8677275" y="4291013"/>
          <p14:tracePt t="23986" x="8753475" y="4271963"/>
          <p14:tracePt t="24003" x="8801100" y="4252913"/>
          <p14:tracePt t="24019" x="8829675" y="4233863"/>
          <p14:tracePt t="24036" x="8858250" y="4224338"/>
          <p14:tracePt t="24053" x="8863013" y="4214813"/>
          <p14:tracePt t="24069" x="8867775" y="4210050"/>
          <p14:tracePt t="24087" x="8877300" y="4210050"/>
          <p14:tracePt t="24302" x="8886825" y="4210050"/>
          <p14:tracePt t="24308" x="8896350" y="4214813"/>
          <p14:tracePt t="24319" x="8910638" y="4229100"/>
          <p14:tracePt t="24336" x="8920163" y="4243388"/>
          <p14:tracePt t="24353" x="8943975" y="4333875"/>
          <p14:tracePt t="24370" x="8943975" y="4410075"/>
          <p14:tracePt t="24386" x="8934450" y="4471988"/>
          <p14:tracePt t="24403" x="8915400" y="4519613"/>
          <p14:tracePt t="24419" x="8867775" y="4567238"/>
          <p14:tracePt t="24436" x="8820150" y="4600575"/>
          <p14:tracePt t="24453" x="8782050" y="4624388"/>
          <p14:tracePt t="24469" x="8753475" y="4643438"/>
          <p14:tracePt t="24486" x="8705850" y="4657725"/>
          <p14:tracePt t="24503" x="8677275" y="4667250"/>
          <p14:tracePt t="24519" x="8653463" y="4672013"/>
          <p14:tracePt t="24536" x="8605838" y="4686300"/>
          <p14:tracePt t="24553" x="8567738" y="4691063"/>
          <p14:tracePt t="24569" x="8539163" y="4691063"/>
          <p14:tracePt t="24586" x="8515350" y="4691063"/>
          <p14:tracePt t="24603" x="8458200" y="4691063"/>
          <p14:tracePt t="24619" x="8415338" y="4691063"/>
          <p14:tracePt t="24636" x="8382000" y="4691063"/>
          <p14:tracePt t="24653" x="8339138" y="4686300"/>
          <p14:tracePt t="24669" x="8267700" y="4672013"/>
          <p14:tracePt t="24686" x="8224838" y="4657725"/>
          <p14:tracePt t="24703" x="8181975" y="4657725"/>
          <p14:tracePt t="24719" x="8120063" y="4652963"/>
          <p14:tracePt t="24736" x="8086725" y="4652963"/>
          <p14:tracePt t="24752" x="8048625" y="4652963"/>
          <p14:tracePt t="24769" x="8020050" y="4652963"/>
          <p14:tracePt t="24786" x="7981950" y="4648200"/>
          <p14:tracePt t="24802" x="7972425" y="4648200"/>
          <p14:tracePt t="24819" x="7962900" y="4648200"/>
          <p14:tracePt t="24836" x="7958138" y="4648200"/>
          <p14:tracePt t="24853" x="7953375" y="4648200"/>
          <p14:tracePt t="24875" x="7958138" y="4643438"/>
          <p14:tracePt t="24886" x="7981950" y="4638675"/>
          <p14:tracePt t="24903" x="8134350" y="4605338"/>
          <p14:tracePt t="24919" x="8267700" y="4581525"/>
          <p14:tracePt t="24936" x="8458200" y="4572000"/>
          <p14:tracePt t="24953" x="8624888" y="4552950"/>
          <p14:tracePt t="24969" x="8820150" y="4529138"/>
          <p14:tracePt t="24986" x="8915400" y="4514850"/>
          <p14:tracePt t="25003" x="8996363" y="4505325"/>
          <p14:tracePt t="25019" x="9039225" y="4505325"/>
          <p14:tracePt t="25036" x="9082088" y="4505325"/>
          <p14:tracePt t="25053" x="9101138" y="4505325"/>
          <p14:tracePt t="25069" x="9105900" y="4505325"/>
          <p14:tracePt t="25086" x="9115425" y="4505325"/>
          <p14:tracePt t="25103" x="9115425" y="4510088"/>
          <p14:tracePt t="25119" x="9110663" y="4524375"/>
          <p14:tracePt t="25136" x="9077325" y="4552950"/>
          <p14:tracePt t="25153" x="8958263" y="4652963"/>
          <p14:tracePt t="25169" x="8843963" y="4748213"/>
          <p14:tracePt t="25186" x="8710613" y="4843463"/>
          <p14:tracePt t="25202" x="8591550" y="4924425"/>
          <p14:tracePt t="25219" x="8443913" y="4995863"/>
          <p14:tracePt t="25236" x="8377238" y="5024438"/>
          <p14:tracePt t="25253" x="8324850" y="5038725"/>
          <p14:tracePt t="25269" x="8281988" y="5053013"/>
          <p14:tracePt t="25271" x="8262938" y="5053013"/>
          <p14:tracePt t="25286" x="8224838" y="5062538"/>
          <p14:tracePt t="25302" x="8205788" y="5067300"/>
          <p14:tracePt t="25320" x="8196263" y="5067300"/>
          <p14:tracePt t="25338" x="8186738" y="5067300"/>
          <p14:tracePt t="25354" x="8181975" y="5067300"/>
          <p14:tracePt t="25390" x="8186738" y="5067300"/>
          <p14:tracePt t="25404" x="8201025" y="5067300"/>
          <p14:tracePt t="25420" x="8239125" y="5067300"/>
          <p14:tracePt t="25436" x="8286750" y="5062538"/>
          <p14:tracePt t="25455" x="8386763" y="5038725"/>
          <p14:tracePt t="25470" x="8429625" y="5019675"/>
          <p14:tracePt t="25487" x="8458200" y="5014913"/>
          <p14:tracePt t="25503" x="8477250" y="5005388"/>
          <p14:tracePt t="25520" x="8486775" y="5005388"/>
          <p14:tracePt t="25537" x="8491538" y="5005388"/>
          <p14:tracePt t="25587" x="8496300" y="5005388"/>
          <p14:tracePt t="25637" x="8501063" y="5005388"/>
          <p14:tracePt t="25652" x="8505825" y="5005388"/>
          <p14:tracePt t="25880" x="8472488" y="4991100"/>
          <p14:tracePt t="25888" x="8420100" y="4957763"/>
          <p14:tracePt t="25895" x="8367713" y="4924425"/>
          <p14:tracePt t="25903" x="8320088" y="4891088"/>
          <p14:tracePt t="25919" x="8239125" y="4838700"/>
          <p14:tracePt t="25936" x="8172450" y="4781550"/>
          <p14:tracePt t="25969" x="8077200" y="4705350"/>
          <p14:tracePt t="26002" x="8058150" y="4686300"/>
          <p14:tracePt t="26036" x="8058150" y="4676775"/>
          <p14:tracePt t="26052" x="8081963" y="4672013"/>
          <p14:tracePt t="26069" x="8139113" y="4657725"/>
          <p14:tracePt t="26086" x="8291513" y="4648200"/>
          <p14:tracePt t="26102" x="8358188" y="4652963"/>
          <p14:tracePt t="26119" x="8420100" y="4662488"/>
          <p14:tracePt t="26136" x="8462963" y="4672013"/>
          <p14:tracePt t="26153" x="8491538" y="4695825"/>
          <p14:tracePt t="26169" x="8501063" y="4705350"/>
          <p14:tracePt t="26186" x="8505825" y="4719638"/>
          <p14:tracePt t="26203" x="8501063" y="4776788"/>
          <p14:tracePt t="26219" x="8472488" y="4829175"/>
          <p14:tracePt t="26236" x="8420100" y="4910138"/>
          <p14:tracePt t="26253" x="8367713" y="4957763"/>
          <p14:tracePt t="26269" x="8291513" y="5024438"/>
          <p14:tracePt t="26286" x="8258175" y="5038725"/>
          <p14:tracePt t="26302" x="8243888" y="5048250"/>
          <p14:tracePt t="26319" x="8239125" y="5053013"/>
          <p14:tracePt t="26336" x="8229600" y="5057775"/>
          <p14:tracePt t="26352" x="8224838" y="5057775"/>
          <p14:tracePt t="26710" x="8110538" y="5091113"/>
          <p14:tracePt t="26717" x="7848600" y="5133975"/>
          <p14:tracePt t="26725" x="7496175" y="5195888"/>
          <p14:tracePt t="26737" x="7148513" y="5238750"/>
          <p14:tracePt t="26753" x="6267450" y="5353050"/>
          <p14:tracePt t="26770" x="5029200" y="5467350"/>
          <p14:tracePt t="26786" x="4391025" y="5481638"/>
          <p14:tracePt t="26820" x="3667125" y="5372100"/>
          <p14:tracePt t="26853" x="3567113" y="5329238"/>
          <p14:tracePt t="27048" x="3438525" y="5343525"/>
          <p14:tracePt t="27055" x="3314700" y="5362575"/>
          <p14:tracePt t="27069" x="3090863" y="5381625"/>
          <p14:tracePt t="27086" x="2867025" y="5400675"/>
          <p14:tracePt t="27102" x="2690813" y="5400675"/>
          <p14:tracePt t="27119" x="2590800" y="5400675"/>
          <p14:tracePt t="27136" x="2476500" y="5400675"/>
          <p14:tracePt t="27152" x="2395538" y="5400675"/>
          <p14:tracePt t="27169" x="2328863" y="5400675"/>
          <p14:tracePt t="27186" x="2276475" y="5391150"/>
          <p14:tracePt t="27202" x="2224088" y="5376863"/>
          <p14:tracePt t="27219" x="2205038" y="5376863"/>
          <p14:tracePt t="27236" x="2190750" y="5376863"/>
          <p14:tracePt t="27252" x="2181225" y="5376863"/>
          <p14:tracePt t="27269" x="2171700" y="5376863"/>
          <p14:tracePt t="27286" x="2166938" y="5376863"/>
          <p14:tracePt t="27302" x="2162175" y="5376863"/>
          <p14:tracePt t="27319" x="2152650" y="5376863"/>
          <p14:tracePt t="27336" x="2138363" y="5376863"/>
          <p14:tracePt t="27352" x="2119313" y="5376863"/>
          <p14:tracePt t="27369" x="2071688" y="5391150"/>
          <p14:tracePt t="27386" x="1981200" y="5429250"/>
          <p14:tracePt t="27402" x="1905000" y="5457825"/>
          <p14:tracePt t="27419" x="1852613" y="5486400"/>
          <p14:tracePt t="27436" x="1800225" y="5500688"/>
          <p14:tracePt t="27452" x="1738313" y="5510213"/>
          <p14:tracePt t="27469" x="1695450" y="5510213"/>
          <p14:tracePt t="27486" x="1652588" y="5510213"/>
          <p14:tracePt t="27503" x="1595438" y="5491163"/>
          <p14:tracePt t="27519" x="1562100" y="5467350"/>
          <p14:tracePt t="27535" x="1528763" y="5443538"/>
          <p14:tracePt t="27552" x="1504950" y="5419725"/>
          <p14:tracePt t="27569" x="1471613" y="5348288"/>
          <p14:tracePt t="27586" x="1466850" y="5253038"/>
          <p14:tracePt t="27602" x="1490663" y="5172075"/>
          <p14:tracePt t="27620" x="1552575" y="5072063"/>
          <p14:tracePt t="27636" x="1600200" y="5033963"/>
          <p14:tracePt t="27652" x="1676400" y="5005388"/>
          <p14:tracePt t="27669" x="1766888" y="4986338"/>
          <p14:tracePt t="27686" x="1862138" y="5005388"/>
          <p14:tracePt t="27702" x="1990725" y="5076825"/>
          <p14:tracePt t="27719" x="2052638" y="5148263"/>
          <p14:tracePt t="27736" x="2090738" y="5195888"/>
          <p14:tracePt t="27752" x="2124075" y="5262563"/>
          <p14:tracePt t="27769" x="2133600" y="5291138"/>
          <p14:tracePt t="27786" x="2138363" y="5324475"/>
          <p14:tracePt t="27802" x="2133600" y="5362575"/>
          <p14:tracePt t="27819" x="2109788" y="5443538"/>
          <p14:tracePt t="27836" x="2076450" y="5486400"/>
          <p14:tracePt t="27852" x="2038350" y="5529263"/>
          <p14:tracePt t="27869" x="1981200" y="5562600"/>
          <p14:tracePt t="27886" x="1895475" y="5605463"/>
          <p14:tracePt t="27902" x="1843088" y="5619750"/>
          <p14:tracePt t="27919" x="1795463" y="5624513"/>
          <p14:tracePt t="27935" x="1752600" y="5614988"/>
          <p14:tracePt t="27952" x="1685925" y="5572125"/>
          <p14:tracePt t="27969" x="1652588" y="5534025"/>
          <p14:tracePt t="27986" x="1619250" y="5476875"/>
          <p14:tracePt t="28002" x="1590675" y="5395913"/>
          <p14:tracePt t="28019" x="1590675" y="5295900"/>
          <p14:tracePt t="28035" x="1628775" y="5167313"/>
          <p14:tracePt t="28052" x="1685925" y="5076825"/>
          <p14:tracePt t="28069" x="1757363" y="5005388"/>
          <p14:tracePt t="28085" x="1843088" y="4986338"/>
          <p14:tracePt t="28102" x="1924050" y="4986338"/>
          <p14:tracePt t="28119" x="2000250" y="5014913"/>
          <p14:tracePt t="28136" x="2100263" y="5119688"/>
          <p14:tracePt t="28152" x="2143125" y="5176838"/>
          <p14:tracePt t="28169" x="2171700" y="5224463"/>
          <p14:tracePt t="28186" x="2190750" y="5291138"/>
          <p14:tracePt t="28202" x="2185988" y="5353050"/>
          <p14:tracePt t="28219" x="2171700" y="5414963"/>
          <p14:tracePt t="28235" x="2138363" y="5472113"/>
          <p14:tracePt t="28252" x="2047875" y="5543550"/>
          <p14:tracePt t="28269" x="1981200" y="5591175"/>
          <p14:tracePt t="28285" x="1924050" y="5614988"/>
          <p14:tracePt t="28302" x="1866900" y="5624513"/>
          <p14:tracePt t="28319" x="1795463" y="5610225"/>
          <p14:tracePt t="28335" x="1747838" y="5567363"/>
          <p14:tracePt t="28352" x="1700213" y="5491163"/>
          <p14:tracePt t="28369" x="1671638" y="5414963"/>
          <p14:tracePt t="28385" x="1685925" y="5224463"/>
          <p14:tracePt t="28402" x="1738313" y="5038725"/>
          <p14:tracePt t="28419" x="1795463" y="4953000"/>
          <p14:tracePt t="28436" x="1905000" y="4876800"/>
          <p14:tracePt t="28452" x="2028825" y="4848225"/>
          <p14:tracePt t="28469" x="2133600" y="4862513"/>
          <p14:tracePt t="28486" x="2224088" y="4910138"/>
          <p14:tracePt t="28502" x="2314575" y="5019675"/>
          <p14:tracePt t="28519" x="2362200" y="5095875"/>
          <p14:tracePt t="28536" x="2386013" y="5172075"/>
          <p14:tracePt t="28552" x="2390775" y="5243513"/>
          <p14:tracePt t="28569" x="2376488" y="5372100"/>
          <p14:tracePt t="28585" x="2338388" y="5424488"/>
          <p14:tracePt t="28602" x="2295525" y="5457825"/>
          <p14:tracePt t="28619" x="2152650" y="5500688"/>
          <p14:tracePt t="28635" x="2071688" y="5500688"/>
          <p14:tracePt t="28652" x="2005013" y="5476875"/>
          <p14:tracePt t="28669" x="1947863" y="5434013"/>
          <p14:tracePt t="28686" x="1881188" y="5362575"/>
          <p14:tracePt t="28702" x="1843088" y="5314950"/>
          <p14:tracePt t="28719" x="1819275" y="5286375"/>
          <p14:tracePt t="28736" x="1804988" y="5262563"/>
          <p14:tracePt t="28752" x="1800225" y="5248275"/>
          <p14:tracePt t="28769" x="1800225" y="5224463"/>
          <p14:tracePt t="28786" x="1814513" y="5210175"/>
          <p14:tracePt t="28802" x="1857375" y="5191125"/>
          <p14:tracePt t="28819" x="1976438" y="5176838"/>
          <p14:tracePt t="28835" x="2047875" y="5191125"/>
          <p14:tracePt t="28852" x="2105025" y="5214938"/>
          <p14:tracePt t="28869" x="2147888" y="5253038"/>
          <p14:tracePt t="28885" x="2162175" y="5300663"/>
          <p14:tracePt t="28902" x="2157413" y="5381625"/>
          <p14:tracePt t="28919" x="2119313" y="5448300"/>
          <p14:tracePt t="28935" x="2043113" y="5510213"/>
          <p14:tracePt t="28952" x="1966913" y="5548313"/>
          <p14:tracePt t="28969" x="1895475" y="5553075"/>
          <p14:tracePt t="28985" x="1824038" y="5553075"/>
          <p14:tracePt t="29002" x="1743075" y="5495925"/>
          <p14:tracePt t="29019" x="1709738" y="5457825"/>
          <p14:tracePt t="29035" x="1690688" y="5419725"/>
          <p14:tracePt t="29052" x="1700213" y="5357813"/>
          <p14:tracePt t="29069" x="1728788" y="5329238"/>
          <p14:tracePt t="29086" x="1766888" y="5295900"/>
          <p14:tracePt t="29102" x="1819275" y="5291138"/>
          <p14:tracePt t="29119" x="1885950" y="5291138"/>
          <p14:tracePt t="29135" x="1919288" y="5291138"/>
          <p14:tracePt t="29152" x="1938338" y="5305425"/>
          <p14:tracePt t="29169" x="1947863" y="5329238"/>
          <p14:tracePt t="29185" x="1952625" y="5381625"/>
          <p14:tracePt t="29202" x="1952625" y="5405438"/>
          <p14:tracePt t="29219" x="1952625" y="5419725"/>
          <p14:tracePt t="29236" x="1952625" y="5429250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직사각형 4"/>
          <p:cNvSpPr>
            <a:spLocks noChangeArrowheads="1"/>
          </p:cNvSpPr>
          <p:nvPr/>
        </p:nvSpPr>
        <p:spPr bwMode="auto">
          <a:xfrm>
            <a:off x="1136650" y="2565400"/>
            <a:ext cx="7200900" cy="1943100"/>
          </a:xfrm>
          <a:prstGeom prst="rect">
            <a:avLst/>
          </a:prstGeom>
          <a:solidFill>
            <a:srgbClr val="FF9BFF">
              <a:alpha val="2588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Local Inner Classes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216025"/>
            <a:ext cx="8915400" cy="4876800"/>
          </a:xfrm>
        </p:spPr>
        <p:txBody>
          <a:bodyPr/>
          <a:lstStyle/>
          <a:p>
            <a:pPr eaLnBrk="1" hangingPunct="1"/>
            <a:r>
              <a:rPr lang="en-US" altLang="ko-KR" sz="2000" dirty="0">
                <a:ea typeface="굴림" panose="020B0600000101010101" pitchFamily="50" charset="-127"/>
              </a:rPr>
              <a:t>You can define a class locally </a:t>
            </a:r>
            <a:r>
              <a:rPr lang="en-US" altLang="ko-KR" sz="2000" b="1" dirty="0">
                <a:ea typeface="굴림" panose="020B0600000101010101" pitchFamily="50" charset="-127"/>
              </a:rPr>
              <a:t>inside a single method.</a:t>
            </a:r>
          </a:p>
          <a:p>
            <a:pPr eaLnBrk="1" hangingPunct="1"/>
            <a:r>
              <a:rPr lang="en-US" altLang="ko-KR" sz="2000" dirty="0">
                <a:ea typeface="굴림" panose="020B0600000101010101" pitchFamily="50" charset="-127"/>
              </a:rPr>
              <a:t>A local inner class can access the fields of their outer classes.</a:t>
            </a:r>
          </a:p>
          <a:p>
            <a:pPr eaLnBrk="1" hangingPunct="1"/>
            <a:endParaRPr lang="en-US" altLang="ko-KR" sz="2000" b="1" dirty="0">
              <a:ea typeface="굴림" panose="020B0600000101010101" pitchFamily="50" charset="-127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639763" y="1963738"/>
            <a:ext cx="8813800" cy="44656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361950" algn="l"/>
                <a:tab pos="712788" algn="l"/>
                <a:tab pos="1074738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/>
              <a:t>class </a:t>
            </a:r>
            <a:r>
              <a:rPr kumimoji="1" lang="en-US" altLang="ko-KR" sz="1800" dirty="0" err="1"/>
              <a:t>TalkingClock</a:t>
            </a:r>
            <a:r>
              <a:rPr kumimoji="1" lang="en-US" altLang="ko-KR" sz="1800" dirty="0"/>
              <a:t> {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/>
              <a:t>  public void start(int </a:t>
            </a:r>
            <a:r>
              <a:rPr kumimoji="1" lang="en-US" altLang="ko-KR" sz="1800" b="1" dirty="0"/>
              <a:t>interval</a:t>
            </a:r>
            <a:r>
              <a:rPr kumimoji="1" lang="en-US" altLang="ko-KR" sz="1800" dirty="0"/>
              <a:t>, final </a:t>
            </a:r>
            <a:r>
              <a:rPr kumimoji="1" lang="en-US" altLang="ko-KR" sz="1800" dirty="0" err="1"/>
              <a:t>boolean</a:t>
            </a:r>
            <a:r>
              <a:rPr kumimoji="1" lang="en-US" altLang="ko-KR" sz="1800" dirty="0"/>
              <a:t> </a:t>
            </a:r>
            <a:r>
              <a:rPr kumimoji="1" lang="en-US" altLang="ko-KR" sz="1800" b="1" dirty="0"/>
              <a:t>beep</a:t>
            </a:r>
            <a:r>
              <a:rPr kumimoji="1" lang="en-US" altLang="ko-KR" sz="1800" dirty="0"/>
              <a:t>)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/>
              <a:t>      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class </a:t>
            </a:r>
            <a:r>
              <a:rPr kumimoji="1" lang="en-US" altLang="ko-KR" sz="1800" b="1" dirty="0" err="1">
                <a:solidFill>
                  <a:srgbClr val="FF0000"/>
                </a:solidFill>
              </a:rPr>
              <a:t>TimePrinter</a:t>
            </a:r>
            <a:r>
              <a:rPr kumimoji="1" lang="en-US" altLang="ko-KR" sz="1800" dirty="0"/>
              <a:t> implements ActionListener {	 // </a:t>
            </a:r>
            <a:r>
              <a:rPr kumimoji="1" lang="en-US" altLang="ko-KR" sz="1800" b="1" dirty="0"/>
              <a:t>local inner class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/>
              <a:t>         public void </a:t>
            </a:r>
            <a:r>
              <a:rPr kumimoji="1" lang="en-US" altLang="ko-KR" sz="1800" dirty="0" err="1"/>
              <a:t>actionPerformed</a:t>
            </a:r>
            <a:r>
              <a:rPr kumimoji="1" lang="en-US" altLang="ko-KR" sz="1800" dirty="0"/>
              <a:t>(</a:t>
            </a:r>
            <a:r>
              <a:rPr kumimoji="1" lang="en-US" altLang="ko-KR" sz="1800" dirty="0" err="1"/>
              <a:t>ActionEvent</a:t>
            </a:r>
            <a:r>
              <a:rPr kumimoji="1" lang="en-US" altLang="ko-KR" sz="1800" dirty="0"/>
              <a:t> event) { 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/>
              <a:t>            Date now = new Date();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/>
              <a:t>            System.out.println("At the tone, the time is " + now);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/>
              <a:t>            if (</a:t>
            </a:r>
            <a:r>
              <a:rPr kumimoji="1" lang="en-US" altLang="ko-KR" sz="1800" b="1" dirty="0"/>
              <a:t>beep</a:t>
            </a:r>
            <a:r>
              <a:rPr kumimoji="1" lang="en-US" altLang="ko-KR" sz="1800" dirty="0"/>
              <a:t>) </a:t>
            </a:r>
            <a:r>
              <a:rPr kumimoji="1" lang="en-US" altLang="ko-KR" sz="1800" dirty="0" err="1"/>
              <a:t>Toolkit.getDefaultToolkit</a:t>
            </a:r>
            <a:r>
              <a:rPr kumimoji="1" lang="en-US" altLang="ko-KR" sz="1800" dirty="0"/>
              <a:t>().beep();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/>
              <a:t>         }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/>
              <a:t>      }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/>
              <a:t>      ActionListener listener = </a:t>
            </a:r>
            <a:r>
              <a:rPr kumimoji="1" lang="en-US" altLang="ko-KR" sz="1800" b="1" dirty="0"/>
              <a:t>new </a:t>
            </a:r>
            <a:r>
              <a:rPr kumimoji="1" lang="en-US" altLang="ko-KR" sz="1800" b="1" dirty="0" err="1"/>
              <a:t>TimePrinter</a:t>
            </a:r>
            <a:r>
              <a:rPr kumimoji="1" lang="en-US" altLang="ko-KR" sz="1800" b="1" dirty="0"/>
              <a:t>();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/>
              <a:t>      Timer t = new Timer(</a:t>
            </a:r>
            <a:r>
              <a:rPr kumimoji="1" lang="en-US" altLang="ko-KR" sz="1800" b="1" dirty="0"/>
              <a:t>interval</a:t>
            </a:r>
            <a:r>
              <a:rPr kumimoji="1" lang="en-US" altLang="ko-KR" sz="1800" dirty="0"/>
              <a:t>, listener);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/>
              <a:t>      </a:t>
            </a:r>
            <a:r>
              <a:rPr kumimoji="1" lang="en-US" altLang="ko-KR" sz="1800" dirty="0" err="1"/>
              <a:t>t.start</a:t>
            </a:r>
            <a:r>
              <a:rPr kumimoji="1" lang="en-US" altLang="ko-KR" sz="1800" dirty="0"/>
              <a:t>();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/>
              <a:t>   }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/>
              <a:t>//   private int interval;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/>
              <a:t>//   private </a:t>
            </a:r>
            <a:r>
              <a:rPr kumimoji="1" lang="en-US" altLang="ko-KR" sz="1800" dirty="0" err="1"/>
              <a:t>boolean</a:t>
            </a:r>
            <a:r>
              <a:rPr kumimoji="1" lang="en-US" altLang="ko-KR" sz="1800" dirty="0"/>
              <a:t> beep;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695"/>
    </mc:Choice>
    <mc:Fallback xmlns="">
      <p:transition spd="slow" advTm="81695"/>
    </mc:Fallback>
  </mc:AlternateContent>
  <p:extLst>
    <p:ext uri="{3A86A75C-4F4B-4683-9AE1-C65F6400EC91}">
      <p14:laserTraceLst xmlns:p14="http://schemas.microsoft.com/office/powerpoint/2010/main">
        <p14:tracePtLst>
          <p14:tracePt t="738" x="2052638" y="5143500"/>
          <p14:tracePt t="745" x="2152650" y="4886325"/>
          <p14:tracePt t="753" x="2314575" y="4514850"/>
          <p14:tracePt t="764" x="2443163" y="4110038"/>
          <p14:tracePt t="781" x="2667000" y="3509963"/>
          <p14:tracePt t="797" x="2905125" y="2990850"/>
          <p14:tracePt t="831" x="3171825" y="2524125"/>
          <p14:tracePt t="864" x="3328988" y="2333625"/>
          <p14:tracePt t="880" x="3371850" y="2286000"/>
          <p14:tracePt t="897" x="3400425" y="2262188"/>
          <p14:tracePt t="914" x="3424238" y="2238375"/>
          <p14:tracePt t="930" x="3429000" y="2233613"/>
          <p14:tracePt t="947" x="3433763" y="2233613"/>
          <p14:tracePt t="1090" x="3476625" y="2152650"/>
          <p14:tracePt t="1098" x="3562350" y="1981200"/>
          <p14:tracePt t="1105" x="3662363" y="1804988"/>
          <p14:tracePt t="1114" x="3752850" y="1633538"/>
          <p14:tracePt t="1130" x="3862388" y="1476375"/>
          <p14:tracePt t="1147" x="3924300" y="1376363"/>
          <p14:tracePt t="1164" x="4000500" y="1276350"/>
          <p14:tracePt t="1180" x="4024313" y="1252538"/>
          <p14:tracePt t="1197" x="4029075" y="1238250"/>
          <p14:tracePt t="1214" x="4033838" y="1233488"/>
          <p14:tracePt t="1230" x="4033838" y="1223963"/>
          <p14:tracePt t="1247" x="4033838" y="1214438"/>
          <p14:tracePt t="1264" x="4029075" y="1204913"/>
          <p14:tracePt t="1281" x="4019550" y="1176338"/>
          <p14:tracePt t="1297" x="3995738" y="1128713"/>
          <p14:tracePt t="1314" x="3981450" y="1100138"/>
          <p14:tracePt t="1330" x="3967163" y="1076325"/>
          <p14:tracePt t="1347" x="3943350" y="1042988"/>
          <p14:tracePt t="1364" x="3919538" y="1028700"/>
          <p14:tracePt t="1380" x="3895725" y="1014413"/>
          <p14:tracePt t="1397" x="3867150" y="1000125"/>
          <p14:tracePt t="1414" x="3833813" y="990600"/>
          <p14:tracePt t="1430" x="3810000" y="990600"/>
          <p14:tracePt t="1447" x="3795713" y="990600"/>
          <p14:tracePt t="1463" x="3781425" y="990600"/>
          <p14:tracePt t="1480" x="3767138" y="990600"/>
          <p14:tracePt t="1497" x="3757613" y="990600"/>
          <p14:tracePt t="1514" x="3748088" y="990600"/>
          <p14:tracePt t="1531" x="3729038" y="990600"/>
          <p14:tracePt t="1547" x="3714750" y="990600"/>
          <p14:tracePt t="1564" x="3705225" y="990600"/>
          <p14:tracePt t="1580" x="3695700" y="990600"/>
          <p14:tracePt t="1597" x="3671888" y="990600"/>
          <p14:tracePt t="1614" x="3657600" y="995363"/>
          <p14:tracePt t="1630" x="3643313" y="995363"/>
          <p14:tracePt t="1647" x="3633788" y="995363"/>
          <p14:tracePt t="1664" x="3614738" y="995363"/>
          <p14:tracePt t="1680" x="3609975" y="995363"/>
          <p14:tracePt t="1697" x="3605213" y="995363"/>
          <p14:tracePt t="1713" x="3595688" y="995363"/>
          <p14:tracePt t="1730" x="3586163" y="995363"/>
          <p14:tracePt t="1747" x="3576638" y="995363"/>
          <p14:tracePt t="1763" x="3562350" y="995363"/>
          <p14:tracePt t="1780" x="3529013" y="995363"/>
          <p14:tracePt t="1797" x="3509963" y="995363"/>
          <p14:tracePt t="1813" x="3490913" y="995363"/>
          <p14:tracePt t="1830" x="3471863" y="995363"/>
          <p14:tracePt t="1847" x="3448050" y="995363"/>
          <p14:tracePt t="1863" x="3424238" y="1000125"/>
          <p14:tracePt t="1880" x="3409950" y="1000125"/>
          <p14:tracePt t="1897" x="3400425" y="1000125"/>
          <p14:tracePt t="1913" x="3381375" y="1004888"/>
          <p14:tracePt t="1930" x="3367088" y="1009650"/>
          <p14:tracePt t="1947" x="3357563" y="1009650"/>
          <p14:tracePt t="1964" x="3352800" y="1009650"/>
          <p14:tracePt t="1980" x="3343275" y="1009650"/>
          <p14:tracePt t="1997" x="3338513" y="1009650"/>
          <p14:tracePt t="2236" x="3333750" y="1009650"/>
          <p14:tracePt t="2508" x="3386138" y="1009650"/>
          <p14:tracePt t="2516" x="3476625" y="1009650"/>
          <p14:tracePt t="2523" x="3576638" y="1019175"/>
          <p14:tracePt t="2532" x="3676650" y="1028700"/>
          <p14:tracePt t="2547" x="3852863" y="1038225"/>
          <p14:tracePt t="2564" x="4024313" y="1047750"/>
          <p14:tracePt t="2597" x="4371975" y="1071563"/>
          <p14:tracePt t="2630" x="4500563" y="1081088"/>
          <p14:tracePt t="2647" x="4548188" y="1081088"/>
          <p14:tracePt t="2664" x="4605338" y="1085850"/>
          <p14:tracePt t="2680" x="4624388" y="1085850"/>
          <p14:tracePt t="2697" x="4638675" y="1085850"/>
          <p14:tracePt t="2714" x="4657725" y="1090613"/>
          <p14:tracePt t="2730" x="4662488" y="1090613"/>
          <p14:tracePt t="2747" x="4672013" y="1090613"/>
          <p14:tracePt t="3023" x="4724400" y="1090613"/>
          <p14:tracePt t="3031" x="4791075" y="1081088"/>
          <p14:tracePt t="3038" x="4857750" y="1081088"/>
          <p14:tracePt t="3047" x="4938713" y="1071563"/>
          <p14:tracePt t="3064" x="5062538" y="1062038"/>
          <p14:tracePt t="3081" x="5200650" y="1071563"/>
          <p14:tracePt t="3097" x="5281613" y="1081088"/>
          <p14:tracePt t="3113" x="5343525" y="1085850"/>
          <p14:tracePt t="3130" x="5410200" y="1095375"/>
          <p14:tracePt t="3147" x="5486400" y="1100138"/>
          <p14:tracePt t="3163" x="5538788" y="1100138"/>
          <p14:tracePt t="3180" x="5586413" y="1100138"/>
          <p14:tracePt t="3197" x="5624513" y="1100138"/>
          <p14:tracePt t="3213" x="5681663" y="1100138"/>
          <p14:tracePt t="3230" x="5724525" y="1100138"/>
          <p14:tracePt t="3247" x="5762625" y="1100138"/>
          <p14:tracePt t="3263" x="5791200" y="1100138"/>
          <p14:tracePt t="3280" x="5819775" y="1100138"/>
          <p14:tracePt t="3297" x="5834063" y="1100138"/>
          <p14:tracePt t="3313" x="5843588" y="1100138"/>
          <p14:tracePt t="3331" x="5853113" y="1100138"/>
          <p14:tracePt t="3347" x="5857875" y="1100138"/>
          <p14:tracePt t="3363" x="5862638" y="1100138"/>
          <p14:tracePt t="4866" x="5815013" y="1100138"/>
          <p14:tracePt t="4873" x="5748338" y="1109663"/>
          <p14:tracePt t="4881" x="5681663" y="1119188"/>
          <p14:tracePt t="4897" x="5538788" y="1119188"/>
          <p14:tracePt t="4913" x="5348288" y="1119188"/>
          <p14:tracePt t="4930" x="5172075" y="1119188"/>
          <p14:tracePt t="4963" x="4757738" y="1104900"/>
          <p14:tracePt t="4997" x="4500563" y="1104900"/>
          <p14:tracePt t="5013" x="4314825" y="1104900"/>
          <p14:tracePt t="5030" x="4191000" y="1104900"/>
          <p14:tracePt t="5047" x="4076700" y="1114425"/>
          <p14:tracePt t="5064" x="3948113" y="1133475"/>
          <p14:tracePt t="5080" x="3852863" y="1162050"/>
          <p14:tracePt t="5097" x="3752850" y="1195388"/>
          <p14:tracePt t="5113" x="3657600" y="1228725"/>
          <p14:tracePt t="5130" x="3543300" y="1271588"/>
          <p14:tracePt t="5147" x="3481388" y="1295400"/>
          <p14:tracePt t="5163" x="3438525" y="1300163"/>
          <p14:tracePt t="5180" x="3400425" y="1304925"/>
          <p14:tracePt t="5197" x="3362325" y="1304925"/>
          <p14:tracePt t="5213" x="3343275" y="1304925"/>
          <p14:tracePt t="5230" x="3333750" y="1295400"/>
          <p14:tracePt t="5247" x="3324225" y="1290638"/>
          <p14:tracePt t="5263" x="3319463" y="1281113"/>
          <p14:tracePt t="5280" x="3319463" y="1271588"/>
          <p14:tracePt t="5297" x="3324225" y="1257300"/>
          <p14:tracePt t="5314" x="3386138" y="1219200"/>
          <p14:tracePt t="5330" x="3481388" y="1185863"/>
          <p14:tracePt t="5347" x="3609975" y="1162050"/>
          <p14:tracePt t="5363" x="3733800" y="1147763"/>
          <p14:tracePt t="5380" x="3905250" y="1138238"/>
          <p14:tracePt t="5397" x="4062413" y="1119188"/>
          <p14:tracePt t="5413" x="4229100" y="1109663"/>
          <p14:tracePt t="5430" x="4343400" y="1104900"/>
          <p14:tracePt t="5447" x="4481513" y="1095375"/>
          <p14:tracePt t="5463" x="4572000" y="1095375"/>
          <p14:tracePt t="5480" x="4662488" y="1085850"/>
          <p14:tracePt t="5497" x="4752975" y="1085850"/>
          <p14:tracePt t="5513" x="4857750" y="1085850"/>
          <p14:tracePt t="5530" x="4933950" y="1085850"/>
          <p14:tracePt t="5547" x="5024438" y="1085850"/>
          <p14:tracePt t="5564" x="5162550" y="1085850"/>
          <p14:tracePt t="5580" x="5229225" y="1085850"/>
          <p14:tracePt t="5597" x="5310188" y="1085850"/>
          <p14:tracePt t="5613" x="5391150" y="1071563"/>
          <p14:tracePt t="5630" x="5553075" y="1062038"/>
          <p14:tracePt t="5646" x="5634038" y="1057275"/>
          <p14:tracePt t="5663" x="5691188" y="1047750"/>
          <p14:tracePt t="5680" x="5753100" y="1042988"/>
          <p14:tracePt t="5696" x="5791200" y="1042988"/>
          <p14:tracePt t="5713" x="5810250" y="1038225"/>
          <p14:tracePt t="5730" x="5829300" y="1038225"/>
          <p14:tracePt t="5747" x="5838825" y="1033463"/>
          <p14:tracePt t="5763" x="5843588" y="1033463"/>
          <p14:tracePt t="6012" x="5862638" y="1033463"/>
          <p14:tracePt t="6020" x="5886450" y="1033463"/>
          <p14:tracePt t="6030" x="5915025" y="1033463"/>
          <p14:tracePt t="6048" x="5948363" y="1033463"/>
          <p14:tracePt t="6065" x="5976938" y="1033463"/>
          <p14:tracePt t="6080" x="5991225" y="1033463"/>
          <p14:tracePt t="6097" x="5995988" y="1033463"/>
          <p14:tracePt t="6113" x="6000750" y="1033463"/>
          <p14:tracePt t="6130" x="6010275" y="1033463"/>
          <p14:tracePt t="6146" x="6015038" y="1033463"/>
          <p14:tracePt t="6630" x="5995988" y="1033463"/>
          <p14:tracePt t="6637" x="5972175" y="1033463"/>
          <p14:tracePt t="6646" x="5938838" y="1033463"/>
          <p14:tracePt t="6663" x="5886450" y="1023938"/>
          <p14:tracePt t="6680" x="5767388" y="1009650"/>
          <p14:tracePt t="6697" x="5653088" y="1004888"/>
          <p14:tracePt t="6713" x="5562600" y="1004888"/>
          <p14:tracePt t="6716" x="5519738" y="995363"/>
          <p14:tracePt t="6746" x="5419725" y="990600"/>
          <p14:tracePt t="6780" x="5319713" y="990600"/>
          <p14:tracePt t="6797" x="5229225" y="990600"/>
          <p14:tracePt t="6814" x="5114925" y="990600"/>
          <p14:tracePt t="6830" x="5067300" y="990600"/>
          <p14:tracePt t="6847" x="5014913" y="990600"/>
          <p14:tracePt t="6863" x="4957763" y="990600"/>
          <p14:tracePt t="6880" x="4914900" y="990600"/>
          <p14:tracePt t="6896" x="4876800" y="990600"/>
          <p14:tracePt t="6913" x="4848225" y="976313"/>
          <p14:tracePt t="6930" x="4824413" y="976313"/>
          <p14:tracePt t="6946" x="4810125" y="966788"/>
          <p14:tracePt t="6963" x="4800600" y="966788"/>
          <p14:tracePt t="6980" x="4795838" y="962025"/>
          <p14:tracePt t="6996" x="4795838" y="947738"/>
          <p14:tracePt t="7013" x="4795838" y="938213"/>
          <p14:tracePt t="7030" x="4819650" y="914400"/>
          <p14:tracePt t="7047" x="4886325" y="876300"/>
          <p14:tracePt t="7064" x="4962525" y="847725"/>
          <p14:tracePt t="7080" x="5076825" y="828675"/>
          <p14:tracePt t="7097" x="5200650" y="814388"/>
          <p14:tracePt t="7113" x="5338763" y="800100"/>
          <p14:tracePt t="7130" x="5434013" y="781050"/>
          <p14:tracePt t="7146" x="5514975" y="776288"/>
          <p14:tracePt t="7163" x="5595938" y="766763"/>
          <p14:tracePt t="7180" x="5681663" y="766763"/>
          <p14:tracePt t="7196" x="5715000" y="766763"/>
          <p14:tracePt t="7213" x="5743575" y="766763"/>
          <p14:tracePt t="7230" x="5791200" y="766763"/>
          <p14:tracePt t="7246" x="5824538" y="766763"/>
          <p14:tracePt t="7263" x="5862638" y="771525"/>
          <p14:tracePt t="7280" x="5900738" y="776288"/>
          <p14:tracePt t="7297" x="5953125" y="781050"/>
          <p14:tracePt t="7313" x="5972175" y="781050"/>
          <p14:tracePt t="7330" x="5991225" y="781050"/>
          <p14:tracePt t="7347" x="6005513" y="781050"/>
          <p14:tracePt t="7363" x="6019800" y="781050"/>
          <p14:tracePt t="7380" x="6029325" y="781050"/>
          <p14:tracePt t="7397" x="6034088" y="781050"/>
          <p14:tracePt t="7413" x="6038850" y="781050"/>
          <p14:tracePt t="7430" x="6043613" y="781050"/>
          <p14:tracePt t="7796" x="6043613" y="795338"/>
          <p14:tracePt t="7803" x="6043613" y="814388"/>
          <p14:tracePt t="7813" x="6043613" y="833438"/>
          <p14:tracePt t="7830" x="6043613" y="890588"/>
          <p14:tracePt t="7847" x="6043613" y="1004888"/>
          <p14:tracePt t="7863" x="6043613" y="1076325"/>
          <p14:tracePt t="7896" x="6043613" y="1190625"/>
          <p14:tracePt t="7930" x="6043613" y="1295400"/>
          <p14:tracePt t="7946" x="6043613" y="1309688"/>
          <p14:tracePt t="7963" x="6043613" y="1314450"/>
          <p14:tracePt t="7980" x="6053138" y="1347788"/>
          <p14:tracePt t="7996" x="6057900" y="1376363"/>
          <p14:tracePt t="8013" x="6072188" y="1409700"/>
          <p14:tracePt t="8030" x="6076950" y="1428750"/>
          <p14:tracePt t="8046" x="6086475" y="1457325"/>
          <p14:tracePt t="8064" x="6091238" y="1466850"/>
          <p14:tracePt t="8081" x="6100763" y="1476375"/>
          <p14:tracePt t="8097" x="6100763" y="1485900"/>
          <p14:tracePt t="8113" x="6100763" y="1490663"/>
          <p14:tracePt t="8130" x="6110288" y="1500188"/>
          <p14:tracePt t="8146" x="6115050" y="1514475"/>
          <p14:tracePt t="8163" x="6129338" y="1547813"/>
          <p14:tracePt t="8180" x="6129338" y="1576388"/>
          <p14:tracePt t="8196" x="6129338" y="1604963"/>
          <p14:tracePt t="8213" x="6129338" y="1633538"/>
          <p14:tracePt t="8214" x="6129338" y="1643063"/>
          <p14:tracePt t="8230" x="6115050" y="1666875"/>
          <p14:tracePt t="8246" x="6105525" y="1690688"/>
          <p14:tracePt t="8263" x="6081713" y="1704975"/>
          <p14:tracePt t="8280" x="6043613" y="1733550"/>
          <p14:tracePt t="8296" x="5962650" y="1752600"/>
          <p14:tracePt t="8313" x="5910263" y="1757363"/>
          <p14:tracePt t="8330" x="5853113" y="1747838"/>
          <p14:tracePt t="8346" x="5767388" y="1700213"/>
          <p14:tracePt t="8363" x="5719763" y="1666875"/>
          <p14:tracePt t="8380" x="5672138" y="1628775"/>
          <p14:tracePt t="8396" x="5643563" y="1600200"/>
          <p14:tracePt t="8413" x="5605463" y="1552575"/>
          <p14:tracePt t="8430" x="5591175" y="1485900"/>
          <p14:tracePt t="8446" x="5591175" y="1395413"/>
          <p14:tracePt t="8463" x="5614988" y="1319213"/>
          <p14:tracePt t="8480" x="5672138" y="1233488"/>
          <p14:tracePt t="8496" x="5695950" y="1200150"/>
          <p14:tracePt t="8513" x="5734050" y="1176338"/>
          <p14:tracePt t="8530" x="5810250" y="1147763"/>
          <p14:tracePt t="8546" x="5948363" y="1133475"/>
          <p14:tracePt t="8563" x="6019800" y="1133475"/>
          <p14:tracePt t="8580" x="6081713" y="1147763"/>
          <p14:tracePt t="8596" x="6143625" y="1171575"/>
          <p14:tracePt t="8613" x="6172200" y="1190625"/>
          <p14:tracePt t="8630" x="6191250" y="1209675"/>
          <p14:tracePt t="8646" x="6205538" y="1228725"/>
          <p14:tracePt t="8663" x="6219825" y="1276350"/>
          <p14:tracePt t="8680" x="6224588" y="1300163"/>
          <p14:tracePt t="8696" x="6224588" y="1319213"/>
          <p14:tracePt t="8713" x="6224588" y="1343025"/>
          <p14:tracePt t="8714" x="6210300" y="1362075"/>
          <p14:tracePt t="8730" x="6196013" y="1390650"/>
          <p14:tracePt t="8746" x="6167438" y="1428750"/>
          <p14:tracePt t="8763" x="6153150" y="1457325"/>
          <p14:tracePt t="8780" x="6129338" y="1485900"/>
          <p14:tracePt t="8796" x="6124575" y="1495425"/>
          <p14:tracePt t="8813" x="6119813" y="1500188"/>
          <p14:tracePt t="8868" x="6119813" y="1504950"/>
          <p14:tracePt t="8898" x="6110288" y="1509713"/>
          <p14:tracePt t="8905" x="6096000" y="1514475"/>
          <p14:tracePt t="8913" x="6076950" y="1528763"/>
          <p14:tracePt t="8930" x="5995988" y="1543050"/>
          <p14:tracePt t="8946" x="5881688" y="1566863"/>
          <p14:tracePt t="8963" x="5624513" y="1614488"/>
          <p14:tracePt t="8980" x="5453063" y="1628775"/>
          <p14:tracePt t="8996" x="5319713" y="1647825"/>
          <p14:tracePt t="9013" x="5186363" y="1647825"/>
          <p14:tracePt t="9030" x="5024438" y="1633538"/>
          <p14:tracePt t="9046" x="4933950" y="1628775"/>
          <p14:tracePt t="9063" x="4881563" y="1619250"/>
          <p14:tracePt t="9080" x="4829175" y="1609725"/>
          <p14:tracePt t="9096" x="4767263" y="1595438"/>
          <p14:tracePt t="9113" x="4733925" y="1590675"/>
          <p14:tracePt t="9130" x="4705350" y="1585913"/>
          <p14:tracePt t="9146" x="4667250" y="1571625"/>
          <p14:tracePt t="9163" x="4633913" y="1562100"/>
          <p14:tracePt t="9180" x="4610100" y="1557338"/>
          <p14:tracePt t="9196" x="4595813" y="1552575"/>
          <p14:tracePt t="9213" x="4581525" y="1547813"/>
          <p14:tracePt t="9230" x="4572000" y="1547813"/>
          <p14:tracePt t="9246" x="4567238" y="1547813"/>
          <p14:tracePt t="9263" x="4562475" y="1547813"/>
          <p14:tracePt t="11923" x="4524375" y="1566863"/>
          <p14:tracePt t="11931" x="4462463" y="1609725"/>
          <p14:tracePt t="11938" x="4400550" y="1652588"/>
          <p14:tracePt t="11946" x="4338638" y="1700213"/>
          <p14:tracePt t="11963" x="4195763" y="1795463"/>
          <p14:tracePt t="11980" x="4033838" y="1881188"/>
          <p14:tracePt t="12013" x="3705225" y="2009775"/>
          <p14:tracePt t="12047" x="3490913" y="2066925"/>
          <p14:tracePt t="12063" x="3371850" y="2095500"/>
          <p14:tracePt t="12079" x="3319463" y="2119313"/>
          <p14:tracePt t="12096" x="3267075" y="2128838"/>
          <p14:tracePt t="12113" x="3214688" y="2138363"/>
          <p14:tracePt t="12129" x="3128963" y="2162175"/>
          <p14:tracePt t="12146" x="3062288" y="2176463"/>
          <p14:tracePt t="12163" x="2986088" y="2195513"/>
          <p14:tracePt t="12179" x="2905125" y="2209800"/>
          <p14:tracePt t="12196" x="2786063" y="2224088"/>
          <p14:tracePt t="12213" x="2714625" y="2238375"/>
          <p14:tracePt t="12229" x="2633663" y="2238375"/>
          <p14:tracePt t="12246" x="2543175" y="2238375"/>
          <p14:tracePt t="12263" x="2481263" y="2233613"/>
          <p14:tracePt t="12279" x="2438400" y="2228850"/>
          <p14:tracePt t="12296" x="2409825" y="2224088"/>
          <p14:tracePt t="12313" x="2362200" y="2219325"/>
          <p14:tracePt t="12329" x="2324100" y="2219325"/>
          <p14:tracePt t="12346" x="2281238" y="2219325"/>
          <p14:tracePt t="12363" x="2224088" y="2219325"/>
          <p14:tracePt t="12379" x="2133600" y="2219325"/>
          <p14:tracePt t="12396" x="2062163" y="2228850"/>
          <p14:tracePt t="12413" x="2000250" y="2233613"/>
          <p14:tracePt t="12430" x="1938338" y="2243138"/>
          <p14:tracePt t="12446" x="1838325" y="2252663"/>
          <p14:tracePt t="12463" x="1776413" y="2266950"/>
          <p14:tracePt t="12479" x="1714500" y="2266950"/>
          <p14:tracePt t="12496" x="1647825" y="2266950"/>
          <p14:tracePt t="12513" x="1614488" y="2266950"/>
          <p14:tracePt t="12529" x="1576388" y="2266950"/>
          <p14:tracePt t="12546" x="1557338" y="2266950"/>
          <p14:tracePt t="12563" x="1524000" y="2266950"/>
          <p14:tracePt t="12579" x="1504950" y="2262188"/>
          <p14:tracePt t="12596" x="1495425" y="2262188"/>
          <p14:tracePt t="12613" x="1490663" y="2262188"/>
          <p14:tracePt t="12629" x="1481138" y="2262188"/>
          <p14:tracePt t="12646" x="1476375" y="2262188"/>
          <p14:tracePt t="12663" x="1476375" y="2257425"/>
          <p14:tracePt t="12680" x="1476375" y="2247900"/>
          <p14:tracePt t="12696" x="1490663" y="2233613"/>
          <p14:tracePt t="12713" x="1528763" y="2209800"/>
          <p14:tracePt t="12729" x="1614488" y="2176463"/>
          <p14:tracePt t="12746" x="1814513" y="2162175"/>
          <p14:tracePt t="12763" x="1919288" y="2162175"/>
          <p14:tracePt t="12779" x="2024063" y="2171700"/>
          <p14:tracePt t="12796" x="2105025" y="2185988"/>
          <p14:tracePt t="12813" x="2190750" y="2190750"/>
          <p14:tracePt t="12829" x="2233613" y="2200275"/>
          <p14:tracePt t="12846" x="2262188" y="2200275"/>
          <p14:tracePt t="12863" x="2290763" y="2200275"/>
          <p14:tracePt t="12879" x="2338388" y="2200275"/>
          <p14:tracePt t="12896" x="2366963" y="2200275"/>
          <p14:tracePt t="12913" x="2395538" y="2209800"/>
          <p14:tracePt t="12929" x="2443163" y="2209800"/>
          <p14:tracePt t="12946" x="2476500" y="2209800"/>
          <p14:tracePt t="12963" x="2505075" y="2209800"/>
          <p14:tracePt t="12979" x="2524125" y="2209800"/>
          <p14:tracePt t="12996" x="2566988" y="2209800"/>
          <p14:tracePt t="13013" x="2595563" y="2214563"/>
          <p14:tracePt t="13030" x="2628900" y="2224088"/>
          <p14:tracePt t="13046" x="2662238" y="2233613"/>
          <p14:tracePt t="13063" x="2709863" y="2247900"/>
          <p14:tracePt t="13079" x="2728913" y="2252663"/>
          <p14:tracePt t="13096" x="2752725" y="2257425"/>
          <p14:tracePt t="13113" x="2771775" y="2257425"/>
          <p14:tracePt t="13129" x="2776538" y="2257425"/>
          <p14:tracePt t="13146" x="2781300" y="2257425"/>
          <p14:tracePt t="13163" x="2790825" y="2257425"/>
          <p14:tracePt t="14754" x="2781300" y="2257425"/>
          <p14:tracePt t="14763" x="2762250" y="2262188"/>
          <p14:tracePt t="14780" x="2719388" y="2271713"/>
          <p14:tracePt t="14796" x="2657475" y="2281238"/>
          <p14:tracePt t="14829" x="2595563" y="2300288"/>
          <p14:tracePt t="14863" x="2562225" y="2314575"/>
          <p14:tracePt t="14879" x="2552700" y="2314575"/>
          <p14:tracePt t="14896" x="2547938" y="2314575"/>
          <p14:tracePt t="14913" x="2543175" y="2314575"/>
          <p14:tracePt t="14950" x="2538413" y="2314575"/>
          <p14:tracePt t="15663" x="2509838" y="2314575"/>
          <p14:tracePt t="15670" x="2476500" y="2314575"/>
          <p14:tracePt t="15679" x="2447925" y="2314575"/>
          <p14:tracePt t="15696" x="2400300" y="2314575"/>
          <p14:tracePt t="15713" x="2333625" y="2314575"/>
          <p14:tracePt t="15729" x="2290763" y="2314575"/>
          <p14:tracePt t="15746" x="2238375" y="2309813"/>
          <p14:tracePt t="15779" x="2071688" y="2286000"/>
          <p14:tracePt t="15813" x="1952625" y="2266950"/>
          <p14:tracePt t="15829" x="1909763" y="2262188"/>
          <p14:tracePt t="15846" x="1838325" y="2262188"/>
          <p14:tracePt t="15863" x="1790700" y="2257425"/>
          <p14:tracePt t="15879" x="1724025" y="2257425"/>
          <p14:tracePt t="15896" x="1652588" y="2257425"/>
          <p14:tracePt t="15913" x="1562100" y="2257425"/>
          <p14:tracePt t="15929" x="1509713" y="2257425"/>
          <p14:tracePt t="15946" x="1476375" y="2257425"/>
          <p14:tracePt t="15963" x="1443038" y="2257425"/>
          <p14:tracePt t="15979" x="1423988" y="2257425"/>
          <p14:tracePt t="15996" x="1419225" y="2257425"/>
          <p14:tracePt t="16013" x="1414463" y="2257425"/>
          <p14:tracePt t="16089" x="1428750" y="2257425"/>
          <p14:tracePt t="16095" x="1452563" y="2257425"/>
          <p14:tracePt t="16104" x="1476375" y="2257425"/>
          <p14:tracePt t="16112" x="1519238" y="2257425"/>
          <p14:tracePt t="16129" x="1619250" y="2257425"/>
          <p14:tracePt t="16146" x="1747838" y="2257425"/>
          <p14:tracePt t="16162" x="1814513" y="2257425"/>
          <p14:tracePt t="16179" x="1895475" y="2257425"/>
          <p14:tracePt t="16196" x="1976438" y="2257425"/>
          <p14:tracePt t="16212" x="2052638" y="2257425"/>
          <p14:tracePt t="16229" x="2095500" y="2257425"/>
          <p14:tracePt t="16246" x="2124075" y="2257425"/>
          <p14:tracePt t="16262" x="2138363" y="2257425"/>
          <p14:tracePt t="16279" x="2152650" y="2257425"/>
          <p14:tracePt t="16296" x="2157413" y="2257425"/>
          <p14:tracePt t="16313" x="2162175" y="2257425"/>
          <p14:tracePt t="16329" x="2176463" y="2257425"/>
          <p14:tracePt t="16346" x="2200275" y="2257425"/>
          <p14:tracePt t="16362" x="2224088" y="2257425"/>
          <p14:tracePt t="16379" x="2257425" y="2257425"/>
          <p14:tracePt t="16396" x="2319338" y="2257425"/>
          <p14:tracePt t="16412" x="2362200" y="2257425"/>
          <p14:tracePt t="16429" x="2395538" y="2257425"/>
          <p14:tracePt t="16446" x="2428875" y="2262188"/>
          <p14:tracePt t="16463" x="2476500" y="2276475"/>
          <p14:tracePt t="16479" x="2495550" y="2276475"/>
          <p14:tracePt t="16496" x="2505075" y="2276475"/>
          <p14:tracePt t="16512" x="2514600" y="2276475"/>
          <p14:tracePt t="16529" x="2524125" y="2276475"/>
          <p14:tracePt t="16546" x="2528888" y="2276475"/>
          <p14:tracePt t="16844" x="2533650" y="2286000"/>
          <p14:tracePt t="16852" x="2538413" y="2295525"/>
          <p14:tracePt t="16862" x="2543175" y="2309813"/>
          <p14:tracePt t="16879" x="2552700" y="2328863"/>
          <p14:tracePt t="16896" x="2562225" y="2376488"/>
          <p14:tracePt t="16929" x="2581275" y="2409825"/>
          <p14:tracePt t="16962" x="2581275" y="2443163"/>
          <p14:tracePt t="16979" x="2581275" y="2457450"/>
          <p14:tracePt t="16996" x="2581275" y="2466975"/>
          <p14:tracePt t="17013" x="2581275" y="2490788"/>
          <p14:tracePt t="17029" x="2581275" y="2505075"/>
          <p14:tracePt t="17046" x="2581275" y="2519363"/>
          <p14:tracePt t="17062" x="2581275" y="2528888"/>
          <p14:tracePt t="17079" x="2581275" y="2547938"/>
          <p14:tracePt t="17096" x="2581275" y="2562225"/>
          <p14:tracePt t="17112" x="2581275" y="2566988"/>
          <p14:tracePt t="17129" x="2581275" y="2571750"/>
          <p14:tracePt t="17146" x="2581275" y="2586038"/>
          <p14:tracePt t="17162" x="2581275" y="2590800"/>
          <p14:tracePt t="17179" x="2581275" y="2600325"/>
          <p14:tracePt t="17196" x="2581275" y="2609850"/>
          <p14:tracePt t="17212" x="2571750" y="2619375"/>
          <p14:tracePt t="17229" x="2571750" y="2628900"/>
          <p14:tracePt t="17246" x="2571750" y="2633663"/>
          <p14:tracePt t="17262" x="2571750" y="2638425"/>
          <p14:tracePt t="17991" x="2576513" y="2638425"/>
          <p14:tracePt t="17999" x="2586038" y="2633663"/>
          <p14:tracePt t="18012" x="2609850" y="2614613"/>
          <p14:tracePt t="18029" x="2638425" y="2595563"/>
          <p14:tracePt t="18047" x="2676525" y="2586038"/>
          <p14:tracePt t="18062" x="2714625" y="2576513"/>
          <p14:tracePt t="18096" x="2776538" y="2566988"/>
          <p14:tracePt t="18129" x="2795588" y="2566988"/>
          <p14:tracePt t="18146" x="2805113" y="2566988"/>
          <p14:tracePt t="18276" x="2800350" y="2566988"/>
          <p14:tracePt t="18284" x="2795588" y="2571750"/>
          <p14:tracePt t="18296" x="2790825" y="2576513"/>
          <p14:tracePt t="18313" x="2757488" y="2595563"/>
          <p14:tracePt t="18329" x="2728913" y="2614613"/>
          <p14:tracePt t="18346" x="2695575" y="2633663"/>
          <p14:tracePt t="18363" x="2676525" y="2643188"/>
          <p14:tracePt t="18379" x="2638425" y="2667000"/>
          <p14:tracePt t="18396" x="2609850" y="2686050"/>
          <p14:tracePt t="18412" x="2581275" y="2695575"/>
          <p14:tracePt t="18430" x="2543175" y="2709863"/>
          <p14:tracePt t="18446" x="2481263" y="2724150"/>
          <p14:tracePt t="18462" x="2443163" y="2728913"/>
          <p14:tracePt t="18479" x="2400300" y="2743200"/>
          <p14:tracePt t="18496" x="2357438" y="2743200"/>
          <p14:tracePt t="18512" x="2314575" y="2743200"/>
          <p14:tracePt t="18529" x="2266950" y="2733675"/>
          <p14:tracePt t="18546" x="2224088" y="2719388"/>
          <p14:tracePt t="18564" x="2147888" y="2695575"/>
          <p14:tracePt t="18579" x="2114550" y="2676525"/>
          <p14:tracePt t="18596" x="2090738" y="2657475"/>
          <p14:tracePt t="18612" x="2076450" y="2652713"/>
          <p14:tracePt t="18629" x="2066925" y="2643188"/>
          <p14:tracePt t="18646" x="2057400" y="2628900"/>
          <p14:tracePt t="18662" x="2057400" y="2586038"/>
          <p14:tracePt t="18679" x="2057400" y="2543175"/>
          <p14:tracePt t="18696" x="2090738" y="2414588"/>
          <p14:tracePt t="18712" x="2128838" y="2314575"/>
          <p14:tracePt t="18729" x="2162175" y="2238375"/>
          <p14:tracePt t="18746" x="2176463" y="2219325"/>
          <p14:tracePt t="18762" x="2200275" y="2195513"/>
          <p14:tracePt t="18779" x="2228850" y="2190750"/>
          <p14:tracePt t="18796" x="2257425" y="2190750"/>
          <p14:tracePt t="18812" x="2328863" y="2228850"/>
          <p14:tracePt t="18829" x="2366963" y="2266950"/>
          <p14:tracePt t="18846" x="2414588" y="2300288"/>
          <p14:tracePt t="18862" x="2443163" y="2319338"/>
          <p14:tracePt t="18879" x="2462213" y="2343150"/>
          <p14:tracePt t="18896" x="2466975" y="2347913"/>
          <p14:tracePt t="18912" x="2476500" y="2352675"/>
          <p14:tracePt t="18929" x="2481263" y="2362200"/>
          <p14:tracePt t="18945" x="2486025" y="2371725"/>
          <p14:tracePt t="18962" x="2486025" y="2390775"/>
          <p14:tracePt t="18979" x="2486025" y="2433638"/>
          <p14:tracePt t="18996" x="2476500" y="2495550"/>
          <p14:tracePt t="19012" x="2466975" y="2524125"/>
          <p14:tracePt t="19029" x="2457450" y="2538413"/>
          <p14:tracePt t="19046" x="2457450" y="2543175"/>
          <p14:tracePt t="19062" x="2457450" y="2552700"/>
          <p14:tracePt t="19096" x="2447925" y="2557463"/>
          <p14:tracePt t="19112" x="2409825" y="2571750"/>
          <p14:tracePt t="19129" x="2281238" y="2576513"/>
          <p14:tracePt t="19146" x="2166938" y="2576513"/>
          <p14:tracePt t="19162" x="2076450" y="2557463"/>
          <p14:tracePt t="19179" x="2000250" y="2543175"/>
          <p14:tracePt t="19196" x="1981200" y="2533650"/>
          <p14:tracePt t="19212" x="1971675" y="2528888"/>
          <p14:tracePt t="19229" x="1971675" y="2514600"/>
          <p14:tracePt t="19246" x="1990725" y="2466975"/>
          <p14:tracePt t="19262" x="2047875" y="2428875"/>
          <p14:tracePt t="19279" x="2133600" y="2390775"/>
          <p14:tracePt t="19296" x="2214563" y="2376488"/>
          <p14:tracePt t="19312" x="2309813" y="2376488"/>
          <p14:tracePt t="19329" x="2338388" y="2381250"/>
          <p14:tracePt t="19346" x="2352675" y="2381250"/>
          <p14:tracePt t="19362" x="2357438" y="2381250"/>
          <p14:tracePt t="19379" x="2366963" y="2381250"/>
          <p14:tracePt t="19396" x="2371725" y="2381250"/>
          <p14:tracePt t="19452" x="2371725" y="2386013"/>
          <p14:tracePt t="19459" x="2371725" y="2390775"/>
          <p14:tracePt t="19519" x="2371725" y="2395538"/>
          <p14:tracePt t="19694" x="2309813" y="2409825"/>
          <p14:tracePt t="19701" x="2195513" y="2447925"/>
          <p14:tracePt t="19712" x="2066925" y="2471738"/>
          <p14:tracePt t="19729" x="1819275" y="2528888"/>
          <p14:tracePt t="19746" x="1514475" y="2600325"/>
          <p14:tracePt t="19762" x="1366838" y="2628900"/>
          <p14:tracePt t="19779" x="1252538" y="2643188"/>
          <p14:tracePt t="19795" x="1195388" y="2643188"/>
          <p14:tracePt t="19812" x="1119188" y="2643188"/>
          <p14:tracePt t="19829" x="1076325" y="2643188"/>
          <p14:tracePt t="19846" x="1033463" y="2638425"/>
          <p14:tracePt t="19862" x="971550" y="2619375"/>
          <p14:tracePt t="19879" x="942975" y="2600325"/>
          <p14:tracePt t="19896" x="914400" y="2590800"/>
          <p14:tracePt t="19912" x="890588" y="2571750"/>
          <p14:tracePt t="19929" x="866775" y="2552700"/>
          <p14:tracePt t="19945" x="852488" y="2543175"/>
          <p14:tracePt t="19962" x="847725" y="2538413"/>
          <p14:tracePt t="19979" x="842963" y="2533650"/>
          <p14:tracePt t="19995" x="833438" y="2533650"/>
          <p14:tracePt t="20012" x="828675" y="2557463"/>
          <p14:tracePt t="20029" x="823913" y="2824163"/>
          <p14:tracePt t="20046" x="871538" y="3148013"/>
          <p14:tracePt t="20062" x="985838" y="4038600"/>
          <p14:tracePt t="20079" x="1023938" y="4462463"/>
          <p14:tracePt t="20096" x="1066800" y="5062538"/>
          <p14:tracePt t="20113" x="1085850" y="5334000"/>
          <p14:tracePt t="20129" x="1095375" y="5467350"/>
          <p14:tracePt t="20145" x="1104900" y="5538788"/>
          <p14:tracePt t="20162" x="1104900" y="5562600"/>
          <p14:tracePt t="20179" x="1104900" y="5581650"/>
          <p14:tracePt t="20195" x="1104900" y="5586413"/>
          <p14:tracePt t="20458" x="1104900" y="5605463"/>
          <p14:tracePt t="20465" x="1104900" y="5619750"/>
          <p14:tracePt t="20479" x="1104900" y="5638800"/>
          <p14:tracePt t="20495" x="1104900" y="5648325"/>
          <p14:tracePt t="20512" x="1104900" y="5653088"/>
          <p14:tracePt t="20529" x="1104900" y="5657850"/>
          <p14:tracePt t="20590" x="1100138" y="5657850"/>
          <p14:tracePt t="20597" x="1095375" y="5657850"/>
          <p14:tracePt t="20612" x="1090613" y="5657850"/>
          <p14:tracePt t="20619" x="1085850" y="5653088"/>
          <p14:tracePt t="20629" x="1071563" y="5643563"/>
          <p14:tracePt t="20645" x="1052513" y="5605463"/>
          <p14:tracePt t="20662" x="1042988" y="5581650"/>
          <p14:tracePt t="20679" x="1033463" y="5572125"/>
          <p14:tracePt t="20695" x="1028700" y="5562600"/>
          <p14:tracePt t="20737" x="1028700" y="5567363"/>
          <p14:tracePt t="20745" x="1023938" y="5572125"/>
          <p14:tracePt t="20762" x="1014413" y="5595938"/>
          <p14:tracePt t="20779" x="995363" y="5624513"/>
          <p14:tracePt t="20795" x="971550" y="5705475"/>
          <p14:tracePt t="20812" x="962025" y="5786438"/>
          <p14:tracePt t="20829" x="952500" y="5838825"/>
          <p14:tracePt t="20845" x="952500" y="5876925"/>
          <p14:tracePt t="20862" x="952500" y="5900738"/>
          <p14:tracePt t="20879" x="952500" y="5905500"/>
          <p14:tracePt t="20895" x="952500" y="5915025"/>
          <p14:tracePt t="20912" x="952500" y="5919788"/>
          <p14:tracePt t="20929" x="976313" y="5924550"/>
          <p14:tracePt t="20945" x="1009650" y="5924550"/>
          <p14:tracePt t="20962" x="1062038" y="5924550"/>
          <p14:tracePt t="20979" x="1114425" y="5910263"/>
          <p14:tracePt t="20995" x="1143000" y="5905500"/>
          <p14:tracePt t="21012" x="1162050" y="5895975"/>
          <p14:tracePt t="21029" x="1171575" y="5891213"/>
          <p14:tracePt t="21045" x="1181100" y="5886450"/>
          <p14:tracePt t="21156" x="1181100" y="5891213"/>
          <p14:tracePt t="21163" x="1171575" y="5900738"/>
          <p14:tracePt t="21170" x="1171575" y="5929313"/>
          <p14:tracePt t="21179" x="1166813" y="5953125"/>
          <p14:tracePt t="21195" x="1152525" y="6024563"/>
          <p14:tracePt t="21212" x="1143000" y="6181725"/>
          <p14:tracePt t="21229" x="1143000" y="6381750"/>
          <p14:tracePt t="21245" x="1152525" y="6453188"/>
          <p14:tracePt t="21262" x="1171575" y="6548438"/>
          <p14:tracePt t="21471" x="1781175" y="6486525"/>
          <p14:tracePt t="21479" x="1785938" y="6438900"/>
          <p14:tracePt t="21495" x="1800225" y="6343650"/>
          <p14:tracePt t="21512" x="1800225" y="6296025"/>
          <p14:tracePt t="21529" x="1790700" y="6257925"/>
          <p14:tracePt t="21545" x="1752600" y="6215063"/>
          <p14:tracePt t="21562" x="1714500" y="6191250"/>
          <p14:tracePt t="21579" x="1671638" y="6172200"/>
          <p14:tracePt t="21596" x="1609725" y="6157913"/>
          <p14:tracePt t="21612" x="1571625" y="6157913"/>
          <p14:tracePt t="21629" x="1557338" y="6157913"/>
          <p14:tracePt t="21645" x="1547813" y="6157913"/>
          <p14:tracePt t="21662" x="1538288" y="6157913"/>
          <p14:tracePt t="21679" x="1533525" y="6157913"/>
          <p14:tracePt t="21721" x="1533525" y="6153150"/>
          <p14:tracePt t="21729" x="1533525" y="6148388"/>
          <p14:tracePt t="21745" x="1557338" y="6119813"/>
          <p14:tracePt t="21762" x="1614488" y="6015038"/>
          <p14:tracePt t="21779" x="1671638" y="5881688"/>
          <p14:tracePt t="21795" x="1762125" y="5695950"/>
          <p14:tracePt t="21812" x="1804988" y="5491163"/>
          <p14:tracePt t="21829" x="1833563" y="5376863"/>
          <p14:tracePt t="21846" x="1838325" y="5281613"/>
          <p14:tracePt t="21862" x="1838325" y="5210175"/>
          <p14:tracePt t="21879" x="1833563" y="5110163"/>
          <p14:tracePt t="21895" x="1819275" y="4981575"/>
          <p14:tracePt t="21912" x="1790700" y="4862513"/>
          <p14:tracePt t="21929" x="1776413" y="4810125"/>
          <p14:tracePt t="21945" x="1747838" y="4748213"/>
          <p14:tracePt t="21962" x="1733550" y="4672013"/>
          <p14:tracePt t="21979" x="1719263" y="4633913"/>
          <p14:tracePt t="21995" x="1719263" y="4624388"/>
          <p14:tracePt t="22162" x="1724025" y="4467225"/>
          <p14:tracePt t="22169" x="1747838" y="4271963"/>
          <p14:tracePt t="22179" x="1795463" y="3924300"/>
          <p14:tracePt t="22195" x="1833563" y="3500438"/>
          <p14:tracePt t="22212" x="1866900" y="3119438"/>
          <p14:tracePt t="22213" x="1866900" y="3009900"/>
          <p14:tracePt t="22229" x="1876425" y="2886075"/>
          <p14:tracePt t="22245" x="1876425" y="2833688"/>
          <p14:tracePt t="22262" x="1876425" y="2805113"/>
          <p14:tracePt t="22279" x="1876425" y="2786063"/>
          <p14:tracePt t="22295" x="1876425" y="2776538"/>
          <p14:tracePt t="22312" x="1876425" y="2771775"/>
          <p14:tracePt t="22329" x="1876425" y="2767013"/>
          <p14:tracePt t="22362" x="1876425" y="2757488"/>
          <p14:tracePt t="22397" x="1876425" y="2752725"/>
          <p14:tracePt t="22412" x="1876425" y="2747963"/>
          <p14:tracePt t="22429" x="1862138" y="2728913"/>
          <p14:tracePt t="22445" x="1824038" y="2705100"/>
          <p14:tracePt t="22462" x="1781175" y="2676525"/>
          <p14:tracePt t="22479" x="1771650" y="2667000"/>
          <p14:tracePt t="22495" x="1762125" y="2667000"/>
          <p14:tracePt t="22536" x="1766888" y="2667000"/>
          <p14:tracePt t="22545" x="1785938" y="2671763"/>
          <p14:tracePt t="22562" x="1871663" y="2719388"/>
          <p14:tracePt t="22579" x="2000250" y="2752725"/>
          <p14:tracePt t="22595" x="2257425" y="2795588"/>
          <p14:tracePt t="22612" x="2471738" y="2814638"/>
          <p14:tracePt t="22629" x="2647950" y="2814638"/>
          <p14:tracePt t="22645" x="2800350" y="2814638"/>
          <p14:tracePt t="22662" x="2938463" y="2814638"/>
          <p14:tracePt t="22679" x="2967038" y="2814638"/>
          <p14:tracePt t="22695" x="2986088" y="2814638"/>
          <p14:tracePt t="22712" x="2986088" y="2819400"/>
          <p14:tracePt t="22729" x="2928938" y="3005138"/>
          <p14:tracePt t="22745" x="2709863" y="3462338"/>
          <p14:tracePt t="22762" x="2438400" y="4071938"/>
          <p14:tracePt t="22779" x="2014538" y="4867275"/>
          <p14:tracePt t="22796" x="1852613" y="5153025"/>
          <p14:tracePt t="22813" x="1743075" y="5424488"/>
          <p14:tracePt t="22829" x="1690688" y="5553075"/>
          <p14:tracePt t="22845" x="1643063" y="5705475"/>
          <p14:tracePt t="22862" x="1628775" y="5772150"/>
          <p14:tracePt t="22879" x="1614488" y="5800725"/>
          <p14:tracePt t="22895" x="1614488" y="5810250"/>
          <p14:tracePt t="22912" x="1600200" y="5867400"/>
          <p14:tracePt t="22929" x="1576388" y="5919788"/>
          <p14:tracePt t="22945" x="1552575" y="5967413"/>
          <p14:tracePt t="22962" x="1509713" y="6015038"/>
          <p14:tracePt t="22979" x="1476375" y="6034088"/>
          <p14:tracePt t="22995" x="1457325" y="6043613"/>
          <p14:tracePt t="23226" x="1443038" y="6024563"/>
          <p14:tracePt t="23234" x="1423988" y="6005513"/>
          <p14:tracePt t="23245" x="1404938" y="5986463"/>
          <p14:tracePt t="23262" x="1362075" y="5943600"/>
          <p14:tracePt t="23279" x="1300163" y="5891213"/>
          <p14:tracePt t="23312" x="1243013" y="5843588"/>
          <p14:tracePt t="23345" x="1209675" y="5829300"/>
          <p14:tracePt t="23362" x="1200150" y="5834063"/>
          <p14:tracePt t="23379" x="1181100" y="5857875"/>
          <p14:tracePt t="23395" x="1114425" y="6081713"/>
          <p14:tracePt t="23412" x="1090613" y="6210300"/>
          <p14:tracePt t="23428" x="1076325" y="6281738"/>
          <p14:tracePt t="23445" x="1076325" y="6372225"/>
          <p14:tracePt t="23462" x="1076325" y="6529388"/>
          <p14:tracePt t="23478" x="1095375" y="6624638"/>
          <p14:tracePt t="23667" x="1681163" y="6457950"/>
          <p14:tracePt t="23679" x="1704975" y="6400800"/>
          <p14:tracePt t="23695" x="1738313" y="6272213"/>
          <p14:tracePt t="23712" x="1743075" y="6067425"/>
          <p14:tracePt t="23728" x="1724025" y="5995988"/>
          <p14:tracePt t="23746" x="1695450" y="5948363"/>
          <p14:tracePt t="23762" x="1671638" y="5910263"/>
          <p14:tracePt t="23778" x="1585913" y="5853113"/>
          <p14:tracePt t="23795" x="1490663" y="5824538"/>
          <p14:tracePt t="23812" x="1395413" y="5805488"/>
          <p14:tracePt t="23829" x="1262063" y="5810250"/>
          <p14:tracePt t="23845" x="1204913" y="5829300"/>
          <p14:tracePt t="23862" x="1152525" y="5857875"/>
          <p14:tracePt t="23879" x="1109663" y="5910263"/>
          <p14:tracePt t="23895" x="1062038" y="6067425"/>
          <p14:tracePt t="23912" x="1052513" y="6148388"/>
          <p14:tracePt t="23929" x="1062038" y="6229350"/>
          <p14:tracePt t="23945" x="1104900" y="6348413"/>
          <p14:tracePt t="23962" x="1181100" y="6496050"/>
          <p14:tracePt t="23978" x="1233488" y="6557963"/>
          <p14:tracePt t="24079" x="1866900" y="6248400"/>
          <p14:tracePt t="24096" x="1933575" y="6062663"/>
          <p14:tracePt t="24112" x="1943100" y="5948363"/>
          <p14:tracePt t="24129" x="1933575" y="5867400"/>
          <p14:tracePt t="24145" x="1857375" y="5738813"/>
          <p14:tracePt t="24162" x="1809750" y="5691188"/>
          <p14:tracePt t="24179" x="1743075" y="5653088"/>
          <p14:tracePt t="24196" x="1624013" y="5672138"/>
          <p14:tracePt t="24212" x="1533525" y="5719763"/>
          <p14:tracePt t="24228" x="1452563" y="5791200"/>
          <p14:tracePt t="24245" x="1362075" y="5938838"/>
          <p14:tracePt t="24262" x="1295400" y="6081713"/>
          <p14:tracePt t="24279" x="1290638" y="6124575"/>
          <p14:tracePt t="24295" x="1290638" y="6148388"/>
          <p14:tracePt t="24312" x="1304925" y="6157913"/>
          <p14:tracePt t="24328" x="1343025" y="6181725"/>
          <p14:tracePt t="24345" x="1376363" y="6191250"/>
          <p14:tracePt t="24362" x="1395413" y="6191250"/>
          <p14:tracePt t="24378" x="1404938" y="6191250"/>
          <p14:tracePt t="24395" x="1414463" y="6191250"/>
          <p14:tracePt t="24412" x="1419225" y="6191250"/>
          <p14:tracePt t="24482" x="1423988" y="6191250"/>
          <p14:tracePt t="25393" x="1428750" y="6129338"/>
          <p14:tracePt t="25401" x="1452563" y="5986463"/>
          <p14:tracePt t="25412" x="1471613" y="5862638"/>
          <p14:tracePt t="25428" x="1500188" y="5657850"/>
          <p14:tracePt t="25445" x="1543050" y="5148263"/>
          <p14:tracePt t="25479" x="1528763" y="4657725"/>
          <p14:tracePt t="25512" x="1433513" y="4124325"/>
          <p14:tracePt t="25529" x="1381125" y="3962400"/>
          <p14:tracePt t="25545" x="1343025" y="3781425"/>
          <p14:tracePt t="25562" x="1323975" y="3529013"/>
          <p14:tracePt t="25578" x="1323975" y="3457575"/>
          <p14:tracePt t="25595" x="1333500" y="3405188"/>
          <p14:tracePt t="25612" x="1347788" y="3352800"/>
          <p14:tracePt t="25628" x="1371600" y="3305175"/>
          <p14:tracePt t="25645" x="1390650" y="3281363"/>
          <p14:tracePt t="25662" x="1404938" y="3257550"/>
          <p14:tracePt t="25678" x="1428750" y="3233738"/>
          <p14:tracePt t="25695" x="1485900" y="3195638"/>
          <p14:tracePt t="25712" x="1533525" y="3171825"/>
          <p14:tracePt t="25728" x="1562100" y="3148013"/>
          <p14:tracePt t="25745" x="1609725" y="3109913"/>
          <p14:tracePt t="25762" x="1647825" y="3086100"/>
          <p14:tracePt t="25778" x="1676400" y="3076575"/>
          <p14:tracePt t="25795" x="1724025" y="3048000"/>
          <p14:tracePt t="25812" x="1771650" y="3024188"/>
          <p14:tracePt t="25828" x="1800225" y="3019425"/>
          <p14:tracePt t="25845" x="1838325" y="3005138"/>
          <p14:tracePt t="25862" x="1876425" y="2995613"/>
          <p14:tracePt t="25878" x="1924050" y="2976563"/>
          <p14:tracePt t="25895" x="1952625" y="2967038"/>
          <p14:tracePt t="25912" x="1976438" y="2952750"/>
          <p14:tracePt t="25928" x="2000250" y="2943225"/>
          <p14:tracePt t="25945" x="2019300" y="2933700"/>
          <p14:tracePt t="25962" x="2024063" y="2928938"/>
          <p14:tracePt t="26157" x="2047875" y="2886075"/>
          <p14:tracePt t="26164" x="2081213" y="2838450"/>
          <p14:tracePt t="26179" x="2138363" y="2757488"/>
          <p14:tracePt t="26195" x="2190750" y="2690813"/>
          <p14:tracePt t="26212" x="2238375" y="2628900"/>
          <p14:tracePt t="26228" x="2266950" y="2600325"/>
          <p14:tracePt t="26245" x="2286000" y="2571750"/>
          <p14:tracePt t="26262" x="2295525" y="2566988"/>
          <p14:tracePt t="26278" x="2300288" y="2562225"/>
          <p14:tracePt t="26295" x="2305050" y="2552700"/>
          <p14:tracePt t="26328" x="2305050" y="2547938"/>
          <p14:tracePt t="26345" x="2305050" y="2543175"/>
          <p14:tracePt t="26362" x="2305050" y="2533650"/>
          <p14:tracePt t="26378" x="2305050" y="2524125"/>
          <p14:tracePt t="26395" x="2286000" y="2514600"/>
          <p14:tracePt t="26412" x="2252663" y="2500313"/>
          <p14:tracePt t="26428" x="2190750" y="2490788"/>
          <p14:tracePt t="26445" x="2166938" y="2476500"/>
          <p14:tracePt t="26462" x="2143125" y="2471738"/>
          <p14:tracePt t="26478" x="2133600" y="2466975"/>
          <p14:tracePt t="26495" x="2124075" y="2466975"/>
          <p14:tracePt t="26512" x="2119313" y="2466975"/>
          <p14:tracePt t="26752" x="2138363" y="2466975"/>
          <p14:tracePt t="26759" x="2162175" y="2466975"/>
          <p14:tracePt t="26767" x="2190750" y="2466975"/>
          <p14:tracePt t="26778" x="2214563" y="2466975"/>
          <p14:tracePt t="26795" x="2262188" y="2462213"/>
          <p14:tracePt t="26812" x="2338388" y="2462213"/>
          <p14:tracePt t="26829" x="2390775" y="2462213"/>
          <p14:tracePt t="26846" x="2433638" y="2462213"/>
          <p14:tracePt t="26863" x="2476500" y="2462213"/>
          <p14:tracePt t="26880" x="2500313" y="2462213"/>
          <p14:tracePt t="26895" x="2514600" y="2462213"/>
          <p14:tracePt t="26912" x="2528888" y="2462213"/>
          <p14:tracePt t="26928" x="2538413" y="2462213"/>
          <p14:tracePt t="26945" x="2543175" y="2462213"/>
          <p14:tracePt t="26962" x="2552700" y="2462213"/>
          <p14:tracePt t="27047" x="2552700" y="2466975"/>
          <p14:tracePt t="27054" x="2543175" y="2466975"/>
          <p14:tracePt t="27062" x="2524125" y="2481263"/>
          <p14:tracePt t="27078" x="2462213" y="2509838"/>
          <p14:tracePt t="27095" x="2376488" y="2528888"/>
          <p14:tracePt t="27112" x="2257425" y="2552700"/>
          <p14:tracePt t="27128" x="2185988" y="2566988"/>
          <p14:tracePt t="27145" x="2133600" y="2566988"/>
          <p14:tracePt t="27162" x="2100263" y="2566988"/>
          <p14:tracePt t="27178" x="2066925" y="2566988"/>
          <p14:tracePt t="27195" x="2062163" y="2566988"/>
          <p14:tracePt t="27212" x="2057400" y="2566988"/>
          <p14:tracePt t="27228" x="2052638" y="2566988"/>
          <p14:tracePt t="27288" x="2062163" y="2566988"/>
          <p14:tracePt t="27295" x="2071688" y="2566988"/>
          <p14:tracePt t="27303" x="2100263" y="2566988"/>
          <p14:tracePt t="27312" x="2124075" y="2566988"/>
          <p14:tracePt t="27328" x="2190750" y="2566988"/>
          <p14:tracePt t="27345" x="2262188" y="2557463"/>
          <p14:tracePt t="27362" x="2376488" y="2552700"/>
          <p14:tracePt t="27378" x="2438400" y="2543175"/>
          <p14:tracePt t="27395" x="2481263" y="2543175"/>
          <p14:tracePt t="27412" x="2519363" y="2543175"/>
          <p14:tracePt t="27428" x="2547938" y="2543175"/>
          <p14:tracePt t="27445" x="2571750" y="2543175"/>
          <p14:tracePt t="27462" x="2590800" y="2543175"/>
          <p14:tracePt t="27480" x="2609850" y="2543175"/>
          <p14:tracePt t="27495" x="2614613" y="2543175"/>
          <p14:tracePt t="27511" x="2619375" y="2543175"/>
          <p14:tracePt t="27528" x="2628900" y="2543175"/>
          <p14:tracePt t="27883" x="2581275" y="2552700"/>
          <p14:tracePt t="27890" x="2514600" y="2571750"/>
          <p14:tracePt t="27898" x="2452688" y="2586038"/>
          <p14:tracePt t="27913" x="2314575" y="2619375"/>
          <p14:tracePt t="27929" x="2176463" y="2657475"/>
          <p14:tracePt t="27945" x="2071688" y="2671763"/>
          <p14:tracePt t="27978" x="1905000" y="2700338"/>
          <p14:tracePt t="28012" x="1804988" y="2709863"/>
          <p14:tracePt t="28028" x="1762125" y="2724150"/>
          <p14:tracePt t="28045" x="1700213" y="2738438"/>
          <p14:tracePt t="28062" x="1652588" y="2747963"/>
          <p14:tracePt t="28078" x="1624013" y="2757488"/>
          <p14:tracePt t="28095" x="1604963" y="2762250"/>
          <p14:tracePt t="28112" x="1576388" y="2767013"/>
          <p14:tracePt t="28128" x="1566863" y="2767013"/>
          <p14:tracePt t="28145" x="1552575" y="2767013"/>
          <p14:tracePt t="28162" x="1528763" y="2767013"/>
          <p14:tracePt t="28178" x="1504950" y="2767013"/>
          <p14:tracePt t="28195" x="1485900" y="2767013"/>
          <p14:tracePt t="28211" x="1462088" y="2767013"/>
          <p14:tracePt t="28228" x="1423988" y="2767013"/>
          <p14:tracePt t="28245" x="1400175" y="2767013"/>
          <p14:tracePt t="28262" x="1390650" y="2767013"/>
          <p14:tracePt t="28278" x="1371600" y="2752725"/>
          <p14:tracePt t="28295" x="1352550" y="2743200"/>
          <p14:tracePt t="28312" x="1338263" y="2738438"/>
          <p14:tracePt t="28328" x="1328738" y="2733675"/>
          <p14:tracePt t="28345" x="1323975" y="2728913"/>
          <p14:tracePt t="28362" x="1314450" y="2728913"/>
          <p14:tracePt t="28378" x="1304925" y="2728913"/>
          <p14:tracePt t="28412" x="1295400" y="2728913"/>
          <p14:tracePt t="28428" x="1276350" y="2767013"/>
          <p14:tracePt t="28445" x="1252538" y="2881313"/>
          <p14:tracePt t="28461" x="1243013" y="2976563"/>
          <p14:tracePt t="28478" x="1233488" y="3243263"/>
          <p14:tracePt t="28495" x="1233488" y="3409950"/>
          <p14:tracePt t="28512" x="1233488" y="3486150"/>
          <p14:tracePt t="28528" x="1238250" y="3590925"/>
          <p14:tracePt t="28545" x="1252538" y="3771900"/>
          <p14:tracePt t="28562" x="1262063" y="3886200"/>
          <p14:tracePt t="28578" x="1276350" y="3957638"/>
          <p14:tracePt t="28595" x="1309688" y="4090988"/>
          <p14:tracePt t="28612" x="1314450" y="4171950"/>
          <p14:tracePt t="28628" x="1323975" y="4229100"/>
          <p14:tracePt t="28645" x="1333500" y="4281488"/>
          <p14:tracePt t="28662" x="1347788" y="4338638"/>
          <p14:tracePt t="28678" x="1352550" y="4367213"/>
          <p14:tracePt t="28695" x="1357313" y="4386263"/>
          <p14:tracePt t="28712" x="1357313" y="4414838"/>
          <p14:tracePt t="28713" x="1357313" y="4433888"/>
          <p14:tracePt t="28728" x="1357313" y="4462463"/>
          <p14:tracePt t="28745" x="1357313" y="4481513"/>
          <p14:tracePt t="28762" x="1357313" y="4510088"/>
          <p14:tracePt t="28779" x="1357313" y="4557713"/>
          <p14:tracePt t="28795" x="1357313" y="4581525"/>
          <p14:tracePt t="28812" x="1357313" y="4600575"/>
          <p14:tracePt t="28828" x="1357313" y="4624388"/>
          <p14:tracePt t="28845" x="1357313" y="4652963"/>
          <p14:tracePt t="28861" x="1357313" y="4672013"/>
          <p14:tracePt t="28878" x="1357313" y="4686300"/>
          <p14:tracePt t="28895" x="1357313" y="4691063"/>
          <p14:tracePt t="28911" x="1357313" y="4700588"/>
          <p14:tracePt t="28928" x="1357313" y="4705350"/>
          <p14:tracePt t="28945" x="1357313" y="4714875"/>
          <p14:tracePt t="29001" x="1357313" y="4719638"/>
          <p14:tracePt t="29322" x="1457325" y="4519613"/>
          <p14:tracePt t="29330" x="1604963" y="4276725"/>
          <p14:tracePt t="29337" x="1709738" y="4133850"/>
          <p14:tracePt t="29345" x="1866900" y="3910013"/>
          <p14:tracePt t="29361" x="2133600" y="3443288"/>
          <p14:tracePt t="29378" x="2281238" y="3233738"/>
          <p14:tracePt t="29395" x="2419350" y="3024188"/>
          <p14:tracePt t="29411" x="2557463" y="2862263"/>
          <p14:tracePt t="29428" x="2590800" y="2819400"/>
          <p14:tracePt t="29445" x="2605088" y="2809875"/>
          <p14:tracePt t="29462" x="2614613" y="2795588"/>
          <p14:tracePt t="29478" x="2619375" y="2790825"/>
          <p14:tracePt t="29495" x="2624138" y="2781300"/>
          <p14:tracePt t="29511" x="2628900" y="2776538"/>
          <p14:tracePt t="29528" x="2643188" y="2762250"/>
          <p14:tracePt t="29545" x="2667000" y="2752725"/>
          <p14:tracePt t="29561" x="2695575" y="2733675"/>
          <p14:tracePt t="29578" x="2733675" y="2714625"/>
          <p14:tracePt t="29595" x="2790825" y="2695575"/>
          <p14:tracePt t="29611" x="2819400" y="2690813"/>
          <p14:tracePt t="29628" x="2847975" y="2690813"/>
          <p14:tracePt t="29645" x="2886075" y="2690813"/>
          <p14:tracePt t="29661" x="2909888" y="2695575"/>
          <p14:tracePt t="29678" x="2924175" y="2705100"/>
          <p14:tracePt t="29695" x="2928938" y="2709863"/>
          <p14:tracePt t="29711" x="2938463" y="2728913"/>
          <p14:tracePt t="29728" x="2938463" y="2752725"/>
          <p14:tracePt t="29746" x="2928938" y="2781300"/>
          <p14:tracePt t="29761" x="2900363" y="2819400"/>
          <p14:tracePt t="29778" x="2790825" y="2905125"/>
          <p14:tracePt t="29795" x="2667000" y="2962275"/>
          <p14:tracePt t="29812" x="2509838" y="3009900"/>
          <p14:tracePt t="29828" x="2362200" y="3033713"/>
          <p14:tracePt t="29845" x="2224088" y="3043238"/>
          <p14:tracePt t="29861" x="2152650" y="3033713"/>
          <p14:tracePt t="29878" x="2090738" y="3014663"/>
          <p14:tracePt t="29895" x="2019300" y="2971800"/>
          <p14:tracePt t="29911" x="1995488" y="2938463"/>
          <p14:tracePt t="29928" x="1966913" y="2871788"/>
          <p14:tracePt t="29945" x="1966913" y="2814638"/>
          <p14:tracePt t="29961" x="2009775" y="2690813"/>
          <p14:tracePt t="29978" x="2057400" y="2595563"/>
          <p14:tracePt t="29995" x="2114550" y="2514600"/>
          <p14:tracePt t="30011" x="2166938" y="2462213"/>
          <p14:tracePt t="30028" x="2309813" y="2409825"/>
          <p14:tracePt t="30045" x="2424113" y="2400300"/>
          <p14:tracePt t="30062" x="2519363" y="2419350"/>
          <p14:tracePt t="30078" x="2605088" y="2457450"/>
          <p14:tracePt t="30095" x="2743200" y="2528888"/>
          <p14:tracePt t="30111" x="2800350" y="2566988"/>
          <p14:tracePt t="30128" x="2838450" y="2605088"/>
          <p14:tracePt t="30145" x="2881313" y="2647950"/>
          <p14:tracePt t="30161" x="2900363" y="2700338"/>
          <p14:tracePt t="30178" x="2914650" y="2762250"/>
          <p14:tracePt t="30195" x="2914650" y="2814638"/>
          <p14:tracePt t="30211" x="2871788" y="2895600"/>
          <p14:tracePt t="30228" x="2824163" y="2928938"/>
          <p14:tracePt t="30245" x="2747963" y="2976563"/>
          <p14:tracePt t="30261" x="2628900" y="3009900"/>
          <p14:tracePt t="30278" x="2357438" y="3062288"/>
          <p14:tracePt t="30295" x="2190750" y="3081338"/>
          <p14:tracePt t="30311" x="2000250" y="3090863"/>
          <p14:tracePt t="30328" x="1781175" y="3090863"/>
          <p14:tracePt t="30346" x="1676400" y="3090863"/>
          <p14:tracePt t="30363" x="1609725" y="3090863"/>
          <p14:tracePt t="30378" x="1552575" y="3090863"/>
          <p14:tracePt t="30395" x="1490663" y="3086100"/>
          <p14:tracePt t="30412" x="1443038" y="3076575"/>
          <p14:tracePt t="30428" x="1419225" y="3076575"/>
          <p14:tracePt t="30445" x="1395413" y="3062288"/>
          <p14:tracePt t="30462" x="1362075" y="3052763"/>
          <p14:tracePt t="30478" x="1347788" y="3043238"/>
          <p14:tracePt t="30495" x="1319213" y="3009900"/>
          <p14:tracePt t="30513" x="1285875" y="2957513"/>
          <p14:tracePt t="30528" x="1257300" y="2900363"/>
          <p14:tracePt t="30545" x="1243013" y="2867025"/>
          <p14:tracePt t="30562" x="1233488" y="2828925"/>
          <p14:tracePt t="30579" x="1223963" y="2767013"/>
          <p14:tracePt t="30595" x="1223963" y="2747963"/>
          <p14:tracePt t="30611" x="1223963" y="2728913"/>
          <p14:tracePt t="30628" x="1223963" y="2719388"/>
          <p14:tracePt t="30645" x="1223963" y="2709863"/>
          <p14:tracePt t="30697" x="1233488" y="2719388"/>
          <p14:tracePt t="30704" x="1243013" y="2743200"/>
          <p14:tracePt t="30712" x="1271588" y="2805113"/>
          <p14:tracePt t="30728" x="1323975" y="2986088"/>
          <p14:tracePt t="30745" x="1357313" y="3105150"/>
          <p14:tracePt t="30762" x="1400175" y="3352800"/>
          <p14:tracePt t="30778" x="1419225" y="3529013"/>
          <p14:tracePt t="30795" x="1428750" y="3667125"/>
          <p14:tracePt t="30812" x="1428750" y="3790950"/>
          <p14:tracePt t="30828" x="1428750" y="3990975"/>
          <p14:tracePt t="30845" x="1428750" y="4067175"/>
          <p14:tracePt t="30861" x="1428750" y="4110038"/>
          <p14:tracePt t="30878" x="1428750" y="4181475"/>
          <p14:tracePt t="30895" x="1428750" y="4262438"/>
          <p14:tracePt t="30912" x="1428750" y="4314825"/>
          <p14:tracePt t="30928" x="1428750" y="4348163"/>
          <p14:tracePt t="30945" x="1428750" y="4367213"/>
          <p14:tracePt t="30961" x="1428750" y="4386263"/>
          <p14:tracePt t="30978" x="1428750" y="4395788"/>
          <p14:tracePt t="30995" x="1428750" y="4400550"/>
          <p14:tracePt t="31012" x="1428750" y="4410075"/>
          <p14:tracePt t="31028" x="1428750" y="4424363"/>
          <p14:tracePt t="31045" x="1423988" y="4433888"/>
          <p14:tracePt t="31061" x="1423988" y="4443413"/>
          <p14:tracePt t="31078" x="1423988" y="4452938"/>
          <p14:tracePt t="31095" x="1423988" y="4457700"/>
          <p14:tracePt t="31111" x="1423988" y="4462463"/>
          <p14:tracePt t="31145" x="1423988" y="4467225"/>
          <p14:tracePt t="31173" x="1423988" y="4471988"/>
          <p14:tracePt t="31283" x="1419225" y="4471988"/>
          <p14:tracePt t="31350" x="1414463" y="4471988"/>
          <p14:tracePt t="32326" x="1409700" y="4471988"/>
          <p14:tracePt t="32341" x="1409700" y="4467225"/>
          <p14:tracePt t="32348" x="1404938" y="4433888"/>
          <p14:tracePt t="32361" x="1395413" y="4376738"/>
          <p14:tracePt t="32378" x="1371600" y="4195763"/>
          <p14:tracePt t="32395" x="1362075" y="4005263"/>
          <p14:tracePt t="32428" x="1352550" y="3705225"/>
          <p14:tracePt t="32461" x="1357313" y="3305175"/>
          <p14:tracePt t="32478" x="1371600" y="3200400"/>
          <p14:tracePt t="32495" x="1390650" y="3076575"/>
          <p14:tracePt t="32511" x="1438275" y="2881313"/>
          <p14:tracePt t="32528" x="1481138" y="2790825"/>
          <p14:tracePt t="32545" x="1514475" y="2724150"/>
          <p14:tracePt t="32561" x="1614488" y="2586038"/>
          <p14:tracePt t="32578" x="1681163" y="2495550"/>
          <p14:tracePt t="32594" x="1733550" y="2424113"/>
          <p14:tracePt t="32613" x="1866900" y="2328863"/>
          <p14:tracePt t="32628" x="2005013" y="2276475"/>
          <p14:tracePt t="32644" x="2119313" y="2243138"/>
          <p14:tracePt t="32661" x="2247900" y="2224088"/>
          <p14:tracePt t="32678" x="2414588" y="2228850"/>
          <p14:tracePt t="32695" x="2643188" y="2300288"/>
          <p14:tracePt t="32711" x="2767013" y="2371725"/>
          <p14:tracePt t="32728" x="2886075" y="2447925"/>
          <p14:tracePt t="32745" x="3048000" y="2566988"/>
          <p14:tracePt t="32761" x="3138488" y="2633663"/>
          <p14:tracePt t="32778" x="3224213" y="2747963"/>
          <p14:tracePt t="32795" x="3305175" y="2900363"/>
          <p14:tracePt t="32812" x="3367088" y="3067050"/>
          <p14:tracePt t="32834" x="3371850" y="3324225"/>
          <p14:tracePt t="32846" x="3371850" y="3409950"/>
          <p14:tracePt t="32863" x="3328988" y="3576638"/>
          <p14:tracePt t="32878" x="3257550" y="3724275"/>
          <p14:tracePt t="32895" x="3157538" y="3881438"/>
          <p14:tracePt t="32911" x="3043238" y="3986213"/>
          <p14:tracePt t="32928" x="2795588" y="4143375"/>
          <p14:tracePt t="32944" x="2590800" y="4214813"/>
          <p14:tracePt t="32961" x="2433638" y="4252913"/>
          <p14:tracePt t="32978" x="2295525" y="4252913"/>
          <p14:tracePt t="32994" x="2133600" y="4200525"/>
          <p14:tracePt t="33011" x="2033588" y="4033838"/>
          <p14:tracePt t="33028" x="2005013" y="3876675"/>
          <p14:tracePt t="33044" x="2052638" y="3690938"/>
          <p14:tracePt t="33062" x="2214563" y="3476625"/>
          <p14:tracePt t="33078" x="2590800" y="3305175"/>
          <p14:tracePt t="33095" x="3124200" y="3195638"/>
          <p14:tracePt t="33112" x="4000500" y="3138488"/>
          <p14:tracePt t="33128" x="4452938" y="3138488"/>
          <p14:tracePt t="33145" x="4748213" y="3167063"/>
          <p14:tracePt t="33161" x="4938713" y="3181350"/>
          <p14:tracePt t="33178" x="5029200" y="3195638"/>
          <p14:tracePt t="33194" x="5033963" y="3195638"/>
          <p14:tracePt t="33369" x="5143500" y="3167063"/>
          <p14:tracePt t="33377" x="5295900" y="3148013"/>
          <p14:tracePt t="33384" x="5405438" y="3128963"/>
          <p14:tracePt t="33394" x="5495925" y="3109913"/>
          <p14:tracePt t="33411" x="5676900" y="3095625"/>
          <p14:tracePt t="33428" x="5910263" y="3076575"/>
          <p14:tracePt t="33444" x="5991225" y="3067050"/>
          <p14:tracePt t="33461" x="6043613" y="3062288"/>
          <p14:tracePt t="33478" x="6072188" y="3052763"/>
          <p14:tracePt t="33495" x="6096000" y="3048000"/>
          <p14:tracePt t="33511" x="6105525" y="3048000"/>
          <p14:tracePt t="33528" x="6110288" y="3048000"/>
          <p14:tracePt t="33544" x="6115050" y="3048000"/>
          <p14:tracePt t="33561" x="6119813" y="3048000"/>
          <p14:tracePt t="33611" x="6115050" y="3043238"/>
          <p14:tracePt t="33619" x="6096000" y="3043238"/>
          <p14:tracePt t="33628" x="6053138" y="3043238"/>
          <p14:tracePt t="33644" x="5929313" y="3043238"/>
          <p14:tracePt t="33661" x="5838825" y="3043238"/>
          <p14:tracePt t="33678" x="5748338" y="3033713"/>
          <p14:tracePt t="33694" x="5719763" y="3028950"/>
          <p14:tracePt t="33711" x="5710238" y="3028950"/>
          <p14:tracePt t="33728" x="5705475" y="3028950"/>
          <p14:tracePt t="33751" x="5705475" y="3024188"/>
          <p14:tracePt t="33761" x="5724525" y="3014663"/>
          <p14:tracePt t="33778" x="5838825" y="2967038"/>
          <p14:tracePt t="33795" x="6034088" y="2909888"/>
          <p14:tracePt t="33811" x="6400800" y="2833688"/>
          <p14:tracePt t="33828" x="6638925" y="2795588"/>
          <p14:tracePt t="33845" x="6853238" y="2757488"/>
          <p14:tracePt t="33861" x="7119938" y="2738438"/>
          <p14:tracePt t="33878" x="7210425" y="2738438"/>
          <p14:tracePt t="33894" x="7305675" y="2728913"/>
          <p14:tracePt t="33911" x="7372350" y="2728913"/>
          <p14:tracePt t="33928" x="7448550" y="2733675"/>
          <p14:tracePt t="33944" x="7477125" y="2733675"/>
          <p14:tracePt t="33961" x="7491413" y="2738438"/>
          <p14:tracePt t="33978" x="7500938" y="2738438"/>
          <p14:tracePt t="33994" x="7510463" y="2738438"/>
          <p14:tracePt t="34011" x="7515225" y="2738438"/>
          <p14:tracePt t="34028" x="7519988" y="2738438"/>
          <p14:tracePt t="34061" x="7524750" y="2738438"/>
          <p14:tracePt t="34078" x="7529513" y="2743200"/>
          <p14:tracePt t="35925" x="7429500" y="2747963"/>
          <p14:tracePt t="35932" x="7177088" y="2762250"/>
          <p14:tracePt t="35944" x="6948488" y="2762250"/>
          <p14:tracePt t="35961" x="6124575" y="2790825"/>
          <p14:tracePt t="35978" x="5610225" y="2828925"/>
          <p14:tracePt t="35995" x="5167313" y="2871788"/>
          <p14:tracePt t="36011" x="4700588" y="2895600"/>
          <p14:tracePt t="36044" x="3957638" y="2905125"/>
          <p14:tracePt t="36078" x="3681413" y="2852738"/>
          <p14:tracePt t="36095" x="3590925" y="2838450"/>
          <p14:tracePt t="36111" x="3567113" y="2838450"/>
          <p14:tracePt t="36128" x="3557588" y="2843213"/>
          <p14:tracePt t="36351" x="3495675" y="2862263"/>
          <p14:tracePt t="36359" x="3400425" y="2890838"/>
          <p14:tracePt t="36366" x="3300413" y="2909888"/>
          <p14:tracePt t="36378" x="3209925" y="2919413"/>
          <p14:tracePt t="36395" x="3076575" y="2933700"/>
          <p14:tracePt t="36411" x="2919413" y="2943225"/>
          <p14:tracePt t="36428" x="2847975" y="2943225"/>
          <p14:tracePt t="36444" x="2786063" y="2933700"/>
          <p14:tracePt t="36461" x="2719388" y="2933700"/>
          <p14:tracePt t="36478" x="2681288" y="2933700"/>
          <p14:tracePt t="36494" x="2647950" y="2933700"/>
          <p14:tracePt t="36511" x="2614613" y="2933700"/>
          <p14:tracePt t="36528" x="2552700" y="2933700"/>
          <p14:tracePt t="36544" x="2500313" y="2928938"/>
          <p14:tracePt t="36561" x="2452688" y="2924175"/>
          <p14:tracePt t="36578" x="2390775" y="2914650"/>
          <p14:tracePt t="36594" x="2295525" y="2900363"/>
          <p14:tracePt t="36611" x="2214563" y="2895600"/>
          <p14:tracePt t="36627" x="2152650" y="2881313"/>
          <p14:tracePt t="36644" x="2071688" y="2852738"/>
          <p14:tracePt t="36661" x="2038350" y="2847975"/>
          <p14:tracePt t="36677" x="2009775" y="2838450"/>
          <p14:tracePt t="36694" x="1985963" y="2828925"/>
          <p14:tracePt t="36711" x="1966913" y="2819400"/>
          <p14:tracePt t="36727" x="1957388" y="2814638"/>
          <p14:tracePt t="36744" x="1947863" y="2809875"/>
          <p14:tracePt t="36761" x="1943100" y="2809875"/>
          <p14:tracePt t="36777" x="1938338" y="2809875"/>
          <p14:tracePt t="36844" x="1943100" y="2809875"/>
          <p14:tracePt t="36851" x="1952625" y="2805113"/>
          <p14:tracePt t="36861" x="1966913" y="2800350"/>
          <p14:tracePt t="36878" x="2033588" y="2786063"/>
          <p14:tracePt t="36894" x="2219325" y="2757488"/>
          <p14:tracePt t="36911" x="2352675" y="2733675"/>
          <p14:tracePt t="36927" x="2433638" y="2724150"/>
          <p14:tracePt t="36944" x="2519363" y="2719388"/>
          <p14:tracePt t="36961" x="2609850" y="2719388"/>
          <p14:tracePt t="36977" x="2671763" y="2709863"/>
          <p14:tracePt t="36994" x="2719388" y="2705100"/>
          <p14:tracePt t="37011" x="2762250" y="2705100"/>
          <p14:tracePt t="37027" x="2809875" y="2705100"/>
          <p14:tracePt t="37044" x="2828925" y="2705100"/>
          <p14:tracePt t="37061" x="2852738" y="2705100"/>
          <p14:tracePt t="37078" x="2862263" y="2705100"/>
          <p14:tracePt t="37094" x="2895600" y="2714625"/>
          <p14:tracePt t="37111" x="2909888" y="2724150"/>
          <p14:tracePt t="37127" x="2924175" y="2733675"/>
          <p14:tracePt t="37144" x="2952750" y="2743200"/>
          <p14:tracePt t="37161" x="2967038" y="2747963"/>
          <p14:tracePt t="37177" x="2971800" y="2752725"/>
          <p14:tracePt t="37194" x="2976563" y="2762250"/>
          <p14:tracePt t="37211" x="2986088" y="2762250"/>
          <p14:tracePt t="37227" x="2990850" y="2762250"/>
          <p14:tracePt t="37247" x="2995613" y="2762250"/>
          <p14:tracePt t="38180" x="2971800" y="2762250"/>
          <p14:tracePt t="38187" x="2933700" y="2767013"/>
          <p14:tracePt t="38196" x="2886075" y="2776538"/>
          <p14:tracePt t="38211" x="2805113" y="2786063"/>
          <p14:tracePt t="38244" x="2686050" y="2805113"/>
          <p14:tracePt t="38277" x="2547938" y="2838450"/>
          <p14:tracePt t="38294" x="2495550" y="2852738"/>
          <p14:tracePt t="38311" x="2443163" y="2857500"/>
          <p14:tracePt t="38328" x="2376488" y="2876550"/>
          <p14:tracePt t="38344" x="2338388" y="2881313"/>
          <p14:tracePt t="38361" x="2309813" y="2895600"/>
          <p14:tracePt t="38378" x="2276475" y="2895600"/>
          <p14:tracePt t="38394" x="2228850" y="2895600"/>
          <p14:tracePt t="38411" x="2190750" y="2895600"/>
          <p14:tracePt t="38427" x="2133600" y="2895600"/>
          <p14:tracePt t="38444" x="2047875" y="2900363"/>
          <p14:tracePt t="38461" x="2000250" y="2905125"/>
          <p14:tracePt t="38477" x="1947863" y="2914650"/>
          <p14:tracePt t="38494" x="1895475" y="2924175"/>
          <p14:tracePt t="38511" x="1833563" y="2957513"/>
          <p14:tracePt t="38527" x="1785938" y="2986088"/>
          <p14:tracePt t="38544" x="1743075" y="3014663"/>
          <p14:tracePt t="38561" x="1681163" y="3062288"/>
          <p14:tracePt t="38577" x="1609725" y="3100388"/>
          <p14:tracePt t="38594" x="1557338" y="3157538"/>
          <p14:tracePt t="38611" x="1495425" y="3238500"/>
          <p14:tracePt t="38627" x="1414463" y="3386138"/>
          <p14:tracePt t="38644" x="1381125" y="3452813"/>
          <p14:tracePt t="38661" x="1357313" y="3495675"/>
          <p14:tracePt t="38677" x="1338263" y="3529013"/>
          <p14:tracePt t="38694" x="1323975" y="3581400"/>
          <p14:tracePt t="38711" x="1309688" y="3633788"/>
          <p14:tracePt t="38727" x="1295400" y="3705225"/>
          <p14:tracePt t="38744" x="1285875" y="3800475"/>
          <p14:tracePt t="38761" x="1281113" y="3876675"/>
          <p14:tracePt t="38777" x="1281113" y="3910013"/>
          <p14:tracePt t="38794" x="1281113" y="3933825"/>
          <p14:tracePt t="38811" x="1285875" y="3967163"/>
          <p14:tracePt t="38827" x="1300163" y="4010025"/>
          <p14:tracePt t="38844" x="1319213" y="4071938"/>
          <p14:tracePt t="38861" x="1366838" y="4138613"/>
          <p14:tracePt t="38877" x="1471613" y="4252913"/>
          <p14:tracePt t="38894" x="1571625" y="4310063"/>
          <p14:tracePt t="38911" x="1666875" y="4348163"/>
          <p14:tracePt t="38927" x="1762125" y="4381500"/>
          <p14:tracePt t="38944" x="1947863" y="4433888"/>
          <p14:tracePt t="38961" x="2066925" y="4457700"/>
          <p14:tracePt t="38977" x="2157413" y="4467225"/>
          <p14:tracePt t="38994" x="2247900" y="4467225"/>
          <p14:tracePt t="39011" x="2438400" y="4467225"/>
          <p14:tracePt t="39027" x="2562225" y="4467225"/>
          <p14:tracePt t="39044" x="2662238" y="4467225"/>
          <p14:tracePt t="39061" x="2819400" y="4467225"/>
          <p14:tracePt t="39077" x="2943225" y="4462463"/>
          <p14:tracePt t="39094" x="3038475" y="4448175"/>
          <p14:tracePt t="39111" x="3133725" y="4424363"/>
          <p14:tracePt t="39127" x="3267075" y="4376738"/>
          <p14:tracePt t="39144" x="3371850" y="4324350"/>
          <p14:tracePt t="39161" x="3481388" y="4267200"/>
          <p14:tracePt t="39177" x="3595688" y="4210050"/>
          <p14:tracePt t="39194" x="3719513" y="4143375"/>
          <p14:tracePt t="39211" x="3795713" y="4095750"/>
          <p14:tracePt t="39227" x="3867150" y="4043363"/>
          <p14:tracePt t="39244" x="3924300" y="4000500"/>
          <p14:tracePt t="39261" x="4014788" y="3900488"/>
          <p14:tracePt t="39277" x="4071938" y="3810000"/>
          <p14:tracePt t="39294" x="4110038" y="3733800"/>
          <p14:tracePt t="39311" x="4138613" y="3657600"/>
          <p14:tracePt t="39327" x="4138613" y="3605213"/>
          <p14:tracePt t="39344" x="4138613" y="3538538"/>
          <p14:tracePt t="39360" x="4119563" y="3443288"/>
          <p14:tracePt t="39378" x="4043363" y="3276600"/>
          <p14:tracePt t="39396" x="3990975" y="3205163"/>
          <p14:tracePt t="39411" x="3929063" y="3148013"/>
          <p14:tracePt t="39427" x="3862388" y="3090863"/>
          <p14:tracePt t="39444" x="3733800" y="3019425"/>
          <p14:tracePt t="39461" x="3667125" y="2986088"/>
          <p14:tracePt t="39477" x="3590925" y="2938463"/>
          <p14:tracePt t="39494" x="3505200" y="2881313"/>
          <p14:tracePt t="39511" x="3457575" y="2838450"/>
          <p14:tracePt t="39527" x="3409950" y="2805113"/>
          <p14:tracePt t="39544" x="3371850" y="2781300"/>
          <p14:tracePt t="39561" x="3267075" y="2738438"/>
          <p14:tracePt t="39578" x="3195638" y="2724150"/>
          <p14:tracePt t="39599" x="3095625" y="2695575"/>
          <p14:tracePt t="39621" x="3019425" y="2681288"/>
          <p14:tracePt t="39634" x="2947988" y="2667000"/>
          <p14:tracePt t="39644" x="2914650" y="2667000"/>
          <p14:tracePt t="39661" x="2833688" y="2652713"/>
          <p14:tracePt t="39678" x="2695575" y="2652713"/>
          <p14:tracePt t="39694" x="2628900" y="2652713"/>
          <p14:tracePt t="39712" x="2547938" y="2652713"/>
          <p14:tracePt t="39716" x="2505075" y="2652713"/>
          <p14:tracePt t="39730" x="2400300" y="2667000"/>
          <p14:tracePt t="39745" x="2286000" y="2671763"/>
          <p14:tracePt t="39761" x="2181225" y="2695575"/>
          <p14:tracePt t="39778" x="2105025" y="2719388"/>
          <p14:tracePt t="39795" x="2019300" y="2767013"/>
          <p14:tracePt t="39812" x="1885950" y="2871788"/>
          <p14:tracePt t="39828" x="1795463" y="2957513"/>
          <p14:tracePt t="39844" x="1714500" y="3019425"/>
          <p14:tracePt t="39862" x="1638300" y="3090863"/>
          <p14:tracePt t="39878" x="1576388" y="3152775"/>
          <p14:tracePt t="39895" x="1519238" y="3233738"/>
          <p14:tracePt t="39911" x="1466850" y="3319463"/>
          <p14:tracePt t="39927" x="1414463" y="3405188"/>
          <p14:tracePt t="39944" x="1395413" y="3452813"/>
          <p14:tracePt t="39961" x="1376363" y="3495675"/>
          <p14:tracePt t="39977" x="1362075" y="3567113"/>
          <p14:tracePt t="39994" x="1343025" y="3748088"/>
          <p14:tracePt t="40012" x="1357313" y="3843338"/>
          <p14:tracePt t="40028" x="1371600" y="3905250"/>
          <p14:tracePt t="40047" x="1395413" y="3986213"/>
          <p14:tracePt t="40061" x="1423988" y="4038600"/>
          <p14:tracePt t="40078" x="1452563" y="4105275"/>
          <p14:tracePt t="40095" x="1500188" y="4171950"/>
          <p14:tracePt t="40113" x="1581150" y="4262438"/>
          <p14:tracePt t="40127" x="1671638" y="4319588"/>
          <p14:tracePt t="40144" x="1747838" y="4357688"/>
          <p14:tracePt t="40160" x="1824038" y="4395788"/>
          <p14:tracePt t="40177" x="1938338" y="4438650"/>
          <p14:tracePt t="40194" x="2052638" y="4471988"/>
          <p14:tracePt t="40211" x="2157413" y="4505325"/>
          <p14:tracePt t="40227" x="2252663" y="4529138"/>
          <p14:tracePt t="40244" x="2362200" y="4538663"/>
          <p14:tracePt t="40261" x="2428875" y="4538663"/>
          <p14:tracePt t="40277" x="2519363" y="4533900"/>
          <p14:tracePt t="40294" x="2614613" y="4519613"/>
          <p14:tracePt t="40311" x="2743200" y="4486275"/>
          <p14:tracePt t="40327" x="2838450" y="4457700"/>
          <p14:tracePt t="40344" x="2938463" y="4424363"/>
          <p14:tracePt t="40361" x="3086100" y="4343400"/>
          <p14:tracePt t="40377" x="3176588" y="4276725"/>
          <p14:tracePt t="40394" x="3257550" y="4210050"/>
          <p14:tracePt t="40411" x="3305175" y="4171950"/>
          <p14:tracePt t="40427" x="3371850" y="4110038"/>
          <p14:tracePt t="40445" x="3424238" y="4057650"/>
          <p14:tracePt t="40461" x="3462338" y="4010025"/>
          <p14:tracePt t="40477" x="3509963" y="3933825"/>
          <p14:tracePt t="40494" x="3557588" y="3800475"/>
          <p14:tracePt t="40510" x="3571875" y="3714750"/>
          <p14:tracePt t="40527" x="3571875" y="3648075"/>
          <p14:tracePt t="40544" x="3552825" y="3576638"/>
          <p14:tracePt t="40561" x="3476625" y="3395663"/>
          <p14:tracePt t="40577" x="3429000" y="3300413"/>
          <p14:tracePt t="40594" x="3381375" y="3228975"/>
          <p14:tracePt t="40612" x="3305175" y="3162300"/>
          <p14:tracePt t="40628" x="3214688" y="3095625"/>
          <p14:tracePt t="40644" x="3138488" y="3048000"/>
          <p14:tracePt t="40661" x="3057525" y="2990850"/>
          <p14:tracePt t="40678" x="2947988" y="2914650"/>
          <p14:tracePt t="40694" x="2871788" y="2867025"/>
          <p14:tracePt t="40711" x="2795588" y="2828925"/>
          <p14:tracePt t="40729" x="2700338" y="2781300"/>
          <p14:tracePt t="40744" x="2647950" y="2752725"/>
          <p14:tracePt t="40761" x="2600325" y="2733675"/>
          <p14:tracePt t="40777" x="2547938" y="2714625"/>
          <p14:tracePt t="40794" x="2452688" y="2690813"/>
          <p14:tracePt t="40810" x="2347913" y="2686050"/>
          <p14:tracePt t="40827" x="2243138" y="2686050"/>
          <p14:tracePt t="40844" x="2162175" y="2705100"/>
          <p14:tracePt t="40861" x="2014538" y="2776538"/>
          <p14:tracePt t="40877" x="1890713" y="2867025"/>
          <p14:tracePt t="40894" x="1757363" y="2962275"/>
          <p14:tracePt t="40911" x="1657350" y="3038475"/>
          <p14:tracePt t="40927" x="1519238" y="3195638"/>
          <p14:tracePt t="40944" x="1433513" y="3324225"/>
          <p14:tracePt t="40961" x="1357313" y="3429000"/>
          <p14:tracePt t="40977" x="1309688" y="3495675"/>
          <p14:tracePt t="40994" x="1247775" y="3633788"/>
          <p14:tracePt t="41011" x="1214438" y="3771900"/>
          <p14:tracePt t="41027" x="1195388" y="3895725"/>
          <p14:tracePt t="41044" x="1181100" y="3990975"/>
          <p14:tracePt t="41061" x="1181100" y="4033838"/>
          <p14:tracePt t="41077" x="1181100" y="4076700"/>
          <p14:tracePt t="41094" x="1195388" y="4124325"/>
          <p14:tracePt t="41111" x="1233488" y="4195763"/>
          <p14:tracePt t="41127" x="1285875" y="4252913"/>
          <p14:tracePt t="41144" x="1376363" y="4319588"/>
          <p14:tracePt t="41160" x="1485900" y="4386263"/>
          <p14:tracePt t="41177" x="1671638" y="4448175"/>
          <p14:tracePt t="41194" x="1781175" y="4471988"/>
          <p14:tracePt t="41210" x="1871663" y="4486275"/>
          <p14:tracePt t="41227" x="2076450" y="4505325"/>
          <p14:tracePt t="41244" x="2200275" y="4510088"/>
          <p14:tracePt t="41260" x="2300288" y="4510088"/>
          <p14:tracePt t="41277" x="2390775" y="4510088"/>
          <p14:tracePt t="41294" x="2500313" y="4486275"/>
          <p14:tracePt t="41311" x="2566988" y="4467225"/>
          <p14:tracePt t="41327" x="2600325" y="4452938"/>
          <p14:tracePt t="41344" x="2624138" y="4443413"/>
          <p14:tracePt t="41360" x="2633663" y="4433888"/>
          <p14:tracePt t="41377" x="2643188" y="4429125"/>
          <p14:tracePt t="41394" x="2647950" y="4429125"/>
          <p14:tracePt t="41632" x="2647950" y="4324350"/>
          <p14:tracePt t="41640" x="2647950" y="4143375"/>
          <p14:tracePt t="41647" x="2647950" y="4024313"/>
          <p14:tracePt t="41661" x="2647950" y="3800475"/>
          <p14:tracePt t="41677" x="2647950" y="3524250"/>
          <p14:tracePt t="41694" x="2647950" y="3367088"/>
          <p14:tracePt t="41711" x="2647950" y="3257550"/>
          <p14:tracePt t="41727" x="2643188" y="3095625"/>
          <p14:tracePt t="41744" x="2638425" y="3024188"/>
          <p14:tracePt t="41761" x="2638425" y="2990850"/>
          <p14:tracePt t="41777" x="2638425" y="2967038"/>
          <p14:tracePt t="41794" x="2638425" y="2938463"/>
          <p14:tracePt t="41811" x="2638425" y="2919413"/>
          <p14:tracePt t="41827" x="2638425" y="2900363"/>
          <p14:tracePt t="41844" x="2638425" y="2881313"/>
          <p14:tracePt t="41861" x="2638425" y="2847975"/>
          <p14:tracePt t="41878" x="2643188" y="2824163"/>
          <p14:tracePt t="41894" x="2643188" y="2795588"/>
          <p14:tracePt t="41911" x="2652713" y="2762250"/>
          <p14:tracePt t="41927" x="2667000" y="2738438"/>
          <p14:tracePt t="41944" x="2667000" y="2724150"/>
          <p14:tracePt t="41960" x="2667000" y="2714625"/>
          <p14:tracePt t="41977" x="2667000" y="2705100"/>
          <p14:tracePt t="41994" x="2667000" y="2700338"/>
          <p14:tracePt t="42028" x="2662238" y="2700338"/>
          <p14:tracePt t="42044" x="2633663" y="2705100"/>
          <p14:tracePt t="42060" x="2547938" y="2728913"/>
          <p14:tracePt t="42077" x="2433638" y="2762250"/>
          <p14:tracePt t="42094" x="2319338" y="2786063"/>
          <p14:tracePt t="42111" x="2181225" y="2795588"/>
          <p14:tracePt t="42127" x="2076450" y="2790825"/>
          <p14:tracePt t="42144" x="2005013" y="2776538"/>
          <p14:tracePt t="42160" x="1928813" y="2738438"/>
          <p14:tracePt t="42177" x="1895475" y="2690813"/>
          <p14:tracePt t="42194" x="1862138" y="2633663"/>
          <p14:tracePt t="42210" x="1847850" y="2562225"/>
          <p14:tracePt t="42211" x="1847850" y="2505075"/>
          <p14:tracePt t="42227" x="1862138" y="2338388"/>
          <p14:tracePt t="42244" x="1895475" y="2209800"/>
          <p14:tracePt t="42260" x="1924050" y="2143125"/>
          <p14:tracePt t="42277" x="1947863" y="2100263"/>
          <p14:tracePt t="42294" x="1990725" y="2057400"/>
          <p14:tracePt t="42310" x="2024063" y="2043113"/>
          <p14:tracePt t="42327" x="2057400" y="2033588"/>
          <p14:tracePt t="42344" x="2119313" y="2038350"/>
          <p14:tracePt t="42360" x="2157413" y="2066925"/>
          <p14:tracePt t="42377" x="2219325" y="2143125"/>
          <p14:tracePt t="42394" x="2266950" y="2252663"/>
          <p14:tracePt t="42411" x="2305050" y="2343150"/>
          <p14:tracePt t="42427" x="2309813" y="2414588"/>
          <p14:tracePt t="42444" x="2309813" y="2505075"/>
          <p14:tracePt t="42460" x="2300288" y="2595563"/>
          <p14:tracePt t="42477" x="2281238" y="2695575"/>
          <p14:tracePt t="42494" x="2276475" y="2724150"/>
          <p14:tracePt t="42510" x="2262188" y="2738438"/>
          <p14:tracePt t="42527" x="2262188" y="2747963"/>
          <p14:tracePt t="42544" x="2262188" y="2757488"/>
          <p14:tracePt t="42577" x="2262188" y="2767013"/>
          <p14:tracePt t="42990" x="2271713" y="2767013"/>
          <p14:tracePt t="42998" x="2276475" y="2762250"/>
          <p14:tracePt t="43010" x="2286000" y="2762250"/>
          <p14:tracePt t="43028" x="2366963" y="2728913"/>
          <p14:tracePt t="43044" x="2486025" y="2686050"/>
          <p14:tracePt t="43061" x="2605088" y="2638425"/>
          <p14:tracePt t="43077" x="2719388" y="2605088"/>
          <p14:tracePt t="43110" x="3043238" y="2533650"/>
          <p14:tracePt t="43144" x="3171825" y="2505075"/>
          <p14:tracePt t="43160" x="3224213" y="2481263"/>
          <p14:tracePt t="43177" x="3257550" y="2462213"/>
          <p14:tracePt t="43194" x="3286125" y="2443163"/>
          <p14:tracePt t="43210" x="3343275" y="2414588"/>
          <p14:tracePt t="43227" x="3371850" y="2395538"/>
          <p14:tracePt t="43244" x="3409950" y="2386013"/>
          <p14:tracePt t="43260" x="3452813" y="2366963"/>
          <p14:tracePt t="43277" x="3500438" y="2338388"/>
          <p14:tracePt t="43294" x="3533775" y="2324100"/>
          <p14:tracePt t="43311" x="3557588" y="2305050"/>
          <p14:tracePt t="43327" x="3576638" y="2295525"/>
          <p14:tracePt t="43344" x="3609975" y="2281238"/>
          <p14:tracePt t="43361" x="3633788" y="2281238"/>
          <p14:tracePt t="43377" x="3652838" y="2281238"/>
          <p14:tracePt t="43394" x="3667125" y="2281238"/>
          <p14:tracePt t="43410" x="3671888" y="2281238"/>
          <p14:tracePt t="43427" x="3681413" y="2281238"/>
          <p14:tracePt t="43444" x="3686175" y="2281238"/>
          <p14:tracePt t="43461" x="3690938" y="2295525"/>
          <p14:tracePt t="43478" x="3690938" y="2324100"/>
          <p14:tracePt t="43494" x="3676650" y="2352675"/>
          <p14:tracePt t="43510" x="3662363" y="2386013"/>
          <p14:tracePt t="43527" x="3624263" y="2419350"/>
          <p14:tracePt t="43544" x="3571875" y="2452688"/>
          <p14:tracePt t="43560" x="3505200" y="2481263"/>
          <p14:tracePt t="43577" x="3452813" y="2505075"/>
          <p14:tracePt t="43594" x="3362325" y="2528888"/>
          <p14:tracePt t="43611" x="3319463" y="2538413"/>
          <p14:tracePt t="43627" x="3267075" y="2543175"/>
          <p14:tracePt t="43644" x="3176588" y="2543175"/>
          <p14:tracePt t="43660" x="3114675" y="2533650"/>
          <p14:tracePt t="43677" x="3052763" y="2519363"/>
          <p14:tracePt t="43694" x="3009900" y="2509838"/>
          <p14:tracePt t="43710" x="2976563" y="2486025"/>
          <p14:tracePt t="43727" x="2957513" y="2452688"/>
          <p14:tracePt t="43744" x="2943225" y="2395538"/>
          <p14:tracePt t="43760" x="2947988" y="2333625"/>
          <p14:tracePt t="43777" x="2981325" y="2252663"/>
          <p14:tracePt t="43794" x="3009900" y="2219325"/>
          <p14:tracePt t="43810" x="3048000" y="2190750"/>
          <p14:tracePt t="43828" x="3114675" y="2166938"/>
          <p14:tracePt t="43844" x="3167063" y="2152650"/>
          <p14:tracePt t="43861" x="3214688" y="2143125"/>
          <p14:tracePt t="43877" x="3267075" y="2147888"/>
          <p14:tracePt t="43895" x="3328988" y="2185988"/>
          <p14:tracePt t="43911" x="3367088" y="2224088"/>
          <p14:tracePt t="43927" x="3409950" y="2309813"/>
          <p14:tracePt t="43946" x="3433763" y="2386013"/>
          <p14:tracePt t="43963" x="3438525" y="2447925"/>
          <p14:tracePt t="43978" x="3438525" y="2476500"/>
          <p14:tracePt t="43994" x="3424238" y="2509838"/>
          <p14:tracePt t="44011" x="3409950" y="2543175"/>
          <p14:tracePt t="44028" x="3395663" y="2576513"/>
          <p14:tracePt t="44045" x="3390900" y="2586038"/>
          <p14:tracePt t="44060" x="3386138" y="2595563"/>
          <p14:tracePt t="44077" x="3381375" y="2600325"/>
          <p14:tracePt t="44416" x="3452813" y="2595563"/>
          <p14:tracePt t="44424" x="3552825" y="2590800"/>
          <p14:tracePt t="44430" x="3643313" y="2571750"/>
          <p14:tracePt t="44444" x="3719513" y="2562225"/>
          <p14:tracePt t="44461" x="3976688" y="2533650"/>
          <p14:tracePt t="44477" x="4157663" y="2533650"/>
          <p14:tracePt t="44511" x="4491038" y="2547938"/>
          <p14:tracePt t="44544" x="4729163" y="2562225"/>
          <p14:tracePt t="44560" x="4810125" y="2562225"/>
          <p14:tracePt t="44577" x="4900613" y="2562225"/>
          <p14:tracePt t="44594" x="4957763" y="2562225"/>
          <p14:tracePt t="44610" x="5019675" y="2562225"/>
          <p14:tracePt t="44627" x="5086350" y="2562225"/>
          <p14:tracePt t="44644" x="5162550" y="2557463"/>
          <p14:tracePt t="44660" x="5214938" y="2547938"/>
          <p14:tracePt t="44677" x="5262563" y="2543175"/>
          <p14:tracePt t="44695" x="5353050" y="2528888"/>
          <p14:tracePt t="44710" x="5405438" y="2514600"/>
          <p14:tracePt t="44727" x="5453063" y="2509838"/>
          <p14:tracePt t="44744" x="5514975" y="2509838"/>
          <p14:tracePt t="44760" x="5581650" y="2509838"/>
          <p14:tracePt t="44777" x="5619750" y="2519363"/>
          <p14:tracePt t="44794" x="5634038" y="2524125"/>
          <p14:tracePt t="44810" x="5643563" y="2528888"/>
          <p14:tracePt t="44827" x="5653088" y="2533650"/>
          <p14:tracePt t="44844" x="5657850" y="2543175"/>
          <p14:tracePt t="44860" x="5657850" y="2547938"/>
          <p14:tracePt t="44877" x="5648325" y="2557463"/>
          <p14:tracePt t="44894" x="5514975" y="2595563"/>
          <p14:tracePt t="44910" x="5376863" y="2619375"/>
          <p14:tracePt t="44927" x="5267325" y="2628900"/>
          <p14:tracePt t="44944" x="5095875" y="2619375"/>
          <p14:tracePt t="44960" x="5033963" y="2605088"/>
          <p14:tracePt t="44977" x="4995863" y="2590800"/>
          <p14:tracePt t="44994" x="4976813" y="2566988"/>
          <p14:tracePt t="45010" x="4976813" y="2490788"/>
          <p14:tracePt t="45027" x="5000625" y="2447925"/>
          <p14:tracePt t="45043" x="5029200" y="2414588"/>
          <p14:tracePt t="45060" x="5062538" y="2390775"/>
          <p14:tracePt t="45077" x="5100638" y="2381250"/>
          <p14:tracePt t="45094" x="5110163" y="2381250"/>
          <p14:tracePt t="45110" x="5114925" y="2386013"/>
          <p14:tracePt t="45127" x="5086350" y="2428875"/>
          <p14:tracePt t="45143" x="4943475" y="2509838"/>
          <p14:tracePt t="45160" x="4776788" y="2581275"/>
          <p14:tracePt t="45177" x="4576763" y="2633663"/>
          <p14:tracePt t="45194" x="4329113" y="2671763"/>
          <p14:tracePt t="45210" x="4238625" y="2671763"/>
          <p14:tracePt t="45227" x="4157663" y="2671763"/>
          <p14:tracePt t="45243" x="4076700" y="2671763"/>
          <p14:tracePt t="45260" x="3962400" y="2662238"/>
          <p14:tracePt t="45277" x="3890963" y="2652713"/>
          <p14:tracePt t="45294" x="3829050" y="2647950"/>
          <p14:tracePt t="45310" x="3786188" y="2633663"/>
          <p14:tracePt t="45327" x="3724275" y="2624138"/>
          <p14:tracePt t="45343" x="3686175" y="2609850"/>
          <p14:tracePt t="45360" x="3657600" y="2605088"/>
          <p14:tracePt t="45377" x="3643313" y="2595563"/>
          <p14:tracePt t="45394" x="3633788" y="2595563"/>
          <p14:tracePt t="45410" x="3629025" y="2595563"/>
          <p14:tracePt t="45444" x="3633788" y="2600325"/>
          <p14:tracePt t="45460" x="3662363" y="2619375"/>
          <p14:tracePt t="45477" x="3719513" y="2652713"/>
          <p14:tracePt t="45493" x="3795713" y="2700338"/>
          <p14:tracePt t="45510" x="3890963" y="2767013"/>
          <p14:tracePt t="45527" x="3948113" y="2800350"/>
          <p14:tracePt t="45543" x="3995738" y="2828925"/>
          <p14:tracePt t="45560" x="4057650" y="2857500"/>
          <p14:tracePt t="45577" x="4100513" y="2871788"/>
          <p14:tracePt t="45593" x="4143375" y="2871788"/>
          <p14:tracePt t="45610" x="4195763" y="2871788"/>
          <p14:tracePt t="45627" x="4295775" y="2833688"/>
          <p14:tracePt t="45643" x="4362450" y="2805113"/>
          <p14:tracePt t="45660" x="4429125" y="2776538"/>
          <p14:tracePt t="45677" x="4500563" y="2747963"/>
          <p14:tracePt t="45694" x="4667250" y="2695575"/>
          <p14:tracePt t="45710" x="4805363" y="2662238"/>
          <p14:tracePt t="45727" x="4910138" y="2643188"/>
          <p14:tracePt t="45743" x="4991100" y="2628900"/>
          <p14:tracePt t="45760" x="5086350" y="2628900"/>
          <p14:tracePt t="45777" x="5119688" y="2628900"/>
          <p14:tracePt t="45793" x="5148263" y="2628900"/>
          <p14:tracePt t="45810" x="5162550" y="2628900"/>
          <p14:tracePt t="45827" x="5167313" y="2628900"/>
          <p14:tracePt t="45843" x="5176838" y="2628900"/>
          <p14:tracePt t="45860" x="5181600" y="2628900"/>
          <p14:tracePt t="45877" x="5186363" y="2628900"/>
          <p14:tracePt t="47463" x="5114925" y="2638425"/>
          <p14:tracePt t="47470" x="4991100" y="2657475"/>
          <p14:tracePt t="47479" x="4867275" y="2667000"/>
          <p14:tracePt t="47494" x="4667250" y="2686050"/>
          <p14:tracePt t="47510" x="4467225" y="2695575"/>
          <p14:tracePt t="47527" x="4300538" y="2695575"/>
          <p14:tracePt t="47560" x="4081463" y="2676525"/>
          <p14:tracePt t="47593" x="3995738" y="2652713"/>
          <p14:tracePt t="47610" x="3957638" y="2633663"/>
          <p14:tracePt t="47627" x="3933825" y="2619375"/>
          <p14:tracePt t="47643" x="3929063" y="2609850"/>
          <p14:tracePt t="47660" x="3910013" y="2605088"/>
          <p14:tracePt t="47677" x="3895725" y="2595563"/>
          <p14:tracePt t="47693" x="3890963" y="2586038"/>
          <p14:tracePt t="47710" x="3886200" y="2586038"/>
          <p14:tracePt t="47727" x="3867150" y="2586038"/>
          <p14:tracePt t="47743" x="3852863" y="2586038"/>
          <p14:tracePt t="47760" x="3819525" y="2586038"/>
          <p14:tracePt t="47777" x="3771900" y="2590800"/>
          <p14:tracePt t="47793" x="3652838" y="2628900"/>
          <p14:tracePt t="47810" x="3533775" y="2671763"/>
          <p14:tracePt t="47827" x="3395663" y="2705100"/>
          <p14:tracePt t="47843" x="3300413" y="2738438"/>
          <p14:tracePt t="47860" x="3138488" y="2771775"/>
          <p14:tracePt t="47877" x="3033713" y="2781300"/>
          <p14:tracePt t="47893" x="2952750" y="2776538"/>
          <p14:tracePt t="47910" x="2881313" y="2771775"/>
          <p14:tracePt t="47927" x="2819400" y="2738438"/>
          <p14:tracePt t="47943" x="2790825" y="2714625"/>
          <p14:tracePt t="47960" x="2767013" y="2690813"/>
          <p14:tracePt t="47977" x="2733675" y="2609850"/>
          <p14:tracePt t="47993" x="2733675" y="2476500"/>
          <p14:tracePt t="48010" x="2743200" y="2328863"/>
          <p14:tracePt t="48027" x="2776538" y="2233613"/>
          <p14:tracePt t="48043" x="2819400" y="2166938"/>
          <p14:tracePt t="48060" x="2871788" y="2128838"/>
          <p14:tracePt t="48077" x="2933700" y="2095500"/>
          <p14:tracePt t="48093" x="2995613" y="2090738"/>
          <p14:tracePt t="48110" x="3119438" y="2100263"/>
          <p14:tracePt t="48127" x="3238500" y="2152650"/>
          <p14:tracePt t="48143" x="3338513" y="2209800"/>
          <p14:tracePt t="48160" x="3438525" y="2300288"/>
          <p14:tracePt t="48177" x="3481388" y="2352675"/>
          <p14:tracePt t="48193" x="3514725" y="2390775"/>
          <p14:tracePt t="48210" x="3533775" y="2414588"/>
          <p14:tracePt t="48227" x="3543300" y="2428875"/>
          <p14:tracePt t="48243" x="3548063" y="2433638"/>
          <p14:tracePt t="48260" x="3552825" y="2443163"/>
          <p14:tracePt t="48277" x="3562350" y="2447925"/>
          <p14:tracePt t="48293" x="3657600" y="2490788"/>
          <p14:tracePt t="48310" x="3848100" y="2538413"/>
          <p14:tracePt t="48327" x="4100513" y="2562225"/>
          <p14:tracePt t="48343" x="4424363" y="2576513"/>
          <p14:tracePt t="48360" x="4776788" y="2571750"/>
          <p14:tracePt t="48377" x="5000625" y="2562225"/>
          <p14:tracePt t="48393" x="5167313" y="2543175"/>
          <p14:tracePt t="48410" x="5372100" y="2533650"/>
          <p14:tracePt t="48427" x="5438775" y="2533650"/>
          <p14:tracePt t="48443" x="5491163" y="2533650"/>
          <p14:tracePt t="48460" x="5524500" y="2533650"/>
          <p14:tracePt t="48477" x="5572125" y="2533650"/>
          <p14:tracePt t="48493" x="5605463" y="2533650"/>
          <p14:tracePt t="48510" x="5643563" y="2533650"/>
          <p14:tracePt t="48527" x="5686425" y="2533650"/>
          <p14:tracePt t="48543" x="5772150" y="2524125"/>
          <p14:tracePt t="48560" x="5819775" y="2514600"/>
          <p14:tracePt t="48577" x="5857875" y="2514600"/>
          <p14:tracePt t="48594" x="5891213" y="2514600"/>
          <p14:tracePt t="48610" x="5905500" y="2514600"/>
          <p14:tracePt t="48627" x="5910263" y="2514600"/>
          <p14:tracePt t="48644" x="5910263" y="2519363"/>
          <p14:tracePt t="48660" x="5895975" y="2543175"/>
          <p14:tracePt t="48677" x="5853113" y="2576513"/>
          <p14:tracePt t="48693" x="5753100" y="2624138"/>
          <p14:tracePt t="48710" x="5634038" y="2667000"/>
          <p14:tracePt t="48711" x="5576888" y="2667000"/>
          <p14:tracePt t="48727" x="5476875" y="2667000"/>
          <p14:tracePt t="48743" x="5424488" y="2643188"/>
          <p14:tracePt t="48760" x="5376863" y="2619375"/>
          <p14:tracePt t="48777" x="5343525" y="2571750"/>
          <p14:tracePt t="48793" x="5291138" y="2376488"/>
          <p14:tracePt t="48810" x="5286375" y="2271713"/>
          <p14:tracePt t="48827" x="5291138" y="2228850"/>
          <p14:tracePt t="48843" x="5319713" y="2185988"/>
          <p14:tracePt t="48860" x="5367338" y="2171700"/>
          <p14:tracePt t="48877" x="5429250" y="2166938"/>
          <p14:tracePt t="48893" x="5472113" y="2185988"/>
          <p14:tracePt t="48910" x="5534025" y="2252663"/>
          <p14:tracePt t="48927" x="5562600" y="2328863"/>
          <p14:tracePt t="48943" x="5576888" y="2371725"/>
          <p14:tracePt t="48960" x="5576888" y="2414588"/>
          <p14:tracePt t="48977" x="5572125" y="2462213"/>
          <p14:tracePt t="48993" x="5567363" y="2486025"/>
          <p14:tracePt t="49010" x="5557838" y="2509838"/>
          <p14:tracePt t="49027" x="5548313" y="2524125"/>
          <p14:tracePt t="49043" x="5548313" y="2528888"/>
          <p14:tracePt t="49060" x="5548313" y="2538413"/>
          <p14:tracePt t="49644" x="5500688" y="2576513"/>
          <p14:tracePt t="49652" x="5419725" y="2624138"/>
          <p14:tracePt t="49660" x="5334000" y="2671763"/>
          <p14:tracePt t="49677" x="5181600" y="2752725"/>
          <p14:tracePt t="49693" x="5062538" y="2800350"/>
          <p14:tracePt t="49710" x="4972050" y="2852738"/>
          <p14:tracePt t="49743" x="4910138" y="2876550"/>
          <p14:tracePt t="49777" x="4891088" y="2886075"/>
          <p14:tracePt t="49821" x="4886325" y="2886075"/>
          <p14:tracePt t="49828" x="4881563" y="2886075"/>
          <p14:tracePt t="49843" x="4872038" y="2890838"/>
          <p14:tracePt t="49860" x="4852988" y="2909888"/>
          <p14:tracePt t="49877" x="4814888" y="2933700"/>
          <p14:tracePt t="49893" x="4691063" y="3009900"/>
          <p14:tracePt t="49910" x="4552950" y="3062288"/>
          <p14:tracePt t="49926" x="4362450" y="3100388"/>
          <p14:tracePt t="49943" x="4191000" y="3124200"/>
          <p14:tracePt t="49960" x="3943350" y="3143250"/>
          <p14:tracePt t="49976" x="3790950" y="3138488"/>
          <p14:tracePt t="49993" x="3686175" y="3124200"/>
          <p14:tracePt t="50010" x="3614738" y="3109913"/>
          <p14:tracePt t="50026" x="3552825" y="3095625"/>
          <p14:tracePt t="50043" x="3519488" y="3086100"/>
          <p14:tracePt t="50060" x="3509963" y="3086100"/>
          <p14:tracePt t="50077" x="3505200" y="3086100"/>
          <p14:tracePt t="50298" x="3448050" y="3086100"/>
          <p14:tracePt t="50305" x="3367088" y="3086100"/>
          <p14:tracePt t="50313" x="3300413" y="3086100"/>
          <p14:tracePt t="50326" x="3214688" y="3086100"/>
          <p14:tracePt t="50343" x="2971800" y="3086100"/>
          <p14:tracePt t="50360" x="2857500" y="3076575"/>
          <p14:tracePt t="50376" x="2786063" y="3071813"/>
          <p14:tracePt t="50393" x="2690813" y="3057525"/>
          <p14:tracePt t="50410" x="2595563" y="3038475"/>
          <p14:tracePt t="50426" x="2524125" y="3019425"/>
          <p14:tracePt t="50443" x="2447925" y="3005138"/>
          <p14:tracePt t="50460" x="2381250" y="2990850"/>
          <p14:tracePt t="50476" x="2338388" y="2986088"/>
          <p14:tracePt t="50497" x="2290763" y="2971800"/>
          <p14:tracePt t="50510" x="2276475" y="2967038"/>
          <p14:tracePt t="50527" x="2257425" y="2962275"/>
          <p14:tracePt t="50543" x="2252663" y="2962275"/>
          <p14:tracePt t="50560" x="2247900" y="2962275"/>
          <p14:tracePt t="50593" x="2252663" y="2962275"/>
          <p14:tracePt t="50610" x="2266950" y="2976563"/>
          <p14:tracePt t="50626" x="2314575" y="3019425"/>
          <p14:tracePt t="50643" x="2466975" y="3190875"/>
          <p14:tracePt t="50660" x="2543175" y="3324225"/>
          <p14:tracePt t="50677" x="2590800" y="3400425"/>
          <p14:tracePt t="50693" x="2624138" y="3448050"/>
          <p14:tracePt t="50710" x="2671763" y="3581400"/>
          <p14:tracePt t="50726" x="2705100" y="3719513"/>
          <p14:tracePt t="50743" x="2728913" y="3838575"/>
          <p14:tracePt t="50760" x="2743200" y="3957638"/>
          <p14:tracePt t="50776" x="2743200" y="4024313"/>
          <p14:tracePt t="50793" x="2752725" y="4067175"/>
          <p14:tracePt t="50810" x="2752725" y="4110038"/>
          <p14:tracePt t="50827" x="2752725" y="4171950"/>
          <p14:tracePt t="50843" x="2757488" y="4219575"/>
          <p14:tracePt t="50860" x="2771775" y="4257675"/>
          <p14:tracePt t="50876" x="2781300" y="4295775"/>
          <p14:tracePt t="50893" x="2795588" y="4329113"/>
          <p14:tracePt t="50910" x="2800350" y="4343400"/>
          <p14:tracePt t="50926" x="2805113" y="4352925"/>
          <p14:tracePt t="50943" x="2805113" y="4357688"/>
          <p14:tracePt t="50960" x="2805113" y="4367213"/>
          <p14:tracePt t="50976" x="2805113" y="4376738"/>
          <p14:tracePt t="51010" x="2805113" y="4381500"/>
          <p14:tracePt t="51026" x="2809875" y="4395788"/>
          <p14:tracePt t="51043" x="2814638" y="4424363"/>
          <p14:tracePt t="51060" x="2828925" y="4476750"/>
          <p14:tracePt t="51076" x="2852738" y="4576763"/>
          <p14:tracePt t="51093" x="2876550" y="4629150"/>
          <p14:tracePt t="51110" x="2890838" y="4662488"/>
          <p14:tracePt t="51126" x="2914650" y="4686300"/>
          <p14:tracePt t="51143" x="2943225" y="4705350"/>
          <p14:tracePt t="51160" x="2957513" y="4710113"/>
          <p14:tracePt t="51399" x="2986088" y="4724400"/>
          <p14:tracePt t="51407" x="3024188" y="4738688"/>
          <p14:tracePt t="51414" x="3052763" y="4752975"/>
          <p14:tracePt t="51426" x="3090863" y="4767263"/>
          <p14:tracePt t="51443" x="3176588" y="4824413"/>
          <p14:tracePt t="51460" x="3209925" y="4848225"/>
          <p14:tracePt t="51476" x="3243263" y="4867275"/>
          <p14:tracePt t="51493" x="3257550" y="4876800"/>
          <p14:tracePt t="51510" x="3267075" y="4886325"/>
          <p14:tracePt t="51526" x="3276600" y="4891088"/>
          <p14:tracePt t="51543" x="3281363" y="4891088"/>
          <p14:tracePt t="51560" x="3286125" y="4891088"/>
          <p14:tracePt t="51576" x="3295650" y="4900613"/>
          <p14:tracePt t="51593" x="3300413" y="4910138"/>
          <p14:tracePt t="51610" x="3305175" y="4929188"/>
          <p14:tracePt t="51627" x="3314700" y="4943475"/>
          <p14:tracePt t="51643" x="3314700" y="4948238"/>
          <p14:tracePt t="51660" x="3314700" y="4957763"/>
          <p14:tracePt t="51676" x="3314700" y="4967288"/>
          <p14:tracePt t="51693" x="3314700" y="4995863"/>
          <p14:tracePt t="51710" x="3314700" y="5010150"/>
          <p14:tracePt t="51726" x="3314700" y="5029200"/>
          <p14:tracePt t="51743" x="3309938" y="5038725"/>
          <p14:tracePt t="51760" x="3300413" y="5057775"/>
          <p14:tracePt t="51777" x="3290888" y="5062538"/>
          <p14:tracePt t="51794" x="3286125" y="5067300"/>
          <p14:tracePt t="51813" x="3271838" y="5076825"/>
          <p14:tracePt t="51827" x="3262313" y="5086350"/>
          <p14:tracePt t="51844" x="3248025" y="5091113"/>
          <p14:tracePt t="51861" x="3224213" y="5100638"/>
          <p14:tracePt t="51877" x="3190875" y="5124450"/>
          <p14:tracePt t="51893" x="3157538" y="5143500"/>
          <p14:tracePt t="51911" x="3128963" y="5167313"/>
          <p14:tracePt t="51927" x="3081338" y="5191125"/>
          <p14:tracePt t="51944" x="3019425" y="5214938"/>
          <p14:tracePt t="51960" x="2976563" y="5229225"/>
          <p14:tracePt t="51976" x="2938463" y="5243513"/>
          <p14:tracePt t="51993" x="2909888" y="5243513"/>
          <p14:tracePt t="52010" x="2876550" y="5243513"/>
          <p14:tracePt t="52026" x="2862263" y="5233988"/>
          <p14:tracePt t="52044" x="2838450" y="5214938"/>
          <p14:tracePt t="52061" x="2800350" y="5157788"/>
          <p14:tracePt t="52078" x="2781300" y="5110163"/>
          <p14:tracePt t="52094" x="2762250" y="5072063"/>
          <p14:tracePt t="52111" x="2757488" y="5038725"/>
          <p14:tracePt t="52128" x="2757488" y="4991100"/>
          <p14:tracePt t="52143" x="2757488" y="4962525"/>
          <p14:tracePt t="52160" x="2771775" y="4919663"/>
          <p14:tracePt t="52176" x="2790825" y="4886325"/>
          <p14:tracePt t="52193" x="2824163" y="4838700"/>
          <p14:tracePt t="52210" x="2867025" y="4805363"/>
          <p14:tracePt t="52226" x="2919413" y="4786313"/>
          <p14:tracePt t="52243" x="2981325" y="4772025"/>
          <p14:tracePt t="52260" x="3048000" y="4781550"/>
          <p14:tracePt t="52276" x="3086100" y="4800600"/>
          <p14:tracePt t="52293" x="3119438" y="4819650"/>
          <p14:tracePt t="52310" x="3152775" y="4848225"/>
          <p14:tracePt t="52326" x="3171825" y="4862513"/>
          <p14:tracePt t="52343" x="3195638" y="4900613"/>
          <p14:tracePt t="52360" x="3209925" y="4938713"/>
          <p14:tracePt t="52377" x="3219450" y="4995863"/>
          <p14:tracePt t="52393" x="3219450" y="5024438"/>
          <p14:tracePt t="52410" x="3219450" y="5053013"/>
          <p14:tracePt t="52426" x="3214688" y="5086350"/>
          <p14:tracePt t="52443" x="3200400" y="5129213"/>
          <p14:tracePt t="52460" x="3195638" y="5143500"/>
          <p14:tracePt t="52476" x="3190875" y="5157788"/>
          <p14:tracePt t="52493" x="3181350" y="5167313"/>
          <p14:tracePt t="52510" x="3176588" y="5176838"/>
          <p14:tracePt t="52526" x="3176588" y="5181600"/>
          <p14:tracePt t="52877" x="3205163" y="5176838"/>
          <p14:tracePt t="52883" x="3228975" y="5162550"/>
          <p14:tracePt t="52893" x="3257550" y="5153025"/>
          <p14:tracePt t="52910" x="3300413" y="5148263"/>
          <p14:tracePt t="52926" x="3343275" y="5133975"/>
          <p14:tracePt t="52943" x="3381375" y="5129213"/>
          <p14:tracePt t="52960" x="3400425" y="5129213"/>
          <p14:tracePt t="52993" x="3419475" y="5129213"/>
          <p14:tracePt t="53026" x="3433763" y="5129213"/>
          <p14:tracePt t="53043" x="3438525" y="5129213"/>
          <p14:tracePt t="53076" x="3443288" y="5129213"/>
          <p14:tracePt t="53093" x="3452813" y="5124450"/>
          <p14:tracePt t="53110" x="3467100" y="5114925"/>
          <p14:tracePt t="53126" x="3500438" y="5105400"/>
          <p14:tracePt t="53143" x="3538538" y="5091113"/>
          <p14:tracePt t="53160" x="3571875" y="5086350"/>
          <p14:tracePt t="53176" x="3629025" y="5072063"/>
          <p14:tracePt t="53193" x="3671888" y="5067300"/>
          <p14:tracePt t="53210" x="3700463" y="5053013"/>
          <p14:tracePt t="53226" x="3719513" y="5053013"/>
          <p14:tracePt t="53243" x="3752850" y="5053013"/>
          <p14:tracePt t="53260" x="3767138" y="5053013"/>
          <p14:tracePt t="53276" x="3781425" y="5053013"/>
          <p14:tracePt t="53293" x="3805238" y="5053013"/>
          <p14:tracePt t="53309" x="3838575" y="5053013"/>
          <p14:tracePt t="53326" x="3862388" y="5053013"/>
          <p14:tracePt t="53343" x="3886200" y="5053013"/>
          <p14:tracePt t="53360" x="3905250" y="5053013"/>
          <p14:tracePt t="53376" x="3929063" y="5053013"/>
          <p14:tracePt t="53393" x="3933825" y="5053013"/>
          <p14:tracePt t="53410" x="3938588" y="5053013"/>
          <p14:tracePt t="53427" x="3948113" y="5053013"/>
          <p14:tracePt t="55117" x="3929063" y="5043488"/>
          <p14:tracePt t="55123" x="3900488" y="5029200"/>
          <p14:tracePt t="55130" x="3848100" y="4995863"/>
          <p14:tracePt t="55143" x="3805238" y="4943475"/>
          <p14:tracePt t="55160" x="3624263" y="4729163"/>
          <p14:tracePt t="55176" x="3529013" y="4614863"/>
          <p14:tracePt t="55209" x="3348038" y="4410075"/>
          <p14:tracePt t="55243" x="3190875" y="4252913"/>
          <p14:tracePt t="55259" x="3133725" y="4210050"/>
          <p14:tracePt t="55276" x="3076575" y="4181475"/>
          <p14:tracePt t="55293" x="3009900" y="4148138"/>
          <p14:tracePt t="55309" x="2976563" y="4133850"/>
          <p14:tracePt t="55326" x="2938463" y="4124325"/>
          <p14:tracePt t="55343" x="2890838" y="4114800"/>
          <p14:tracePt t="55359" x="2867025" y="4110038"/>
          <p14:tracePt t="55376" x="2847975" y="4095750"/>
          <p14:tracePt t="55393" x="2824163" y="4086225"/>
          <p14:tracePt t="55410" x="2790825" y="4062413"/>
          <p14:tracePt t="55426" x="2767013" y="4043363"/>
          <p14:tracePt t="55443" x="2743200" y="4019550"/>
          <p14:tracePt t="55459" x="2709863" y="3995738"/>
          <p14:tracePt t="55476" x="2676525" y="3967163"/>
          <p14:tracePt t="55493" x="2652713" y="3948113"/>
          <p14:tracePt t="55510" x="2638425" y="3933825"/>
          <p14:tracePt t="55526" x="2628900" y="3924300"/>
          <p14:tracePt t="55543" x="2619375" y="3914775"/>
          <p14:tracePt t="55559" x="2609850" y="3910013"/>
          <p14:tracePt t="55576" x="2600325" y="3910013"/>
          <p14:tracePt t="55593" x="2581275" y="3910013"/>
          <p14:tracePt t="55609" x="2562225" y="3910013"/>
          <p14:tracePt t="55626" x="2543175" y="3929063"/>
          <p14:tracePt t="55643" x="2505075" y="3948113"/>
          <p14:tracePt t="55659" x="2433638" y="3986213"/>
          <p14:tracePt t="55676" x="2386013" y="4010025"/>
          <p14:tracePt t="55693" x="2343150" y="4024313"/>
          <p14:tracePt t="55710" x="2295525" y="4043363"/>
          <p14:tracePt t="55711" x="2276475" y="4048125"/>
          <p14:tracePt t="55727" x="2233613" y="4057650"/>
          <p14:tracePt t="55743" x="2200275" y="4062413"/>
          <p14:tracePt t="55760" x="2171700" y="4067175"/>
          <p14:tracePt t="55776" x="2143125" y="4067175"/>
          <p14:tracePt t="55793" x="2095500" y="4067175"/>
          <p14:tracePt t="55809" x="2071688" y="4052888"/>
          <p14:tracePt t="55826" x="2047875" y="4033838"/>
          <p14:tracePt t="55843" x="2009775" y="3981450"/>
          <p14:tracePt t="55859" x="1990725" y="3929063"/>
          <p14:tracePt t="55876" x="1985963" y="3867150"/>
          <p14:tracePt t="55893" x="1985963" y="3810000"/>
          <p14:tracePt t="55909" x="2033588" y="3705225"/>
          <p14:tracePt t="55926" x="2081213" y="3648075"/>
          <p14:tracePt t="55943" x="2133600" y="3605213"/>
          <p14:tracePt t="55960" x="2185988" y="3581400"/>
          <p14:tracePt t="55976" x="2286000" y="3600450"/>
          <p14:tracePt t="55993" x="2347913" y="3629025"/>
          <p14:tracePt t="56010" x="2395538" y="3652838"/>
          <p14:tracePt t="56026" x="2447925" y="3738563"/>
          <p14:tracePt t="56043" x="2481263" y="3805238"/>
          <p14:tracePt t="56059" x="2495550" y="3886200"/>
          <p14:tracePt t="56076" x="2500313" y="3938588"/>
          <p14:tracePt t="56093" x="2500313" y="3976688"/>
          <p14:tracePt t="56109" x="2500313" y="3990975"/>
          <p14:tracePt t="56126" x="2500313" y="4000500"/>
          <p14:tracePt t="56143" x="2500313" y="4010025"/>
          <p14:tracePt t="56159" x="2500313" y="4019550"/>
          <p14:tracePt t="56218" x="2500313" y="4024313"/>
          <p14:tracePt t="56402" x="2500313" y="3962400"/>
          <p14:tracePt t="56409" x="2481263" y="3848100"/>
          <p14:tracePt t="56417" x="2462213" y="3724275"/>
          <p14:tracePt t="56426" x="2443163" y="3624263"/>
          <p14:tracePt t="56443" x="2414588" y="3495675"/>
          <p14:tracePt t="56460" x="2366963" y="3333750"/>
          <p14:tracePt t="56476" x="2338388" y="3257550"/>
          <p14:tracePt t="56493" x="2324100" y="3205163"/>
          <p14:tracePt t="56510" x="2305050" y="3157538"/>
          <p14:tracePt t="56526" x="2281238" y="3105150"/>
          <p14:tracePt t="56543" x="2262188" y="3081338"/>
          <p14:tracePt t="56560" x="2252663" y="3057525"/>
          <p14:tracePt t="56576" x="2233613" y="3033713"/>
          <p14:tracePt t="56593" x="2214563" y="3009900"/>
          <p14:tracePt t="56610" x="2190750" y="2986088"/>
          <p14:tracePt t="56626" x="2157413" y="2962275"/>
          <p14:tracePt t="56643" x="2109788" y="2914650"/>
          <p14:tracePt t="56659" x="2085975" y="2890838"/>
          <p14:tracePt t="56676" x="2062163" y="2876550"/>
          <p14:tracePt t="56693" x="2043113" y="2867025"/>
          <p14:tracePt t="56709" x="2033588" y="2857500"/>
          <p14:tracePt t="56726" x="2033588" y="2852738"/>
          <p14:tracePt t="56743" x="2038350" y="2843213"/>
          <p14:tracePt t="56759" x="2076450" y="2833688"/>
          <p14:tracePt t="56776" x="2190750" y="2838450"/>
          <p14:tracePt t="56793" x="2338388" y="2852738"/>
          <p14:tracePt t="56809" x="2471738" y="2871788"/>
          <p14:tracePt t="56826" x="2586038" y="2886075"/>
          <p14:tracePt t="56843" x="2747963" y="2905125"/>
          <p14:tracePt t="56860" x="2852738" y="2919413"/>
          <p14:tracePt t="56876" x="2924175" y="2933700"/>
          <p14:tracePt t="56893" x="2986088" y="2962275"/>
          <p14:tracePt t="56910" x="3019425" y="2971800"/>
          <p14:tracePt t="56926" x="3028950" y="2981325"/>
          <p14:tracePt t="56943" x="3038475" y="2995613"/>
          <p14:tracePt t="56959" x="3043238" y="3076575"/>
          <p14:tracePt t="56976" x="3033713" y="3176588"/>
          <p14:tracePt t="56993" x="3000375" y="3276600"/>
          <p14:tracePt t="57009" x="2962275" y="3343275"/>
          <p14:tracePt t="57026" x="2876550" y="3471863"/>
          <p14:tracePt t="57043" x="2805113" y="3581400"/>
          <p14:tracePt t="57060" x="2747963" y="3690938"/>
          <p14:tracePt t="57076" x="2700338" y="3767138"/>
          <p14:tracePt t="57093" x="2662238" y="3824288"/>
          <p14:tracePt t="57109" x="2638425" y="3848100"/>
          <p14:tracePt t="57126" x="2609850" y="3871913"/>
          <p14:tracePt t="57143" x="2566988" y="3910013"/>
          <p14:tracePt t="57159" x="2528888" y="3924300"/>
          <p14:tracePt t="57176" x="2505075" y="3938588"/>
          <p14:tracePt t="57193" x="2481263" y="3952875"/>
          <p14:tracePt t="57209" x="2447925" y="3981450"/>
          <p14:tracePt t="57226" x="2433638" y="3995738"/>
          <p14:tracePt t="57243" x="2414588" y="4010025"/>
          <p14:tracePt t="57259" x="2405063" y="4019550"/>
          <p14:tracePt t="57276" x="2390775" y="4029075"/>
          <p14:tracePt t="57293" x="2386013" y="4038600"/>
          <p14:tracePt t="57309" x="2376488" y="4038600"/>
          <p14:tracePt t="57415" x="2376488" y="4043363"/>
          <p14:tracePt t="59537" x="2328863" y="4133850"/>
          <p14:tracePt t="59545" x="2295525" y="4224338"/>
          <p14:tracePt t="59552" x="2238375" y="4333875"/>
          <p14:tracePt t="59560" x="2162175" y="4519613"/>
          <p14:tracePt t="59576" x="2047875" y="4829175"/>
          <p14:tracePt t="59593" x="1928813" y="5043488"/>
          <p14:tracePt t="59609" x="1776413" y="5305425"/>
          <p14:tracePt t="59642" x="1524000" y="5648325"/>
          <p14:tracePt t="59676" x="1319213" y="5934075"/>
          <p14:tracePt t="59693" x="1238250" y="6005513"/>
          <p14:tracePt t="59709" x="1162050" y="6053138"/>
          <p14:tracePt t="59726" x="1104900" y="6081713"/>
          <p14:tracePt t="59743" x="1033463" y="6115050"/>
          <p14:tracePt t="59759" x="1004888" y="6119813"/>
          <p14:tracePt t="59776" x="981075" y="6129338"/>
          <p14:tracePt t="59792" x="966788" y="6134100"/>
          <p14:tracePt t="59809" x="938213" y="6134100"/>
          <p14:tracePt t="59826" x="923925" y="6138863"/>
          <p14:tracePt t="59842" x="904875" y="6143625"/>
          <p14:tracePt t="59859" x="881063" y="6143625"/>
          <p14:tracePt t="59876" x="847725" y="6143625"/>
          <p14:tracePt t="59892" x="828675" y="6143625"/>
          <p14:tracePt t="59909" x="804863" y="6143625"/>
          <p14:tracePt t="59926" x="781050" y="6138863"/>
          <p14:tracePt t="59942" x="776288" y="6134100"/>
          <p14:tracePt t="59959" x="762000" y="6091238"/>
          <p14:tracePt t="59976" x="757238" y="5986463"/>
          <p14:tracePt t="59993" x="766763" y="5872163"/>
          <p14:tracePt t="60010" x="771525" y="5819775"/>
          <p14:tracePt t="60026" x="776288" y="5781675"/>
          <p14:tracePt t="60042" x="790575" y="5738813"/>
          <p14:tracePt t="60059" x="804863" y="5676900"/>
          <p14:tracePt t="60076" x="809625" y="5643563"/>
          <p14:tracePt t="60093" x="814388" y="5614988"/>
          <p14:tracePt t="60109" x="823913" y="5595938"/>
          <p14:tracePt t="60126" x="823913" y="5581650"/>
          <p14:tracePt t="60142" x="823913" y="5572125"/>
          <p14:tracePt t="60176" x="819150" y="5572125"/>
          <p14:tracePt t="60192" x="809625" y="5572125"/>
          <p14:tracePt t="60209" x="800100" y="5586413"/>
          <p14:tracePt t="60226" x="776288" y="5619750"/>
          <p14:tracePt t="60242" x="742950" y="5681663"/>
          <p14:tracePt t="60259" x="723900" y="5757863"/>
          <p14:tracePt t="60276" x="704850" y="5857875"/>
          <p14:tracePt t="60292" x="704850" y="5929313"/>
          <p14:tracePt t="60309" x="704850" y="5991225"/>
          <p14:tracePt t="60326" x="704850" y="6019800"/>
          <p14:tracePt t="60342" x="704850" y="6034088"/>
          <p14:tracePt t="60359" x="714375" y="6053138"/>
          <p14:tracePt t="60376" x="719138" y="6062663"/>
          <p14:tracePt t="60392" x="723900" y="6067425"/>
          <p14:tracePt t="60409" x="733425" y="6072188"/>
          <p14:tracePt t="60426" x="747713" y="6091238"/>
          <p14:tracePt t="60442" x="776288" y="6105525"/>
          <p14:tracePt t="60459" x="814388" y="6115050"/>
          <p14:tracePt t="60476" x="847725" y="6124575"/>
          <p14:tracePt t="60492" x="919163" y="6129338"/>
          <p14:tracePt t="60509" x="985838" y="6134100"/>
          <p14:tracePt t="60526" x="1085850" y="6134100"/>
          <p14:tracePt t="60542" x="1209675" y="6134100"/>
          <p14:tracePt t="60559" x="1347788" y="6134100"/>
          <p14:tracePt t="60576" x="1438275" y="6134100"/>
          <p14:tracePt t="60592" x="1538288" y="6134100"/>
          <p14:tracePt t="60609" x="1704975" y="6134100"/>
          <p14:tracePt t="60626" x="1795463" y="6134100"/>
          <p14:tracePt t="60642" x="1881188" y="6153150"/>
          <p14:tracePt t="60659" x="1952625" y="6157913"/>
          <p14:tracePt t="60676" x="2090738" y="6172200"/>
          <p14:tracePt t="60692" x="2171700" y="6181725"/>
          <p14:tracePt t="60709" x="2233613" y="6191250"/>
          <p14:tracePt t="60726" x="2281238" y="6191250"/>
          <p14:tracePt t="60742" x="2362200" y="6191250"/>
          <p14:tracePt t="60759" x="2424113" y="6186488"/>
          <p14:tracePt t="60776" x="2490788" y="6186488"/>
          <p14:tracePt t="60793" x="2571750" y="6172200"/>
          <p14:tracePt t="60809" x="2619375" y="6162675"/>
          <p14:tracePt t="60826" x="2657475" y="6153150"/>
          <p14:tracePt t="60842" x="2686050" y="6143625"/>
          <p14:tracePt t="60859" x="2714625" y="6129338"/>
          <p14:tracePt t="60876" x="2728913" y="6119813"/>
          <p14:tracePt t="60892" x="2733675" y="6110288"/>
          <p14:tracePt t="60909" x="2747963" y="6081713"/>
          <p14:tracePt t="60926" x="2728913" y="5976938"/>
          <p14:tracePt t="60943" x="2681288" y="5905500"/>
          <p14:tracePt t="60959" x="2609850" y="5834063"/>
          <p14:tracePt t="60976" x="2509838" y="5757863"/>
          <p14:tracePt t="60992" x="2371725" y="5686425"/>
          <p14:tracePt t="61009" x="2305050" y="5657850"/>
          <p14:tracePt t="61026" x="2233613" y="5643563"/>
          <p14:tracePt t="61042" x="2128838" y="5629275"/>
          <p14:tracePt t="61059" x="2071688" y="5629275"/>
          <p14:tracePt t="61076" x="2009775" y="5629275"/>
          <p14:tracePt t="61092" x="1962150" y="5629275"/>
          <p14:tracePt t="61109" x="1876425" y="5629275"/>
          <p14:tracePt t="61126" x="1809750" y="5629275"/>
          <p14:tracePt t="61142" x="1752600" y="5629275"/>
          <p14:tracePt t="61159" x="1695450" y="5629275"/>
          <p14:tracePt t="61176" x="1619250" y="5629275"/>
          <p14:tracePt t="61192" x="1576388" y="5629275"/>
          <p14:tracePt t="61209" x="1533525" y="5638800"/>
          <p14:tracePt t="61226" x="1485900" y="5648325"/>
          <p14:tracePt t="61242" x="1462088" y="5653088"/>
          <p14:tracePt t="61259" x="1447800" y="5657850"/>
          <p14:tracePt t="61276" x="1433513" y="5667375"/>
          <p14:tracePt t="61292" x="1414463" y="5691188"/>
          <p14:tracePt t="61309" x="1409700" y="5743575"/>
          <p14:tracePt t="61325" x="1409700" y="5800725"/>
          <p14:tracePt t="61342" x="1409700" y="5862638"/>
          <p14:tracePt t="61359" x="1428750" y="5924550"/>
          <p14:tracePt t="61376" x="1447800" y="5953125"/>
          <p14:tracePt t="61392" x="1471613" y="5976938"/>
          <p14:tracePt t="61409" x="1504950" y="6005513"/>
          <p14:tracePt t="61426" x="1614488" y="6038850"/>
          <p14:tracePt t="61442" x="1700213" y="6062663"/>
          <p14:tracePt t="61459" x="1771650" y="6067425"/>
          <p14:tracePt t="61476" x="1876425" y="6076950"/>
          <p14:tracePt t="61492" x="1966913" y="6076950"/>
          <p14:tracePt t="61509" x="2033588" y="6076950"/>
          <p14:tracePt t="61526" x="2119313" y="6067425"/>
          <p14:tracePt t="61542" x="2205038" y="6057900"/>
          <p14:tracePt t="61559" x="2252663" y="6048375"/>
          <p14:tracePt t="61576" x="2314575" y="6038850"/>
          <p14:tracePt t="61592" x="2386013" y="6034088"/>
          <p14:tracePt t="61609" x="2481263" y="6019800"/>
          <p14:tracePt t="61626" x="2543175" y="6015038"/>
          <p14:tracePt t="61642" x="2576513" y="6005513"/>
          <p14:tracePt t="61659" x="2633663" y="5981700"/>
          <p14:tracePt t="61675" x="2657475" y="5962650"/>
          <p14:tracePt t="61692" x="2681288" y="5934075"/>
          <p14:tracePt t="61709" x="2700338" y="5895975"/>
          <p14:tracePt t="61726" x="2700338" y="5848350"/>
          <p14:tracePt t="61742" x="2690813" y="5805488"/>
          <p14:tracePt t="61759" x="2657475" y="5762625"/>
          <p14:tracePt t="61776" x="2590800" y="5695950"/>
          <p14:tracePt t="61792" x="2457450" y="5600700"/>
          <p14:tracePt t="61809" x="2371725" y="5553075"/>
          <p14:tracePt t="61826" x="2276475" y="5538788"/>
          <p14:tracePt t="61842" x="2171700" y="5529263"/>
          <p14:tracePt t="61859" x="2024063" y="5548313"/>
          <p14:tracePt t="61876" x="1938338" y="5572125"/>
          <p14:tracePt t="61892" x="1885950" y="5576888"/>
          <p14:tracePt t="61909" x="1790700" y="5595938"/>
          <p14:tracePt t="61926" x="1724025" y="5605463"/>
          <p14:tracePt t="61942" x="1662113" y="5619750"/>
          <p14:tracePt t="61959" x="1609725" y="5624513"/>
          <p14:tracePt t="61976" x="1543050" y="5638800"/>
          <p14:tracePt t="61992" x="1509713" y="5643563"/>
          <p14:tracePt t="62009" x="1481138" y="5653088"/>
          <p14:tracePt t="62026" x="1462088" y="5662613"/>
          <p14:tracePt t="62042" x="1433513" y="5672138"/>
          <p14:tracePt t="62059" x="1419225" y="5681663"/>
          <p14:tracePt t="62076" x="1409700" y="5695950"/>
          <p14:tracePt t="62093" x="1366838" y="5781675"/>
          <p14:tracePt t="62109" x="1333500" y="5876925"/>
          <p14:tracePt t="62126" x="1319213" y="5938838"/>
          <p14:tracePt t="62142" x="1319213" y="5981700"/>
          <p14:tracePt t="62159" x="1319213" y="6043613"/>
          <p14:tracePt t="62176" x="1328738" y="6072188"/>
          <p14:tracePt t="62192" x="1338263" y="6096000"/>
          <p14:tracePt t="62209" x="1352550" y="6124575"/>
          <p14:tracePt t="62210" x="1362075" y="6143625"/>
          <p14:tracePt t="62226" x="1381125" y="6167438"/>
          <p14:tracePt t="62242" x="1414463" y="6200775"/>
          <p14:tracePt t="62259" x="1452563" y="6229350"/>
          <p14:tracePt t="62275" x="1504950" y="6257925"/>
          <p14:tracePt t="62292" x="1609725" y="6300788"/>
          <p14:tracePt t="62309" x="1671638" y="6315075"/>
          <p14:tracePt t="62325" x="1733550" y="6329363"/>
          <p14:tracePt t="62342" x="1828800" y="6338888"/>
          <p14:tracePt t="62359" x="1909763" y="6334125"/>
          <p14:tracePt t="62375" x="2005013" y="6319838"/>
          <p14:tracePt t="62392" x="2085975" y="6296025"/>
          <p14:tracePt t="62409" x="2181225" y="6253163"/>
          <p14:tracePt t="62425" x="2238375" y="6219825"/>
          <p14:tracePt t="62442" x="2281238" y="6191250"/>
          <p14:tracePt t="62459" x="2319338" y="6167438"/>
          <p14:tracePt t="62475" x="2362200" y="6129338"/>
          <p14:tracePt t="62492" x="2386013" y="6105525"/>
          <p14:tracePt t="62509" x="2405063" y="6086475"/>
          <p14:tracePt t="62526" x="2428875" y="6043613"/>
          <p14:tracePt t="62542" x="2433638" y="5981700"/>
          <p14:tracePt t="62559" x="2428875" y="5891213"/>
          <p14:tracePt t="62575" x="2390775" y="5805488"/>
          <p14:tracePt t="62592" x="2328863" y="5700713"/>
          <p14:tracePt t="62609" x="2286000" y="5638800"/>
          <p14:tracePt t="62625" x="2238375" y="5600700"/>
          <p14:tracePt t="62642" x="2181225" y="5557838"/>
          <p14:tracePt t="62659" x="2081213" y="5534025"/>
          <p14:tracePt t="62675" x="2014538" y="5534025"/>
          <p14:tracePt t="62692" x="1957388" y="5534025"/>
          <p14:tracePt t="62709" x="1890713" y="5557838"/>
          <p14:tracePt t="62710" x="1866900" y="5562600"/>
          <p14:tracePt t="62725" x="1804988" y="5586413"/>
          <p14:tracePt t="62742" x="1747838" y="5605463"/>
          <p14:tracePt t="62759" x="1704975" y="5629275"/>
          <p14:tracePt t="62776" x="1662113" y="5653088"/>
          <p14:tracePt t="62792" x="1638300" y="5676900"/>
          <p14:tracePt t="62809" x="1614488" y="5715000"/>
          <p14:tracePt t="62825" x="1590675" y="5753100"/>
          <p14:tracePt t="62842" x="1557338" y="5834063"/>
          <p14:tracePt t="62859" x="1543050" y="5867400"/>
          <p14:tracePt t="62875" x="1538288" y="5905500"/>
          <p14:tracePt t="62892" x="1538288" y="5924550"/>
          <p14:tracePt t="62909" x="1547813" y="5967413"/>
          <p14:tracePt t="62926" x="1562100" y="6005513"/>
          <p14:tracePt t="62942" x="1585913" y="6029325"/>
          <p14:tracePt t="62959" x="1614488" y="6053138"/>
          <p14:tracePt t="62975" x="1666875" y="6096000"/>
          <p14:tracePt t="62992" x="1695450" y="6115050"/>
          <p14:tracePt t="63009" x="1719263" y="6129338"/>
          <p14:tracePt t="63026" x="1743075" y="6148388"/>
          <p14:tracePt t="63042" x="1757363" y="6157913"/>
          <p14:tracePt t="63059" x="1762125" y="6162675"/>
          <p14:tracePt t="63075" x="1771650" y="6167438"/>
          <p14:tracePt t="63092" x="1781175" y="6172200"/>
          <p14:tracePt t="63109" x="1785938" y="6172200"/>
          <p14:tracePt t="63165" x="1790700" y="6172200"/>
          <p14:tracePt t="63180" x="1795463" y="6172200"/>
          <p14:tracePt t="63188" x="1800225" y="6176963"/>
          <p14:tracePt t="63195" x="1809750" y="6176963"/>
          <p14:tracePt t="63209" x="1828800" y="6176963"/>
          <p14:tracePt t="63225" x="1857375" y="6176963"/>
          <p14:tracePt t="63242" x="1900238" y="6176963"/>
          <p14:tracePt t="63259" x="1938338" y="6176963"/>
          <p14:tracePt t="63276" x="2014538" y="6176963"/>
          <p14:tracePt t="63292" x="2062163" y="6167438"/>
          <p14:tracePt t="63309" x="2114550" y="6157913"/>
          <p14:tracePt t="63325" x="2166938" y="6143625"/>
          <p14:tracePt t="63342" x="2247900" y="6110288"/>
          <p14:tracePt t="63359" x="2286000" y="6086475"/>
          <p14:tracePt t="63375" x="2314575" y="6062663"/>
          <p14:tracePt t="63392" x="2347913" y="6038850"/>
          <p14:tracePt t="63409" x="2366963" y="6019800"/>
          <p14:tracePt t="63425" x="2376488" y="6005513"/>
          <p14:tracePt t="63442" x="2386013" y="5976938"/>
          <p14:tracePt t="63459" x="2386013" y="5924550"/>
          <p14:tracePt t="63475" x="2371725" y="5862638"/>
          <p14:tracePt t="63492" x="2333625" y="5772150"/>
          <p14:tracePt t="63509" x="2286000" y="5715000"/>
          <p14:tracePt t="63525" x="2219325" y="5648325"/>
          <p14:tracePt t="63542" x="2162175" y="5610225"/>
          <p14:tracePt t="63559" x="2066925" y="5572125"/>
          <p14:tracePt t="63575" x="1971675" y="5548313"/>
          <p14:tracePt t="63592" x="1852613" y="5538788"/>
          <p14:tracePt t="63609" x="1785938" y="5538788"/>
          <p14:tracePt t="63625" x="1733550" y="5548313"/>
          <p14:tracePt t="63642" x="1652588" y="5572125"/>
          <p14:tracePt t="63659" x="1604963" y="5614988"/>
          <p14:tracePt t="63675" x="1566863" y="5662613"/>
          <p14:tracePt t="63692" x="1524000" y="5738813"/>
          <p14:tracePt t="63709" x="1490663" y="5824538"/>
          <p14:tracePt t="63725" x="1485900" y="5867400"/>
          <p14:tracePt t="63742" x="1485900" y="5900738"/>
          <p14:tracePt t="63759" x="1485900" y="5938838"/>
          <p14:tracePt t="63775" x="1500188" y="6005513"/>
          <p14:tracePt t="63792" x="1519238" y="6043613"/>
          <p14:tracePt t="63809" x="1543050" y="6076950"/>
          <p14:tracePt t="63825" x="1581150" y="6105525"/>
          <p14:tracePt t="63842" x="1690688" y="6153150"/>
          <p14:tracePt t="63859" x="1795463" y="6167438"/>
          <p14:tracePt t="63875" x="1890713" y="6162675"/>
          <p14:tracePt t="63892" x="2009775" y="6143625"/>
          <p14:tracePt t="63909" x="2095500" y="6096000"/>
          <p14:tracePt t="63926" x="2181225" y="6053138"/>
          <p14:tracePt t="63942" x="2247900" y="6019800"/>
          <p14:tracePt t="63959" x="2314575" y="5976938"/>
          <p14:tracePt t="63975" x="2328863" y="5967413"/>
          <p14:tracePt t="63992" x="2347913" y="5953125"/>
          <p14:tracePt t="64009" x="2352675" y="5934075"/>
          <p14:tracePt t="64025" x="2343150" y="5876925"/>
          <p14:tracePt t="64043" x="2305050" y="5810250"/>
          <p14:tracePt t="64059" x="2247900" y="5729288"/>
          <p14:tracePt t="64076" x="2157413" y="5619750"/>
          <p14:tracePt t="64092" x="2066925" y="5557838"/>
          <p14:tracePt t="64109" x="1957388" y="5514975"/>
          <p14:tracePt t="64125" x="1885950" y="5491163"/>
          <p14:tracePt t="64142" x="1800225" y="5491163"/>
          <p14:tracePt t="64159" x="1762125" y="5500688"/>
          <p14:tracePt t="64175" x="1733550" y="5529263"/>
          <p14:tracePt t="64192" x="1681163" y="5591175"/>
          <p14:tracePt t="64209" x="1609725" y="5715000"/>
          <p14:tracePt t="64225" x="1571625" y="5781675"/>
          <p14:tracePt t="64242" x="1552575" y="5819775"/>
          <p14:tracePt t="64259" x="1547813" y="5872163"/>
          <p14:tracePt t="64275" x="1547813" y="5924550"/>
          <p14:tracePt t="64292" x="1562100" y="5967413"/>
          <p14:tracePt t="64309" x="1581150" y="6000750"/>
          <p14:tracePt t="64325" x="1624013" y="6043613"/>
          <p14:tracePt t="64342" x="1690688" y="6076950"/>
          <p14:tracePt t="64359" x="1762125" y="6110288"/>
          <p14:tracePt t="64376" x="1847850" y="6129338"/>
          <p14:tracePt t="64394" x="1943100" y="6143625"/>
          <p14:tracePt t="64410" x="2005013" y="6143625"/>
          <p14:tracePt t="64426" x="2062163" y="6143625"/>
          <p14:tracePt t="64444" x="2128838" y="6119813"/>
          <p14:tracePt t="64460" x="2166938" y="6091238"/>
          <p14:tracePt t="64476" x="2190750" y="6067425"/>
          <p14:tracePt t="64493" x="2214563" y="6043613"/>
          <p14:tracePt t="64510" x="2228850" y="6010275"/>
          <p14:tracePt t="64526" x="2233613" y="5991225"/>
          <p14:tracePt t="64542" x="2233613" y="5967413"/>
          <p14:tracePt t="64559" x="2228850" y="5943600"/>
          <p14:tracePt t="64575" x="2209800" y="5924550"/>
          <p14:tracePt t="64592" x="2200275" y="5915025"/>
          <p14:tracePt t="64609" x="2185988" y="5910263"/>
          <p14:tracePt t="64625" x="2166938" y="5900738"/>
          <p14:tracePt t="64642" x="2157413" y="5900738"/>
          <p14:tracePt t="64659" x="2147888" y="5900738"/>
          <p14:tracePt t="64676" x="2143125" y="5900738"/>
          <p14:tracePt t="64768" x="2138363" y="5900738"/>
          <p14:tracePt t="65282" x="2147888" y="5805488"/>
          <p14:tracePt t="65288" x="2190750" y="5586413"/>
          <p14:tracePt t="65295" x="2214563" y="5472113"/>
          <p14:tracePt t="65309" x="2238375" y="5329238"/>
          <p14:tracePt t="65325" x="2305050" y="4800600"/>
          <p14:tracePt t="65343" x="2314575" y="4562475"/>
          <p14:tracePt t="65359" x="2324100" y="4300538"/>
          <p14:tracePt t="65392" x="2352675" y="3895725"/>
          <p14:tracePt t="65425" x="2362200" y="3671888"/>
          <p14:tracePt t="65442" x="2362200" y="3571875"/>
          <p14:tracePt t="65459" x="2362200" y="3500438"/>
          <p14:tracePt t="65476" x="2362200" y="3452813"/>
          <p14:tracePt t="65492" x="2362200" y="3400425"/>
          <p14:tracePt t="65509" x="2371725" y="3319463"/>
          <p14:tracePt t="65525" x="2381250" y="3271838"/>
          <p14:tracePt t="65542" x="2390775" y="3243263"/>
          <p14:tracePt t="65559" x="2405063" y="3209925"/>
          <p14:tracePt t="65575" x="2409825" y="3195638"/>
          <p14:tracePt t="65592" x="2419350" y="3186113"/>
          <p14:tracePt t="65609" x="2424113" y="3171825"/>
          <p14:tracePt t="65626" x="2424113" y="3152775"/>
          <p14:tracePt t="65642" x="2424113" y="3138488"/>
          <p14:tracePt t="65659" x="2424113" y="3128963"/>
          <p14:tracePt t="65675" x="2405063" y="3105150"/>
          <p14:tracePt t="65692" x="2362200" y="3062288"/>
          <p14:tracePt t="65709" x="2333625" y="3033713"/>
          <p14:tracePt t="65725" x="2300288" y="2995613"/>
          <p14:tracePt t="65742" x="2276475" y="2971800"/>
          <p14:tracePt t="65759" x="2243138" y="2933700"/>
          <p14:tracePt t="65775" x="2219325" y="2924175"/>
          <p14:tracePt t="65792" x="2195513" y="2905125"/>
          <p14:tracePt t="65809" x="2162175" y="2881313"/>
          <p14:tracePt t="65825" x="2152650" y="2871788"/>
          <p14:tracePt t="65842" x="2128838" y="2862263"/>
          <p14:tracePt t="65859" x="2105025" y="2857500"/>
          <p14:tracePt t="65875" x="2081213" y="2847975"/>
          <p14:tracePt t="65892" x="2066925" y="2833688"/>
          <p14:tracePt t="65909" x="2047875" y="2824163"/>
          <p14:tracePt t="65926" x="2033588" y="2819400"/>
          <p14:tracePt t="65942" x="2024063" y="2809875"/>
          <p14:tracePt t="65959" x="2019300" y="2805113"/>
          <p14:tracePt t="65975" x="2014538" y="2805113"/>
          <p14:tracePt t="66053" x="2014538" y="2800350"/>
          <p14:tracePt t="66059" x="2014538" y="2795588"/>
          <p14:tracePt t="66067" x="2019300" y="2795588"/>
          <p14:tracePt t="66075" x="2038350" y="2786063"/>
          <p14:tracePt t="66092" x="2081213" y="2767013"/>
          <p14:tracePt t="66109" x="2157413" y="2743200"/>
          <p14:tracePt t="66125" x="2295525" y="2714625"/>
          <p14:tracePt t="66142" x="2386013" y="2714625"/>
          <p14:tracePt t="66159" x="2476500" y="2714625"/>
          <p14:tracePt t="66175" x="2528888" y="2714625"/>
          <p14:tracePt t="66192" x="2590800" y="2719388"/>
          <p14:tracePt t="66209" x="2633663" y="2728913"/>
          <p14:tracePt t="66225" x="2667000" y="2728913"/>
          <p14:tracePt t="66242" x="2714625" y="2733675"/>
          <p14:tracePt t="66259" x="2738438" y="2733675"/>
          <p14:tracePt t="66275" x="2752725" y="2733675"/>
          <p14:tracePt t="66292" x="2762250" y="2733675"/>
          <p14:tracePt t="66309" x="2771775" y="2733675"/>
          <p14:tracePt t="66325" x="2776538" y="2733675"/>
          <p14:tracePt t="66383" x="2781300" y="2733675"/>
          <p14:tracePt t="66398" x="2786063" y="2733675"/>
          <p14:tracePt t="66404" x="2790825" y="2733675"/>
          <p14:tracePt t="66419" x="2795588" y="2733675"/>
          <p14:tracePt t="66426" x="2800350" y="2733675"/>
          <p14:tracePt t="66442" x="2805113" y="2743200"/>
          <p14:tracePt t="66459" x="2809875" y="2743200"/>
          <p14:tracePt t="66475" x="2819400" y="2747963"/>
          <p14:tracePt t="66911" x="2819400" y="2752725"/>
          <p14:tracePt t="66941" x="2819400" y="2757488"/>
          <p14:tracePt t="68036" x="2814638" y="2757488"/>
          <p14:tracePt t="68042" x="2800350" y="2757488"/>
          <p14:tracePt t="68050" x="2786063" y="2757488"/>
          <p14:tracePt t="68058" x="2767013" y="2757488"/>
          <p14:tracePt t="68075" x="2743200" y="2757488"/>
          <p14:tracePt t="68092" x="2724150" y="2757488"/>
          <p14:tracePt t="68125" x="2662238" y="2757488"/>
          <p14:tracePt t="68158" x="2609850" y="2743200"/>
          <p14:tracePt t="68175" x="2562225" y="2738438"/>
          <p14:tracePt t="68192" x="2533650" y="2733675"/>
          <p14:tracePt t="68208" x="2500313" y="2733675"/>
          <p14:tracePt t="68225" x="2438400" y="2733675"/>
          <p14:tracePt t="68242" x="2366963" y="2743200"/>
          <p14:tracePt t="68258" x="2286000" y="2762250"/>
          <p14:tracePt t="68275" x="2214563" y="2776538"/>
          <p14:tracePt t="68292" x="2109788" y="2814638"/>
          <p14:tracePt t="68309" x="2071688" y="2847975"/>
          <p14:tracePt t="68325" x="2000250" y="2947988"/>
          <p14:tracePt t="68342" x="1919288" y="3081338"/>
          <p14:tracePt t="68358" x="1857375" y="3205163"/>
          <p14:tracePt t="68375" x="1833563" y="3290888"/>
          <p14:tracePt t="68392" x="1809750" y="3419475"/>
          <p14:tracePt t="68409" x="1809750" y="3619500"/>
          <p14:tracePt t="68425" x="1819275" y="3709988"/>
          <p14:tracePt t="68442" x="1852613" y="3819525"/>
          <p14:tracePt t="68459" x="1885950" y="3924300"/>
          <p14:tracePt t="68475" x="1928813" y="4029075"/>
          <p14:tracePt t="68492" x="1966913" y="4067175"/>
          <p14:tracePt t="68508" x="2014538" y="4100513"/>
          <p14:tracePt t="68525" x="2100263" y="4138613"/>
          <p14:tracePt t="68542" x="2228850" y="4200525"/>
          <p14:tracePt t="68558" x="2309813" y="4224338"/>
          <p14:tracePt t="68575" x="2395538" y="4248150"/>
          <p14:tracePt t="68592" x="2500313" y="4262438"/>
          <p14:tracePt t="68608" x="2667000" y="4262438"/>
          <p14:tracePt t="68625" x="2762250" y="4252913"/>
          <p14:tracePt t="68642" x="2857500" y="4219575"/>
          <p14:tracePt t="68658" x="3005138" y="4148138"/>
          <p14:tracePt t="68675" x="3105150" y="4062413"/>
          <p14:tracePt t="68692" x="3190875" y="3971925"/>
          <p14:tracePt t="68708" x="3252788" y="3900488"/>
          <p14:tracePt t="68710" x="3286125" y="3857625"/>
          <p14:tracePt t="68725" x="3362325" y="3729038"/>
          <p14:tracePt t="68742" x="3429000" y="3552825"/>
          <p14:tracePt t="68759" x="3462338" y="3429000"/>
          <p14:tracePt t="68777" x="3462338" y="3290888"/>
          <p14:tracePt t="68792" x="3448050" y="3176588"/>
          <p14:tracePt t="68808" x="3414713" y="3081338"/>
          <p14:tracePt t="68825" x="3381375" y="3014663"/>
          <p14:tracePt t="68842" x="3309938" y="2943225"/>
          <p14:tracePt t="68858" x="3224213" y="2895600"/>
          <p14:tracePt t="68875" x="3148013" y="2867025"/>
          <p14:tracePt t="68892" x="3076575" y="2852738"/>
          <p14:tracePt t="68908" x="2957513" y="2843213"/>
          <p14:tracePt t="68925" x="2876550" y="2857500"/>
          <p14:tracePt t="68942" x="2790825" y="2895600"/>
          <p14:tracePt t="68958" x="2709863" y="2952750"/>
          <p14:tracePt t="68975" x="2638425" y="3038475"/>
          <p14:tracePt t="68992" x="2605088" y="3081338"/>
          <p14:tracePt t="69009" x="2581275" y="3105150"/>
          <p14:tracePt t="69026" x="2562225" y="3124200"/>
          <p14:tracePt t="69042" x="2557463" y="3138488"/>
          <p14:tracePt t="69059" x="2552700" y="3143250"/>
          <p14:tracePt t="69076" x="2543175" y="3152775"/>
          <p14:tracePt t="69394" x="2624138" y="3214688"/>
          <p14:tracePt t="69401" x="2743200" y="3314700"/>
          <p14:tracePt t="69409" x="2852738" y="3424238"/>
          <p14:tracePt t="69425" x="3076575" y="3614738"/>
          <p14:tracePt t="69442" x="3328988" y="3790950"/>
          <p14:tracePt t="69460" x="3595688" y="4014788"/>
          <p14:tracePt t="69492" x="3948113" y="4314825"/>
          <p14:tracePt t="69525" x="4148138" y="4519613"/>
          <p14:tracePt t="69542" x="4167188" y="4543425"/>
          <p14:tracePt t="69558" x="4176713" y="4552950"/>
          <p14:tracePt t="69776" x="4205288" y="4567238"/>
          <p14:tracePt t="69783" x="4243388" y="4591050"/>
          <p14:tracePt t="69792" x="4281488" y="4614863"/>
          <p14:tracePt t="69808" x="4357688" y="4643438"/>
          <p14:tracePt t="69825" x="4419600" y="4667250"/>
          <p14:tracePt t="69842" x="4486275" y="4686300"/>
          <p14:tracePt t="69858" x="4500563" y="4695825"/>
          <p14:tracePt t="69875" x="4514850" y="4695825"/>
          <p14:tracePt t="69892" x="4519613" y="4695825"/>
          <p14:tracePt t="69908" x="4529138" y="4695825"/>
          <p14:tracePt t="69925" x="4533900" y="4695825"/>
          <p14:tracePt t="69973" x="4538663" y="4695825"/>
          <p14:tracePt t="69988" x="4548188" y="4695825"/>
          <p14:tracePt t="69995" x="4552950" y="4695825"/>
          <p14:tracePt t="70008" x="4557713" y="4695825"/>
          <p14:tracePt t="70025" x="4591050" y="4695825"/>
          <p14:tracePt t="70042" x="4624388" y="4695825"/>
          <p14:tracePt t="70058" x="4667250" y="4695825"/>
          <p14:tracePt t="70075" x="4724400" y="4695825"/>
          <p14:tracePt t="70092" x="4829175" y="4695825"/>
          <p14:tracePt t="70108" x="4886325" y="4695825"/>
          <p14:tracePt t="70125" x="4938713" y="4695825"/>
          <p14:tracePt t="70142" x="4995863" y="4695825"/>
          <p14:tracePt t="70158" x="5033963" y="4700588"/>
          <p14:tracePt t="70175" x="5053013" y="4700588"/>
          <p14:tracePt t="70192" x="5076825" y="4700588"/>
          <p14:tracePt t="70209" x="5100638" y="4700588"/>
          <p14:tracePt t="70225" x="5110163" y="4700588"/>
          <p14:tracePt t="70242" x="5124450" y="4700588"/>
          <p14:tracePt t="70258" x="5138738" y="4700588"/>
          <p14:tracePt t="70275" x="5153025" y="4700588"/>
          <p14:tracePt t="70292" x="5157788" y="4700588"/>
          <p14:tracePt t="70308" x="5167313" y="4700588"/>
          <p14:tracePt t="70325" x="5172075" y="4700588"/>
          <p14:tracePt t="70407" x="5167313" y="4700588"/>
          <p14:tracePt t="70414" x="5157788" y="4700588"/>
          <p14:tracePt t="70425" x="5143500" y="4710113"/>
          <p14:tracePt t="70442" x="5100638" y="4710113"/>
          <p14:tracePt t="70458" x="4981575" y="4719638"/>
          <p14:tracePt t="70475" x="4900613" y="4719638"/>
          <p14:tracePt t="70492" x="4833938" y="4719638"/>
          <p14:tracePt t="70508" x="4791075" y="4719638"/>
          <p14:tracePt t="70525" x="4733925" y="4733925"/>
          <p14:tracePt t="70542" x="4705350" y="4733925"/>
          <p14:tracePt t="70558" x="4691063" y="4733925"/>
          <p14:tracePt t="70575" x="4667250" y="4733925"/>
          <p14:tracePt t="70591" x="4652963" y="4733925"/>
          <p14:tracePt t="70608" x="4629150" y="4733925"/>
          <p14:tracePt t="70625" x="4610100" y="4733925"/>
          <p14:tracePt t="70642" x="4576763" y="4733925"/>
          <p14:tracePt t="70658" x="4548188" y="4733925"/>
          <p14:tracePt t="70675" x="4519613" y="4738688"/>
          <p14:tracePt t="70692" x="4500563" y="4738688"/>
          <p14:tracePt t="70708" x="4467225" y="4738688"/>
          <p14:tracePt t="70725" x="4452938" y="4738688"/>
          <p14:tracePt t="70742" x="4443413" y="4738688"/>
          <p14:tracePt t="70759" x="4424363" y="4738688"/>
          <p14:tracePt t="70775" x="4405313" y="4738688"/>
          <p14:tracePt t="70791" x="4391025" y="4738688"/>
          <p14:tracePt t="70808" x="4381500" y="4738688"/>
          <p14:tracePt t="70825" x="4371975" y="4738688"/>
          <p14:tracePt t="70842" x="4362450" y="4738688"/>
          <p14:tracePt t="70913" x="4357688" y="4738688"/>
          <p14:tracePt t="70936" x="4352925" y="4738688"/>
          <p14:tracePt t="70950" x="4343400" y="4738688"/>
          <p14:tracePt t="70958" x="4333875" y="4738688"/>
          <p14:tracePt t="70965" x="4324350" y="4738688"/>
          <p14:tracePt t="70975" x="4300538" y="4738688"/>
          <p14:tracePt t="70992" x="4229100" y="4738688"/>
          <p14:tracePt t="71008" x="4090988" y="4738688"/>
          <p14:tracePt t="71025" x="4014788" y="4738688"/>
          <p14:tracePt t="71041" x="3910013" y="4738688"/>
          <p14:tracePt t="71058" x="3786188" y="4743450"/>
          <p14:tracePt t="71075" x="3595688" y="4743450"/>
          <p14:tracePt t="71092" x="3505200" y="4743450"/>
          <p14:tracePt t="71108" x="3438525" y="4743450"/>
          <p14:tracePt t="71125" x="3357563" y="4743450"/>
          <p14:tracePt t="71142" x="3224213" y="4743450"/>
          <p14:tracePt t="71158" x="3133725" y="4743450"/>
          <p14:tracePt t="71175" x="3062288" y="4743450"/>
          <p14:tracePt t="71192" x="2962275" y="4743450"/>
          <p14:tracePt t="71208" x="2900363" y="4743450"/>
          <p14:tracePt t="71225" x="2833688" y="4743450"/>
          <p14:tracePt t="71242" x="2767013" y="4743450"/>
          <p14:tracePt t="71258" x="2690813" y="4743450"/>
          <p14:tracePt t="71275" x="2652713" y="4743450"/>
          <p14:tracePt t="71291" x="2609850" y="4743450"/>
          <p14:tracePt t="71308" x="2581275" y="4733925"/>
          <p14:tracePt t="71325" x="2528888" y="4729163"/>
          <p14:tracePt t="71341" x="2490788" y="4724400"/>
          <p14:tracePt t="71358" x="2462213" y="4714875"/>
          <p14:tracePt t="71375" x="2433638" y="4705350"/>
          <p14:tracePt t="71391" x="2405063" y="4700588"/>
          <p14:tracePt t="71408" x="2390775" y="4695825"/>
          <p14:tracePt t="71425" x="2381250" y="4695825"/>
          <p14:tracePt t="71442" x="2371725" y="4695825"/>
          <p14:tracePt t="71458" x="2366963" y="4695825"/>
          <p14:tracePt t="72257" x="2381250" y="4695825"/>
          <p14:tracePt t="72265" x="2405063" y="4695825"/>
          <p14:tracePt t="72275" x="2428875" y="4695825"/>
          <p14:tracePt t="72291" x="2481263" y="4700588"/>
          <p14:tracePt t="72308" x="2576513" y="4762500"/>
          <p14:tracePt t="72325" x="2643188" y="4805363"/>
          <p14:tracePt t="72358" x="2747963" y="4876800"/>
          <p14:tracePt t="72391" x="2819400" y="4938713"/>
          <p14:tracePt t="72408" x="2843213" y="4953000"/>
          <p14:tracePt t="72425" x="2867025" y="4967288"/>
          <p14:tracePt t="72441" x="2886075" y="4981575"/>
          <p14:tracePt t="72458" x="2900363" y="4986338"/>
          <p14:tracePt t="72475" x="2909888" y="4995863"/>
          <p14:tracePt t="72491" x="2928938" y="5000625"/>
          <p14:tracePt t="72508" x="2943225" y="5000625"/>
          <p14:tracePt t="72525" x="2952750" y="5000625"/>
          <p14:tracePt t="72541" x="2962275" y="5000625"/>
          <p14:tracePt t="72558" x="2971800" y="5000625"/>
          <p14:tracePt t="72603" x="2971800" y="5005388"/>
          <p14:tracePt t="72617" x="2971800" y="5010150"/>
          <p14:tracePt t="72625" x="2971800" y="5014913"/>
          <p14:tracePt t="72641" x="2971800" y="5043488"/>
          <p14:tracePt t="72658" x="2962275" y="5086350"/>
          <p14:tracePt t="72675" x="2928938" y="5133975"/>
          <p14:tracePt t="72691" x="2862263" y="5186363"/>
          <p14:tracePt t="72708" x="2809875" y="5205413"/>
          <p14:tracePt t="72725" x="2767013" y="5210175"/>
          <p14:tracePt t="72742" x="2733675" y="5191125"/>
          <p14:tracePt t="72758" x="2700338" y="5148263"/>
          <p14:tracePt t="72775" x="2676525" y="5072063"/>
          <p14:tracePt t="72791" x="2667000" y="4914900"/>
          <p14:tracePt t="72808" x="2695575" y="4743450"/>
          <p14:tracePt t="72826" x="2733675" y="4686300"/>
          <p14:tracePt t="72841" x="2776538" y="4638675"/>
          <p14:tracePt t="72858" x="2833688" y="4600575"/>
          <p14:tracePt t="72875" x="2895600" y="4576763"/>
          <p14:tracePt t="72891" x="2928938" y="4576763"/>
          <p14:tracePt t="72908" x="2967038" y="4576763"/>
          <p14:tracePt t="72925" x="2986088" y="4581525"/>
          <p14:tracePt t="72941" x="3024188" y="4633913"/>
          <p14:tracePt t="72958" x="3057525" y="4729163"/>
          <p14:tracePt t="72975" x="3071813" y="4800600"/>
          <p14:tracePt t="72991" x="3071813" y="4867275"/>
          <p14:tracePt t="73008" x="3071813" y="4905375"/>
          <p14:tracePt t="73025" x="3071813" y="4938713"/>
          <p14:tracePt t="73041" x="3071813" y="4976813"/>
          <p14:tracePt t="73058" x="3071813" y="5010150"/>
          <p14:tracePt t="73075" x="3071813" y="5024438"/>
          <p14:tracePt t="73091" x="3071813" y="5038725"/>
          <p14:tracePt t="73108" x="3071813" y="5048250"/>
          <p14:tracePt t="73125" x="3071813" y="5057775"/>
          <p14:tracePt t="73141" x="3071813" y="5067300"/>
          <p14:tracePt t="73175" x="3071813" y="5072063"/>
          <p14:tracePt t="73191" x="3071813" y="5076825"/>
          <p14:tracePt t="73447" x="3138488" y="5076825"/>
          <p14:tracePt t="73454" x="3248025" y="5076825"/>
          <p14:tracePt t="73462" x="3362325" y="5076825"/>
          <p14:tracePt t="73475" x="3457575" y="5076825"/>
          <p14:tracePt t="73491" x="3671888" y="5076825"/>
          <p14:tracePt t="73508" x="3805238" y="5076825"/>
          <p14:tracePt t="73525" x="3929063" y="5076825"/>
          <p14:tracePt t="73541" x="4029075" y="5076825"/>
          <p14:tracePt t="73558" x="4143375" y="5076825"/>
          <p14:tracePt t="73575" x="4191000" y="5076825"/>
          <p14:tracePt t="73591" x="4238625" y="5076825"/>
          <p14:tracePt t="73608" x="4291013" y="5072063"/>
          <p14:tracePt t="73625" x="4314825" y="5057775"/>
          <p14:tracePt t="73642" x="4333875" y="5053013"/>
          <p14:tracePt t="73658" x="4357688" y="5048250"/>
          <p14:tracePt t="73675" x="4405313" y="5024438"/>
          <p14:tracePt t="73691" x="4433888" y="5010150"/>
          <p14:tracePt t="73708" x="4467225" y="4991100"/>
          <p14:tracePt t="73725" x="4486275" y="4981575"/>
          <p14:tracePt t="73741" x="4538663" y="4943475"/>
          <p14:tracePt t="73758" x="4567238" y="4933950"/>
          <p14:tracePt t="73775" x="4595813" y="4919663"/>
          <p14:tracePt t="73792" x="4643438" y="4914900"/>
          <p14:tracePt t="73808" x="4662488" y="4914900"/>
          <p14:tracePt t="73825" x="4686300" y="4914900"/>
          <p14:tracePt t="73841" x="4700588" y="4914900"/>
          <p14:tracePt t="73858" x="4729163" y="4924425"/>
          <p14:tracePt t="73875" x="4743450" y="4933950"/>
          <p14:tracePt t="73891" x="4757738" y="4948238"/>
          <p14:tracePt t="73908" x="4767263" y="4953000"/>
          <p14:tracePt t="73925" x="4776788" y="4962525"/>
          <p14:tracePt t="73941" x="4781550" y="4967288"/>
          <p14:tracePt t="73958" x="4786313" y="4976813"/>
          <p14:tracePt t="73975" x="4795838" y="4981575"/>
          <p14:tracePt t="73991" x="4800600" y="4995863"/>
          <p14:tracePt t="74008" x="4800600" y="5000625"/>
          <p14:tracePt t="74025" x="4800600" y="5005388"/>
          <p14:tracePt t="74041" x="4800600" y="5014913"/>
          <p14:tracePt t="74058" x="4800600" y="5019675"/>
          <p14:tracePt t="74075" x="4800600" y="5024438"/>
          <p14:tracePt t="74091" x="4795838" y="5024438"/>
          <p14:tracePt t="74108" x="4781550" y="5024438"/>
          <p14:tracePt t="74125" x="4767263" y="5005388"/>
          <p14:tracePt t="74141" x="4748213" y="4967288"/>
          <p14:tracePt t="74158" x="4733925" y="4914900"/>
          <p14:tracePt t="74175" x="4724400" y="4867275"/>
          <p14:tracePt t="74191" x="4724400" y="4848225"/>
          <p14:tracePt t="74208" x="4729163" y="4838700"/>
          <p14:tracePt t="74225" x="4738688" y="4824413"/>
          <p14:tracePt t="74241" x="4757738" y="4819650"/>
          <p14:tracePt t="74258" x="4781550" y="4805363"/>
          <p14:tracePt t="74275" x="4810125" y="4805363"/>
          <p14:tracePt t="74291" x="4852988" y="4819650"/>
          <p14:tracePt t="74308" x="4872038" y="4838700"/>
          <p14:tracePt t="74325" x="4891088" y="4857750"/>
          <p14:tracePt t="74341" x="4910138" y="4891088"/>
          <p14:tracePt t="74358" x="4914900" y="4929188"/>
          <p14:tracePt t="74374" x="4914900" y="4953000"/>
          <p14:tracePt t="74391" x="4914900" y="4972050"/>
          <p14:tracePt t="74408" x="4910138" y="4981575"/>
          <p14:tracePt t="74425" x="4867275" y="5005388"/>
          <p14:tracePt t="74441" x="4824413" y="5014913"/>
          <p14:tracePt t="74458" x="4772025" y="5024438"/>
          <p14:tracePt t="74475" x="4719638" y="5005388"/>
          <p14:tracePt t="74491" x="4695825" y="4981575"/>
          <p14:tracePt t="74508" x="4681538" y="4933950"/>
          <p14:tracePt t="74525" x="4676775" y="4891088"/>
          <p14:tracePt t="74541" x="4691063" y="4852988"/>
          <p14:tracePt t="74559" x="4719638" y="4829175"/>
          <p14:tracePt t="74574" x="4772025" y="4814888"/>
          <p14:tracePt t="74591" x="4814888" y="4814888"/>
          <p14:tracePt t="74608" x="4867275" y="4829175"/>
          <p14:tracePt t="74625" x="4891088" y="4843463"/>
          <p14:tracePt t="74641" x="4910138" y="4891088"/>
          <p14:tracePt t="74658" x="4924425" y="4953000"/>
          <p14:tracePt t="74675" x="4924425" y="4986338"/>
          <p14:tracePt t="74691" x="4914900" y="5014913"/>
          <p14:tracePt t="74708" x="4886325" y="5048250"/>
          <p14:tracePt t="74710" x="4867275" y="5062538"/>
          <p14:tracePt t="74725" x="4805363" y="5091113"/>
          <p14:tracePt t="74741" x="4738688" y="5105400"/>
          <p14:tracePt t="74758" x="4705350" y="5105400"/>
          <p14:tracePt t="74775" x="4691063" y="5100638"/>
          <p14:tracePt t="74791" x="4686300" y="5067300"/>
          <p14:tracePt t="74808" x="4686300" y="5014913"/>
          <p14:tracePt t="74825" x="4705350" y="4991100"/>
          <p14:tracePt t="74841" x="4738688" y="4976813"/>
          <p14:tracePt t="74858" x="4800600" y="4972050"/>
          <p14:tracePt t="74875" x="4838700" y="4991100"/>
          <p14:tracePt t="74891" x="4867275" y="5000625"/>
          <p14:tracePt t="74908" x="4886325" y="5033963"/>
          <p14:tracePt t="74924" x="4900613" y="5057775"/>
          <p14:tracePt t="74941" x="4895850" y="5081588"/>
          <p14:tracePt t="74958" x="4881563" y="5105400"/>
          <p14:tracePt t="74974" x="4814888" y="5129213"/>
          <p14:tracePt t="74991" x="4772025" y="5129213"/>
          <p14:tracePt t="75008" x="4738688" y="5119688"/>
          <p14:tracePt t="75024" x="4719638" y="5110163"/>
          <p14:tracePt t="75041" x="4710113" y="5057775"/>
          <p14:tracePt t="75058" x="4719638" y="5019675"/>
          <p14:tracePt t="75075" x="4743450" y="4995863"/>
          <p14:tracePt t="75091" x="4810125" y="4986338"/>
          <p14:tracePt t="75108" x="4852988" y="4991100"/>
          <p14:tracePt t="75125" x="4891088" y="5005388"/>
          <p14:tracePt t="75141" x="4914900" y="5014913"/>
          <p14:tracePt t="75158" x="4924425" y="5033963"/>
          <p14:tracePt t="75175" x="4924425" y="5048250"/>
          <p14:tracePt t="75191" x="4919663" y="5062538"/>
          <p14:tracePt t="75208" x="4876800" y="5072063"/>
          <p14:tracePt t="75209" x="4838700" y="5086350"/>
          <p14:tracePt t="75225" x="4757738" y="5095875"/>
          <p14:tracePt t="75241" x="4695825" y="5095875"/>
          <p14:tracePt t="75258" x="4657725" y="5081588"/>
          <p14:tracePt t="75275" x="4633913" y="5033963"/>
          <p14:tracePt t="75291" x="4629150" y="4972050"/>
          <p14:tracePt t="75308" x="4648200" y="4914900"/>
          <p14:tracePt t="75326" x="4672013" y="4886325"/>
          <p14:tracePt t="75341" x="4738688" y="4862513"/>
          <p14:tracePt t="75358" x="4772025" y="4862513"/>
          <p14:tracePt t="75375" x="4800600" y="4862513"/>
          <p14:tracePt t="75391" x="4810125" y="4872038"/>
          <p14:tracePt t="75408" x="4829175" y="4919663"/>
          <p14:tracePt t="75425" x="4824413" y="4948238"/>
          <p14:tracePt t="75441" x="4810125" y="4972050"/>
          <p14:tracePt t="75458" x="4762500" y="5005388"/>
          <p14:tracePt t="75474" x="4662488" y="5038725"/>
          <p14:tracePt t="75491" x="4624388" y="5043488"/>
          <p14:tracePt t="75508" x="4605338" y="5043488"/>
          <p14:tracePt t="75525" x="4595813" y="5038725"/>
          <p14:tracePt t="75541" x="4600575" y="5019675"/>
          <p14:tracePt t="75558" x="4633913" y="4986338"/>
          <p14:tracePt t="75575" x="4695825" y="4967288"/>
          <p14:tracePt t="75591" x="4772025" y="4967288"/>
          <p14:tracePt t="75608" x="4814888" y="4972050"/>
          <p14:tracePt t="75624" x="4838700" y="4981575"/>
          <p14:tracePt t="75641" x="4848225" y="4991100"/>
          <p14:tracePt t="75658" x="4852988" y="5014913"/>
          <p14:tracePt t="75674" x="4848225" y="5029200"/>
          <p14:tracePt t="75691" x="4829175" y="5048250"/>
          <p14:tracePt t="75708" x="4800600" y="5062538"/>
          <p14:tracePt t="75709" x="4781550" y="5072063"/>
          <p14:tracePt t="75724" x="4752975" y="5076825"/>
          <p14:tracePt t="75741" x="4743450" y="5076825"/>
          <p14:tracePt t="75758" x="4738688" y="5072063"/>
          <p14:tracePt t="75775" x="4752975" y="5033963"/>
          <p14:tracePt t="75792" x="4776788" y="4986338"/>
          <p14:tracePt t="75808" x="4814888" y="4948238"/>
          <p14:tracePt t="75824" x="4848225" y="4914900"/>
          <p14:tracePt t="75841" x="4886325" y="4891088"/>
          <p14:tracePt t="75858" x="4905375" y="4886325"/>
          <p14:tracePt t="75875" x="4910138" y="4886325"/>
          <p14:tracePt t="75891" x="4914900" y="4886325"/>
          <p14:tracePt t="75908" x="4919663" y="4886325"/>
          <p14:tracePt t="75924" x="4924425" y="4886325"/>
          <p14:tracePt t="75995" x="4929188" y="4886325"/>
          <p14:tracePt t="76002" x="4933950" y="4886325"/>
          <p14:tracePt t="76017" x="4938713" y="4886325"/>
          <p14:tracePt t="76025" x="4943475" y="4891088"/>
          <p14:tracePt t="76041" x="4953000" y="4895850"/>
          <p14:tracePt t="76058" x="4962525" y="4905375"/>
          <p14:tracePt t="76074" x="4976813" y="4910138"/>
          <p14:tracePt t="76091" x="4986338" y="4914900"/>
          <p14:tracePt t="76108" x="4991100" y="4914900"/>
          <p14:tracePt t="76125" x="5000625" y="4914900"/>
          <p14:tracePt t="76216" x="4995863" y="4914900"/>
          <p14:tracePt t="76223" x="4986338" y="4910138"/>
          <p14:tracePt t="76230" x="4967288" y="4900613"/>
          <p14:tracePt t="76241" x="4948238" y="4886325"/>
          <p14:tracePt t="76258" x="4881563" y="4838700"/>
          <p14:tracePt t="76274" x="4724400" y="4776788"/>
          <p14:tracePt t="76291" x="4605338" y="4733925"/>
          <p14:tracePt t="76308" x="4519613" y="4710113"/>
          <p14:tracePt t="76324" x="4471988" y="4705350"/>
          <p14:tracePt t="76341" x="4414838" y="4695825"/>
          <p14:tracePt t="76358" x="4386263" y="4695825"/>
          <p14:tracePt t="76374" x="4376738" y="4695825"/>
          <p14:tracePt t="76391" x="4352925" y="4695825"/>
          <p14:tracePt t="76408" x="4329113" y="4691063"/>
          <p14:tracePt t="76424" x="4300538" y="4686300"/>
          <p14:tracePt t="76441" x="4257675" y="4681538"/>
          <p14:tracePt t="76458" x="4195763" y="4672013"/>
          <p14:tracePt t="76474" x="4167188" y="4667250"/>
          <p14:tracePt t="76491" x="4157663" y="4667250"/>
          <p14:tracePt t="76508" x="4148138" y="4667250"/>
          <p14:tracePt t="76524" x="4143375" y="4667250"/>
          <p14:tracePt t="76796" x="4143375" y="4662488"/>
          <p14:tracePt t="76803" x="4152900" y="4662488"/>
          <p14:tracePt t="76810" x="4171950" y="4657725"/>
          <p14:tracePt t="76825" x="4243388" y="4648200"/>
          <p14:tracePt t="76841" x="4314825" y="4633913"/>
          <p14:tracePt t="76858" x="4414838" y="4629150"/>
          <p14:tracePt t="76875" x="4538663" y="4629150"/>
          <p14:tracePt t="76891" x="4710113" y="4629150"/>
          <p14:tracePt t="76908" x="4791075" y="4629150"/>
          <p14:tracePt t="76925" x="4862513" y="4638675"/>
          <p14:tracePt t="76941" x="4929188" y="4643438"/>
          <p14:tracePt t="76958" x="5038725" y="4657725"/>
          <p14:tracePt t="76974" x="5110163" y="4672013"/>
          <p14:tracePt t="76991" x="5181600" y="4686300"/>
          <p14:tracePt t="77008" x="5233988" y="4691063"/>
          <p14:tracePt t="77025" x="5291138" y="4691063"/>
          <p14:tracePt t="77041" x="5329238" y="4691063"/>
          <p14:tracePt t="77058" x="5357813" y="4686300"/>
          <p14:tracePt t="77075" x="5386388" y="4676775"/>
          <p14:tracePt t="77091" x="5391150" y="4672013"/>
          <p14:tracePt t="77108" x="5391150" y="4662488"/>
          <p14:tracePt t="77124" x="5391150" y="4652963"/>
          <p14:tracePt t="77141" x="5353050" y="4605338"/>
          <p14:tracePt t="77158" x="5243513" y="4524375"/>
          <p14:tracePt t="77175" x="5067300" y="4443413"/>
          <p14:tracePt t="77191" x="4929188" y="4391025"/>
          <p14:tracePt t="77208" x="4733925" y="4367213"/>
          <p14:tracePt t="77224" x="4633913" y="4367213"/>
          <p14:tracePt t="77241" x="4572000" y="4367213"/>
          <p14:tracePt t="77258" x="4514850" y="4367213"/>
          <p14:tracePt t="77274" x="4491038" y="4367213"/>
          <p14:tracePt t="77291" x="4481513" y="4367213"/>
          <p14:tracePt t="77308" x="4462463" y="4371975"/>
          <p14:tracePt t="77325" x="4424363" y="4400550"/>
          <p14:tracePt t="77341" x="4391025" y="4424363"/>
          <p14:tracePt t="77358" x="4333875" y="4462463"/>
          <p14:tracePt t="77374" x="4276725" y="4486275"/>
          <p14:tracePt t="77391" x="4200525" y="4514850"/>
          <p14:tracePt t="77408" x="4162425" y="4529138"/>
          <p14:tracePt t="77424" x="4138613" y="4533900"/>
          <p14:tracePt t="77441" x="4124325" y="4538663"/>
          <p14:tracePt t="77458" x="4114800" y="4538663"/>
          <p14:tracePt t="77474" x="4110038" y="4538663"/>
          <p14:tracePt t="77715" x="4138613" y="4562475"/>
          <p14:tracePt t="77721" x="4176713" y="4595813"/>
          <p14:tracePt t="77729" x="4210050" y="4624388"/>
          <p14:tracePt t="77742" x="4238625" y="4657725"/>
          <p14:tracePt t="77758" x="4314825" y="4729163"/>
          <p14:tracePt t="77774" x="4348163" y="4757738"/>
          <p14:tracePt t="77791" x="4371975" y="4781550"/>
          <p14:tracePt t="77808" x="4395788" y="4805363"/>
          <p14:tracePt t="77825" x="4429125" y="4824413"/>
          <p14:tracePt t="77841" x="4452938" y="4843463"/>
          <p14:tracePt t="77858" x="4476750" y="4857750"/>
          <p14:tracePt t="77875" x="4495800" y="4862513"/>
          <p14:tracePt t="77891" x="4529138" y="4876800"/>
          <p14:tracePt t="77908" x="4557713" y="4881563"/>
          <p14:tracePt t="77924" x="4595813" y="4895850"/>
          <p14:tracePt t="77942" x="4657725" y="4914900"/>
          <p14:tracePt t="77958" x="4710113" y="4933950"/>
          <p14:tracePt t="77974" x="4748213" y="4943475"/>
          <p14:tracePt t="77991" x="4772025" y="4962525"/>
          <p14:tracePt t="78008" x="4805363" y="4991100"/>
          <p14:tracePt t="78024" x="4824413" y="5014913"/>
          <p14:tracePt t="78041" x="4833938" y="5033963"/>
          <p14:tracePt t="78058" x="4838700" y="5043488"/>
          <p14:tracePt t="78074" x="4848225" y="5053013"/>
          <p14:tracePt t="78091" x="4852988" y="5057775"/>
          <p14:tracePt t="78124" x="4852988" y="5062538"/>
          <p14:tracePt t="78514" x="4829175" y="5067300"/>
          <p14:tracePt t="78522" x="4791075" y="5072063"/>
          <p14:tracePt t="78529" x="4757738" y="5072063"/>
          <p14:tracePt t="78541" x="4724400" y="5072063"/>
          <p14:tracePt t="78574" x="4619625" y="5000625"/>
          <p14:tracePt t="78608" x="4591050" y="4876800"/>
          <p14:tracePt t="78624" x="4610100" y="4810125"/>
          <p14:tracePt t="78641" x="4657725" y="4772025"/>
          <p14:tracePt t="78659" x="4748213" y="4733925"/>
          <p14:tracePt t="78676" x="4838700" y="4724400"/>
          <p14:tracePt t="78691" x="4914900" y="4724400"/>
          <p14:tracePt t="78708" x="4953000" y="4738688"/>
          <p14:tracePt t="78724" x="4976813" y="4757738"/>
          <p14:tracePt t="78741" x="4986338" y="4772025"/>
          <p14:tracePt t="78758" x="5000625" y="4824413"/>
          <p14:tracePt t="78774" x="4991100" y="4867275"/>
          <p14:tracePt t="78791" x="4953000" y="4924425"/>
          <p14:tracePt t="78808" x="4905375" y="4981575"/>
          <p14:tracePt t="78824" x="4867275" y="5005388"/>
          <p14:tracePt t="78841" x="4838700" y="5019675"/>
          <p14:tracePt t="78858" x="4819650" y="5029200"/>
          <p14:tracePt t="78874" x="4810125" y="5038725"/>
          <p14:tracePt t="78891" x="4805363" y="5038725"/>
          <p14:tracePt t="78908" x="4795838" y="5038725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Local Inner Classes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341438"/>
            <a:ext cx="9066213" cy="828675"/>
          </a:xfrm>
        </p:spPr>
        <p:txBody>
          <a:bodyPr/>
          <a:lstStyle/>
          <a:p>
            <a:pPr eaLnBrk="1" hangingPunct="1"/>
            <a:r>
              <a:rPr lang="en-US" altLang="ko-KR" sz="2000" dirty="0">
                <a:ea typeface="굴림" panose="020B0600000101010101" pitchFamily="50" charset="-127"/>
              </a:rPr>
              <a:t>In addition, a local inner class can access local variables, but they must be final.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663575" y="2000250"/>
            <a:ext cx="8813800" cy="435768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361950" algn="l"/>
                <a:tab pos="712788" algn="l"/>
                <a:tab pos="1074738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class </a:t>
            </a:r>
            <a:r>
              <a:rPr kumimoji="1" lang="en-US" altLang="ko-KR" sz="1800" dirty="0" err="1">
                <a:latin typeface="Arial" panose="020B0604020202020204" pitchFamily="34" charset="0"/>
                <a:ea typeface="굴림" panose="020B0600000101010101" pitchFamily="50" charset="-127"/>
              </a:rPr>
              <a:t>TalkingClock</a:t>
            </a: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 { 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  public void start(int interval, </a:t>
            </a:r>
            <a:r>
              <a:rPr kumimoji="1" lang="en-US" altLang="ko-KR" sz="1800" b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final </a:t>
            </a:r>
            <a:r>
              <a:rPr kumimoji="1" lang="en-US" altLang="ko-KR" sz="1800" b="1" dirty="0" err="1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boolean</a:t>
            </a:r>
            <a:r>
              <a:rPr kumimoji="1" lang="en-US" altLang="ko-KR" sz="1800" b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 beep</a:t>
            </a: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) {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      </a:t>
            </a:r>
            <a:r>
              <a:rPr kumimoji="1" lang="en-US" altLang="ko-KR" sz="1800" b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class </a:t>
            </a:r>
            <a:r>
              <a:rPr kumimoji="1" lang="en-US" altLang="ko-KR" sz="1800" b="1" dirty="0" err="1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TimePrinter</a:t>
            </a: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 implements ActionListener {  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         public void </a:t>
            </a:r>
            <a:r>
              <a:rPr kumimoji="1" lang="en-US" altLang="ko-KR" sz="1800" dirty="0" err="1">
                <a:latin typeface="Arial" panose="020B0604020202020204" pitchFamily="34" charset="0"/>
                <a:ea typeface="굴림" panose="020B0600000101010101" pitchFamily="50" charset="-127"/>
              </a:rPr>
              <a:t>actionPerformed</a:t>
            </a: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(</a:t>
            </a:r>
            <a:r>
              <a:rPr kumimoji="1" lang="en-US" altLang="ko-KR" sz="1800" dirty="0" err="1">
                <a:latin typeface="Arial" panose="020B0604020202020204" pitchFamily="34" charset="0"/>
                <a:ea typeface="굴림" panose="020B0600000101010101" pitchFamily="50" charset="-127"/>
              </a:rPr>
              <a:t>ActionEvent</a:t>
            </a: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 event) {  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            Date now = new Date();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            System.out.println("At the tone, the time is " + now);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            if (</a:t>
            </a:r>
            <a:r>
              <a:rPr kumimoji="1" lang="en-US" altLang="ko-KR" sz="1800" b="1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beep</a:t>
            </a: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) </a:t>
            </a:r>
            <a:r>
              <a:rPr kumimoji="1" lang="en-US" altLang="ko-KR" sz="1800" dirty="0" err="1">
                <a:latin typeface="Arial" panose="020B0604020202020204" pitchFamily="34" charset="0"/>
                <a:ea typeface="굴림" panose="020B0600000101010101" pitchFamily="50" charset="-127"/>
              </a:rPr>
              <a:t>Toolkit.getDefaultToolkit</a:t>
            </a: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().beep();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         }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      }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      ActionListener listener = </a:t>
            </a:r>
            <a:r>
              <a:rPr kumimoji="1" lang="en-US" altLang="ko-KR" sz="1800" b="1" dirty="0">
                <a:latin typeface="Arial" panose="020B0604020202020204" pitchFamily="34" charset="0"/>
                <a:ea typeface="굴림" panose="020B0600000101010101" pitchFamily="50" charset="-127"/>
              </a:rPr>
              <a:t>new </a:t>
            </a:r>
            <a:r>
              <a:rPr kumimoji="1" lang="en-US" altLang="ko-KR" sz="1800" b="1" dirty="0" err="1">
                <a:latin typeface="Arial" panose="020B0604020202020204" pitchFamily="34" charset="0"/>
                <a:ea typeface="굴림" panose="020B0600000101010101" pitchFamily="50" charset="-127"/>
              </a:rPr>
              <a:t>TimePrinter</a:t>
            </a:r>
            <a:r>
              <a:rPr kumimoji="1" lang="en-US" altLang="ko-KR" sz="1800" b="1" dirty="0">
                <a:latin typeface="Arial" panose="020B0604020202020204" pitchFamily="34" charset="0"/>
                <a:ea typeface="굴림" panose="020B0600000101010101" pitchFamily="50" charset="-127"/>
              </a:rPr>
              <a:t>();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      Timer t = new Timer(interval, listener);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      </a:t>
            </a:r>
            <a:r>
              <a:rPr kumimoji="1" lang="en-US" altLang="ko-KR" sz="1800" dirty="0" err="1">
                <a:latin typeface="Arial" panose="020B0604020202020204" pitchFamily="34" charset="0"/>
                <a:ea typeface="굴림" panose="020B0600000101010101" pitchFamily="50" charset="-127"/>
              </a:rPr>
              <a:t>t.start</a:t>
            </a: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();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   }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97"/>
    </mc:Choice>
    <mc:Fallback xmlns="">
      <p:transition spd="slow" advTm="31397"/>
    </mc:Fallback>
  </mc:AlternateContent>
  <p:extLst>
    <p:ext uri="{3A86A75C-4F4B-4683-9AE1-C65F6400EC91}">
      <p14:laserTraceLst xmlns:p14="http://schemas.microsoft.com/office/powerpoint/2010/main">
        <p14:tracePtLst>
          <p14:tracePt t="728" x="4757738" y="4814888"/>
          <p14:tracePt t="735" x="4695825" y="4481513"/>
          <p14:tracePt t="746" x="4638675" y="4148138"/>
          <p14:tracePt t="763" x="4505325" y="3571875"/>
          <p14:tracePt t="780" x="4338638" y="2919413"/>
          <p14:tracePt t="796" x="4295775" y="2757488"/>
          <p14:tracePt t="829" x="4210050" y="2466975"/>
          <p14:tracePt t="862" x="4176713" y="2328863"/>
          <p14:tracePt t="879" x="4157663" y="2286000"/>
          <p14:tracePt t="896" x="4138613" y="2238375"/>
          <p14:tracePt t="912" x="4124325" y="2214563"/>
          <p14:tracePt t="929" x="4124325" y="2205038"/>
          <p14:tracePt t="946" x="4124325" y="2195513"/>
          <p14:tracePt t="1168" x="4124325" y="2143125"/>
          <p14:tracePt t="1175" x="4110038" y="2071688"/>
          <p14:tracePt t="1182" x="4110038" y="2005013"/>
          <p14:tracePt t="1196" x="4100513" y="1928813"/>
          <p14:tracePt t="1212" x="4081463" y="1747838"/>
          <p14:tracePt t="1229" x="4076700" y="1695450"/>
          <p14:tracePt t="1246" x="4076700" y="1662113"/>
          <p14:tracePt t="1263" x="4076700" y="1628775"/>
          <p14:tracePt t="1279" x="4076700" y="1619250"/>
          <p14:tracePt t="1296" x="4076700" y="1604963"/>
          <p14:tracePt t="1312" x="4076700" y="1595438"/>
          <p14:tracePt t="1329" x="4076700" y="1585913"/>
          <p14:tracePt t="1346" x="4076700" y="1581150"/>
          <p14:tracePt t="1362" x="4076700" y="1571625"/>
          <p14:tracePt t="1379" x="4076700" y="1566863"/>
          <p14:tracePt t="1396" x="4076700" y="1557338"/>
          <p14:tracePt t="1412" x="4076700" y="1552575"/>
          <p14:tracePt t="1429" x="4076700" y="1543050"/>
          <p14:tracePt t="1446" x="4076700" y="1538288"/>
          <p14:tracePt t="1961" x="4076700" y="1528763"/>
          <p14:tracePt t="1968" x="4076700" y="1514475"/>
          <p14:tracePt t="1979" x="4081463" y="1504950"/>
          <p14:tracePt t="1996" x="4090988" y="1490663"/>
          <p14:tracePt t="2012" x="4095750" y="1457325"/>
          <p14:tracePt t="2046" x="4110038" y="1433513"/>
          <p14:tracePt t="2079" x="4124325" y="1400175"/>
          <p14:tracePt t="2095" x="4133850" y="1400175"/>
          <p14:tracePt t="2112" x="4133850" y="1395413"/>
          <p14:tracePt t="2129" x="4133850" y="1385888"/>
          <p14:tracePt t="2181" x="4133850" y="1381125"/>
          <p14:tracePt t="2188" x="4133850" y="1376363"/>
          <p14:tracePt t="2203" x="4133850" y="1371600"/>
          <p14:tracePt t="2212" x="4133850" y="1366838"/>
          <p14:tracePt t="2229" x="4133850" y="1343025"/>
          <p14:tracePt t="2245" x="4129088" y="1319213"/>
          <p14:tracePt t="2262" x="4100513" y="1257300"/>
          <p14:tracePt t="2279" x="4076700" y="1228725"/>
          <p14:tracePt t="2296" x="4052888" y="1195388"/>
          <p14:tracePt t="2312" x="4029075" y="1171575"/>
          <p14:tracePt t="2329" x="3919538" y="1143000"/>
          <p14:tracePt t="2345" x="3829050" y="1138238"/>
          <p14:tracePt t="2362" x="3748088" y="1138238"/>
          <p14:tracePt t="2379" x="3633788" y="1138238"/>
          <p14:tracePt t="2395" x="3562350" y="1138238"/>
          <p14:tracePt t="2412" x="3519488" y="1138238"/>
          <p14:tracePt t="2429" x="3486150" y="1138238"/>
          <p14:tracePt t="2446" x="3443288" y="1138238"/>
          <p14:tracePt t="2462" x="3429000" y="1133475"/>
          <p14:tracePt t="2479" x="3419475" y="1133475"/>
          <p14:tracePt t="2495" x="3414713" y="1133475"/>
          <p14:tracePt t="2512" x="3409950" y="1133475"/>
          <p14:tracePt t="2556" x="3414713" y="1128713"/>
          <p14:tracePt t="2563" x="3424238" y="1123950"/>
          <p14:tracePt t="2571" x="3443288" y="1119188"/>
          <p14:tracePt t="2579" x="3471863" y="1109663"/>
          <p14:tracePt t="2595" x="3519488" y="1100138"/>
          <p14:tracePt t="2612" x="3590925" y="1100138"/>
          <p14:tracePt t="2629" x="3752850" y="1123950"/>
          <p14:tracePt t="2645" x="3876675" y="1143000"/>
          <p14:tracePt t="2662" x="3981450" y="1166813"/>
          <p14:tracePt t="2679" x="4086225" y="1190625"/>
          <p14:tracePt t="2695" x="4229100" y="1209675"/>
          <p14:tracePt t="2712" x="4319588" y="1214438"/>
          <p14:tracePt t="2729" x="4400550" y="1223963"/>
          <p14:tracePt t="2745" x="4467225" y="1223963"/>
          <p14:tracePt t="2762" x="4572000" y="1223963"/>
          <p14:tracePt t="2779" x="4648200" y="1223963"/>
          <p14:tracePt t="2795" x="4719638" y="1223963"/>
          <p14:tracePt t="2812" x="4814888" y="1228725"/>
          <p14:tracePt t="2829" x="4872038" y="1228725"/>
          <p14:tracePt t="2845" x="4924425" y="1238250"/>
          <p14:tracePt t="2862" x="4981575" y="1243013"/>
          <p14:tracePt t="2879" x="5091113" y="1257300"/>
          <p14:tracePt t="2895" x="5162550" y="1266825"/>
          <p14:tracePt t="2912" x="5219700" y="1276350"/>
          <p14:tracePt t="2929" x="5262563" y="1276350"/>
          <p14:tracePt t="2945" x="5324475" y="1276350"/>
          <p14:tracePt t="2962" x="5357813" y="1276350"/>
          <p14:tracePt t="2979" x="5395913" y="1276350"/>
          <p14:tracePt t="2995" x="5429250" y="1276350"/>
          <p14:tracePt t="3012" x="5505450" y="1271588"/>
          <p14:tracePt t="3029" x="5557838" y="1262063"/>
          <p14:tracePt t="3045" x="5600700" y="1257300"/>
          <p14:tracePt t="3062" x="5657850" y="1247775"/>
          <p14:tracePt t="3079" x="5676900" y="1238250"/>
          <p14:tracePt t="3095" x="5695950" y="1233488"/>
          <p14:tracePt t="3112" x="5705475" y="1233488"/>
          <p14:tracePt t="3129" x="5715000" y="1233488"/>
          <p14:tracePt t="3145" x="5719763" y="1233488"/>
          <p14:tracePt t="3162" x="5724525" y="1233488"/>
          <p14:tracePt t="5464" x="5705475" y="1247775"/>
          <p14:tracePt t="5472" x="5662613" y="1271588"/>
          <p14:tracePt t="5480" x="5624513" y="1304925"/>
          <p14:tracePt t="5495" x="5553075" y="1357313"/>
          <p14:tracePt t="5512" x="5495925" y="1409700"/>
          <p14:tracePt t="5529" x="5438775" y="1443038"/>
          <p14:tracePt t="5562" x="5310188" y="1524000"/>
          <p14:tracePt t="5595" x="5210175" y="1581150"/>
          <p14:tracePt t="5612" x="5143500" y="1609725"/>
          <p14:tracePt t="5629" x="5100638" y="1628775"/>
          <p14:tracePt t="5645" x="5053013" y="1657350"/>
          <p14:tracePt t="5662" x="4943475" y="1700213"/>
          <p14:tracePt t="5679" x="4867275" y="1733550"/>
          <p14:tracePt t="5695" x="4800600" y="1752600"/>
          <p14:tracePt t="5712" x="4729163" y="1776413"/>
          <p14:tracePt t="5729" x="4648200" y="1800225"/>
          <p14:tracePt t="5745" x="4600575" y="1814513"/>
          <p14:tracePt t="5762" x="4548188" y="1819275"/>
          <p14:tracePt t="5779" x="4486275" y="1828800"/>
          <p14:tracePt t="5795" x="4419600" y="1828800"/>
          <p14:tracePt t="5812" x="4371975" y="1828800"/>
          <p14:tracePt t="5829" x="4319588" y="1838325"/>
          <p14:tracePt t="5845" x="4276725" y="1852613"/>
          <p14:tracePt t="5862" x="4210050" y="1871663"/>
          <p14:tracePt t="5878" x="4176713" y="1885950"/>
          <p14:tracePt t="5895" x="4152900" y="1895475"/>
          <p14:tracePt t="5912" x="4129088" y="1909763"/>
          <p14:tracePt t="8014" x="4105275" y="1985963"/>
          <p14:tracePt t="8021" x="4067175" y="2119313"/>
          <p14:tracePt t="8029" x="4010025" y="2262188"/>
          <p14:tracePt t="8045" x="3929063" y="2438400"/>
          <p14:tracePt t="8062" x="3776663" y="2743200"/>
          <p14:tracePt t="8079" x="3671888" y="2957513"/>
          <p14:tracePt t="8112" x="3395663" y="3548063"/>
          <p14:tracePt t="8146" x="3224213" y="3852863"/>
          <p14:tracePt t="8162" x="3176588" y="3938588"/>
          <p14:tracePt t="8179" x="3143250" y="3986213"/>
          <p14:tracePt t="8195" x="3119438" y="4024313"/>
          <p14:tracePt t="8212" x="3086100" y="4062413"/>
          <p14:tracePt t="8228" x="3076575" y="4071938"/>
          <p14:tracePt t="8245" x="3062288" y="4081463"/>
          <p14:tracePt t="8262" x="3048000" y="4090988"/>
          <p14:tracePt t="8278" x="3014663" y="4090988"/>
          <p14:tracePt t="8295" x="2990850" y="4076700"/>
          <p14:tracePt t="8312" x="2967038" y="4048125"/>
          <p14:tracePt t="8329" x="2895600" y="3962400"/>
          <p14:tracePt t="8345" x="2843213" y="3905250"/>
          <p14:tracePt t="8362" x="2781300" y="3824288"/>
          <p14:tracePt t="8378" x="2709863" y="3700463"/>
          <p14:tracePt t="8395" x="2624138" y="3509963"/>
          <p14:tracePt t="8412" x="2595563" y="3457575"/>
          <p14:tracePt t="8428" x="2581275" y="3424238"/>
          <p14:tracePt t="8445" x="2566988" y="3400425"/>
          <p14:tracePt t="8462" x="2557463" y="3390900"/>
          <p14:tracePt t="8478" x="2557463" y="3386138"/>
          <p14:tracePt t="8495" x="2557463" y="3381375"/>
          <p14:tracePt t="8512" x="2557463" y="3376613"/>
          <p14:tracePt t="8513" x="2557463" y="3371850"/>
          <p14:tracePt t="8557" x="2552700" y="3367088"/>
          <p14:tracePt t="8564" x="2547938" y="3367088"/>
          <p14:tracePt t="8578" x="2543175" y="3357563"/>
          <p14:tracePt t="8595" x="2538413" y="3352800"/>
          <p14:tracePt t="8612" x="2524125" y="3333750"/>
          <p14:tracePt t="8628" x="2505075" y="3295650"/>
          <p14:tracePt t="8645" x="2481263" y="3248025"/>
          <p14:tracePt t="8662" x="2462213" y="3219450"/>
          <p14:tracePt t="8679" x="2457450" y="3195638"/>
          <p14:tracePt t="8695" x="2452688" y="3181350"/>
          <p14:tracePt t="8712" x="2452688" y="3176588"/>
          <p14:tracePt t="8939" x="2447925" y="3152775"/>
          <p14:tracePt t="8947" x="2433638" y="3128963"/>
          <p14:tracePt t="8954" x="2419350" y="3109913"/>
          <p14:tracePt t="8962" x="2400300" y="3071813"/>
          <p14:tracePt t="8978" x="2357438" y="3024188"/>
          <p14:tracePt t="8995" x="2305050" y="2971800"/>
          <p14:tracePt t="9028" x="2138363" y="2890838"/>
          <p14:tracePt t="9062" x="2033588" y="2867025"/>
          <p14:tracePt t="9079" x="1943100" y="2857500"/>
          <p14:tracePt t="9095" x="1890713" y="2857500"/>
          <p14:tracePt t="9112" x="1843088" y="2857500"/>
          <p14:tracePt t="9128" x="1804988" y="2871788"/>
          <p14:tracePt t="9145" x="1752600" y="2881313"/>
          <p14:tracePt t="9162" x="1719263" y="2895600"/>
          <p14:tracePt t="9179" x="1695450" y="2919413"/>
          <p14:tracePt t="9195" x="1666875" y="2943225"/>
          <p14:tracePt t="9212" x="1619250" y="2971800"/>
          <p14:tracePt t="9229" x="1585913" y="3000375"/>
          <p14:tracePt t="9245" x="1547813" y="3024188"/>
          <p14:tracePt t="9262" x="1485900" y="3048000"/>
          <p14:tracePt t="9278" x="1452563" y="3071813"/>
          <p14:tracePt t="9295" x="1423988" y="3105150"/>
          <p14:tracePt t="9312" x="1390650" y="3148013"/>
          <p14:tracePt t="9328" x="1323975" y="3257550"/>
          <p14:tracePt t="9345" x="1290638" y="3333750"/>
          <p14:tracePt t="9362" x="1266825" y="3386138"/>
          <p14:tracePt t="9378" x="1247775" y="3481388"/>
          <p14:tracePt t="9395" x="1233488" y="3738563"/>
          <p14:tracePt t="9412" x="1233488" y="3848100"/>
          <p14:tracePt t="9428" x="1233488" y="3919538"/>
          <p14:tracePt t="9445" x="1257300" y="4052888"/>
          <p14:tracePt t="9462" x="1281113" y="4143375"/>
          <p14:tracePt t="9478" x="1304925" y="4238625"/>
          <p14:tracePt t="9495" x="1343025" y="4305300"/>
          <p14:tracePt t="9512" x="1404938" y="4395788"/>
          <p14:tracePt t="9528" x="1462088" y="4471988"/>
          <p14:tracePt t="9545" x="1514475" y="4524375"/>
          <p14:tracePt t="9562" x="1552575" y="4572000"/>
          <p14:tracePt t="9578" x="1657350" y="4629150"/>
          <p14:tracePt t="9595" x="1766888" y="4672013"/>
          <p14:tracePt t="9612" x="1890713" y="4691063"/>
          <p14:tracePt t="9628" x="1995488" y="4695825"/>
          <p14:tracePt t="9645" x="2147888" y="4662488"/>
          <p14:tracePt t="9662" x="2286000" y="4619625"/>
          <p14:tracePt t="9678" x="2428875" y="4548188"/>
          <p14:tracePt t="9695" x="2581275" y="4448175"/>
          <p14:tracePt t="9712" x="2681288" y="4362450"/>
          <p14:tracePt t="9728" x="2776538" y="4238625"/>
          <p14:tracePt t="9745" x="2867025" y="4114800"/>
          <p14:tracePt t="9762" x="2952750" y="3986213"/>
          <p14:tracePt t="9778" x="3000375" y="3910013"/>
          <p14:tracePt t="9795" x="3033713" y="3824288"/>
          <p14:tracePt t="9812" x="3067050" y="3719513"/>
          <p14:tracePt t="9828" x="3067050" y="3605213"/>
          <p14:tracePt t="9845" x="3057525" y="3533775"/>
          <p14:tracePt t="9862" x="3024188" y="3438525"/>
          <p14:tracePt t="9879" x="2971800" y="3309938"/>
          <p14:tracePt t="9895" x="2881313" y="3167063"/>
          <p14:tracePt t="9912" x="2843213" y="3119438"/>
          <p14:tracePt t="9929" x="2790825" y="3081338"/>
          <p14:tracePt t="9945" x="2709863" y="3038475"/>
          <p14:tracePt t="9962" x="2638425" y="3024188"/>
          <p14:tracePt t="9979" x="2566988" y="3009900"/>
          <p14:tracePt t="9995" x="2495550" y="3005138"/>
          <p14:tracePt t="10012" x="2405063" y="3005138"/>
          <p14:tracePt t="10028" x="2343150" y="3005138"/>
          <p14:tracePt t="10045" x="2266950" y="3005138"/>
          <p14:tracePt t="10062" x="2195513" y="3005138"/>
          <p14:tracePt t="10078" x="2076450" y="3019425"/>
          <p14:tracePt t="10095" x="2014538" y="3033713"/>
          <p14:tracePt t="10112" x="1962150" y="3057525"/>
          <p14:tracePt t="10129" x="1881188" y="3095625"/>
          <p14:tracePt t="10145" x="1824038" y="3138488"/>
          <p14:tracePt t="10162" x="1762125" y="3209925"/>
          <p14:tracePt t="10179" x="1704975" y="3290888"/>
          <p14:tracePt t="10195" x="1643063" y="3438525"/>
          <p14:tracePt t="10212" x="1595438" y="3652838"/>
          <p14:tracePt t="10229" x="1585913" y="3810000"/>
          <p14:tracePt t="10245" x="1600200" y="3957638"/>
          <p14:tracePt t="10262" x="1652588" y="4238625"/>
          <p14:tracePt t="10278" x="1695450" y="4357688"/>
          <p14:tracePt t="10295" x="1733550" y="4452938"/>
          <p14:tracePt t="10312" x="1795463" y="4552950"/>
          <p14:tracePt t="10328" x="1862138" y="4657725"/>
          <p14:tracePt t="10345" x="1905000" y="4710113"/>
          <p14:tracePt t="10362" x="1981200" y="4757738"/>
          <p14:tracePt t="10379" x="2124075" y="4786313"/>
          <p14:tracePt t="10395" x="2195513" y="4776788"/>
          <p14:tracePt t="10412" x="2252663" y="4743450"/>
          <p14:tracePt t="10428" x="2314575" y="4681538"/>
          <p14:tracePt t="10445" x="2424113" y="4476750"/>
          <p14:tracePt t="10462" x="2476500" y="4224338"/>
          <p14:tracePt t="10478" x="2476500" y="4067175"/>
          <p14:tracePt t="10495" x="2462213" y="3857625"/>
          <p14:tracePt t="10512" x="2409825" y="3605213"/>
          <p14:tracePt t="10528" x="2376488" y="3490913"/>
          <p14:tracePt t="10545" x="2319338" y="3319463"/>
          <p14:tracePt t="10562" x="2286000" y="3109913"/>
          <p14:tracePt t="10578" x="2262188" y="3038475"/>
          <p14:tracePt t="10595" x="2252663" y="2986088"/>
          <p14:tracePt t="10612" x="2243138" y="2943225"/>
          <p14:tracePt t="10628" x="2243138" y="2895600"/>
          <p14:tracePt t="10645" x="2243138" y="2881313"/>
          <p14:tracePt t="10662" x="2238375" y="2867025"/>
          <p14:tracePt t="10678" x="2233613" y="2852738"/>
          <p14:tracePt t="10696" x="2224088" y="2838450"/>
          <p14:tracePt t="10712" x="2214563" y="2824163"/>
          <p14:tracePt t="10728" x="2195513" y="2805113"/>
          <p14:tracePt t="10745" x="2152650" y="2781300"/>
          <p14:tracePt t="10761" x="2124075" y="2771775"/>
          <p14:tracePt t="10778" x="2100263" y="2757488"/>
          <p14:tracePt t="10795" x="2076450" y="2752725"/>
          <p14:tracePt t="10812" x="2043113" y="2743200"/>
          <p14:tracePt t="10828" x="2024063" y="2733675"/>
          <p14:tracePt t="10845" x="2000250" y="2724150"/>
          <p14:tracePt t="10862" x="1976438" y="2705100"/>
          <p14:tracePt t="10878" x="1943100" y="2690813"/>
          <p14:tracePt t="10895" x="1933575" y="2681288"/>
          <p14:tracePt t="10912" x="1924050" y="2676525"/>
          <p14:tracePt t="10928" x="1914525" y="2671763"/>
          <p14:tracePt t="10945" x="1909763" y="2657475"/>
          <p14:tracePt t="10962" x="1909763" y="2643188"/>
          <p14:tracePt t="10978" x="1909763" y="2633663"/>
          <p14:tracePt t="10995" x="1943100" y="2595563"/>
          <p14:tracePt t="11012" x="2024063" y="2566988"/>
          <p14:tracePt t="11028" x="2152650" y="2543175"/>
          <p14:tracePt t="11045" x="2290763" y="2524125"/>
          <p14:tracePt t="11061" x="2428875" y="2509838"/>
          <p14:tracePt t="11078" x="2486025" y="2500313"/>
          <p14:tracePt t="11095" x="2519363" y="2490788"/>
          <p14:tracePt t="11111" x="2538413" y="2490788"/>
          <p14:tracePt t="11128" x="2547938" y="2490788"/>
          <p14:tracePt t="11165" x="2547938" y="2495550"/>
          <p14:tracePt t="11178" x="2547938" y="2500313"/>
          <p14:tracePt t="11196" x="2509838" y="2547938"/>
          <p14:tracePt t="11212" x="2433638" y="2662238"/>
          <p14:tracePt t="11230" x="2314575" y="2814638"/>
          <p14:tracePt t="11245" x="2157413" y="2981325"/>
          <p14:tracePt t="11262" x="2085975" y="3052763"/>
          <p14:tracePt t="11279" x="2028825" y="3105150"/>
          <p14:tracePt t="11295" x="1985963" y="3138488"/>
          <p14:tracePt t="11312" x="1938338" y="3162300"/>
          <p14:tracePt t="11328" x="1924050" y="3162300"/>
          <p14:tracePt t="11345" x="1914525" y="3162300"/>
          <p14:tracePt t="11362" x="1905000" y="3157538"/>
          <p14:tracePt t="11378" x="1890713" y="3138488"/>
          <p14:tracePt t="11395" x="1866900" y="3105150"/>
          <p14:tracePt t="11412" x="1838325" y="3062288"/>
          <p14:tracePt t="11428" x="1814513" y="3014663"/>
          <p14:tracePt t="11445" x="1771650" y="2967038"/>
          <p14:tracePt t="11462" x="1747838" y="2947988"/>
          <p14:tracePt t="11478" x="1724025" y="2928938"/>
          <p14:tracePt t="11495" x="1685925" y="2924175"/>
          <p14:tracePt t="11512" x="1647825" y="2938463"/>
          <p14:tracePt t="11528" x="1604963" y="2995613"/>
          <p14:tracePt t="11545" x="1538288" y="3086100"/>
          <p14:tracePt t="11562" x="1443038" y="3424238"/>
          <p14:tracePt t="11578" x="1414463" y="3595688"/>
          <p14:tracePt t="11595" x="1409700" y="3795713"/>
          <p14:tracePt t="11611" x="1419225" y="4005263"/>
          <p14:tracePt t="11628" x="1481138" y="4200525"/>
          <p14:tracePt t="11645" x="1543050" y="4352925"/>
          <p14:tracePt t="11661" x="1614488" y="4476750"/>
          <p14:tracePt t="11678" x="1714500" y="4586288"/>
          <p14:tracePt t="11695" x="1804988" y="4652963"/>
          <p14:tracePt t="11712" x="1900238" y="4686300"/>
          <p14:tracePt t="11728" x="2005013" y="4700588"/>
          <p14:tracePt t="11745" x="2200275" y="4691063"/>
          <p14:tracePt t="11761" x="2338388" y="4638675"/>
          <p14:tracePt t="11778" x="2462213" y="4529138"/>
          <p14:tracePt t="11795" x="2566988" y="4429125"/>
          <p14:tracePt t="11811" x="2719388" y="4271963"/>
          <p14:tracePt t="11828" x="2790825" y="4138613"/>
          <p14:tracePt t="11845" x="2843213" y="4010025"/>
          <p14:tracePt t="11862" x="2857500" y="3914775"/>
          <p14:tracePt t="11879" x="2819400" y="3719513"/>
          <p14:tracePt t="11896" x="2757488" y="3538538"/>
          <p14:tracePt t="11912" x="2686050" y="3419475"/>
          <p14:tracePt t="11928" x="2571750" y="3267075"/>
          <p14:tracePt t="11945" x="2490788" y="3152775"/>
          <p14:tracePt t="11962" x="2419350" y="3062288"/>
          <p14:tracePt t="11978" x="2362200" y="2995613"/>
          <p14:tracePt t="11995" x="2314575" y="2943225"/>
          <p14:tracePt t="12012" x="2281238" y="2919413"/>
          <p14:tracePt t="12028" x="2252663" y="2900363"/>
          <p14:tracePt t="12045" x="2224088" y="2890838"/>
          <p14:tracePt t="12062" x="2147888" y="2886075"/>
          <p14:tracePt t="12078" x="2062163" y="2905125"/>
          <p14:tracePt t="12095" x="1985963" y="2938463"/>
          <p14:tracePt t="12112" x="1866900" y="3043238"/>
          <p14:tracePt t="12128" x="1804988" y="3105150"/>
          <p14:tracePt t="12145" x="1743075" y="3176588"/>
          <p14:tracePt t="12162" x="1671638" y="3314700"/>
          <p14:tracePt t="12178" x="1590675" y="3576638"/>
          <p14:tracePt t="12195" x="1571625" y="3714750"/>
          <p14:tracePt t="12212" x="1576388" y="3924300"/>
          <p14:tracePt t="12228" x="1604963" y="4095750"/>
          <p14:tracePt t="12245" x="1643063" y="4238625"/>
          <p14:tracePt t="12261" x="1685925" y="4367213"/>
          <p14:tracePt t="12278" x="1743075" y="4476750"/>
          <p14:tracePt t="12295" x="1790700" y="4552950"/>
          <p14:tracePt t="12312" x="1881188" y="4619625"/>
          <p14:tracePt t="12328" x="1957388" y="4657725"/>
          <p14:tracePt t="12345" x="2057400" y="4667250"/>
          <p14:tracePt t="12362" x="2276475" y="4610100"/>
          <p14:tracePt t="12378" x="2433638" y="4519613"/>
          <p14:tracePt t="12395" x="2562225" y="4429125"/>
          <p14:tracePt t="12411" x="2686050" y="4352925"/>
          <p14:tracePt t="12428" x="2862263" y="4191000"/>
          <p14:tracePt t="12445" x="2990850" y="4048125"/>
          <p14:tracePt t="12461" x="3067050" y="3933825"/>
          <p14:tracePt t="12478" x="3114675" y="3838575"/>
          <p14:tracePt t="12495" x="3138488" y="3586163"/>
          <p14:tracePt t="12511" x="3090863" y="3429000"/>
          <p14:tracePt t="12529" x="3033713" y="3309938"/>
          <p14:tracePt t="12545" x="2895600" y="3062288"/>
          <p14:tracePt t="12561" x="2833688" y="2981325"/>
          <p14:tracePt t="12578" x="2790825" y="2933700"/>
          <p14:tracePt t="12595" x="2733675" y="2900363"/>
          <p14:tracePt t="12611" x="2647950" y="2876550"/>
          <p14:tracePt t="12628" x="2586038" y="2886075"/>
          <p14:tracePt t="12645" x="2509838" y="2933700"/>
          <p14:tracePt t="12662" x="2447925" y="2986088"/>
          <p14:tracePt t="12678" x="2376488" y="3057525"/>
          <p14:tracePt t="12695" x="2352675" y="3086100"/>
          <p14:tracePt t="12712" x="2343150" y="3095625"/>
          <p14:tracePt t="12729" x="2333625" y="3105150"/>
          <p14:tracePt t="12745" x="2324100" y="3114675"/>
          <p14:tracePt t="12804" x="2319338" y="3114675"/>
          <p14:tracePt t="12833" x="2314575" y="3114675"/>
          <p14:tracePt t="12861" x="2309813" y="3114675"/>
          <p14:tracePt t="12869" x="2305050" y="3114675"/>
          <p14:tracePt t="12878" x="2305050" y="3105150"/>
          <p14:tracePt t="12895" x="2295525" y="3062288"/>
          <p14:tracePt t="12911" x="2286000" y="2990850"/>
          <p14:tracePt t="12928" x="2271713" y="2919413"/>
          <p14:tracePt t="12945" x="2266950" y="2881313"/>
          <p14:tracePt t="12962" x="2266950" y="2862263"/>
          <p14:tracePt t="12978" x="2266950" y="2800350"/>
          <p14:tracePt t="12995" x="2271713" y="2733675"/>
          <p14:tracePt t="13011" x="2276475" y="2662238"/>
          <p14:tracePt t="13028" x="2290763" y="2590800"/>
          <p14:tracePt t="13045" x="2314575" y="2528888"/>
          <p14:tracePt t="13061" x="2328863" y="2509838"/>
          <p14:tracePt t="13078" x="2338388" y="2495550"/>
          <p14:tracePt t="13095" x="2352675" y="2481263"/>
          <p14:tracePt t="13111" x="2381250" y="2462213"/>
          <p14:tracePt t="13128" x="2405063" y="2447925"/>
          <p14:tracePt t="13145" x="2414588" y="2443163"/>
          <p14:tracePt t="13161" x="2424113" y="2438400"/>
          <p14:tracePt t="13178" x="2433638" y="2438400"/>
          <p14:tracePt t="13236" x="2428875" y="2447925"/>
          <p14:tracePt t="13243" x="2424113" y="2457450"/>
          <p14:tracePt t="13251" x="2409825" y="2471738"/>
          <p14:tracePt t="13261" x="2390775" y="2495550"/>
          <p14:tracePt t="13278" x="2333625" y="2576513"/>
          <p14:tracePt t="13295" x="2233613" y="2686050"/>
          <p14:tracePt t="13311" x="2162175" y="2733675"/>
          <p14:tracePt t="13328" x="2119313" y="2752725"/>
          <p14:tracePt t="13345" x="2085975" y="2762250"/>
          <p14:tracePt t="13361" x="2066925" y="2762250"/>
          <p14:tracePt t="13378" x="2047875" y="2719388"/>
          <p14:tracePt t="13395" x="2047875" y="2643188"/>
          <p14:tracePt t="13411" x="2047875" y="2581275"/>
          <p14:tracePt t="13428" x="2071688" y="2509838"/>
          <p14:tracePt t="13445" x="2095500" y="2476500"/>
          <p14:tracePt t="13461" x="2119313" y="2452688"/>
          <p14:tracePt t="13478" x="2166938" y="2419350"/>
          <p14:tracePt t="13495" x="2190750" y="2414588"/>
          <p14:tracePt t="13511" x="2209800" y="2414588"/>
          <p14:tracePt t="13528" x="2233613" y="2414588"/>
          <p14:tracePt t="13545" x="2252663" y="2419350"/>
          <p14:tracePt t="13561" x="2257425" y="2428875"/>
          <p14:tracePt t="13578" x="2262188" y="2428875"/>
          <p14:tracePt t="13595" x="2262188" y="2438400"/>
          <p14:tracePt t="13611" x="2262188" y="2447925"/>
          <p14:tracePt t="13628" x="2262188" y="2452688"/>
          <p14:tracePt t="13645" x="2262188" y="2462213"/>
          <p14:tracePt t="13661" x="2262188" y="2486025"/>
          <p14:tracePt t="13678" x="2262188" y="2509838"/>
          <p14:tracePt t="13695" x="2252663" y="2528888"/>
          <p14:tracePt t="13711" x="2252663" y="2538413"/>
          <p14:tracePt t="13728" x="2252663" y="2547938"/>
          <p14:tracePt t="13745" x="2252663" y="2557463"/>
          <p14:tracePt t="14323" x="2271713" y="2557463"/>
          <p14:tracePt t="14330" x="2300288" y="2543175"/>
          <p14:tracePt t="14338" x="2357438" y="2528888"/>
          <p14:tracePt t="14346" x="2438400" y="2509838"/>
          <p14:tracePt t="14361" x="2600325" y="2447925"/>
          <p14:tracePt t="14378" x="2805113" y="2381250"/>
          <p14:tracePt t="14411" x="3371850" y="2209800"/>
          <p14:tracePt t="14445" x="3724275" y="2062163"/>
          <p14:tracePt t="14462" x="3833813" y="2009775"/>
          <p14:tracePt t="14478" x="3957638" y="1957388"/>
          <p14:tracePt t="14495" x="4033838" y="1933575"/>
          <p14:tracePt t="14511" x="4105275" y="1914525"/>
          <p14:tracePt t="14528" x="4162425" y="1890713"/>
          <p14:tracePt t="14545" x="4224338" y="1881188"/>
          <p14:tracePt t="14561" x="4257675" y="1871663"/>
          <p14:tracePt t="14578" x="4281488" y="1866900"/>
          <p14:tracePt t="14595" x="4314825" y="1857375"/>
          <p14:tracePt t="14611" x="4329113" y="1857375"/>
          <p14:tracePt t="14628" x="4343400" y="1852613"/>
          <p14:tracePt t="14644" x="4352925" y="1847850"/>
          <p14:tracePt t="14661" x="4376738" y="1847850"/>
          <p14:tracePt t="14678" x="4400550" y="1843088"/>
          <p14:tracePt t="14695" x="4438650" y="1833563"/>
          <p14:tracePt t="14711" x="4495800" y="1828800"/>
          <p14:tracePt t="14728" x="4614863" y="1814513"/>
          <p14:tracePt t="14744" x="4705350" y="1804988"/>
          <p14:tracePt t="14761" x="4843463" y="1785938"/>
          <p14:tracePt t="14778" x="5076825" y="1771650"/>
          <p14:tracePt t="14794" x="5210175" y="1771650"/>
          <p14:tracePt t="14811" x="5343525" y="1771650"/>
          <p14:tracePt t="14828" x="5476875" y="1771650"/>
          <p14:tracePt t="14845" x="5600700" y="1771650"/>
          <p14:tracePt t="14861" x="5662613" y="1771650"/>
          <p14:tracePt t="14878" x="5695950" y="1771650"/>
          <p14:tracePt t="14894" x="5719763" y="1771650"/>
          <p14:tracePt t="14911" x="5738813" y="1771650"/>
          <p14:tracePt t="14928" x="5743575" y="1771650"/>
          <p14:tracePt t="15146" x="5819775" y="1757363"/>
          <p14:tracePt t="15153" x="5943600" y="1738313"/>
          <p14:tracePt t="15161" x="6048375" y="1719263"/>
          <p14:tracePt t="15178" x="6215063" y="1700213"/>
          <p14:tracePt t="15194" x="6391275" y="1690688"/>
          <p14:tracePt t="15212" x="6648450" y="1681163"/>
          <p14:tracePt t="15228" x="6762750" y="1685925"/>
          <p14:tracePt t="15245" x="6877050" y="1695450"/>
          <p14:tracePt t="15261" x="6967538" y="1709738"/>
          <p14:tracePt t="15278" x="7062788" y="1709738"/>
          <p14:tracePt t="15294" x="7110413" y="1709738"/>
          <p14:tracePt t="15311" x="7138988" y="1709738"/>
          <p14:tracePt t="15328" x="7158038" y="1704975"/>
          <p14:tracePt t="15345" x="7172325" y="1704975"/>
          <p14:tracePt t="15361" x="7177088" y="1700213"/>
          <p14:tracePt t="15378" x="7177088" y="1685925"/>
          <p14:tracePt t="15395" x="7167563" y="1662113"/>
          <p14:tracePt t="15411" x="7077075" y="1562100"/>
          <p14:tracePt t="15428" x="6972300" y="1457325"/>
          <p14:tracePt t="15445" x="6862763" y="1371600"/>
          <p14:tracePt t="15461" x="6619875" y="1262063"/>
          <p14:tracePt t="15478" x="6481763" y="1238250"/>
          <p14:tracePt t="15494" x="6367463" y="1238250"/>
          <p14:tracePt t="15511" x="6286500" y="1257300"/>
          <p14:tracePt t="15528" x="6148388" y="1300163"/>
          <p14:tracePt t="15544" x="6096000" y="1328738"/>
          <p14:tracePt t="15561" x="6048375" y="1357313"/>
          <p14:tracePt t="15578" x="6019800" y="1381125"/>
          <p14:tracePt t="15595" x="5981700" y="1428750"/>
          <p14:tracePt t="15611" x="5962650" y="1457325"/>
          <p14:tracePt t="15628" x="5953125" y="1490663"/>
          <p14:tracePt t="15645" x="5962650" y="1538288"/>
          <p14:tracePt t="15661" x="5986463" y="1566863"/>
          <p14:tracePt t="15678" x="6062663" y="1619250"/>
          <p14:tracePt t="15695" x="6162675" y="1681163"/>
          <p14:tracePt t="15711" x="6400800" y="1752600"/>
          <p14:tracePt t="15728" x="6557963" y="1766888"/>
          <p14:tracePt t="15744" x="6696075" y="1757363"/>
          <p14:tracePt t="15761" x="6805613" y="1714500"/>
          <p14:tracePt t="15778" x="6938963" y="1657350"/>
          <p14:tracePt t="15794" x="6986588" y="1633538"/>
          <p14:tracePt t="15811" x="7015163" y="1609725"/>
          <p14:tracePt t="15828" x="7024688" y="1585913"/>
          <p14:tracePt t="15844" x="7038975" y="1514475"/>
          <p14:tracePt t="15861" x="7010400" y="1419225"/>
          <p14:tracePt t="15879" x="6948488" y="1328738"/>
          <p14:tracePt t="15895" x="6791325" y="1209675"/>
          <p14:tracePt t="15911" x="6600825" y="1147763"/>
          <p14:tracePt t="15928" x="6453188" y="1119188"/>
          <p14:tracePt t="15944" x="6338888" y="1123950"/>
          <p14:tracePt t="15961" x="6138863" y="1185863"/>
          <p14:tracePt t="15978" x="6062663" y="1238250"/>
          <p14:tracePt t="15995" x="6015038" y="1281113"/>
          <p14:tracePt t="16011" x="5991225" y="1304925"/>
          <p14:tracePt t="16013" x="5981700" y="1314450"/>
          <p14:tracePt t="16028" x="5967413" y="1333500"/>
          <p14:tracePt t="16044" x="5953125" y="1362075"/>
          <p14:tracePt t="16061" x="5957888" y="1400175"/>
          <p14:tracePt t="16078" x="5995988" y="1466850"/>
          <p14:tracePt t="16094" x="6038850" y="1495425"/>
          <p14:tracePt t="16111" x="6105525" y="1533525"/>
          <p14:tracePt t="16128" x="6205538" y="1566863"/>
          <p14:tracePt t="16144" x="6419850" y="1590675"/>
          <p14:tracePt t="16161" x="6562725" y="1585913"/>
          <p14:tracePt t="16178" x="6686550" y="1581150"/>
          <p14:tracePt t="16194" x="6805613" y="1557338"/>
          <p14:tracePt t="16211" x="6905625" y="1528763"/>
          <p14:tracePt t="16228" x="6938963" y="1514475"/>
          <p14:tracePt t="16245" x="6948488" y="1504950"/>
          <p14:tracePt t="16261" x="6948488" y="1495425"/>
          <p14:tracePt t="16278" x="6929438" y="1462088"/>
          <p14:tracePt t="16294" x="6891338" y="1419225"/>
          <p14:tracePt t="16311" x="6767513" y="1343025"/>
          <p14:tracePt t="16328" x="6515100" y="1243013"/>
          <p14:tracePt t="16344" x="6376988" y="1219200"/>
          <p14:tracePt t="16361" x="6238875" y="1238250"/>
          <p14:tracePt t="16378" x="6110288" y="1290638"/>
          <p14:tracePt t="16394" x="6000750" y="1376363"/>
          <p14:tracePt t="16411" x="5976938" y="1404938"/>
          <p14:tracePt t="16428" x="5957888" y="1443038"/>
          <p14:tracePt t="16444" x="5962650" y="1471613"/>
          <p14:tracePt t="16461" x="6005513" y="1514475"/>
          <p14:tracePt t="16478" x="6067425" y="1538288"/>
          <p14:tracePt t="16494" x="6162675" y="1552575"/>
          <p14:tracePt t="16511" x="6286500" y="1552575"/>
          <p14:tracePt t="16528" x="6362700" y="1538288"/>
          <p14:tracePt t="16544" x="6405563" y="1519238"/>
          <p14:tracePt t="16561" x="6434138" y="1504950"/>
          <p14:tracePt t="16578" x="6462713" y="1490663"/>
          <p14:tracePt t="16594" x="6467475" y="1485900"/>
          <p14:tracePt t="16611" x="6477000" y="1481138"/>
          <p14:tracePt t="16628" x="6481763" y="1476375"/>
          <p14:tracePt t="16644" x="6486525" y="1476375"/>
          <p14:tracePt t="16661" x="6486525" y="1471613"/>
          <p14:tracePt t="16762" x="6481763" y="1471613"/>
          <p14:tracePt t="16769" x="6462713" y="1476375"/>
          <p14:tracePt t="16778" x="6410325" y="1509713"/>
          <p14:tracePt t="16794" x="6243638" y="1609725"/>
          <p14:tracePt t="16811" x="5919788" y="1838325"/>
          <p14:tracePt t="16828" x="5438775" y="2105025"/>
          <p14:tracePt t="16845" x="5138738" y="2252663"/>
          <p14:tracePt t="16861" x="4962525" y="2376488"/>
          <p14:tracePt t="16878" x="4838700" y="2452688"/>
          <p14:tracePt t="16894" x="4719638" y="2528888"/>
          <p14:tracePt t="16911" x="4672013" y="2566988"/>
          <p14:tracePt t="16928" x="4643438" y="2581275"/>
          <p14:tracePt t="16945" x="4614863" y="2600325"/>
          <p14:tracePt t="16961" x="4600575" y="2609850"/>
          <p14:tracePt t="16978" x="4576763" y="2624138"/>
          <p14:tracePt t="16994" x="4552950" y="2633663"/>
          <p14:tracePt t="17011" x="4529138" y="2643188"/>
          <p14:tracePt t="17028" x="4510088" y="2657475"/>
          <p14:tracePt t="17044" x="4505325" y="2657475"/>
          <p14:tracePt t="17061" x="4500563" y="2657475"/>
          <p14:tracePt t="17078" x="4495800" y="2657475"/>
          <p14:tracePt t="17114" x="4495800" y="2652713"/>
          <p14:tracePt t="17128" x="4505325" y="2652713"/>
          <p14:tracePt t="17144" x="4548188" y="2628900"/>
          <p14:tracePt t="17161" x="4595813" y="2609850"/>
          <p14:tracePt t="17178" x="4629150" y="2590800"/>
          <p14:tracePt t="17195" x="4662488" y="2576513"/>
          <p14:tracePt t="17211" x="4681538" y="2571750"/>
          <p14:tracePt t="17228" x="4686300" y="2571750"/>
          <p14:tracePt t="17244" x="4695825" y="2571750"/>
          <p14:tracePt t="17283" x="4691063" y="2571750"/>
          <p14:tracePt t="17294" x="4676775" y="2571750"/>
          <p14:tracePt t="17311" x="4624388" y="2590800"/>
          <p14:tracePt t="17328" x="4519613" y="2614613"/>
          <p14:tracePt t="17344" x="4457700" y="2628900"/>
          <p14:tracePt t="17361" x="4386263" y="2638425"/>
          <p14:tracePt t="17378" x="4271963" y="2643188"/>
          <p14:tracePt t="17394" x="4200525" y="2643188"/>
          <p14:tracePt t="17411" x="4148138" y="2638425"/>
          <p14:tracePt t="17428" x="4124325" y="2624138"/>
          <p14:tracePt t="17445" x="4105275" y="2552700"/>
          <p14:tracePt t="17461" x="4110038" y="2471738"/>
          <p14:tracePt t="17478" x="4143375" y="2414588"/>
          <p14:tracePt t="17494" x="4186238" y="2366963"/>
          <p14:tracePt t="17511" x="4291013" y="2300288"/>
          <p14:tracePt t="17528" x="4410075" y="2276475"/>
          <p14:tracePt t="17545" x="4524375" y="2266950"/>
          <p14:tracePt t="17561" x="4605338" y="2266950"/>
          <p14:tracePt t="17578" x="4681538" y="2281238"/>
          <p14:tracePt t="17594" x="4710113" y="2286000"/>
          <p14:tracePt t="17611" x="4729163" y="2290763"/>
          <p14:tracePt t="17628" x="4748213" y="2324100"/>
          <p14:tracePt t="17644" x="4762500" y="2362200"/>
          <p14:tracePt t="17661" x="4767263" y="2405063"/>
          <p14:tracePt t="17678" x="4767263" y="2443163"/>
          <p14:tracePt t="17695" x="4743450" y="2490788"/>
          <p14:tracePt t="17711" x="4719638" y="2514600"/>
          <p14:tracePt t="17728" x="4662488" y="2557463"/>
          <p14:tracePt t="17744" x="4605338" y="2586038"/>
          <p14:tracePt t="17761" x="4543425" y="2609850"/>
          <p14:tracePt t="17778" x="4500563" y="2624138"/>
          <p14:tracePt t="17794" x="4457700" y="2628900"/>
          <p14:tracePt t="17811" x="4362450" y="2633663"/>
          <p14:tracePt t="17828" x="4300538" y="2633663"/>
          <p14:tracePt t="17844" x="4252913" y="2628900"/>
          <p14:tracePt t="17861" x="4210050" y="2619375"/>
          <p14:tracePt t="17878" x="4162425" y="2600325"/>
          <p14:tracePt t="17894" x="4138613" y="2590800"/>
          <p14:tracePt t="17911" x="4119563" y="2562225"/>
          <p14:tracePt t="17928" x="4105275" y="2500313"/>
          <p14:tracePt t="17944" x="4110038" y="2390775"/>
          <p14:tracePt t="17961" x="4133850" y="2343150"/>
          <p14:tracePt t="17978" x="4171950" y="2305050"/>
          <p14:tracePt t="17994" x="4243388" y="2262188"/>
          <p14:tracePt t="18011" x="4343400" y="2224088"/>
          <p14:tracePt t="18028" x="4414838" y="2209800"/>
          <p14:tracePt t="18044" x="4495800" y="2214563"/>
          <p14:tracePt t="18061" x="4624388" y="2233613"/>
          <p14:tracePt t="18078" x="4691063" y="2271713"/>
          <p14:tracePt t="18094" x="4729163" y="2305050"/>
          <p14:tracePt t="18111" x="4752975" y="2328863"/>
          <p14:tracePt t="18128" x="4791075" y="2390775"/>
          <p14:tracePt t="18144" x="4805363" y="2419350"/>
          <p14:tracePt t="18161" x="4814888" y="2457450"/>
          <p14:tracePt t="18178" x="4814888" y="2481263"/>
          <p14:tracePt t="18194" x="4810125" y="2514600"/>
          <p14:tracePt t="18211" x="4786313" y="2538413"/>
          <p14:tracePt t="18228" x="4748213" y="2576513"/>
          <p14:tracePt t="18244" x="4667250" y="2624138"/>
          <p14:tracePt t="18261" x="4567238" y="2667000"/>
          <p14:tracePt t="18278" x="4505325" y="2681288"/>
          <p14:tracePt t="18294" x="4424363" y="2681288"/>
          <p14:tracePt t="18311" x="4329113" y="2671763"/>
          <p14:tracePt t="18328" x="4267200" y="2647950"/>
          <p14:tracePt t="18344" x="4229100" y="2628900"/>
          <p14:tracePt t="18361" x="4210050" y="2614613"/>
          <p14:tracePt t="18378" x="4186238" y="2543175"/>
          <p14:tracePt t="18394" x="4186238" y="2462213"/>
          <p14:tracePt t="18411" x="4229100" y="2376488"/>
          <p14:tracePt t="18428" x="4267200" y="2324100"/>
          <p14:tracePt t="18444" x="4376738" y="2247900"/>
          <p14:tracePt t="18461" x="4462463" y="2219325"/>
          <p14:tracePt t="18478" x="4567238" y="2200275"/>
          <p14:tracePt t="18495" x="4714875" y="2205038"/>
          <p14:tracePt t="18511" x="4776788" y="2219325"/>
          <p14:tracePt t="18528" x="4824413" y="2252663"/>
          <p14:tracePt t="18544" x="4862513" y="2290763"/>
          <p14:tracePt t="18561" x="4900613" y="2357438"/>
          <p14:tracePt t="18578" x="4914900" y="2400300"/>
          <p14:tracePt t="18594" x="4914900" y="2433638"/>
          <p14:tracePt t="18611" x="4900613" y="2457450"/>
          <p14:tracePt t="18628" x="4829175" y="2514600"/>
          <p14:tracePt t="18644" x="4714875" y="2552700"/>
          <p14:tracePt t="18661" x="4605338" y="2586038"/>
          <p14:tracePt t="18678" x="4500563" y="2609850"/>
          <p14:tracePt t="18694" x="4343400" y="2619375"/>
          <p14:tracePt t="18711" x="4271963" y="2619375"/>
          <p14:tracePt t="18728" x="4229100" y="2605088"/>
          <p14:tracePt t="18744" x="4200525" y="2581275"/>
          <p14:tracePt t="18761" x="4200525" y="2533650"/>
          <p14:tracePt t="18777" x="4229100" y="2438400"/>
          <p14:tracePt t="18794" x="4286250" y="2338388"/>
          <p14:tracePt t="18811" x="4376738" y="2243138"/>
          <p14:tracePt t="18828" x="4476750" y="2195513"/>
          <p14:tracePt t="18844" x="4605338" y="2171700"/>
          <p14:tracePt t="18861" x="4719638" y="2171700"/>
          <p14:tracePt t="18878" x="4819650" y="2209800"/>
          <p14:tracePt t="18894" x="4857750" y="2247900"/>
          <p14:tracePt t="18911" x="4891088" y="2295525"/>
          <p14:tracePt t="18928" x="4914900" y="2366963"/>
          <p14:tracePt t="18944" x="4914900" y="2400300"/>
          <p14:tracePt t="18961" x="4905375" y="2433638"/>
          <p14:tracePt t="18978" x="4876800" y="2471738"/>
          <p14:tracePt t="18994" x="4752975" y="2547938"/>
          <p14:tracePt t="19011" x="4667250" y="2586038"/>
          <p14:tracePt t="19028" x="4581525" y="2609850"/>
          <p14:tracePt t="19044" x="4510088" y="2624138"/>
          <p14:tracePt t="19061" x="4391025" y="2624138"/>
          <p14:tracePt t="19078" x="4357688" y="2605088"/>
          <p14:tracePt t="19094" x="4324350" y="2590800"/>
          <p14:tracePt t="19111" x="4314825" y="2576513"/>
          <p14:tracePt t="19128" x="4319588" y="2524125"/>
          <p14:tracePt t="19144" x="4357688" y="2433638"/>
          <p14:tracePt t="19161" x="4414838" y="2357438"/>
          <p14:tracePt t="19178" x="4500563" y="2290763"/>
          <p14:tracePt t="19194" x="4605338" y="2266950"/>
          <p14:tracePt t="19211" x="4700588" y="2266950"/>
          <p14:tracePt t="19228" x="4776788" y="2305050"/>
          <p14:tracePt t="19244" x="4843463" y="2366963"/>
          <p14:tracePt t="19261" x="4867275" y="2400300"/>
          <p14:tracePt t="19278" x="4881563" y="2428875"/>
          <p14:tracePt t="19294" x="4876800" y="2462213"/>
          <p14:tracePt t="19311" x="4810125" y="2533650"/>
          <p14:tracePt t="19327" x="4710113" y="2600325"/>
          <p14:tracePt t="19344" x="4624388" y="2628900"/>
          <p14:tracePt t="19361" x="4519613" y="2647950"/>
          <p14:tracePt t="19378" x="4481513" y="2643188"/>
          <p14:tracePt t="19394" x="4467225" y="2633663"/>
          <p14:tracePt t="19411" x="4462463" y="2624138"/>
          <p14:tracePt t="19428" x="4462463" y="2600325"/>
          <p14:tracePt t="19444" x="4481513" y="2562225"/>
          <p14:tracePt t="19461" x="4510088" y="2528888"/>
          <p14:tracePt t="19478" x="4557713" y="2505075"/>
          <p14:tracePt t="19494" x="4633913" y="2490788"/>
          <p14:tracePt t="19511" x="4667250" y="2490788"/>
          <p14:tracePt t="19528" x="4691063" y="2500313"/>
          <p14:tracePt t="19544" x="4700588" y="2505075"/>
          <p14:tracePt t="19561" x="4714875" y="2528888"/>
          <p14:tracePt t="19578" x="4705350" y="2562225"/>
          <p14:tracePt t="19594" x="4695825" y="2581275"/>
          <p14:tracePt t="19611" x="4676775" y="2609850"/>
          <p14:tracePt t="19627" x="4672013" y="2614613"/>
          <p14:tracePt t="19644" x="4662488" y="2624138"/>
          <p14:tracePt t="19964" x="4586288" y="2657475"/>
          <p14:tracePt t="19971" x="4462463" y="2719388"/>
          <p14:tracePt t="19980" x="4338638" y="2786063"/>
          <p14:tracePt t="19994" x="4081463" y="2909888"/>
          <p14:tracePt t="20011" x="3790950" y="3033713"/>
          <p14:tracePt t="20028" x="3595688" y="3109913"/>
          <p14:tracePt t="20061" x="3248025" y="3214688"/>
          <p14:tracePt t="20095" x="3105150" y="3243263"/>
          <p14:tracePt t="20112" x="3048000" y="3243263"/>
          <p14:tracePt t="20128" x="3028950" y="3243263"/>
          <p14:tracePt t="20145" x="3019425" y="3243263"/>
          <p14:tracePt t="20161" x="3009900" y="3233738"/>
          <p14:tracePt t="20178" x="2981325" y="3133725"/>
          <p14:tracePt t="20194" x="2981325" y="3024188"/>
          <p14:tracePt t="20211" x="2981325" y="2962275"/>
          <p14:tracePt t="20228" x="2981325" y="2928938"/>
          <p14:tracePt t="20244" x="2990850" y="2895600"/>
          <p14:tracePt t="20261" x="2990850" y="2886075"/>
          <p14:tracePt t="20278" x="2990850" y="2881313"/>
          <p14:tracePt t="20294" x="2990850" y="2876550"/>
          <p14:tracePt t="20311" x="2990850" y="2881313"/>
          <p14:tracePt t="20328" x="2962275" y="3033713"/>
          <p14:tracePt t="20344" x="2924175" y="3276600"/>
          <p14:tracePt t="20361" x="2857500" y="3838575"/>
          <p14:tracePt t="20378" x="2790825" y="4143375"/>
          <p14:tracePt t="20395" x="2733675" y="4348163"/>
          <p14:tracePt t="20411" x="2714625" y="4405313"/>
          <p14:tracePt t="20427" x="2662238" y="4500563"/>
          <p14:tracePt t="20444" x="2652713" y="4524375"/>
          <p14:tracePt t="20461" x="2633663" y="4548188"/>
          <p14:tracePt t="20478" x="2619375" y="4581525"/>
          <p14:tracePt t="20494" x="2605088" y="4595813"/>
          <p14:tracePt t="20511" x="2600325" y="4600575"/>
          <p14:tracePt t="20527" x="2595563" y="4605338"/>
          <p14:tracePt t="20544" x="2595563" y="4610100"/>
          <p14:tracePt t="20728" x="2643188" y="4543425"/>
          <p14:tracePt t="20735" x="2728913" y="4443413"/>
          <p14:tracePt t="20744" x="2890838" y="4276725"/>
          <p14:tracePt t="20761" x="3200400" y="3952875"/>
          <p14:tracePt t="20778" x="3486150" y="3709988"/>
          <p14:tracePt t="20795" x="3900488" y="3438525"/>
          <p14:tracePt t="20811" x="4052888" y="3343275"/>
          <p14:tracePt t="20828" x="4186238" y="3271838"/>
          <p14:tracePt t="20844" x="4281488" y="3219450"/>
          <p14:tracePt t="20861" x="4386263" y="3186113"/>
          <p14:tracePt t="20877" x="4438650" y="3167063"/>
          <p14:tracePt t="20894" x="4471988" y="3157538"/>
          <p14:tracePt t="20911" x="4519613" y="3148013"/>
          <p14:tracePt t="20928" x="4557713" y="3143250"/>
          <p14:tracePt t="20944" x="4600575" y="3128963"/>
          <p14:tracePt t="20961" x="4643438" y="3124200"/>
          <p14:tracePt t="20978" x="4719638" y="3109913"/>
          <p14:tracePt t="20994" x="4762500" y="3105150"/>
          <p14:tracePt t="21011" x="4810125" y="3090863"/>
          <p14:tracePt t="21028" x="4843463" y="3081338"/>
          <p14:tracePt t="21044" x="4872038" y="3067050"/>
          <p14:tracePt t="21061" x="4905375" y="3062288"/>
          <p14:tracePt t="21077" x="4914900" y="3057525"/>
          <p14:tracePt t="21094" x="4933950" y="3048000"/>
          <p14:tracePt t="21111" x="4953000" y="3038475"/>
          <p14:tracePt t="21128" x="4967288" y="3024188"/>
          <p14:tracePt t="21144" x="5005388" y="3009900"/>
          <p14:tracePt t="21161" x="5057775" y="2947988"/>
          <p14:tracePt t="21178" x="5095875" y="2919413"/>
          <p14:tracePt t="21194" x="5124450" y="2886075"/>
          <p14:tracePt t="21211" x="5157788" y="2857500"/>
          <p14:tracePt t="21227" x="5191125" y="2819400"/>
          <p14:tracePt t="21244" x="5214938" y="2800350"/>
          <p14:tracePt t="21261" x="5238750" y="2786063"/>
          <p14:tracePt t="21277" x="5262563" y="2771775"/>
          <p14:tracePt t="21294" x="5295900" y="2752725"/>
          <p14:tracePt t="21311" x="5305425" y="2743200"/>
          <p14:tracePt t="21327" x="5314950" y="2738438"/>
          <p14:tracePt t="21344" x="5314950" y="2733675"/>
          <p14:tracePt t="21383" x="5310188" y="2733675"/>
          <p14:tracePt t="21394" x="5295900" y="2738438"/>
          <p14:tracePt t="21411" x="5148263" y="2771775"/>
          <p14:tracePt t="21427" x="5033963" y="2776538"/>
          <p14:tracePt t="21444" x="4953000" y="2776538"/>
          <p14:tracePt t="21461" x="4886325" y="2776538"/>
          <p14:tracePt t="21477" x="4819650" y="2743200"/>
          <p14:tracePt t="21494" x="4786313" y="2709863"/>
          <p14:tracePt t="21511" x="4748213" y="2605088"/>
          <p14:tracePt t="21528" x="4738688" y="2481263"/>
          <p14:tracePt t="21544" x="4757738" y="2362200"/>
          <p14:tracePt t="21562" x="4776788" y="2309813"/>
          <p14:tracePt t="21578" x="4810125" y="2271713"/>
          <p14:tracePt t="21594" x="4876800" y="2224088"/>
          <p14:tracePt t="21611" x="4948238" y="2209800"/>
          <p14:tracePt t="21628" x="4995863" y="2209800"/>
          <p14:tracePt t="21644" x="5048250" y="2224088"/>
          <p14:tracePt t="21661" x="5086350" y="2252663"/>
          <p14:tracePt t="21677" x="5100638" y="2276475"/>
          <p14:tracePt t="21694" x="5119688" y="2305050"/>
          <p14:tracePt t="21711" x="5124450" y="2328863"/>
          <p14:tracePt t="21727" x="5124450" y="2347913"/>
          <p14:tracePt t="21744" x="5124450" y="2357438"/>
          <p14:tracePt t="21761" x="5124450" y="2362200"/>
          <p14:tracePt t="21778" x="5124450" y="2366963"/>
          <p14:tracePt t="21991" x="5124450" y="2376488"/>
          <p14:tracePt t="21998" x="5124450" y="2390775"/>
          <p14:tracePt t="22011" x="5124450" y="2400300"/>
          <p14:tracePt t="22027" x="5114925" y="2433638"/>
          <p14:tracePt t="22044" x="5105400" y="2447925"/>
          <p14:tracePt t="22061" x="5100638" y="2462213"/>
          <p14:tracePt t="22078" x="5091113" y="2471738"/>
          <p14:tracePt t="22095" x="5062538" y="2500313"/>
          <p14:tracePt t="22111" x="5024438" y="2524125"/>
          <p14:tracePt t="22127" x="4948238" y="2547938"/>
          <p14:tracePt t="22144" x="4852988" y="2571750"/>
          <p14:tracePt t="22161" x="4648200" y="2595563"/>
          <p14:tracePt t="22177" x="4514850" y="2595563"/>
          <p14:tracePt t="22194" x="4438650" y="2595563"/>
          <p14:tracePt t="22211" x="4381500" y="2595563"/>
          <p14:tracePt t="22227" x="4324350" y="2581275"/>
          <p14:tracePt t="22244" x="4300538" y="2576513"/>
          <p14:tracePt t="22261" x="4276725" y="2571750"/>
          <p14:tracePt t="22277" x="4243388" y="2566988"/>
          <p14:tracePt t="22294" x="4224338" y="2552700"/>
          <p14:tracePt t="22311" x="4200525" y="2547938"/>
          <p14:tracePt t="22327" x="4176713" y="2543175"/>
          <p14:tracePt t="22344" x="4157663" y="2533650"/>
          <p14:tracePt t="22361" x="4148138" y="2524125"/>
          <p14:tracePt t="22378" x="4138613" y="2524125"/>
          <p14:tracePt t="22394" x="4133850" y="2524125"/>
          <p14:tracePt t="22411" x="4129088" y="2524125"/>
          <p14:tracePt t="22468" x="4124325" y="2524125"/>
          <p14:tracePt t="22476" x="4119563" y="2524125"/>
          <p14:tracePt t="22491" x="4114800" y="2524125"/>
          <p14:tracePt t="22498" x="4110038" y="2524125"/>
          <p14:tracePt t="22511" x="4105275" y="2524125"/>
          <p14:tracePt t="22527" x="4086225" y="2528888"/>
          <p14:tracePt t="22544" x="4067175" y="2538413"/>
          <p14:tracePt t="22561" x="4033838" y="2547938"/>
          <p14:tracePt t="22577" x="4000500" y="2557463"/>
          <p14:tracePt t="22594" x="3924300" y="2571750"/>
          <p14:tracePt t="22611" x="3871913" y="2576513"/>
          <p14:tracePt t="22627" x="3824288" y="2576513"/>
          <p14:tracePt t="22644" x="3776663" y="2576513"/>
          <p14:tracePt t="22661" x="3738563" y="2571750"/>
          <p14:tracePt t="22677" x="3719513" y="2562225"/>
          <p14:tracePt t="22694" x="3695700" y="2552700"/>
          <p14:tracePt t="22711" x="3671888" y="2524125"/>
          <p14:tracePt t="22727" x="3662363" y="2490788"/>
          <p14:tracePt t="22744" x="3643313" y="2443163"/>
          <p14:tracePt t="22761" x="3633788" y="2400300"/>
          <p14:tracePt t="22777" x="3633788" y="2357438"/>
          <p14:tracePt t="22794" x="3638550" y="2333625"/>
          <p14:tracePt t="22811" x="3638550" y="2324100"/>
          <p14:tracePt t="22827" x="3662363" y="2305050"/>
          <p14:tracePt t="22844" x="3743325" y="2286000"/>
          <p14:tracePt t="22861" x="3800475" y="2286000"/>
          <p14:tracePt t="22877" x="3862388" y="2295525"/>
          <p14:tracePt t="22894" x="3924300" y="2324100"/>
          <p14:tracePt t="22911" x="3957638" y="2352675"/>
          <p14:tracePt t="22927" x="3981450" y="2390775"/>
          <p14:tracePt t="22945" x="4000500" y="2428875"/>
          <p14:tracePt t="22961" x="4019550" y="2466975"/>
          <p14:tracePt t="22977" x="4024313" y="2490788"/>
          <p14:tracePt t="22994" x="4024313" y="2509838"/>
          <p14:tracePt t="23011" x="4019550" y="2519363"/>
          <p14:tracePt t="23013" x="4019550" y="2528888"/>
          <p14:tracePt t="23027" x="4000500" y="2543175"/>
          <p14:tracePt t="23044" x="3971925" y="2557463"/>
          <p14:tracePt t="23061" x="3938588" y="2576513"/>
          <p14:tracePt t="23077" x="3886200" y="2590800"/>
          <p14:tracePt t="23094" x="3814763" y="2600325"/>
          <p14:tracePt t="23111" x="3771900" y="2600325"/>
          <p14:tracePt t="23128" x="3743325" y="2600325"/>
          <p14:tracePt t="23144" x="3705225" y="2600325"/>
          <p14:tracePt t="23161" x="3681413" y="2595563"/>
          <p14:tracePt t="23178" x="3671888" y="2586038"/>
          <p14:tracePt t="23194" x="3657600" y="2571750"/>
          <p14:tracePt t="23211" x="3652838" y="2486025"/>
          <p14:tracePt t="23227" x="3652838" y="2405063"/>
          <p14:tracePt t="23244" x="3671888" y="2347913"/>
          <p14:tracePt t="23261" x="3700463" y="2309813"/>
          <p14:tracePt t="23277" x="3767138" y="2266950"/>
          <p14:tracePt t="23294" x="3848100" y="2252663"/>
          <p14:tracePt t="23311" x="3929063" y="2243138"/>
          <p14:tracePt t="23327" x="4005263" y="2257425"/>
          <p14:tracePt t="23344" x="4043363" y="2281238"/>
          <p14:tracePt t="23361" x="4076700" y="2324100"/>
          <p14:tracePt t="23377" x="4110038" y="2376488"/>
          <p14:tracePt t="23394" x="4138613" y="2447925"/>
          <p14:tracePt t="23411" x="4143375" y="2481263"/>
          <p14:tracePt t="23427" x="4143375" y="2500313"/>
          <p14:tracePt t="23444" x="4143375" y="2524125"/>
          <p14:tracePt t="23461" x="4119563" y="2557463"/>
          <p14:tracePt t="23477" x="4110038" y="2571750"/>
          <p14:tracePt t="23494" x="4081463" y="2595563"/>
          <p14:tracePt t="23511" x="4029075" y="2619375"/>
          <p14:tracePt t="23527" x="4000500" y="2628900"/>
          <p14:tracePt t="23544" x="3971925" y="2628900"/>
          <p14:tracePt t="23561" x="3952875" y="2628900"/>
          <p14:tracePt t="23577" x="3924300" y="2624138"/>
          <p14:tracePt t="23594" x="3914775" y="2619375"/>
          <p14:tracePt t="23611" x="3905250" y="2609850"/>
          <p14:tracePt t="23627" x="3895725" y="2605088"/>
          <p14:tracePt t="23644" x="3886200" y="2590800"/>
          <p14:tracePt t="23661" x="3876675" y="2581275"/>
          <p14:tracePt t="23677" x="3867150" y="2562225"/>
          <p14:tracePt t="23694" x="3852863" y="2524125"/>
          <p14:tracePt t="23711" x="3852863" y="2457450"/>
          <p14:tracePt t="23727" x="3857625" y="2414588"/>
          <p14:tracePt t="23744" x="3871913" y="2376488"/>
          <p14:tracePt t="23761" x="3895725" y="2343150"/>
          <p14:tracePt t="23777" x="3933825" y="2314575"/>
          <p14:tracePt t="23794" x="3976688" y="2305050"/>
          <p14:tracePt t="23810" x="4019550" y="2305050"/>
          <p14:tracePt t="23827" x="4062413" y="2309813"/>
          <p14:tracePt t="23844" x="4086225" y="2343150"/>
          <p14:tracePt t="23861" x="4119563" y="2395538"/>
          <p14:tracePt t="23877" x="4148138" y="2452688"/>
          <p14:tracePt t="23894" x="4162425" y="2519363"/>
          <p14:tracePt t="23911" x="4162425" y="2547938"/>
          <p14:tracePt t="23927" x="4152900" y="2571750"/>
          <p14:tracePt t="23944" x="4133850" y="2595563"/>
          <p14:tracePt t="23960" x="4076700" y="2638425"/>
          <p14:tracePt t="23977" x="4010025" y="2667000"/>
          <p14:tracePt t="23994" x="3948113" y="2681288"/>
          <p14:tracePt t="24011" x="3886200" y="2676525"/>
          <p14:tracePt t="24027" x="3852863" y="2662238"/>
          <p14:tracePt t="24044" x="3829050" y="2652713"/>
          <p14:tracePt t="24060" x="3819525" y="2628900"/>
          <p14:tracePt t="24077" x="3790950" y="2528888"/>
          <p14:tracePt t="24094" x="3790950" y="2447925"/>
          <p14:tracePt t="24111" x="3805238" y="2395538"/>
          <p14:tracePt t="24127" x="3838575" y="2347913"/>
          <p14:tracePt t="24144" x="3924300" y="2295525"/>
          <p14:tracePt t="24161" x="3990975" y="2262188"/>
          <p14:tracePt t="24177" x="4038600" y="2252663"/>
          <p14:tracePt t="24194" x="4124325" y="2252663"/>
          <p14:tracePt t="24210" x="4162425" y="2271713"/>
          <p14:tracePt t="24228" x="4200525" y="2305050"/>
          <p14:tracePt t="24245" x="4224338" y="2347913"/>
          <p14:tracePt t="24262" x="4238625" y="2409825"/>
          <p14:tracePt t="24277" x="4229100" y="2447925"/>
          <p14:tracePt t="24294" x="4219575" y="2476500"/>
          <p14:tracePt t="24311" x="4195763" y="2500313"/>
          <p14:tracePt t="24327" x="4105275" y="2543175"/>
          <p14:tracePt t="24344" x="4019550" y="2566988"/>
          <p14:tracePt t="24361" x="3938588" y="2581275"/>
          <p14:tracePt t="24377" x="3895725" y="2581275"/>
          <p14:tracePt t="24394" x="3838575" y="2581275"/>
          <p14:tracePt t="24410" x="3824288" y="2571750"/>
          <p14:tracePt t="24427" x="3805238" y="2543175"/>
          <p14:tracePt t="24444" x="3786188" y="2433638"/>
          <p14:tracePt t="24460" x="3786188" y="2362200"/>
          <p14:tracePt t="24477" x="3800475" y="2319338"/>
          <p14:tracePt t="24494" x="3824288" y="2281238"/>
          <p14:tracePt t="24511" x="3910013" y="2224088"/>
          <p14:tracePt t="24527" x="3995738" y="2209800"/>
          <p14:tracePt t="24544" x="4052888" y="2209800"/>
          <p14:tracePt t="24560" x="4095750" y="2214563"/>
          <p14:tracePt t="24577" x="4148138" y="2247900"/>
          <p14:tracePt t="24594" x="4181475" y="2295525"/>
          <p14:tracePt t="24610" x="4200525" y="2366963"/>
          <p14:tracePt t="24628" x="4200525" y="2428875"/>
          <p14:tracePt t="24644" x="4200525" y="2457450"/>
          <p14:tracePt t="24660" x="4181475" y="2486025"/>
          <p14:tracePt t="24677" x="4171950" y="2505075"/>
          <p14:tracePt t="24694" x="4152900" y="2519363"/>
          <p14:tracePt t="24711" x="4148138" y="2528888"/>
          <p14:tracePt t="24728" x="4143375" y="2533650"/>
          <p14:tracePt t="24744" x="4138613" y="2538413"/>
          <p14:tracePt t="25378" x="4167188" y="2538413"/>
          <p14:tracePt t="25385" x="4214813" y="2538413"/>
          <p14:tracePt t="25394" x="4248150" y="2547938"/>
          <p14:tracePt t="25411" x="4333875" y="2552700"/>
          <p14:tracePt t="25428" x="4405313" y="2566988"/>
          <p14:tracePt t="25444" x="4529138" y="2576513"/>
          <p14:tracePt t="25461" x="4591050" y="2576513"/>
          <p14:tracePt t="25494" x="4700588" y="2581275"/>
          <p14:tracePt t="25527" x="4757738" y="2581275"/>
          <p14:tracePt t="25544" x="4795838" y="2581275"/>
          <p14:tracePt t="25560" x="4838700" y="2586038"/>
          <p14:tracePt t="25577" x="4867275" y="2586038"/>
          <p14:tracePt t="25594" x="4895850" y="2586038"/>
          <p14:tracePt t="25611" x="4924425" y="2586038"/>
          <p14:tracePt t="25627" x="4972050" y="2586038"/>
          <p14:tracePt t="25644" x="5010150" y="2586038"/>
          <p14:tracePt t="25661" x="5029200" y="2586038"/>
          <p14:tracePt t="25677" x="5048250" y="2586038"/>
          <p14:tracePt t="25694" x="5091113" y="2586038"/>
          <p14:tracePt t="25710" x="5110163" y="2581275"/>
          <p14:tracePt t="25727" x="5133975" y="2576513"/>
          <p14:tracePt t="25744" x="5167313" y="2576513"/>
          <p14:tracePt t="25761" x="5186363" y="2576513"/>
          <p14:tracePt t="25777" x="5210175" y="2576513"/>
          <p14:tracePt t="25794" x="5224463" y="2576513"/>
          <p14:tracePt t="25811" x="5243513" y="2576513"/>
          <p14:tracePt t="25827" x="5257800" y="2576513"/>
          <p14:tracePt t="25844" x="5272088" y="2576513"/>
          <p14:tracePt t="25861" x="5281613" y="2576513"/>
          <p14:tracePt t="25877" x="5295900" y="2576513"/>
          <p14:tracePt t="25894" x="5305425" y="2576513"/>
          <p14:tracePt t="25910" x="5310188" y="2576513"/>
          <p14:tracePt t="25927" x="5319713" y="2576513"/>
          <p14:tracePt t="25944" x="5329238" y="2576513"/>
          <p14:tracePt t="25960" x="5334000" y="2576513"/>
          <p14:tracePt t="25977" x="5338763" y="2576513"/>
          <p14:tracePt t="25994" x="5348288" y="2576513"/>
          <p14:tracePt t="28109" x="5334000" y="2576513"/>
          <p14:tracePt t="28116" x="5314950" y="2581275"/>
          <p14:tracePt t="28127" x="5295900" y="2586038"/>
          <p14:tracePt t="28144" x="5243513" y="2595563"/>
          <p14:tracePt t="28160" x="5148263" y="2600325"/>
          <p14:tracePt t="28177" x="5086350" y="2590800"/>
          <p14:tracePt t="28210" x="4991100" y="2566988"/>
          <p14:tracePt t="28243" x="4914900" y="2528888"/>
          <p14:tracePt t="28260" x="4900613" y="2519363"/>
          <p14:tracePt t="28277" x="4895850" y="2514600"/>
          <p14:tracePt t="28293" x="4891088" y="2495550"/>
          <p14:tracePt t="28310" x="4891088" y="2466975"/>
          <p14:tracePt t="28327" x="4914900" y="2390775"/>
          <p14:tracePt t="28344" x="4991100" y="2305050"/>
          <p14:tracePt t="28360" x="5057775" y="2252663"/>
          <p14:tracePt t="28377" x="5133975" y="2205038"/>
          <p14:tracePt t="28393" x="5200650" y="2181225"/>
          <p14:tracePt t="28410" x="5295900" y="2166938"/>
          <p14:tracePt t="28427" x="5348288" y="2176463"/>
          <p14:tracePt t="28443" x="5386388" y="2195513"/>
          <p14:tracePt t="28460" x="5414963" y="2224088"/>
          <p14:tracePt t="28477" x="5448300" y="2290763"/>
          <p14:tracePt t="28494" x="5457825" y="2324100"/>
          <p14:tracePt t="28511" x="5457825" y="2362200"/>
          <p14:tracePt t="28527" x="5457825" y="2390775"/>
          <p14:tracePt t="28544" x="5453063" y="2428875"/>
          <p14:tracePt t="28560" x="5448300" y="2447925"/>
          <p14:tracePt t="28577" x="5443538" y="2462213"/>
          <p14:tracePt t="28594" x="5443538" y="2471738"/>
          <p14:tracePt t="28610" x="5443538" y="2481263"/>
          <p14:tracePt t="28643" x="5443538" y="2486025"/>
          <p14:tracePt t="28873" x="5291138" y="2576513"/>
          <p14:tracePt t="28880" x="5091113" y="2700338"/>
          <p14:tracePt t="28893" x="4843463" y="2857500"/>
          <p14:tracePt t="28910" x="4176713" y="3248025"/>
          <p14:tracePt t="28927" x="3748088" y="3448050"/>
          <p14:tracePt t="28944" x="3524250" y="3571875"/>
          <p14:tracePt t="28961" x="3338513" y="3681413"/>
          <p14:tracePt t="28977" x="3095625" y="3810000"/>
          <p14:tracePt t="28993" x="2995613" y="3857625"/>
          <p14:tracePt t="29010" x="2933700" y="3881438"/>
          <p14:tracePt t="29027" x="2871788" y="3900488"/>
          <p14:tracePt t="29044" x="2847975" y="3910013"/>
          <p14:tracePt t="29060" x="2824163" y="3910013"/>
          <p14:tracePt t="29077" x="2805113" y="3910013"/>
          <p14:tracePt t="29094" x="2776538" y="3910013"/>
          <p14:tracePt t="29110" x="2762250" y="3905250"/>
          <p14:tracePt t="29127" x="2738438" y="3890963"/>
          <p14:tracePt t="29143" x="2719388" y="3886200"/>
          <p14:tracePt t="29160" x="2686050" y="3881438"/>
          <p14:tracePt t="29177" x="2657475" y="3881438"/>
          <p14:tracePt t="29193" x="2619375" y="3881438"/>
          <p14:tracePt t="29210" x="2557463" y="3895725"/>
          <p14:tracePt t="29227" x="2514600" y="3914775"/>
          <p14:tracePt t="29243" x="2462213" y="3943350"/>
          <p14:tracePt t="29260" x="2405063" y="3976688"/>
          <p14:tracePt t="29277" x="2300288" y="4019550"/>
          <p14:tracePt t="29293" x="2247900" y="4048125"/>
          <p14:tracePt t="29310" x="2209800" y="4062413"/>
          <p14:tracePt t="29327" x="2181225" y="4071938"/>
          <p14:tracePt t="29343" x="2133600" y="4086225"/>
          <p14:tracePt t="29360" x="2105025" y="4086225"/>
          <p14:tracePt t="29377" x="2066925" y="4086225"/>
          <p14:tracePt t="29393" x="2038350" y="4086225"/>
          <p14:tracePt t="29410" x="1990725" y="4090988"/>
          <p14:tracePt t="29427" x="1962150" y="4090988"/>
          <p14:tracePt t="29443" x="1943100" y="4090988"/>
          <p14:tracePt t="29460" x="1909763" y="4090988"/>
          <p14:tracePt t="29477" x="1890713" y="4090988"/>
          <p14:tracePt t="29493" x="1876425" y="4090988"/>
          <p14:tracePt t="29510" x="1866900" y="4090988"/>
          <p14:tracePt t="29527" x="1857375" y="4090988"/>
          <p14:tracePt t="29543" x="1852613" y="4090988"/>
          <p14:tracePt t="29560" x="1847850" y="4090988"/>
          <p14:tracePt t="29593" x="1843088" y="4090988"/>
          <p14:tracePt t="29622" x="1847850" y="4090988"/>
          <p14:tracePt t="29629" x="1862138" y="4086225"/>
          <p14:tracePt t="29644" x="1914525" y="4081463"/>
          <p14:tracePt t="29660" x="1981200" y="4081463"/>
          <p14:tracePt t="29677" x="2047875" y="4081463"/>
          <p14:tracePt t="29693" x="2119313" y="4095750"/>
          <p14:tracePt t="29710" x="2219325" y="4119563"/>
          <p14:tracePt t="29727" x="2262188" y="4133850"/>
          <p14:tracePt t="29743" x="2295525" y="4138613"/>
          <p14:tracePt t="29760" x="2309813" y="4143375"/>
          <p14:tracePt t="29777" x="2319338" y="4143375"/>
          <p14:tracePt t="29793" x="2328863" y="4143375"/>
          <p14:tracePt t="29872" x="2333625" y="4143375"/>
          <p14:tracePt t="29887" x="2338388" y="4148138"/>
          <p14:tracePt t="30482" x="2390775" y="4138613"/>
          <p14:tracePt t="30489" x="2481263" y="4119563"/>
          <p14:tracePt t="30496" x="2562225" y="4100513"/>
          <p14:tracePt t="30511" x="2752725" y="4076700"/>
          <p14:tracePt t="30527" x="2943225" y="4048125"/>
          <p14:tracePt t="30543" x="3128963" y="4038600"/>
          <p14:tracePt t="30577" x="3571875" y="4029075"/>
          <p14:tracePt t="30610" x="3705225" y="4029075"/>
          <p14:tracePt t="30627" x="3724275" y="4029075"/>
          <p14:tracePt t="30643" x="3743325" y="4029075"/>
          <p14:tracePt t="30660" x="3748088" y="4029075"/>
          <p14:tracePt t="30677" x="3752850" y="4029075"/>
          <p14:tracePt t="30693" x="3757613" y="4029075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Anonymous Inner Classes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285875"/>
            <a:ext cx="8915400" cy="481013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You can define a local inner class without name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881063" y="1857375"/>
            <a:ext cx="7143750" cy="432117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361950" algn="l"/>
                <a:tab pos="712788" algn="l"/>
                <a:tab pos="1074738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class TalkingClock { 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  public void start(int interval, </a:t>
            </a:r>
            <a:r>
              <a:rPr kumimoji="1" lang="en-US" altLang="ko-KR" sz="1800" b="1">
                <a:latin typeface="Arial" panose="020B0604020202020204" pitchFamily="34" charset="0"/>
                <a:ea typeface="굴림" panose="020B0600000101010101" pitchFamily="50" charset="-127"/>
              </a:rPr>
              <a:t>final boolean beep</a:t>
            </a:r>
            <a:r>
              <a:rPr kumimoji="1"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) {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       </a:t>
            </a:r>
            <a:r>
              <a:rPr kumimoji="1" lang="en-US" altLang="ko-KR" sz="180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ActionListener listener = new ActionListener()</a:t>
            </a:r>
            <a:r>
              <a:rPr kumimoji="1"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 {  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         public void actionPerformed(ActionEvent event) {  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            Date now = new Date();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            System.out.println("At the tone, the time is " + now);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            if (beep) Toolkit.getDefaultToolkit().beep();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         }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      } ;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      Timer t = new Timer(inverval, </a:t>
            </a:r>
            <a:r>
              <a:rPr kumimoji="1" lang="en-US" altLang="ko-KR" sz="1800" b="1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listener</a:t>
            </a:r>
            <a:r>
              <a:rPr kumimoji="1"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);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      t.start();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   }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}</a:t>
            </a:r>
          </a:p>
        </p:txBody>
      </p:sp>
      <p:sp useBgFill="1">
        <p:nvSpPr>
          <p:cNvPr id="25605" name="AutoShape 5"/>
          <p:cNvSpPr>
            <a:spLocks noChangeArrowheads="1"/>
          </p:cNvSpPr>
          <p:nvPr/>
        </p:nvSpPr>
        <p:spPr bwMode="auto">
          <a:xfrm>
            <a:off x="6408738" y="1643063"/>
            <a:ext cx="3330575" cy="8636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ln w="9525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Create a new object of a class that implements the ActionListener interface</a:t>
            </a:r>
          </a:p>
        </p:txBody>
      </p:sp>
      <p:sp>
        <p:nvSpPr>
          <p:cNvPr id="25606" name="직사각형 5"/>
          <p:cNvSpPr>
            <a:spLocks noChangeArrowheads="1"/>
          </p:cNvSpPr>
          <p:nvPr/>
        </p:nvSpPr>
        <p:spPr bwMode="auto">
          <a:xfrm>
            <a:off x="1352550" y="2565400"/>
            <a:ext cx="5832475" cy="2303463"/>
          </a:xfrm>
          <a:prstGeom prst="rect">
            <a:avLst/>
          </a:prstGeom>
          <a:solidFill>
            <a:srgbClr val="FF9BFF">
              <a:alpha val="2588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554"/>
    </mc:Choice>
    <mc:Fallback xmlns="">
      <p:transition spd="slow" advTm="131554"/>
    </mc:Fallback>
  </mc:AlternateContent>
  <p:extLst>
    <p:ext uri="{3A86A75C-4F4B-4683-9AE1-C65F6400EC91}">
      <p14:laserTraceLst xmlns:p14="http://schemas.microsoft.com/office/powerpoint/2010/main">
        <p14:tracePtLst>
          <p14:tracePt t="649" x="3757613" y="3929063"/>
          <p14:tracePt t="656" x="3752850" y="3786188"/>
          <p14:tracePt t="665" x="3729038" y="3571875"/>
          <p14:tracePt t="680" x="3681413" y="3328988"/>
          <p14:tracePt t="696" x="3624263" y="3228975"/>
          <p14:tracePt t="713" x="3548063" y="3157538"/>
          <p14:tracePt t="746" x="3376613" y="3062288"/>
          <p14:tracePt t="779" x="3290888" y="3028950"/>
          <p14:tracePt t="796" x="3262313" y="3019425"/>
          <p14:tracePt t="814" x="3252788" y="3014663"/>
          <p14:tracePt t="830" x="3248025" y="3009900"/>
          <p14:tracePt t="846" x="3243263" y="3009900"/>
          <p14:tracePt t="863" x="3238500" y="3009900"/>
          <p14:tracePt t="880" x="3233738" y="3005138"/>
          <p14:tracePt t="896" x="3224213" y="2995613"/>
          <p14:tracePt t="913" x="3190875" y="2971800"/>
          <p14:tracePt t="930" x="3167063" y="2943225"/>
          <p14:tracePt t="947" x="3124200" y="2890838"/>
          <p14:tracePt t="963" x="3086100" y="2852738"/>
          <p14:tracePt t="980" x="3028950" y="2767013"/>
          <p14:tracePt t="996" x="2976563" y="2638425"/>
          <p14:tracePt t="1013" x="2952750" y="2447925"/>
          <p14:tracePt t="1030" x="2933700" y="2333625"/>
          <p14:tracePt t="1046" x="2928938" y="2257425"/>
          <p14:tracePt t="1063" x="2928938" y="2228850"/>
          <p14:tracePt t="1080" x="2928938" y="2209800"/>
          <p14:tracePt t="1096" x="2928938" y="2200275"/>
          <p14:tracePt t="1311" x="2928938" y="2133600"/>
          <p14:tracePt t="1318" x="2943225" y="1962150"/>
          <p14:tracePt t="1330" x="2957513" y="1771650"/>
          <p14:tracePt t="1347" x="2971800" y="1538288"/>
          <p14:tracePt t="1363" x="2990850" y="1443038"/>
          <p14:tracePt t="1379" x="3005138" y="1371600"/>
          <p14:tracePt t="1396" x="3009900" y="1319213"/>
          <p14:tracePt t="1413" x="3028950" y="1285875"/>
          <p14:tracePt t="1429" x="3043238" y="1262063"/>
          <p14:tracePt t="1446" x="3062288" y="1238250"/>
          <p14:tracePt t="1463" x="3100388" y="1214438"/>
          <p14:tracePt t="1479" x="3219450" y="1162050"/>
          <p14:tracePt t="1496" x="3305175" y="1128713"/>
          <p14:tracePt t="1513" x="3381375" y="1109663"/>
          <p14:tracePt t="1530" x="3467100" y="1076325"/>
          <p14:tracePt t="1546" x="3586163" y="1047750"/>
          <p14:tracePt t="1563" x="3662363" y="1033463"/>
          <p14:tracePt t="1579" x="3719513" y="1023938"/>
          <p14:tracePt t="1596" x="3824288" y="1019175"/>
          <p14:tracePt t="1613" x="3929063" y="1023938"/>
          <p14:tracePt t="1631" x="4043363" y="1028700"/>
          <p14:tracePt t="1647" x="4157663" y="1047750"/>
          <p14:tracePt t="1663" x="4271963" y="1062038"/>
          <p14:tracePt t="1680" x="4324350" y="1062038"/>
          <p14:tracePt t="1697" x="4376738" y="1076325"/>
          <p14:tracePt t="1714" x="4419600" y="1076325"/>
          <p14:tracePt t="1730" x="4433888" y="1076325"/>
          <p14:tracePt t="1747" x="4438650" y="1076325"/>
          <p14:tracePt t="1937" x="4510088" y="1071563"/>
          <p14:tracePt t="1944" x="4600575" y="1062038"/>
          <p14:tracePt t="1952" x="4686300" y="1062038"/>
          <p14:tracePt t="1964" x="4824413" y="1052513"/>
          <p14:tracePt t="1980" x="4943475" y="1052513"/>
          <p14:tracePt t="1996" x="5081588" y="1057275"/>
          <p14:tracePt t="2013" x="5205413" y="1076325"/>
          <p14:tracePt t="2030" x="5343525" y="1090613"/>
          <p14:tracePt t="2046" x="5414963" y="1095375"/>
          <p14:tracePt t="2063" x="5486400" y="1104900"/>
          <p14:tracePt t="2079" x="5567363" y="1119188"/>
          <p14:tracePt t="2096" x="5705475" y="1119188"/>
          <p14:tracePt t="2113" x="5772150" y="1119188"/>
          <p14:tracePt t="2130" x="5834063" y="1119188"/>
          <p14:tracePt t="2146" x="5891213" y="1109663"/>
          <p14:tracePt t="2163" x="5948363" y="1104900"/>
          <p14:tracePt t="2179" x="5962650" y="1104900"/>
          <p14:tracePt t="2196" x="5981700" y="1104900"/>
          <p14:tracePt t="2214" x="6000750" y="1100138"/>
          <p14:tracePt t="2229" x="6024563" y="1085850"/>
          <p14:tracePt t="2246" x="6034088" y="1076325"/>
          <p14:tracePt t="2263" x="6053138" y="1062038"/>
          <p14:tracePt t="2279" x="6072188" y="981075"/>
          <p14:tracePt t="2296" x="6067425" y="890588"/>
          <p14:tracePt t="2313" x="6043613" y="804863"/>
          <p14:tracePt t="2329" x="6010275" y="738188"/>
          <p14:tracePt t="2346" x="5962650" y="671513"/>
          <p14:tracePt t="2363" x="5934075" y="647700"/>
          <p14:tracePt t="2380" x="5900738" y="628650"/>
          <p14:tracePt t="2396" x="5857875" y="623888"/>
          <p14:tracePt t="2413" x="5810250" y="623888"/>
          <p14:tracePt t="2430" x="5776913" y="623888"/>
          <p14:tracePt t="2446" x="5738813" y="633413"/>
          <p14:tracePt t="2463" x="5686425" y="642938"/>
          <p14:tracePt t="2480" x="5643563" y="647700"/>
          <p14:tracePt t="2496" x="5595938" y="671513"/>
          <p14:tracePt t="2513" x="5543550" y="690563"/>
          <p14:tracePt t="2529" x="5448300" y="747713"/>
          <p14:tracePt t="2546" x="5400675" y="776288"/>
          <p14:tracePt t="2563" x="5362575" y="800100"/>
          <p14:tracePt t="2579" x="5334000" y="819150"/>
          <p14:tracePt t="2596" x="5281613" y="862013"/>
          <p14:tracePt t="2613" x="5243513" y="900113"/>
          <p14:tracePt t="2629" x="5219700" y="919163"/>
          <p14:tracePt t="2646" x="5195888" y="947738"/>
          <p14:tracePt t="4999" x="5148263" y="947738"/>
          <p14:tracePt t="5005" x="5067300" y="938213"/>
          <p14:tracePt t="5013" x="4986338" y="928688"/>
          <p14:tracePt t="5029" x="4795838" y="900113"/>
          <p14:tracePt t="5046" x="4638675" y="890588"/>
          <p14:tracePt t="5063" x="4491038" y="895350"/>
          <p14:tracePt t="5096" x="4338638" y="914400"/>
          <p14:tracePt t="5129" x="4219575" y="923925"/>
          <p14:tracePt t="5146" x="4191000" y="928688"/>
          <p14:tracePt t="5162" x="4157663" y="928688"/>
          <p14:tracePt t="5179" x="4133850" y="933450"/>
          <p14:tracePt t="5196" x="4086225" y="938213"/>
          <p14:tracePt t="5213" x="4052888" y="947738"/>
          <p14:tracePt t="5230" x="4005263" y="957263"/>
          <p14:tracePt t="5246" x="3957638" y="957263"/>
          <p14:tracePt t="5262" x="3824288" y="976313"/>
          <p14:tracePt t="5279" x="3705225" y="1000125"/>
          <p14:tracePt t="5296" x="3529013" y="1023938"/>
          <p14:tracePt t="5313" x="3281363" y="1033463"/>
          <p14:tracePt t="5329" x="3157538" y="1028700"/>
          <p14:tracePt t="5346" x="3043238" y="1023938"/>
          <p14:tracePt t="5363" x="2962275" y="1014413"/>
          <p14:tracePt t="5379" x="2881313" y="1000125"/>
          <p14:tracePt t="5397" x="2847975" y="990600"/>
          <p14:tracePt t="5413" x="2833688" y="985838"/>
          <p14:tracePt t="5429" x="2814638" y="981075"/>
          <p14:tracePt t="5446" x="2805113" y="981075"/>
          <p14:tracePt t="5463" x="2795588" y="981075"/>
          <p14:tracePt t="5506" x="2800350" y="981075"/>
          <p14:tracePt t="5512" x="2814638" y="976313"/>
          <p14:tracePt t="5529" x="2881313" y="966788"/>
          <p14:tracePt t="5546" x="2995613" y="952500"/>
          <p14:tracePt t="5563" x="3219450" y="942975"/>
          <p14:tracePt t="5579" x="3367088" y="933450"/>
          <p14:tracePt t="5596" x="3490913" y="914400"/>
          <p14:tracePt t="5613" x="3605213" y="914400"/>
          <p14:tracePt t="5614" x="3671888" y="914400"/>
          <p14:tracePt t="5629" x="3805238" y="914400"/>
          <p14:tracePt t="5646" x="3929063" y="919163"/>
          <p14:tracePt t="5663" x="4029075" y="928688"/>
          <p14:tracePt t="5679" x="4133850" y="938213"/>
          <p14:tracePt t="5696" x="4300538" y="938213"/>
          <p14:tracePt t="5712" x="4381500" y="938213"/>
          <p14:tracePt t="5729" x="4443413" y="933450"/>
          <p14:tracePt t="5746" x="4510088" y="923925"/>
          <p14:tracePt t="5762" x="4533900" y="914400"/>
          <p14:tracePt t="5779" x="4552950" y="909638"/>
          <p14:tracePt t="5796" x="4562475" y="909638"/>
          <p14:tracePt t="5813" x="4572000" y="909638"/>
          <p14:tracePt t="5896" x="4576763" y="909638"/>
          <p14:tracePt t="5904" x="4581525" y="909638"/>
          <p14:tracePt t="6143" x="4633913" y="909638"/>
          <p14:tracePt t="6150" x="4691063" y="900113"/>
          <p14:tracePt t="6162" x="4781550" y="900113"/>
          <p14:tracePt t="6196" x="5162550" y="923925"/>
          <p14:tracePt t="6212" x="5362575" y="952500"/>
          <p14:tracePt t="6246" x="5767388" y="1004888"/>
          <p14:tracePt t="6279" x="6048375" y="1014413"/>
          <p14:tracePt t="6296" x="6148388" y="1014413"/>
          <p14:tracePt t="6313" x="6243638" y="1009650"/>
          <p14:tracePt t="6329" x="6315075" y="1004888"/>
          <p14:tracePt t="6346" x="6362700" y="995363"/>
          <p14:tracePt t="6363" x="6400800" y="995363"/>
          <p14:tracePt t="6379" x="6453188" y="995363"/>
          <p14:tracePt t="6396" x="6481763" y="995363"/>
          <p14:tracePt t="6412" x="6491288" y="995363"/>
          <p14:tracePt t="6429" x="6505575" y="995363"/>
          <p14:tracePt t="7965" x="6481763" y="1019175"/>
          <p14:tracePt t="7972" x="6438900" y="1052513"/>
          <p14:tracePt t="7981" x="6391275" y="1085850"/>
          <p14:tracePt t="7996" x="6281738" y="1133475"/>
          <p14:tracePt t="8012" x="6148388" y="1195388"/>
          <p14:tracePt t="8029" x="6029325" y="1247775"/>
          <p14:tracePt t="8062" x="5753100" y="1381125"/>
          <p14:tracePt t="8096" x="5457825" y="1533525"/>
          <p14:tracePt t="8112" x="5233988" y="1638300"/>
          <p14:tracePt t="8129" x="5043488" y="1714500"/>
          <p14:tracePt t="8146" x="4891088" y="1776413"/>
          <p14:tracePt t="8163" x="4681538" y="1862138"/>
          <p14:tracePt t="8179" x="4529138" y="1933575"/>
          <p14:tracePt t="8196" x="4395788" y="2005013"/>
          <p14:tracePt t="8212" x="4286250" y="2057400"/>
          <p14:tracePt t="8229" x="4138613" y="2119313"/>
          <p14:tracePt t="8245" x="4052888" y="2152650"/>
          <p14:tracePt t="8262" x="3952875" y="2166938"/>
          <p14:tracePt t="8279" x="3857625" y="2185988"/>
          <p14:tracePt t="8295" x="3733800" y="2185988"/>
          <p14:tracePt t="8312" x="3609975" y="2171700"/>
          <p14:tracePt t="8329" x="3481388" y="2138363"/>
          <p14:tracePt t="8346" x="3362325" y="2105025"/>
          <p14:tracePt t="8362" x="3186113" y="2047875"/>
          <p14:tracePt t="8379" x="3081338" y="2014538"/>
          <p14:tracePt t="8396" x="3024188" y="2000250"/>
          <p14:tracePt t="8412" x="2971800" y="1981200"/>
          <p14:tracePt t="8429" x="2952750" y="1971675"/>
          <p14:tracePt t="8743" x="2967038" y="1962150"/>
          <p14:tracePt t="8751" x="2990850" y="1947863"/>
          <p14:tracePt t="8762" x="3028950" y="1933575"/>
          <p14:tracePt t="8779" x="3124200" y="1900238"/>
          <p14:tracePt t="8796" x="3248025" y="1866900"/>
          <p14:tracePt t="8812" x="3295650" y="1857375"/>
          <p14:tracePt t="8829" x="3338513" y="1857375"/>
          <p14:tracePt t="8846" x="3381375" y="1857375"/>
          <p14:tracePt t="8862" x="3390900" y="1857375"/>
          <p14:tracePt t="8879" x="3400425" y="1857375"/>
          <p14:tracePt t="8896" x="3405188" y="1857375"/>
          <p14:tracePt t="8912" x="3409950" y="1857375"/>
          <p14:tracePt t="9000" x="3409950" y="1862138"/>
          <p14:tracePt t="9008" x="3405188" y="1862138"/>
          <p14:tracePt t="9015" x="3386138" y="1871663"/>
          <p14:tracePt t="9029" x="3367088" y="1876425"/>
          <p14:tracePt t="9046" x="3295650" y="1924050"/>
          <p14:tracePt t="9062" x="3238500" y="1962150"/>
          <p14:tracePt t="9079" x="3190875" y="1995488"/>
          <p14:tracePt t="9096" x="3128963" y="2033588"/>
          <p14:tracePt t="9112" x="3090863" y="2043113"/>
          <p14:tracePt t="9129" x="3067050" y="2057400"/>
          <p14:tracePt t="9146" x="3043238" y="2066925"/>
          <p14:tracePt t="9162" x="3009900" y="2076450"/>
          <p14:tracePt t="9179" x="2976563" y="2085975"/>
          <p14:tracePt t="9196" x="2938463" y="2095500"/>
          <p14:tracePt t="9212" x="2895600" y="2114550"/>
          <p14:tracePt t="9229" x="2833688" y="2128838"/>
          <p14:tracePt t="9245" x="2809875" y="2138363"/>
          <p14:tracePt t="9262" x="2795588" y="2143125"/>
          <p14:tracePt t="9279" x="2790825" y="2147888"/>
          <p14:tracePt t="12748" x="2790825" y="2157413"/>
          <p14:tracePt t="12754" x="2790825" y="2176463"/>
          <p14:tracePt t="12762" x="2795588" y="2195513"/>
          <p14:tracePt t="12779" x="2805113" y="2224088"/>
          <p14:tracePt t="12795" x="2809875" y="2247900"/>
          <p14:tracePt t="12812" x="2819400" y="2281238"/>
          <p14:tracePt t="12845" x="2833688" y="2319338"/>
          <p14:tracePt t="12879" x="2857500" y="2362200"/>
          <p14:tracePt t="12895" x="2862263" y="2376488"/>
          <p14:tracePt t="12912" x="2876550" y="2400300"/>
          <p14:tracePt t="12929" x="2881313" y="2419350"/>
          <p14:tracePt t="12945" x="2886075" y="2466975"/>
          <p14:tracePt t="12962" x="2886075" y="2509838"/>
          <p14:tracePt t="12979" x="2886075" y="2538413"/>
          <p14:tracePt t="12995" x="2886075" y="2571750"/>
          <p14:tracePt t="13012" x="2881313" y="2614613"/>
          <p14:tracePt t="13029" x="2871788" y="2643188"/>
          <p14:tracePt t="13045" x="2867025" y="2671763"/>
          <p14:tracePt t="13062" x="2862263" y="2719388"/>
          <p14:tracePt t="13079" x="2862263" y="2738438"/>
          <p14:tracePt t="13095" x="2857500" y="2771775"/>
          <p14:tracePt t="13112" x="2847975" y="2795588"/>
          <p14:tracePt t="14326" x="2862263" y="2795588"/>
          <p14:tracePt t="14333" x="2881313" y="2795588"/>
          <p14:tracePt t="14345" x="2905125" y="2800350"/>
          <p14:tracePt t="14363" x="2962275" y="2809875"/>
          <p14:tracePt t="14379" x="2990850" y="2819400"/>
          <p14:tracePt t="14395" x="3019425" y="2824163"/>
          <p14:tracePt t="14429" x="3081338" y="2862263"/>
          <p14:tracePt t="14462" x="3105150" y="2881313"/>
          <p14:tracePt t="14479" x="3114675" y="2886075"/>
          <p14:tracePt t="14495" x="3124200" y="2895600"/>
          <p14:tracePt t="14512" x="3128963" y="2895600"/>
          <p14:tracePt t="14599" x="3128963" y="2900363"/>
          <p14:tracePt t="14606" x="3128963" y="2905125"/>
          <p14:tracePt t="14620" x="3128963" y="2909888"/>
          <p14:tracePt t="14628" x="3128963" y="2914650"/>
          <p14:tracePt t="14645" x="3128963" y="2919413"/>
          <p14:tracePt t="14662" x="3119438" y="2928938"/>
          <p14:tracePt t="14679" x="3109913" y="2938463"/>
          <p14:tracePt t="14695" x="3100388" y="2943225"/>
          <p14:tracePt t="14712" x="3086100" y="2952750"/>
          <p14:tracePt t="14728" x="3071813" y="2957513"/>
          <p14:tracePt t="14745" x="3057525" y="2967038"/>
          <p14:tracePt t="14762" x="3048000" y="2971800"/>
          <p14:tracePt t="14779" x="3038475" y="2981325"/>
          <p14:tracePt t="14796" x="3019425" y="2990850"/>
          <p14:tracePt t="14812" x="3009900" y="3000375"/>
          <p14:tracePt t="14829" x="2995613" y="3005138"/>
          <p14:tracePt t="14845" x="2986088" y="3009900"/>
          <p14:tracePt t="14862" x="2976563" y="3019425"/>
          <p14:tracePt t="14878" x="2971800" y="3024188"/>
          <p14:tracePt t="14895" x="2962275" y="3024188"/>
          <p14:tracePt t="15112" x="2957513" y="3014663"/>
          <p14:tracePt t="15119" x="2957513" y="2995613"/>
          <p14:tracePt t="15128" x="2947988" y="2981325"/>
          <p14:tracePt t="15145" x="2943225" y="2962275"/>
          <p14:tracePt t="15162" x="2938463" y="2938463"/>
          <p14:tracePt t="15178" x="2928938" y="2919413"/>
          <p14:tracePt t="15195" x="2924175" y="2909888"/>
          <p14:tracePt t="15212" x="2919413" y="2900363"/>
          <p14:tracePt t="15229" x="2895600" y="2886075"/>
          <p14:tracePt t="15245" x="2886075" y="2871788"/>
          <p14:tracePt t="15262" x="2867025" y="2867025"/>
          <p14:tracePt t="15279" x="2843213" y="2857500"/>
          <p14:tracePt t="15295" x="2795588" y="2852738"/>
          <p14:tracePt t="15312" x="2757488" y="2838450"/>
          <p14:tracePt t="15329" x="2728913" y="2833688"/>
          <p14:tracePt t="15345" x="2700338" y="2824163"/>
          <p14:tracePt t="15363" x="2652713" y="2809875"/>
          <p14:tracePt t="15379" x="2628900" y="2795588"/>
          <p14:tracePt t="15395" x="2609850" y="2786063"/>
          <p14:tracePt t="15412" x="2586038" y="2767013"/>
          <p14:tracePt t="15428" x="2547938" y="2743200"/>
          <p14:tracePt t="15445" x="2533650" y="2733675"/>
          <p14:tracePt t="15462" x="2519363" y="2719388"/>
          <p14:tracePt t="15479" x="2495550" y="2705100"/>
          <p14:tracePt t="15495" x="2486025" y="2695575"/>
          <p14:tracePt t="15512" x="2471738" y="2690813"/>
          <p14:tracePt t="15528" x="2462213" y="2681288"/>
          <p14:tracePt t="15545" x="2447925" y="2671763"/>
          <p14:tracePt t="15562" x="2438400" y="2662238"/>
          <p14:tracePt t="15579" x="2424113" y="2657475"/>
          <p14:tracePt t="15595" x="2409825" y="2643188"/>
          <p14:tracePt t="15612" x="2390775" y="2633663"/>
          <p14:tracePt t="15628" x="2381250" y="2624138"/>
          <p14:tracePt t="15645" x="2357438" y="2614613"/>
          <p14:tracePt t="15662" x="2347913" y="2605088"/>
          <p14:tracePt t="15679" x="2328863" y="2595563"/>
          <p14:tracePt t="15695" x="2314575" y="2590800"/>
          <p14:tracePt t="15712" x="2305050" y="2586038"/>
          <p14:tracePt t="15729" x="2295525" y="2576513"/>
          <p14:tracePt t="15745" x="2286000" y="2571750"/>
          <p14:tracePt t="15762" x="2281238" y="2566988"/>
          <p14:tracePt t="15778" x="2276475" y="2566988"/>
          <p14:tracePt t="15795" x="2266950" y="2566988"/>
          <p14:tracePt t="16009" x="2286000" y="2566988"/>
          <p14:tracePt t="16016" x="2300288" y="2566988"/>
          <p14:tracePt t="16028" x="2328863" y="2566988"/>
          <p14:tracePt t="16045" x="2395538" y="2566988"/>
          <p14:tracePt t="16062" x="2428875" y="2576513"/>
          <p14:tracePt t="16078" x="2476500" y="2581275"/>
          <p14:tracePt t="16095" x="2519363" y="2590800"/>
          <p14:tracePt t="16112" x="2547938" y="2590800"/>
          <p14:tracePt t="16128" x="2571750" y="2590800"/>
          <p14:tracePt t="16145" x="2590800" y="2590800"/>
          <p14:tracePt t="16162" x="2624138" y="2590800"/>
          <p14:tracePt t="16178" x="2662238" y="2590800"/>
          <p14:tracePt t="16195" x="2709863" y="2590800"/>
          <p14:tracePt t="16212" x="2762250" y="2590800"/>
          <p14:tracePt t="16228" x="2828925" y="2590800"/>
          <p14:tracePt t="16245" x="2871788" y="2590800"/>
          <p14:tracePt t="16262" x="2905125" y="2590800"/>
          <p14:tracePt t="16279" x="2928938" y="2590800"/>
          <p14:tracePt t="16295" x="2947988" y="2586038"/>
          <p14:tracePt t="16312" x="2957513" y="2586038"/>
          <p14:tracePt t="16328" x="2962275" y="2586038"/>
          <p14:tracePt t="16345" x="2967038" y="2581275"/>
          <p14:tracePt t="16362" x="2967038" y="2576513"/>
          <p14:tracePt t="16378" x="2967038" y="2562225"/>
          <p14:tracePt t="16395" x="2947988" y="2538413"/>
          <p14:tracePt t="16412" x="2881313" y="2466975"/>
          <p14:tracePt t="16428" x="2809875" y="2405063"/>
          <p14:tracePt t="16445" x="2752725" y="2362200"/>
          <p14:tracePt t="16462" x="2705100" y="2328863"/>
          <p14:tracePt t="16479" x="2638425" y="2295525"/>
          <p14:tracePt t="16495" x="2605088" y="2276475"/>
          <p14:tracePt t="16512" x="2566988" y="2271713"/>
          <p14:tracePt t="16528" x="2528888" y="2262188"/>
          <p14:tracePt t="16545" x="2490788" y="2262188"/>
          <p14:tracePt t="16562" x="2471738" y="2262188"/>
          <p14:tracePt t="16578" x="2447925" y="2262188"/>
          <p14:tracePt t="16595" x="2424113" y="2271713"/>
          <p14:tracePt t="16612" x="2414588" y="2276475"/>
          <p14:tracePt t="16628" x="2395538" y="2286000"/>
          <p14:tracePt t="16645" x="2386013" y="2290763"/>
          <p14:tracePt t="16662" x="2371725" y="2305050"/>
          <p14:tracePt t="16678" x="2357438" y="2328863"/>
          <p14:tracePt t="16695" x="2338388" y="2357438"/>
          <p14:tracePt t="16712" x="2333625" y="2371725"/>
          <p14:tracePt t="16729" x="2324100" y="2390775"/>
          <p14:tracePt t="16745" x="2319338" y="2400300"/>
          <p14:tracePt t="16762" x="2319338" y="2405063"/>
          <p14:tracePt t="16778" x="2319338" y="2409825"/>
          <p14:tracePt t="16795" x="2319338" y="2433638"/>
          <p14:tracePt t="16812" x="2319338" y="2438400"/>
          <p14:tracePt t="16829" x="2319338" y="2443163"/>
          <p14:tracePt t="16845" x="2328863" y="2452688"/>
          <p14:tracePt t="16862" x="2333625" y="2457450"/>
          <p14:tracePt t="16878" x="2343150" y="2466975"/>
          <p14:tracePt t="16895" x="2347913" y="2471738"/>
          <p14:tracePt t="16912" x="2362200" y="2481263"/>
          <p14:tracePt t="16928" x="2376488" y="2490788"/>
          <p14:tracePt t="16945" x="2390775" y="2500313"/>
          <p14:tracePt t="16962" x="2414588" y="2509838"/>
          <p14:tracePt t="16978" x="2424113" y="2509838"/>
          <p14:tracePt t="16995" x="2428875" y="2509838"/>
          <p14:tracePt t="17012" x="2433638" y="2509838"/>
          <p14:tracePt t="17028" x="2443163" y="2509838"/>
          <p14:tracePt t="17397" x="2447925" y="2519363"/>
          <p14:tracePt t="17404" x="2452688" y="2538413"/>
          <p14:tracePt t="17412" x="2466975" y="2557463"/>
          <p14:tracePt t="17429" x="2476500" y="2586038"/>
          <p14:tracePt t="17445" x="2495550" y="2614613"/>
          <p14:tracePt t="17462" x="2505075" y="2647950"/>
          <p14:tracePt t="17495" x="2519363" y="2681288"/>
          <p14:tracePt t="17528" x="2519363" y="2700338"/>
          <p14:tracePt t="17545" x="2519363" y="2705100"/>
          <p14:tracePt t="17562" x="2519363" y="2709863"/>
          <p14:tracePt t="17578" x="2519363" y="2714625"/>
          <p14:tracePt t="17595" x="2519363" y="2728913"/>
          <p14:tracePt t="17612" x="2519363" y="2743200"/>
          <p14:tracePt t="17628" x="2519363" y="2747963"/>
          <p14:tracePt t="17645" x="2519363" y="2752725"/>
          <p14:tracePt t="17662" x="2524125" y="2762250"/>
          <p14:tracePt t="17678" x="2528888" y="2771775"/>
          <p14:tracePt t="17695" x="2538413" y="2781300"/>
          <p14:tracePt t="17712" x="2643188" y="2847975"/>
          <p14:tracePt t="17728" x="2786063" y="2928938"/>
          <p14:tracePt t="17745" x="2947988" y="3000375"/>
          <p14:tracePt t="17762" x="3128963" y="3052763"/>
          <p14:tracePt t="17778" x="3424238" y="3109913"/>
          <p14:tracePt t="17795" x="3590925" y="3124200"/>
          <p14:tracePt t="17812" x="3757613" y="3133725"/>
          <p14:tracePt t="17828" x="3905250" y="3133725"/>
          <p14:tracePt t="17845" x="4052888" y="3133725"/>
          <p14:tracePt t="17862" x="4124325" y="3119438"/>
          <p14:tracePt t="17878" x="4176713" y="3100388"/>
          <p14:tracePt t="17895" x="4214813" y="3090863"/>
          <p14:tracePt t="17912" x="4224338" y="3081338"/>
          <p14:tracePt t="17928" x="4229100" y="3081338"/>
          <p14:tracePt t="18138" x="4267200" y="3067050"/>
          <p14:tracePt t="18146" x="4314825" y="3052763"/>
          <p14:tracePt t="18153" x="4352925" y="3038475"/>
          <p14:tracePt t="18161" x="4386263" y="3028950"/>
          <p14:tracePt t="18178" x="4443413" y="3009900"/>
          <p14:tracePt t="18195" x="4476750" y="3005138"/>
          <p14:tracePt t="18212" x="4500563" y="2995613"/>
          <p14:tracePt t="18228" x="4510088" y="2995613"/>
          <p14:tracePt t="18245" x="4514850" y="2995613"/>
          <p14:tracePt t="18262" x="4519613" y="2995613"/>
          <p14:tracePt t="18381" x="4514850" y="2995613"/>
          <p14:tracePt t="18396" x="4500563" y="2995613"/>
          <p14:tracePt t="18403" x="4495800" y="2995613"/>
          <p14:tracePt t="18411" x="4491038" y="2995613"/>
          <p14:tracePt t="18428" x="4476750" y="2995613"/>
          <p14:tracePt t="18445" x="4462463" y="2990850"/>
          <p14:tracePt t="18462" x="4443413" y="2981325"/>
          <p14:tracePt t="18478" x="4433888" y="2976563"/>
          <p14:tracePt t="18495" x="4419600" y="2971800"/>
          <p14:tracePt t="18512" x="4405313" y="2962275"/>
          <p14:tracePt t="18528" x="4381500" y="2952750"/>
          <p14:tracePt t="18545" x="4371975" y="2952750"/>
          <p14:tracePt t="18561" x="4367213" y="2947988"/>
          <p14:tracePt t="18578" x="4357688" y="2947988"/>
          <p14:tracePt t="18595" x="4352925" y="2947988"/>
          <p14:tracePt t="19005" x="4348163" y="2943225"/>
          <p14:tracePt t="19013" x="4338638" y="2938463"/>
          <p14:tracePt t="19019" x="4319588" y="2938463"/>
          <p14:tracePt t="19028" x="4300538" y="2933700"/>
          <p14:tracePt t="19045" x="4210050" y="2909888"/>
          <p14:tracePt t="19078" x="3700463" y="2800350"/>
          <p14:tracePt t="19112" x="3352800" y="2724150"/>
          <p14:tracePt t="19128" x="3209925" y="2681288"/>
          <p14:tracePt t="19145" x="3043238" y="2605088"/>
          <p14:tracePt t="19161" x="2986088" y="2562225"/>
          <p14:tracePt t="19178" x="2928938" y="2528888"/>
          <p14:tracePt t="19195" x="2871788" y="2495550"/>
          <p14:tracePt t="19211" x="2843213" y="2476500"/>
          <p14:tracePt t="19228" x="2795588" y="2466975"/>
          <p14:tracePt t="19245" x="2747963" y="2457450"/>
          <p14:tracePt t="19261" x="2643188" y="2471738"/>
          <p14:tracePt t="19278" x="2547938" y="2486025"/>
          <p14:tracePt t="19295" x="2433638" y="2519363"/>
          <p14:tracePt t="19311" x="2305050" y="2552700"/>
          <p14:tracePt t="19328" x="2147888" y="2600325"/>
          <p14:tracePt t="19345" x="2066925" y="2624138"/>
          <p14:tracePt t="19362" x="1990725" y="2647950"/>
          <p14:tracePt t="19378" x="1928813" y="2662238"/>
          <p14:tracePt t="19395" x="1838325" y="2690813"/>
          <p14:tracePt t="19411" x="1804988" y="2700338"/>
          <p14:tracePt t="19428" x="1781175" y="2705100"/>
          <p14:tracePt t="19445" x="1771650" y="2709863"/>
          <p14:tracePt t="19710" x="1762125" y="2714625"/>
          <p14:tracePt t="19717" x="1743075" y="2733675"/>
          <p14:tracePt t="19728" x="1724025" y="2757488"/>
          <p14:tracePt t="19745" x="1685925" y="2809875"/>
          <p14:tracePt t="19762" x="1638300" y="2895600"/>
          <p14:tracePt t="19778" x="1619250" y="2947988"/>
          <p14:tracePt t="19795" x="1595438" y="3052763"/>
          <p14:tracePt t="19811" x="1576388" y="3167063"/>
          <p14:tracePt t="19828" x="1562100" y="3286125"/>
          <p14:tracePt t="19845" x="1557338" y="3338513"/>
          <p14:tracePt t="19861" x="1547813" y="3395663"/>
          <p14:tracePt t="19878" x="1547813" y="3576638"/>
          <p14:tracePt t="19895" x="1552575" y="3686175"/>
          <p14:tracePt t="19911" x="1562100" y="3757613"/>
          <p14:tracePt t="19928" x="1576388" y="3829050"/>
          <p14:tracePt t="19945" x="1590675" y="3957638"/>
          <p14:tracePt t="19961" x="1604963" y="4062413"/>
          <p14:tracePt t="19978" x="1624013" y="4143375"/>
          <p14:tracePt t="19995" x="1628775" y="4195763"/>
          <p14:tracePt t="20011" x="1638300" y="4257675"/>
          <p14:tracePt t="20028" x="1647825" y="4310063"/>
          <p14:tracePt t="20045" x="1662113" y="4395788"/>
          <p14:tracePt t="20062" x="1671638" y="4514850"/>
          <p14:tracePt t="20078" x="1671638" y="4562475"/>
          <p14:tracePt t="20095" x="1671638" y="4600575"/>
          <p14:tracePt t="20112" x="1671638" y="4629150"/>
          <p14:tracePt t="20128" x="1671638" y="4672013"/>
          <p14:tracePt t="20145" x="1671638" y="4695825"/>
          <p14:tracePt t="20161" x="1676400" y="4724400"/>
          <p14:tracePt t="20178" x="1676400" y="4733925"/>
          <p14:tracePt t="20195" x="1676400" y="4752975"/>
          <p14:tracePt t="20211" x="1676400" y="4776788"/>
          <p14:tracePt t="20228" x="1676400" y="4795838"/>
          <p14:tracePt t="20245" x="1676400" y="4819650"/>
          <p14:tracePt t="20261" x="1676400" y="4843463"/>
          <p14:tracePt t="20278" x="1676400" y="4852988"/>
          <p14:tracePt t="20295" x="1676400" y="4857750"/>
          <p14:tracePt t="20311" x="1676400" y="4867275"/>
          <p14:tracePt t="20328" x="1676400" y="4872038"/>
          <p14:tracePt t="24271" x="1728788" y="4872038"/>
          <p14:tracePt t="24279" x="1795463" y="4891088"/>
          <p14:tracePt t="24286" x="1876425" y="4900613"/>
          <p14:tracePt t="24294" x="1966913" y="4905375"/>
          <p14:tracePt t="24311" x="2147888" y="4943475"/>
          <p14:tracePt t="24328" x="2314575" y="4981575"/>
          <p14:tracePt t="24345" x="2576513" y="5024438"/>
          <p14:tracePt t="24378" x="2838450" y="5067300"/>
          <p14:tracePt t="24411" x="3114675" y="5114925"/>
          <p14:tracePt t="24428" x="3200400" y="5138738"/>
          <p14:tracePt t="24444" x="3271838" y="5153025"/>
          <p14:tracePt t="24461" x="3333750" y="5176838"/>
          <p14:tracePt t="24478" x="3376613" y="5186363"/>
          <p14:tracePt t="24494" x="3414713" y="5191125"/>
          <p14:tracePt t="24511" x="3443288" y="5200650"/>
          <p14:tracePt t="24528" x="3490913" y="5214938"/>
          <p14:tracePt t="24544" x="3529013" y="5229225"/>
          <p14:tracePt t="24561" x="3567113" y="5238750"/>
          <p14:tracePt t="24578" x="3609975" y="5253038"/>
          <p14:tracePt t="24594" x="3671888" y="5276850"/>
          <p14:tracePt t="24611" x="3714750" y="5291138"/>
          <p14:tracePt t="24628" x="3743325" y="5291138"/>
          <p14:tracePt t="24644" x="3767138" y="5291138"/>
          <p14:tracePt t="24661" x="3781425" y="5291138"/>
          <p14:tracePt t="24678" x="3790950" y="5291138"/>
          <p14:tracePt t="24727" x="3790950" y="5286375"/>
          <p14:tracePt t="24734" x="3781425" y="5276850"/>
          <p14:tracePt t="24744" x="3771900" y="5267325"/>
          <p14:tracePt t="24761" x="3714750" y="5224463"/>
          <p14:tracePt t="24778" x="3557588" y="5157788"/>
          <p14:tracePt t="24794" x="3471863" y="5133975"/>
          <p14:tracePt t="24811" x="3419475" y="5114925"/>
          <p14:tracePt t="24828" x="3386138" y="5110163"/>
          <p14:tracePt t="24844" x="3352800" y="5100638"/>
          <p14:tracePt t="24861" x="3343275" y="5100638"/>
          <p14:tracePt t="24879" x="3338513" y="5100638"/>
          <p14:tracePt t="24896" x="3328988" y="5100638"/>
          <p14:tracePt t="24911" x="3324225" y="5100638"/>
          <p14:tracePt t="24928" x="3319463" y="5100638"/>
          <p14:tracePt t="24945" x="3314700" y="5100638"/>
          <p14:tracePt t="24962" x="3281363" y="5114925"/>
          <p14:tracePt t="24978" x="3243263" y="5138738"/>
          <p14:tracePt t="24995" x="3195638" y="5167313"/>
          <p14:tracePt t="25011" x="3133725" y="5195888"/>
          <p14:tracePt t="25028" x="3052763" y="5219700"/>
          <p14:tracePt t="25045" x="3000375" y="5233988"/>
          <p14:tracePt t="25061" x="2952750" y="5233988"/>
          <p14:tracePt t="25078" x="2895600" y="5210175"/>
          <p14:tracePt t="25094" x="2814638" y="5172075"/>
          <p14:tracePt t="25111" x="2757488" y="5124450"/>
          <p14:tracePt t="25128" x="2719388" y="5100638"/>
          <p14:tracePt t="25144" x="2681288" y="5067300"/>
          <p14:tracePt t="25161" x="2662238" y="5029200"/>
          <p14:tracePt t="25178" x="2657475" y="4967288"/>
          <p14:tracePt t="25194" x="2681288" y="4891088"/>
          <p14:tracePt t="25212" x="2743200" y="4786313"/>
          <p14:tracePt t="25228" x="2800350" y="4743450"/>
          <p14:tracePt t="25244" x="2876550" y="4714875"/>
          <p14:tracePt t="25261" x="2976563" y="4714875"/>
          <p14:tracePt t="25278" x="3133725" y="4772025"/>
          <p14:tracePt t="25294" x="3214688" y="4819650"/>
          <p14:tracePt t="25311" x="3252788" y="4867275"/>
          <p14:tracePt t="25328" x="3290888" y="4924425"/>
          <p14:tracePt t="25344" x="3314700" y="4962525"/>
          <p14:tracePt t="25361" x="3324225" y="5024438"/>
          <p14:tracePt t="25378" x="3324225" y="5081588"/>
          <p14:tracePt t="25394" x="3305175" y="5167313"/>
          <p14:tracePt t="25411" x="3295650" y="5214938"/>
          <p14:tracePt t="25428" x="3276600" y="5243513"/>
          <p14:tracePt t="25444" x="3257550" y="5267325"/>
          <p14:tracePt t="25461" x="3228975" y="5286375"/>
          <p14:tracePt t="25478" x="3214688" y="5305425"/>
          <p14:tracePt t="25494" x="3205163" y="5310188"/>
          <p14:tracePt t="25511" x="3190875" y="5319713"/>
          <p14:tracePt t="25697" x="3276600" y="5319713"/>
          <p14:tracePt t="25704" x="3395663" y="5319713"/>
          <p14:tracePt t="25711" x="3505200" y="5319713"/>
          <p14:tracePt t="25728" x="3719513" y="5329238"/>
          <p14:tracePt t="25744" x="3929063" y="5338763"/>
          <p14:tracePt t="25761" x="4095750" y="5353050"/>
          <p14:tracePt t="25778" x="4257675" y="5362575"/>
          <p14:tracePt t="25794" x="4338638" y="5372100"/>
          <p14:tracePt t="25811" x="4395788" y="5372100"/>
          <p14:tracePt t="25828" x="4462463" y="5372100"/>
          <p14:tracePt t="25844" x="4500563" y="5372100"/>
          <p14:tracePt t="25861" x="4529138" y="5362575"/>
          <p14:tracePt t="25878" x="4557713" y="5353050"/>
          <p14:tracePt t="25895" x="4605338" y="5334000"/>
          <p14:tracePt t="25911" x="4643438" y="5314950"/>
          <p14:tracePt t="25928" x="4681538" y="5300663"/>
          <p14:tracePt t="25944" x="4714875" y="5295900"/>
          <p14:tracePt t="25961" x="4776788" y="5281613"/>
          <p14:tracePt t="25978" x="4814888" y="5276850"/>
          <p14:tracePt t="25994" x="4852988" y="5267325"/>
          <p14:tracePt t="26011" x="4895850" y="5267325"/>
          <p14:tracePt t="26028" x="4919663" y="5267325"/>
          <p14:tracePt t="26044" x="4938713" y="5272088"/>
          <p14:tracePt t="26061" x="4957763" y="5276850"/>
          <p14:tracePt t="26078" x="4967288" y="5281613"/>
          <p14:tracePt t="26094" x="4967288" y="5286375"/>
          <p14:tracePt t="26111" x="4967288" y="5291138"/>
          <p14:tracePt t="26128" x="4962525" y="5300663"/>
          <p14:tracePt t="26144" x="4881563" y="5324475"/>
          <p14:tracePt t="26161" x="4800600" y="5338763"/>
          <p14:tracePt t="26178" x="4729163" y="5338763"/>
          <p14:tracePt t="26194" x="4672013" y="5329238"/>
          <p14:tracePt t="26211" x="4600575" y="5305425"/>
          <p14:tracePt t="26228" x="4557713" y="5257800"/>
          <p14:tracePt t="26244" x="4510088" y="5157788"/>
          <p14:tracePt t="26261" x="4481513" y="5057775"/>
          <p14:tracePt t="26278" x="4481513" y="5000625"/>
          <p14:tracePt t="26294" x="4491038" y="4948238"/>
          <p14:tracePt t="26311" x="4500563" y="4886325"/>
          <p14:tracePt t="26328" x="4538663" y="4805363"/>
          <p14:tracePt t="26344" x="4552950" y="4767263"/>
          <p14:tracePt t="26361" x="4576763" y="4743450"/>
          <p14:tracePt t="26379" x="4629150" y="4710113"/>
          <p14:tracePt t="26394" x="4691063" y="4695825"/>
          <p14:tracePt t="26411" x="4748213" y="4695825"/>
          <p14:tracePt t="26428" x="4810125" y="4710113"/>
          <p14:tracePt t="26444" x="4886325" y="4757738"/>
          <p14:tracePt t="26461" x="4924425" y="4795838"/>
          <p14:tracePt t="26478" x="4967288" y="4843463"/>
          <p14:tracePt t="26494" x="5000625" y="4891088"/>
          <p14:tracePt t="26511" x="5033963" y="4991100"/>
          <p14:tracePt t="26528" x="5053013" y="5086350"/>
          <p14:tracePt t="26544" x="5053013" y="5143500"/>
          <p14:tracePt t="26561" x="5048250" y="5191125"/>
          <p14:tracePt t="26578" x="5019675" y="5257800"/>
          <p14:tracePt t="26594" x="4991100" y="5286375"/>
          <p14:tracePt t="26611" x="4962525" y="5319713"/>
          <p14:tracePt t="26628" x="4933950" y="5338763"/>
          <p14:tracePt t="26644" x="4895850" y="5353050"/>
          <p14:tracePt t="26661" x="4886325" y="5362575"/>
          <p14:tracePt t="26678" x="4872038" y="5362575"/>
          <p14:tracePt t="26694" x="4862513" y="5362575"/>
          <p14:tracePt t="26711" x="4857750" y="5362575"/>
          <p14:tracePt t="26744" x="4857750" y="5357813"/>
          <p14:tracePt t="26761" x="4867275" y="5324475"/>
          <p14:tracePt t="26778" x="4886325" y="5286375"/>
          <p14:tracePt t="26794" x="4914900" y="5214938"/>
          <p14:tracePt t="26811" x="4953000" y="5148263"/>
          <p14:tracePt t="26828" x="4995863" y="5043488"/>
          <p14:tracePt t="26845" x="5024438" y="4967288"/>
          <p14:tracePt t="26861" x="5057775" y="4852988"/>
          <p14:tracePt t="26878" x="5091113" y="4686300"/>
          <p14:tracePt t="26894" x="5110163" y="4633913"/>
          <p14:tracePt t="26911" x="5124450" y="4595813"/>
          <p14:tracePt t="26927" x="5133975" y="4567238"/>
          <p14:tracePt t="26944" x="5148263" y="4543425"/>
          <p14:tracePt t="26961" x="5153025" y="4524375"/>
          <p14:tracePt t="26977" x="5157788" y="4519613"/>
          <p14:tracePt t="26994" x="5157788" y="4510088"/>
          <p14:tracePt t="27056" x="5157788" y="4519613"/>
          <p14:tracePt t="27062" x="5153025" y="4543425"/>
          <p14:tracePt t="27069" x="5138738" y="4581525"/>
          <p14:tracePt t="27077" x="5124450" y="4638675"/>
          <p14:tracePt t="27094" x="5091113" y="4733925"/>
          <p14:tracePt t="27111" x="5076825" y="4819650"/>
          <p14:tracePt t="27128" x="5048250" y="4905375"/>
          <p14:tracePt t="27144" x="5033963" y="4953000"/>
          <p14:tracePt t="27161" x="5019675" y="4981575"/>
          <p14:tracePt t="27177" x="5010150" y="5010150"/>
          <p14:tracePt t="27194" x="5000625" y="5038725"/>
          <p14:tracePt t="27211" x="4991100" y="5053013"/>
          <p14:tracePt t="27228" x="4981575" y="5062538"/>
          <p14:tracePt t="27244" x="4976813" y="5067300"/>
          <p14:tracePt t="27261" x="4962525" y="5076825"/>
          <p14:tracePt t="27278" x="4953000" y="5076825"/>
          <p14:tracePt t="27294" x="4933950" y="5076825"/>
          <p14:tracePt t="27311" x="4914900" y="5053013"/>
          <p14:tracePt t="27327" x="4895850" y="5029200"/>
          <p14:tracePt t="27344" x="4881563" y="5005388"/>
          <p14:tracePt t="27361" x="4862513" y="4986338"/>
          <p14:tracePt t="27377" x="4852988" y="4972050"/>
          <p14:tracePt t="27394" x="4848225" y="4967288"/>
          <p14:tracePt t="27411" x="4848225" y="4962525"/>
          <p14:tracePt t="27427" x="4843463" y="4962525"/>
          <p14:tracePt t="27444" x="4833938" y="4962525"/>
          <p14:tracePt t="27461" x="4824413" y="4967288"/>
          <p14:tracePt t="27478" x="4810125" y="5029200"/>
          <p14:tracePt t="27494" x="4791075" y="5095875"/>
          <p14:tracePt t="27511" x="4776788" y="5162550"/>
          <p14:tracePt t="27527" x="4776788" y="5191125"/>
          <p14:tracePt t="27544" x="4776788" y="5214938"/>
          <p14:tracePt t="27561" x="4776788" y="5229225"/>
          <p14:tracePt t="27577" x="4776788" y="5238750"/>
          <p14:tracePt t="27594" x="4781550" y="5243513"/>
          <p14:tracePt t="27611" x="4786313" y="5248275"/>
          <p14:tracePt t="27612" x="4791075" y="5248275"/>
          <p14:tracePt t="27628" x="4795838" y="5248275"/>
          <p14:tracePt t="27645" x="4805363" y="5248275"/>
          <p14:tracePt t="27661" x="4810125" y="5248275"/>
          <p14:tracePt t="27678" x="4814888" y="5248275"/>
          <p14:tracePt t="27694" x="4824413" y="5248275"/>
          <p14:tracePt t="27711" x="4833938" y="5248275"/>
          <p14:tracePt t="27727" x="4838700" y="5248275"/>
          <p14:tracePt t="27744" x="4843463" y="5248275"/>
          <p14:tracePt t="27761" x="4848225" y="5248275"/>
          <p14:tracePt t="27871" x="4852988" y="5248275"/>
          <p14:tracePt t="29537" x="4848225" y="5248275"/>
          <p14:tracePt t="29545" x="4843463" y="5253038"/>
          <p14:tracePt t="29552" x="4833938" y="5257800"/>
          <p14:tracePt t="29561" x="4819650" y="5257800"/>
          <p14:tracePt t="29577" x="4800600" y="5262563"/>
          <p14:tracePt t="29594" x="4776788" y="5272088"/>
          <p14:tracePt t="29627" x="4743450" y="5272088"/>
          <p14:tracePt t="29661" x="4733925" y="5272088"/>
          <p14:tracePt t="29677" x="4729163" y="5272088"/>
          <p14:tracePt t="29694" x="4724400" y="5272088"/>
          <p14:tracePt t="29728" x="4724400" y="5267325"/>
          <p14:tracePt t="29744" x="4724400" y="5262563"/>
          <p14:tracePt t="29761" x="4729163" y="5243513"/>
          <p14:tracePt t="29778" x="4748213" y="5210175"/>
          <p14:tracePt t="29794" x="4786313" y="5138738"/>
          <p14:tracePt t="29811" x="4810125" y="5095875"/>
          <p14:tracePt t="29827" x="4838700" y="5048250"/>
          <p14:tracePt t="29844" x="4857750" y="5010150"/>
          <p14:tracePt t="29861" x="4891088" y="4919663"/>
          <p14:tracePt t="29878" x="4924425" y="4795838"/>
          <p14:tracePt t="29894" x="4948238" y="4667250"/>
          <p14:tracePt t="29911" x="4972050" y="4595813"/>
          <p14:tracePt t="29927" x="4995863" y="4524375"/>
          <p14:tracePt t="29944" x="5010150" y="4486275"/>
          <p14:tracePt t="29961" x="5029200" y="4457700"/>
          <p14:tracePt t="29977" x="5038725" y="4414838"/>
          <p14:tracePt t="29994" x="5043488" y="4395788"/>
          <p14:tracePt t="30011" x="5057775" y="4371975"/>
          <p14:tracePt t="30027" x="5057775" y="4357688"/>
          <p14:tracePt t="30044" x="5057775" y="4348163"/>
          <p14:tracePt t="30061" x="5057775" y="4343400"/>
          <p14:tracePt t="30077" x="5057775" y="4338638"/>
          <p14:tracePt t="30339" x="5067300" y="4319588"/>
          <p14:tracePt t="30346" x="5081588" y="4300538"/>
          <p14:tracePt t="30352" x="5091113" y="4276725"/>
          <p14:tracePt t="30361" x="5100638" y="4262438"/>
          <p14:tracePt t="30377" x="5114925" y="4243388"/>
          <p14:tracePt t="30394" x="5119688" y="4224338"/>
          <p14:tracePt t="30411" x="5129213" y="4210050"/>
          <p14:tracePt t="30427" x="5133975" y="4200525"/>
          <p14:tracePt t="30444" x="5153025" y="4186238"/>
          <p14:tracePt t="30461" x="5167313" y="4167188"/>
          <p14:tracePt t="30477" x="5186363" y="4148138"/>
          <p14:tracePt t="30494" x="5195888" y="4138613"/>
          <p14:tracePt t="30511" x="5210175" y="4133850"/>
          <p14:tracePt t="30527" x="5229225" y="4129088"/>
          <p14:tracePt t="30544" x="5238750" y="4119563"/>
          <p14:tracePt t="30561" x="5248275" y="4110038"/>
          <p14:tracePt t="30577" x="5257800" y="4110038"/>
          <p14:tracePt t="30595" x="5276850" y="4100513"/>
          <p14:tracePt t="30611" x="5286375" y="4100513"/>
          <p14:tracePt t="30627" x="5300663" y="4095750"/>
          <p14:tracePt t="30644" x="5314950" y="4090988"/>
          <p14:tracePt t="30661" x="5353050" y="4081463"/>
          <p14:tracePt t="30677" x="5391150" y="4081463"/>
          <p14:tracePt t="30694" x="5419725" y="4067175"/>
          <p14:tracePt t="30711" x="5448300" y="4062413"/>
          <p14:tracePt t="30727" x="5495925" y="4048125"/>
          <p14:tracePt t="30744" x="5519738" y="4033838"/>
          <p14:tracePt t="30761" x="5543550" y="4019550"/>
          <p14:tracePt t="30778" x="5591175" y="4000500"/>
          <p14:tracePt t="30794" x="5614988" y="3990975"/>
          <p14:tracePt t="30811" x="5638800" y="3971925"/>
          <p14:tracePt t="30827" x="5667375" y="3962400"/>
          <p14:tracePt t="30844" x="5705475" y="3938588"/>
          <p14:tracePt t="30860" x="5724525" y="3929063"/>
          <p14:tracePt t="30877" x="5738813" y="3924300"/>
          <p14:tracePt t="31102" x="5786438" y="3867150"/>
          <p14:tracePt t="31109" x="5838825" y="3795713"/>
          <p14:tracePt t="31116" x="5886450" y="3714750"/>
          <p14:tracePt t="31127" x="5929313" y="3662363"/>
          <p14:tracePt t="31144" x="5976938" y="3576638"/>
          <p14:tracePt t="31161" x="6010275" y="3471863"/>
          <p14:tracePt t="31177" x="6024563" y="3390900"/>
          <p14:tracePt t="31194" x="6024563" y="3257550"/>
          <p14:tracePt t="31211" x="5995988" y="3138488"/>
          <p14:tracePt t="31227" x="5957888" y="3019425"/>
          <p14:tracePt t="31244" x="5929313" y="2952750"/>
          <p14:tracePt t="31261" x="5891213" y="2857500"/>
          <p14:tracePt t="31277" x="5819775" y="2786063"/>
          <p14:tracePt t="31294" x="5757863" y="2724150"/>
          <p14:tracePt t="31310" x="5691188" y="2681288"/>
          <p14:tracePt t="31327" x="5638800" y="2662238"/>
          <p14:tracePt t="31344" x="5576888" y="2643188"/>
          <p14:tracePt t="31361" x="5538788" y="2633663"/>
          <p14:tracePt t="31377" x="5510213" y="2638425"/>
          <p14:tracePt t="31394" x="5467350" y="2647950"/>
          <p14:tracePt t="31411" x="5400675" y="2686050"/>
          <p14:tracePt t="31427" x="5343525" y="2747963"/>
          <p14:tracePt t="31444" x="5281613" y="2809875"/>
          <p14:tracePt t="31461" x="5153025" y="3062288"/>
          <p14:tracePt t="31477" x="5072063" y="3290888"/>
          <p14:tracePt t="31494" x="5024438" y="3519488"/>
          <p14:tracePt t="31511" x="4972050" y="3786188"/>
          <p14:tracePt t="31527" x="4929188" y="4005263"/>
          <p14:tracePt t="31544" x="4910138" y="4181475"/>
          <p14:tracePt t="31561" x="4905375" y="4319588"/>
          <p14:tracePt t="31577" x="4905375" y="4386263"/>
          <p14:tracePt t="31594" x="4905375" y="4448175"/>
          <p14:tracePt t="31610" x="4905375" y="4467225"/>
          <p14:tracePt t="31627" x="4905375" y="4505325"/>
          <p14:tracePt t="31644" x="4895850" y="4548188"/>
          <p14:tracePt t="31660" x="4881563" y="4633913"/>
          <p14:tracePt t="31677" x="4876800" y="4662488"/>
          <p14:tracePt t="31694" x="4867275" y="4686300"/>
          <p14:tracePt t="31931" x="4867275" y="4691063"/>
          <p14:tracePt t="31939" x="4867275" y="4695825"/>
          <p14:tracePt t="31953" x="4867275" y="4700588"/>
          <p14:tracePt t="31961" x="4867275" y="4705350"/>
          <p14:tracePt t="31977" x="4867275" y="4710113"/>
          <p14:tracePt t="31994" x="4867275" y="4714875"/>
          <p14:tracePt t="32086" x="4867275" y="4719638"/>
          <p14:tracePt t="32093" x="4867275" y="4724400"/>
          <p14:tracePt t="32100" x="4867275" y="4729163"/>
          <p14:tracePt t="32110" x="4867275" y="4738688"/>
          <p14:tracePt t="32127" x="4867275" y="4781550"/>
          <p14:tracePt t="32144" x="4852988" y="4867275"/>
          <p14:tracePt t="32160" x="4833938" y="4919663"/>
          <p14:tracePt t="32177" x="4814888" y="4972050"/>
          <p14:tracePt t="32194" x="4786313" y="5010150"/>
          <p14:tracePt t="32211" x="4743450" y="5110163"/>
          <p14:tracePt t="32227" x="4724400" y="5176838"/>
          <p14:tracePt t="32244" x="4705350" y="5219700"/>
          <p14:tracePt t="32260" x="4700588" y="5257800"/>
          <p14:tracePt t="32277" x="4686300" y="5295900"/>
          <p14:tracePt t="32294" x="4681538" y="5310188"/>
          <p14:tracePt t="32310" x="4672013" y="5319713"/>
          <p14:tracePt t="32327" x="4672013" y="5329238"/>
          <p14:tracePt t="32365" x="4672013" y="5324475"/>
          <p14:tracePt t="32377" x="4667250" y="5310188"/>
          <p14:tracePt t="32394" x="4638675" y="5210175"/>
          <p14:tracePt t="32410" x="4624388" y="5148263"/>
          <p14:tracePt t="32427" x="4610100" y="5057775"/>
          <p14:tracePt t="32444" x="4600575" y="4976813"/>
          <p14:tracePt t="32460" x="4591050" y="4900613"/>
          <p14:tracePt t="32477" x="4591050" y="4891088"/>
          <p14:tracePt t="32494" x="4591050" y="4881563"/>
          <p14:tracePt t="32541" x="4591050" y="4895850"/>
          <p14:tracePt t="32548" x="4591050" y="4910138"/>
          <p14:tracePt t="32560" x="4591050" y="4933950"/>
          <p14:tracePt t="32577" x="4591050" y="5072063"/>
          <p14:tracePt t="32594" x="4591050" y="5172075"/>
          <p14:tracePt t="32610" x="4600575" y="5267325"/>
          <p14:tracePt t="32627" x="4600575" y="5310188"/>
          <p14:tracePt t="32644" x="4600575" y="5353050"/>
          <p14:tracePt t="32660" x="4600575" y="5362575"/>
          <p14:tracePt t="32677" x="4600575" y="5372100"/>
          <p14:tracePt t="32694" x="4600575" y="5381625"/>
          <p14:tracePt t="32710" x="4605338" y="5381625"/>
          <p14:tracePt t="32727" x="4610100" y="5381625"/>
          <p14:tracePt t="32744" x="4619625" y="5381625"/>
          <p14:tracePt t="32760" x="4638675" y="5381625"/>
          <p14:tracePt t="32777" x="4681538" y="5381625"/>
          <p14:tracePt t="32794" x="4714875" y="5362575"/>
          <p14:tracePt t="32810" x="4752975" y="5338763"/>
          <p14:tracePt t="32827" x="4805363" y="5286375"/>
          <p14:tracePt t="32844" x="4833938" y="5257800"/>
          <p14:tracePt t="32860" x="4857750" y="5224463"/>
          <p14:tracePt t="32877" x="4886325" y="5191125"/>
          <p14:tracePt t="32894" x="4910138" y="5153025"/>
          <p14:tracePt t="32910" x="4919663" y="5143500"/>
          <p14:tracePt t="32927" x="4924425" y="5133975"/>
          <p14:tracePt t="32944" x="4929188" y="5129213"/>
          <p14:tracePt t="32960" x="4933950" y="5124450"/>
          <p14:tracePt t="32982" x="4933950" y="5119688"/>
          <p14:tracePt t="32994" x="4938713" y="5119688"/>
          <p14:tracePt t="40166" x="4991100" y="5081588"/>
          <p14:tracePt t="40173" x="5062538" y="5024438"/>
          <p14:tracePt t="40181" x="5138738" y="4962525"/>
          <p14:tracePt t="40193" x="5210175" y="4886325"/>
          <p14:tracePt t="40210" x="5448300" y="4676775"/>
          <p14:tracePt t="40227" x="5595938" y="4567238"/>
          <p14:tracePt t="40260" x="5791200" y="4476750"/>
          <p14:tracePt t="40293" x="5981700" y="4438650"/>
          <p14:tracePt t="40310" x="6019800" y="4438650"/>
          <p14:tracePt t="40327" x="6062663" y="4438650"/>
          <p14:tracePt t="40343" x="6119813" y="4438650"/>
          <p14:tracePt t="40360" x="6162675" y="4438650"/>
          <p14:tracePt t="40376" x="6200775" y="4433888"/>
          <p14:tracePt t="40393" x="6262688" y="4419600"/>
          <p14:tracePt t="40410" x="6296025" y="4414838"/>
          <p14:tracePt t="40426" x="6334125" y="4410075"/>
          <p14:tracePt t="40443" x="6362700" y="4391025"/>
          <p14:tracePt t="40460" x="6405563" y="4367213"/>
          <p14:tracePt t="40476" x="6429375" y="4348163"/>
          <p14:tracePt t="40493" x="6453188" y="4338638"/>
          <p14:tracePt t="40510" x="6477000" y="4305300"/>
          <p14:tracePt t="40528" x="6500813" y="4271963"/>
          <p14:tracePt t="40544" x="6505575" y="4257675"/>
          <p14:tracePt t="40560" x="6510338" y="4252913"/>
          <p14:tracePt t="40577" x="6519863" y="4248150"/>
          <p14:tracePt t="40593" x="6519863" y="4243388"/>
          <p14:tracePt t="41775" x="6477000" y="4252913"/>
          <p14:tracePt t="41782" x="6405563" y="4276725"/>
          <p14:tracePt t="41793" x="6338888" y="4305300"/>
          <p14:tracePt t="41810" x="6210300" y="4357688"/>
          <p14:tracePt t="41826" x="6048375" y="4429125"/>
          <p14:tracePt t="41843" x="5938838" y="4491038"/>
          <p14:tracePt t="41878" x="5762625" y="4586288"/>
          <p14:tracePt t="41911" x="5605463" y="4657725"/>
          <p14:tracePt t="41927" x="5562600" y="4686300"/>
          <p14:tracePt t="41944" x="5491163" y="4724400"/>
          <p14:tracePt t="41960" x="5434013" y="4752975"/>
          <p14:tracePt t="41976" x="5367338" y="4781550"/>
          <p14:tracePt t="41993" x="5314950" y="4814888"/>
          <p14:tracePt t="42010" x="5248275" y="4862513"/>
          <p14:tracePt t="42026" x="5210175" y="4891088"/>
          <p14:tracePt t="42043" x="5176838" y="4914900"/>
          <p14:tracePt t="42060" x="5153025" y="4938713"/>
          <p14:tracePt t="42076" x="5114925" y="4976813"/>
          <p14:tracePt t="42093" x="5081588" y="5000625"/>
          <p14:tracePt t="42110" x="5053013" y="5024438"/>
          <p14:tracePt t="42126" x="5019675" y="5048250"/>
          <p14:tracePt t="42143" x="4972050" y="5072063"/>
          <p14:tracePt t="42160" x="4948238" y="5091113"/>
          <p14:tracePt t="42176" x="4929188" y="5095875"/>
          <p14:tracePt t="42193" x="4905375" y="5105400"/>
          <p14:tracePt t="42210" x="4891088" y="5119688"/>
          <p14:tracePt t="42226" x="4881563" y="5124450"/>
          <p14:tracePt t="42243" x="4876800" y="5129213"/>
          <p14:tracePt t="42260" x="4867275" y="5133975"/>
          <p14:tracePt t="42277" x="4862513" y="5133975"/>
          <p14:tracePt t="43339" x="4881563" y="5124450"/>
          <p14:tracePt t="43347" x="4910138" y="5110163"/>
          <p14:tracePt t="43360" x="4948238" y="5095875"/>
          <p14:tracePt t="43376" x="5105400" y="5010150"/>
          <p14:tracePt t="43393" x="5233988" y="4962525"/>
          <p14:tracePt t="43410" x="5353050" y="4900613"/>
          <p14:tracePt t="43426" x="5453063" y="4857750"/>
          <p14:tracePt t="43460" x="5724525" y="4776788"/>
          <p14:tracePt t="43493" x="5900738" y="4729163"/>
          <p14:tracePt t="43510" x="6019800" y="4710113"/>
          <p14:tracePt t="43526" x="6091238" y="4700588"/>
          <p14:tracePt t="43543" x="6143625" y="4691063"/>
          <p14:tracePt t="43560" x="6196013" y="4691063"/>
          <p14:tracePt t="43576" x="6219825" y="4691063"/>
          <p14:tracePt t="43593" x="6234113" y="4691063"/>
          <p14:tracePt t="43609" x="6238875" y="4691063"/>
          <p14:tracePt t="43626" x="6248400" y="4691063"/>
          <p14:tracePt t="56174" x="6224588" y="4629150"/>
          <p14:tracePt t="56181" x="6167438" y="4524375"/>
          <p14:tracePt t="56192" x="6072188" y="4310063"/>
          <p14:tracePt t="56209" x="5929313" y="4029075"/>
          <p14:tracePt t="56225" x="5681663" y="3514725"/>
          <p14:tracePt t="56242" x="5567363" y="3324225"/>
          <p14:tracePt t="56275" x="5386388" y="2986088"/>
          <p14:tracePt t="56309" x="5319713" y="2809875"/>
          <p14:tracePt t="56326" x="5305425" y="2771775"/>
          <p14:tracePt t="56342" x="5295900" y="2728913"/>
          <p14:tracePt t="56358" x="5291138" y="2709863"/>
          <p14:tracePt t="56375" x="5281613" y="2686050"/>
          <p14:tracePt t="56392" x="5272088" y="2671763"/>
          <p14:tracePt t="56409" x="5267325" y="2657475"/>
          <p14:tracePt t="56425" x="5257800" y="2652713"/>
          <p14:tracePt t="56442" x="5253038" y="2643188"/>
          <p14:tracePt t="56459" x="5248275" y="2633663"/>
          <p14:tracePt t="56475" x="5224463" y="2609850"/>
          <p14:tracePt t="56492" x="5200650" y="2600325"/>
          <p14:tracePt t="56509" x="5172075" y="2576513"/>
          <p14:tracePt t="56526" x="5110163" y="2552700"/>
          <p14:tracePt t="56542" x="5067300" y="2543175"/>
          <p14:tracePt t="56559" x="5029200" y="2538413"/>
          <p14:tracePt t="56575" x="4986338" y="2538413"/>
          <p14:tracePt t="56592" x="4924425" y="2538413"/>
          <p14:tracePt t="56609" x="4876800" y="2538413"/>
          <p14:tracePt t="56625" x="4833938" y="2547938"/>
          <p14:tracePt t="56642" x="4786313" y="2566988"/>
          <p14:tracePt t="56659" x="4733925" y="2586038"/>
          <p14:tracePt t="56675" x="4700588" y="2595563"/>
          <p14:tracePt t="56692" x="4672013" y="2609850"/>
          <p14:tracePt t="56709" x="4633913" y="2619375"/>
          <p14:tracePt t="56725" x="4586288" y="2638425"/>
          <p14:tracePt t="56742" x="4552950" y="2643188"/>
          <p14:tracePt t="56759" x="4514850" y="2657475"/>
          <p14:tracePt t="56775" x="4452938" y="2681288"/>
          <p14:tracePt t="56792" x="4414838" y="2695575"/>
          <p14:tracePt t="56809" x="4381500" y="2700338"/>
          <p14:tracePt t="56825" x="4352925" y="2705100"/>
          <p14:tracePt t="56842" x="4310063" y="2719388"/>
          <p14:tracePt t="56859" x="4286250" y="2728913"/>
          <p14:tracePt t="56875" x="4276725" y="2728913"/>
          <p14:tracePt t="56892" x="4267200" y="2728913"/>
          <p14:tracePt t="56908" x="4257675" y="2728913"/>
          <p14:tracePt t="56925" x="4252913" y="2728913"/>
          <p14:tracePt t="56942" x="4248150" y="2728913"/>
          <p14:tracePt t="57026" x="4252913" y="2733675"/>
          <p14:tracePt t="57033" x="4257675" y="2738438"/>
          <p14:tracePt t="57042" x="4267200" y="2738438"/>
          <p14:tracePt t="57059" x="4300538" y="2752725"/>
          <p14:tracePt t="57075" x="4333875" y="2757488"/>
          <p14:tracePt t="57092" x="4395788" y="2771775"/>
          <p14:tracePt t="57109" x="4438650" y="2776538"/>
          <p14:tracePt t="57125" x="4476750" y="2790825"/>
          <p14:tracePt t="57142" x="4505325" y="2800350"/>
          <p14:tracePt t="57159" x="4552950" y="2824163"/>
          <p14:tracePt t="57175" x="4576763" y="2843213"/>
          <p14:tracePt t="57192" x="4614863" y="2862263"/>
          <p14:tracePt t="57209" x="4672013" y="2886075"/>
          <p14:tracePt t="57225" x="4714875" y="2905125"/>
          <p14:tracePt t="57242" x="4752975" y="2919413"/>
          <p14:tracePt t="57258" x="4795838" y="2928938"/>
          <p14:tracePt t="57275" x="4848225" y="2933700"/>
          <p14:tracePt t="57292" x="4886325" y="2933700"/>
          <p14:tracePt t="57308" x="4929188" y="2933700"/>
          <p14:tracePt t="57325" x="4976813" y="2933700"/>
          <p14:tracePt t="57342" x="5048250" y="2928938"/>
          <p14:tracePt t="57358" x="5095875" y="2914650"/>
          <p14:tracePt t="57375" x="5143500" y="2909888"/>
          <p14:tracePt t="57392" x="5186363" y="2905125"/>
          <p14:tracePt t="57408" x="5248275" y="2890838"/>
          <p14:tracePt t="57425" x="5295900" y="2876550"/>
          <p14:tracePt t="57442" x="5357813" y="2871788"/>
          <p14:tracePt t="57459" x="5434013" y="2852738"/>
          <p14:tracePt t="57475" x="5486400" y="2843213"/>
          <p14:tracePt t="57492" x="5534025" y="2833688"/>
          <p14:tracePt t="57509" x="5586413" y="2824163"/>
          <p14:tracePt t="57525" x="5648325" y="2814638"/>
          <p14:tracePt t="57542" x="5686425" y="2800350"/>
          <p14:tracePt t="57558" x="5715000" y="2790825"/>
          <p14:tracePt t="57575" x="5743575" y="2781300"/>
          <p14:tracePt t="57592" x="5791200" y="2771775"/>
          <p14:tracePt t="57609" x="5805488" y="2767013"/>
          <p14:tracePt t="57625" x="5824538" y="2757488"/>
          <p14:tracePt t="57642" x="5834063" y="2752725"/>
          <p14:tracePt t="57659" x="5843588" y="2743200"/>
          <p14:tracePt t="57675" x="5848350" y="2743200"/>
          <p14:tracePt t="57692" x="5848350" y="2738438"/>
          <p14:tracePt t="57709" x="5848350" y="2728913"/>
          <p14:tracePt t="57725" x="5834063" y="2714625"/>
          <p14:tracePt t="57742" x="5815013" y="2705100"/>
          <p14:tracePt t="57758" x="5767388" y="2681288"/>
          <p14:tracePt t="57775" x="5648325" y="2633663"/>
          <p14:tracePt t="57792" x="5538788" y="2600325"/>
          <p14:tracePt t="57808" x="5434013" y="2586038"/>
          <p14:tracePt t="57825" x="5353050" y="2576513"/>
          <p14:tracePt t="57842" x="5276850" y="2566988"/>
          <p14:tracePt t="57858" x="5219700" y="2557463"/>
          <p14:tracePt t="57875" x="5157788" y="2543175"/>
          <p14:tracePt t="57892" x="5105400" y="2543175"/>
          <p14:tracePt t="57909" x="5033963" y="2543175"/>
          <p14:tracePt t="57925" x="4981575" y="2538413"/>
          <p14:tracePt t="57942" x="4948238" y="2538413"/>
          <p14:tracePt t="57958" x="4886325" y="2533650"/>
          <p14:tracePt t="57975" x="4848225" y="2533650"/>
          <p14:tracePt t="57992" x="4814888" y="2533650"/>
          <p14:tracePt t="58008" x="4772025" y="2533650"/>
          <p14:tracePt t="58025" x="4724400" y="2533650"/>
          <p14:tracePt t="58042" x="4686300" y="2538413"/>
          <p14:tracePt t="58059" x="4652963" y="2547938"/>
          <p14:tracePt t="58075" x="4629150" y="2552700"/>
          <p14:tracePt t="58092" x="4591050" y="2562225"/>
          <p14:tracePt t="58108" x="4567238" y="2581275"/>
          <p14:tracePt t="58125" x="4548188" y="2600325"/>
          <p14:tracePt t="58142" x="4529138" y="2619375"/>
          <p14:tracePt t="58159" x="4510088" y="2628900"/>
          <p14:tracePt t="58175" x="4495800" y="2638425"/>
          <p14:tracePt t="58192" x="4486275" y="2643188"/>
          <p14:tracePt t="58209" x="4467225" y="2657475"/>
          <p14:tracePt t="58225" x="4452938" y="2671763"/>
          <p14:tracePt t="58242" x="4448175" y="2676525"/>
          <p14:tracePt t="58258" x="4438650" y="2686050"/>
          <p14:tracePt t="58275" x="4429125" y="2709863"/>
          <p14:tracePt t="58292" x="4429125" y="2719388"/>
          <p14:tracePt t="58308" x="4429125" y="2728913"/>
          <p14:tracePt t="58325" x="4429125" y="2743200"/>
          <p14:tracePt t="58342" x="4433888" y="2776538"/>
          <p14:tracePt t="58358" x="4452938" y="2805113"/>
          <p14:tracePt t="58375" x="4476750" y="2833688"/>
          <p14:tracePt t="58392" x="4543425" y="2881313"/>
          <p14:tracePt t="58408" x="4643438" y="2914650"/>
          <p14:tracePt t="58425" x="4748213" y="2928938"/>
          <p14:tracePt t="58442" x="4838700" y="2938463"/>
          <p14:tracePt t="58458" x="4967288" y="2952750"/>
          <p14:tracePt t="58475" x="5057775" y="2967038"/>
          <p14:tracePt t="58492" x="5138738" y="2976563"/>
          <p14:tracePt t="58508" x="5210175" y="2976563"/>
          <p14:tracePt t="58525" x="5276850" y="2976563"/>
          <p14:tracePt t="58542" x="5319713" y="2971800"/>
          <p14:tracePt t="58558" x="5381625" y="2962275"/>
          <p14:tracePt t="58575" x="5476875" y="2938463"/>
          <p14:tracePt t="58592" x="5538788" y="2924175"/>
          <p14:tracePt t="58608" x="5595938" y="2900363"/>
          <p14:tracePt t="58625" x="5643563" y="2871788"/>
          <p14:tracePt t="58627" x="5662613" y="2857500"/>
          <p14:tracePt t="58642" x="5681663" y="2847975"/>
          <p14:tracePt t="58659" x="5700713" y="2838450"/>
          <p14:tracePt t="58675" x="5710238" y="2828925"/>
          <p14:tracePt t="58692" x="5715000" y="2824163"/>
          <p14:tracePt t="58708" x="5715000" y="2809875"/>
          <p14:tracePt t="58725" x="5695950" y="2786063"/>
          <p14:tracePt t="58742" x="5629275" y="2747963"/>
          <p14:tracePt t="58758" x="5514975" y="2714625"/>
          <p14:tracePt t="58775" x="5343525" y="2690813"/>
          <p14:tracePt t="58792" x="5219700" y="2681288"/>
          <p14:tracePt t="58808" x="5105400" y="2681288"/>
          <p14:tracePt t="58825" x="5000625" y="2690813"/>
          <p14:tracePt t="58842" x="4957763" y="2700338"/>
          <p14:tracePt t="58858" x="4924425" y="2709863"/>
          <p14:tracePt t="58875" x="4910138" y="2714625"/>
          <p14:tracePt t="58892" x="4895850" y="2714625"/>
          <p14:tracePt t="58908" x="4891088" y="2714625"/>
          <p14:tracePt t="58925" x="4881563" y="2714625"/>
          <p14:tracePt t="58942" x="4876800" y="2714625"/>
          <p14:tracePt t="58958" x="4872038" y="2714625"/>
          <p14:tracePt t="59068" x="4867275" y="2714625"/>
          <p14:tracePt t="59318" x="4872038" y="2719388"/>
          <p14:tracePt t="59325" x="4881563" y="2724150"/>
          <p14:tracePt t="59333" x="4900613" y="2733675"/>
          <p14:tracePt t="59358" x="4967288" y="2762250"/>
          <p14:tracePt t="59392" x="5067300" y="2824163"/>
          <p14:tracePt t="59408" x="5091113" y="2838450"/>
          <p14:tracePt t="59425" x="5110163" y="2843213"/>
          <p14:tracePt t="59442" x="5114925" y="2847975"/>
          <p14:tracePt t="59458" x="5124450" y="2857500"/>
          <p14:tracePt t="59475" x="5129213" y="2857500"/>
          <p14:tracePt t="59516" x="5129213" y="2862263"/>
          <p14:tracePt t="59525" x="5129213" y="2867025"/>
          <p14:tracePt t="59542" x="5129213" y="2881313"/>
          <p14:tracePt t="59558" x="5105400" y="2895600"/>
          <p14:tracePt t="59575" x="5062538" y="2928938"/>
          <p14:tracePt t="59592" x="5014913" y="2957513"/>
          <p14:tracePt t="59608" x="4981575" y="2981325"/>
          <p14:tracePt t="59625" x="4943475" y="3005138"/>
          <p14:tracePt t="59626" x="4924425" y="3019425"/>
          <p14:tracePt t="59642" x="4891088" y="3043238"/>
          <p14:tracePt t="59658" x="4862513" y="3071813"/>
          <p14:tracePt t="59675" x="4824413" y="3105150"/>
          <p14:tracePt t="59692" x="4762500" y="3171825"/>
          <p14:tracePt t="59708" x="4719638" y="3228975"/>
          <p14:tracePt t="59725" x="4691063" y="3267075"/>
          <p14:tracePt t="59742" x="4648200" y="3314700"/>
          <p14:tracePt t="59758" x="4567238" y="3471863"/>
          <p14:tracePt t="59775" x="4514850" y="3633788"/>
          <p14:tracePt t="59792" x="4481513" y="3729038"/>
          <p14:tracePt t="59808" x="4457700" y="3795713"/>
          <p14:tracePt t="59825" x="4429125" y="3933825"/>
          <p14:tracePt t="59842" x="4410075" y="4029075"/>
          <p14:tracePt t="59859" x="4405313" y="4110038"/>
          <p14:tracePt t="59875" x="4405313" y="4171950"/>
          <p14:tracePt t="59892" x="4405313" y="4229100"/>
          <p14:tracePt t="59908" x="4405313" y="4281488"/>
          <p14:tracePt t="59925" x="4414838" y="4329113"/>
          <p14:tracePt t="59942" x="4438650" y="4429125"/>
          <p14:tracePt t="59958" x="4462463" y="4491038"/>
          <p14:tracePt t="59975" x="4486275" y="4538663"/>
          <p14:tracePt t="59992" x="4510088" y="4567238"/>
          <p14:tracePt t="60008" x="4586288" y="4624388"/>
          <p14:tracePt t="60025" x="4643438" y="4657725"/>
          <p14:tracePt t="60042" x="4719638" y="4681538"/>
          <p14:tracePt t="60058" x="4781550" y="4695825"/>
          <p14:tracePt t="60075" x="4876800" y="4700588"/>
          <p14:tracePt t="60092" x="4967288" y="4700588"/>
          <p14:tracePt t="60108" x="5081588" y="4681538"/>
          <p14:tracePt t="60125" x="5224463" y="4652963"/>
          <p14:tracePt t="60142" x="5319713" y="4629150"/>
          <p14:tracePt t="60158" x="5414963" y="4576763"/>
          <p14:tracePt t="60175" x="5505450" y="4510088"/>
          <p14:tracePt t="60192" x="5629275" y="4410075"/>
          <p14:tracePt t="60208" x="5686425" y="4357688"/>
          <p14:tracePt t="60225" x="5738813" y="4295775"/>
          <p14:tracePt t="60242" x="5791200" y="4238625"/>
          <p14:tracePt t="60258" x="5872163" y="4100513"/>
          <p14:tracePt t="60275" x="5905500" y="3990975"/>
          <p14:tracePt t="60292" x="5934075" y="3905250"/>
          <p14:tracePt t="60308" x="5948363" y="3814763"/>
          <p14:tracePt t="60325" x="5967413" y="3609975"/>
          <p14:tracePt t="60342" x="5953125" y="3486150"/>
          <p14:tracePt t="60358" x="5948363" y="3390900"/>
          <p14:tracePt t="60375" x="5919788" y="3281363"/>
          <p14:tracePt t="60392" x="5895975" y="3200400"/>
          <p14:tracePt t="60408" x="5872163" y="3124200"/>
          <p14:tracePt t="60425" x="5848350" y="3076575"/>
          <p14:tracePt t="60442" x="5810250" y="3028950"/>
          <p14:tracePt t="60458" x="5772150" y="2990850"/>
          <p14:tracePt t="60475" x="5724525" y="2962275"/>
          <p14:tracePt t="60492" x="5672138" y="2938463"/>
          <p14:tracePt t="60508" x="5581650" y="2909888"/>
          <p14:tracePt t="60525" x="5529263" y="2890838"/>
          <p14:tracePt t="60542" x="5467350" y="2881313"/>
          <p14:tracePt t="60558" x="5395913" y="2867025"/>
          <p14:tracePt t="60575" x="5300663" y="2852738"/>
          <p14:tracePt t="60592" x="5257800" y="2847975"/>
          <p14:tracePt t="60608" x="5229225" y="2843213"/>
          <p14:tracePt t="60625" x="5186363" y="2843213"/>
          <p14:tracePt t="60642" x="5172075" y="2843213"/>
          <p14:tracePt t="60658" x="5162550" y="2843213"/>
          <p14:tracePt t="60675" x="5153025" y="2843213"/>
          <p14:tracePt t="60692" x="5148263" y="2843213"/>
          <p14:tracePt t="62182" x="5072063" y="2843213"/>
          <p14:tracePt t="62190" x="4962525" y="2852738"/>
          <p14:tracePt t="62197" x="4824413" y="2852738"/>
          <p14:tracePt t="62208" x="4638675" y="2867025"/>
          <p14:tracePt t="62226" x="4324350" y="2895600"/>
          <p14:tracePt t="62242" x="3800475" y="2943225"/>
          <p14:tracePt t="62259" x="3567113" y="2943225"/>
          <p14:tracePt t="62292" x="3176588" y="2909888"/>
          <p14:tracePt t="62325" x="2924175" y="2862263"/>
          <p14:tracePt t="62341" x="2838450" y="2847975"/>
          <p14:tracePt t="62358" x="2733675" y="2833688"/>
          <p14:tracePt t="62375" x="2681288" y="2828925"/>
          <p14:tracePt t="62391" x="2638425" y="2824163"/>
          <p14:tracePt t="62408" x="2605088" y="2824163"/>
          <p14:tracePt t="62425" x="2533650" y="2824163"/>
          <p14:tracePt t="62441" x="2476500" y="2824163"/>
          <p14:tracePt t="62458" x="2424113" y="2828925"/>
          <p14:tracePt t="62475" x="2362200" y="2843213"/>
          <p14:tracePt t="62491" x="2286000" y="2857500"/>
          <p14:tracePt t="62508" x="2238375" y="2862263"/>
          <p14:tracePt t="62525" x="2195513" y="2871788"/>
          <p14:tracePt t="62541" x="2143125" y="2881313"/>
          <p14:tracePt t="62558" x="2066925" y="2881313"/>
          <p14:tracePt t="62575" x="2019300" y="2881313"/>
          <p14:tracePt t="62591" x="1966913" y="2881313"/>
          <p14:tracePt t="62608" x="1905000" y="2881313"/>
          <p14:tracePt t="62625" x="1871663" y="2881313"/>
          <p14:tracePt t="62641" x="1843088" y="2881313"/>
          <p14:tracePt t="62658" x="1814513" y="2881313"/>
          <p14:tracePt t="62675" x="1766888" y="2881313"/>
          <p14:tracePt t="62691" x="1747838" y="2881313"/>
          <p14:tracePt t="62708" x="1724025" y="2881313"/>
          <p14:tracePt t="62725" x="1714500" y="2881313"/>
          <p14:tracePt t="62741" x="1704975" y="2881313"/>
          <p14:tracePt t="62758" x="1695450" y="2881313"/>
          <p14:tracePt t="62776" x="1690688" y="2881313"/>
          <p14:tracePt t="62792" x="1685925" y="2881313"/>
          <p14:tracePt t="62837" x="1685925" y="2876550"/>
          <p14:tracePt t="62845" x="1690688" y="2876550"/>
          <p14:tracePt t="62859" x="1709738" y="2871788"/>
          <p14:tracePt t="62875" x="1733550" y="2871788"/>
          <p14:tracePt t="62891" x="1771650" y="2871788"/>
          <p14:tracePt t="62908" x="1804988" y="2871788"/>
          <p14:tracePt t="62925" x="1885950" y="2900363"/>
          <p14:tracePt t="62941" x="1928813" y="2914650"/>
          <p14:tracePt t="62958" x="1971675" y="2924175"/>
          <p14:tracePt t="62977" x="2038350" y="2952750"/>
          <p14:tracePt t="62992" x="2076450" y="2962275"/>
          <p14:tracePt t="63008" x="2109788" y="2971800"/>
          <p14:tracePt t="63026" x="2138363" y="2976563"/>
          <p14:tracePt t="63042" x="2185988" y="2976563"/>
          <p14:tracePt t="63058" x="2214563" y="2976563"/>
          <p14:tracePt t="63075" x="2238375" y="2976563"/>
          <p14:tracePt t="63091" x="2257425" y="2976563"/>
          <p14:tracePt t="63108" x="2290763" y="2981325"/>
          <p14:tracePt t="63125" x="2309813" y="2981325"/>
          <p14:tracePt t="63141" x="2333625" y="2981325"/>
          <p14:tracePt t="63158" x="2352675" y="2981325"/>
          <p14:tracePt t="63175" x="2386013" y="2981325"/>
          <p14:tracePt t="63191" x="2409825" y="2981325"/>
          <p14:tracePt t="63208" x="2428875" y="2976563"/>
          <p14:tracePt t="63225" x="2476500" y="2971800"/>
          <p14:tracePt t="63241" x="2500313" y="2957513"/>
          <p14:tracePt t="63258" x="2528888" y="2952750"/>
          <p14:tracePt t="63275" x="2552700" y="2947988"/>
          <p14:tracePt t="63292" x="2590800" y="2924175"/>
          <p14:tracePt t="63308" x="2614613" y="2905125"/>
          <p14:tracePt t="63325" x="2624138" y="2890838"/>
          <p14:tracePt t="63341" x="2643188" y="2881313"/>
          <p14:tracePt t="63358" x="2662238" y="2857500"/>
          <p14:tracePt t="63375" x="2676525" y="2847975"/>
          <p14:tracePt t="63392" x="2686050" y="2838450"/>
          <p14:tracePt t="63408" x="2690813" y="2833688"/>
          <p14:tracePt t="63425" x="2695575" y="2828925"/>
          <p14:tracePt t="63476" x="2695575" y="2824163"/>
          <p14:tracePt t="63527" x="2700338" y="2819400"/>
          <p14:tracePt t="64292" x="2714625" y="2819400"/>
          <p14:tracePt t="64299" x="2724150" y="2819400"/>
          <p14:tracePt t="64308" x="2728913" y="2819400"/>
          <p14:tracePt t="64325" x="2743200" y="2819400"/>
          <p14:tracePt t="64342" x="2771775" y="2819400"/>
          <p14:tracePt t="64358" x="2790825" y="2819400"/>
          <p14:tracePt t="64392" x="2814638" y="2819400"/>
          <p14:tracePt t="64425" x="2838450" y="2819400"/>
          <p14:tracePt t="64441" x="2843213" y="2819400"/>
          <p14:tracePt t="64458" x="2857500" y="2819400"/>
          <p14:tracePt t="64475" x="2871788" y="2819400"/>
          <p14:tracePt t="64491" x="2881313" y="2819400"/>
          <p14:tracePt t="64508" x="2886075" y="2819400"/>
          <p14:tracePt t="64525" x="2900363" y="2819400"/>
          <p14:tracePt t="64541" x="2914650" y="2819400"/>
          <p14:tracePt t="64558" x="2928938" y="2819400"/>
          <p14:tracePt t="64575" x="2938463" y="2819400"/>
          <p14:tracePt t="64592" x="2957513" y="2819400"/>
          <p14:tracePt t="64608" x="2981325" y="2819400"/>
          <p14:tracePt t="64625" x="3000375" y="2819400"/>
          <p14:tracePt t="64642" x="3028950" y="2819400"/>
          <p14:tracePt t="64658" x="3076575" y="2819400"/>
          <p14:tracePt t="64675" x="3105150" y="2819400"/>
          <p14:tracePt t="64691" x="3138488" y="2819400"/>
          <p14:tracePt t="64708" x="3167063" y="2819400"/>
          <p14:tracePt t="64725" x="3200400" y="2819400"/>
          <p14:tracePt t="64741" x="3214688" y="2819400"/>
          <p14:tracePt t="64758" x="3228975" y="2819400"/>
          <p14:tracePt t="64775" x="3248025" y="2819400"/>
          <p14:tracePt t="64791" x="3271838" y="2819400"/>
          <p14:tracePt t="64808" x="3290888" y="2819400"/>
          <p14:tracePt t="64825" x="3314700" y="2819400"/>
          <p14:tracePt t="64841" x="3343275" y="2819400"/>
          <p14:tracePt t="64858" x="3367088" y="2819400"/>
          <p14:tracePt t="64875" x="3386138" y="2819400"/>
          <p14:tracePt t="64891" x="3409950" y="2819400"/>
          <p14:tracePt t="64908" x="3433763" y="2819400"/>
          <p14:tracePt t="64925" x="3452813" y="2814638"/>
          <p14:tracePt t="64941" x="3462338" y="2809875"/>
          <p14:tracePt t="64958" x="3476625" y="2809875"/>
          <p14:tracePt t="64975" x="3495675" y="2809875"/>
          <p14:tracePt t="64991" x="3505200" y="2809875"/>
          <p14:tracePt t="65008" x="3514725" y="2809875"/>
          <p14:tracePt t="65025" x="3529013" y="2805113"/>
          <p14:tracePt t="65041" x="3533775" y="2805113"/>
          <p14:tracePt t="65058" x="3543300" y="2805113"/>
          <p14:tracePt t="65075" x="3548063" y="2805113"/>
          <p14:tracePt t="65091" x="3557588" y="2805113"/>
          <p14:tracePt t="65108" x="3567113" y="2805113"/>
          <p14:tracePt t="65125" x="3571875" y="2805113"/>
          <p14:tracePt t="65141" x="3576638" y="2800350"/>
          <p14:tracePt t="65158" x="3586163" y="2795588"/>
          <p14:tracePt t="65175" x="3595688" y="2790825"/>
          <p14:tracePt t="65191" x="3600450" y="2790825"/>
          <p14:tracePt t="65208" x="3614738" y="2781300"/>
          <p14:tracePt t="65225" x="3624263" y="2776538"/>
          <p14:tracePt t="65241" x="3629025" y="2776538"/>
          <p14:tracePt t="65258" x="3633788" y="2771775"/>
          <p14:tracePt t="65275" x="3643313" y="2771775"/>
          <p14:tracePt t="65291" x="3648075" y="2771775"/>
          <p14:tracePt t="65393" x="3652838" y="2767013"/>
          <p14:tracePt t="65400" x="3652838" y="2762250"/>
          <p14:tracePt t="65408" x="3657600" y="2762250"/>
          <p14:tracePt t="65425" x="3662363" y="2752725"/>
          <p14:tracePt t="65441" x="3671888" y="2747963"/>
          <p14:tracePt t="65458" x="3681413" y="2738438"/>
          <p14:tracePt t="65475" x="3686175" y="2738438"/>
          <p14:tracePt t="65508" x="3690938" y="2738438"/>
          <p14:tracePt t="65555" x="3690938" y="2733675"/>
          <p14:tracePt t="65562" x="3690938" y="2728913"/>
          <p14:tracePt t="65576" x="3690938" y="2719388"/>
          <p14:tracePt t="65591" x="3686175" y="2695575"/>
          <p14:tracePt t="65608" x="3681413" y="2676525"/>
          <p14:tracePt t="65625" x="3671888" y="2652713"/>
          <p14:tracePt t="65642" x="3657600" y="2624138"/>
          <p14:tracePt t="65658" x="3638550" y="2609850"/>
          <p14:tracePt t="65675" x="3629025" y="2600325"/>
          <p14:tracePt t="65691" x="3609975" y="2586038"/>
          <p14:tracePt t="65708" x="3567113" y="2562225"/>
          <p14:tracePt t="65725" x="3529013" y="2543175"/>
          <p14:tracePt t="65741" x="3486150" y="2528888"/>
          <p14:tracePt t="65758" x="3433763" y="2524125"/>
          <p14:tracePt t="65775" x="3367088" y="2509838"/>
          <p14:tracePt t="65791" x="3338513" y="2505075"/>
          <p14:tracePt t="65808" x="3309938" y="2490788"/>
          <p14:tracePt t="65825" x="3286125" y="2490788"/>
          <p14:tracePt t="65841" x="3248025" y="2490788"/>
          <p14:tracePt t="65858" x="3224213" y="2490788"/>
          <p14:tracePt t="65875" x="3190875" y="2490788"/>
          <p14:tracePt t="65892" x="3143250" y="2500313"/>
          <p14:tracePt t="65908" x="3114675" y="2509838"/>
          <p14:tracePt t="65925" x="3086100" y="2519363"/>
          <p14:tracePt t="65941" x="3057525" y="2524125"/>
          <p14:tracePt t="65958" x="3019425" y="2533650"/>
          <p14:tracePt t="65975" x="3005138" y="2543175"/>
          <p14:tracePt t="65991" x="2990850" y="2547938"/>
          <p14:tracePt t="66008" x="2981325" y="2552700"/>
          <p14:tracePt t="66024" x="2962275" y="2566988"/>
          <p14:tracePt t="66041" x="2947988" y="2581275"/>
          <p14:tracePt t="66058" x="2938463" y="2605088"/>
          <p14:tracePt t="66074" x="2933700" y="2624138"/>
          <p14:tracePt t="66091" x="2919413" y="2652713"/>
          <p14:tracePt t="66108" x="2914650" y="2662238"/>
          <p14:tracePt t="66125" x="2914650" y="2671763"/>
          <p14:tracePt t="66141" x="2914650" y="2686050"/>
          <p14:tracePt t="66158" x="2914650" y="2700338"/>
          <p14:tracePt t="66174" x="2914650" y="2709863"/>
          <p14:tracePt t="66191" x="2919413" y="2724150"/>
          <p14:tracePt t="66208" x="2943225" y="2743200"/>
          <p14:tracePt t="66225" x="2971800" y="2757488"/>
          <p14:tracePt t="66241" x="3014663" y="2776538"/>
          <p14:tracePt t="66258" x="3052763" y="2781300"/>
          <p14:tracePt t="66275" x="3114675" y="2795588"/>
          <p14:tracePt t="66291" x="3157538" y="2795588"/>
          <p14:tracePt t="66308" x="3190875" y="2795588"/>
          <p14:tracePt t="66325" x="3252788" y="2795588"/>
          <p14:tracePt t="66341" x="3286125" y="2795588"/>
          <p14:tracePt t="66358" x="3324225" y="2786063"/>
          <p14:tracePt t="66375" x="3362325" y="2781300"/>
          <p14:tracePt t="66391" x="3414713" y="2767013"/>
          <p14:tracePt t="66408" x="3443288" y="2762250"/>
          <p14:tracePt t="66424" x="3481388" y="2757488"/>
          <p14:tracePt t="66441" x="3509963" y="2752725"/>
          <p14:tracePt t="66458" x="3557588" y="2738438"/>
          <p14:tracePt t="66475" x="3586163" y="2733675"/>
          <p14:tracePt t="66492" x="3629025" y="2719388"/>
          <p14:tracePt t="66509" x="3676650" y="2709863"/>
          <p14:tracePt t="66525" x="3705225" y="2705100"/>
          <p14:tracePt t="66541" x="3743325" y="2695575"/>
          <p14:tracePt t="66558" x="3767138" y="2681288"/>
          <p14:tracePt t="66576" x="3781425" y="2671763"/>
          <p14:tracePt t="66594" x="3786188" y="2667000"/>
          <p14:tracePt t="66613" x="3795713" y="2667000"/>
          <p14:tracePt t="66649" x="3800475" y="2667000"/>
          <p14:tracePt t="66746" x="3800475" y="2671763"/>
          <p14:tracePt t="66756" x="3786188" y="2676525"/>
          <p14:tracePt t="66763" x="3781425" y="2681288"/>
          <p14:tracePt t="66774" x="3762375" y="2705100"/>
          <p14:tracePt t="66791" x="3724275" y="2728913"/>
          <p14:tracePt t="66808" x="3676650" y="2752725"/>
          <p14:tracePt t="66824" x="3629025" y="2786063"/>
          <p14:tracePt t="66841" x="3605213" y="2795588"/>
          <p14:tracePt t="66858" x="3586163" y="2800350"/>
          <p14:tracePt t="66874" x="3576638" y="2805113"/>
          <p14:tracePt t="66891" x="3567113" y="2805113"/>
          <p14:tracePt t="66908" x="3557588" y="2805113"/>
          <p14:tracePt t="66925" x="3552825" y="2805113"/>
          <p14:tracePt t="67019" x="3552825" y="2809875"/>
          <p14:tracePt t="67029" x="3552825" y="2814638"/>
          <p14:tracePt t="67045" x="3552825" y="2819400"/>
          <p14:tracePt t="67060" x="3552825" y="2824163"/>
          <p14:tracePt t="67141" x="3552825" y="2828925"/>
          <p14:tracePt t="67155" x="3552825" y="2833688"/>
          <p14:tracePt t="67177" x="3557588" y="2838450"/>
          <p14:tracePt t="67185" x="3562350" y="2838450"/>
          <p14:tracePt t="67199" x="3567113" y="2838450"/>
          <p14:tracePt t="67208" x="3571875" y="2838450"/>
          <p14:tracePt t="67640" x="3581400" y="2843213"/>
          <p14:tracePt t="67647" x="3590925" y="2843213"/>
          <p14:tracePt t="67658" x="3600450" y="2852738"/>
          <p14:tracePt t="67674" x="3609975" y="2857500"/>
          <p14:tracePt t="67691" x="3633788" y="2857500"/>
          <p14:tracePt t="67724" x="3662363" y="2857500"/>
          <p14:tracePt t="67758" x="3676650" y="2862263"/>
          <p14:tracePt t="67774" x="3686175" y="2867025"/>
          <p14:tracePt t="67791" x="3695700" y="2871788"/>
          <p14:tracePt t="67808" x="3700463" y="2871788"/>
          <p14:tracePt t="67824" x="3709988" y="2881313"/>
          <p14:tracePt t="67841" x="3719513" y="2886075"/>
          <p14:tracePt t="67858" x="3729038" y="2890838"/>
          <p14:tracePt t="67874" x="3743325" y="2905125"/>
          <p14:tracePt t="67891" x="3748088" y="2914650"/>
          <p14:tracePt t="67908" x="3757613" y="2919413"/>
          <p14:tracePt t="67924" x="3767138" y="2924175"/>
          <p14:tracePt t="67941" x="3781425" y="2933700"/>
          <p14:tracePt t="67958" x="3790950" y="2943225"/>
          <p14:tracePt t="67974" x="3800475" y="2947988"/>
          <p14:tracePt t="67991" x="3810000" y="2952750"/>
          <p14:tracePt t="68008" x="3819525" y="2952750"/>
          <p14:tracePt t="68024" x="3824288" y="2952750"/>
          <p14:tracePt t="68041" x="3829050" y="2952750"/>
          <p14:tracePt t="68074" x="3833813" y="2952750"/>
          <p14:tracePt t="68091" x="3838575" y="2952750"/>
          <p14:tracePt t="68108" x="3843338" y="2952750"/>
          <p14:tracePt t="68124" x="3857625" y="2952750"/>
          <p14:tracePt t="68141" x="3871913" y="2952750"/>
          <p14:tracePt t="68158" x="3881438" y="2952750"/>
          <p14:tracePt t="68174" x="3890963" y="2952750"/>
          <p14:tracePt t="68191" x="3900488" y="2952750"/>
          <p14:tracePt t="68208" x="3910013" y="2952750"/>
          <p14:tracePt t="68224" x="3914775" y="2952750"/>
          <p14:tracePt t="68241" x="3919538" y="2952750"/>
          <p14:tracePt t="68258" x="3929063" y="2947988"/>
          <p14:tracePt t="68274" x="3938588" y="2943225"/>
          <p14:tracePt t="68291" x="3943350" y="2938463"/>
          <p14:tracePt t="68308" x="3952875" y="2928938"/>
          <p14:tracePt t="68324" x="3957638" y="2919413"/>
          <p14:tracePt t="68341" x="3967163" y="2914650"/>
          <p14:tracePt t="68358" x="3971925" y="2909888"/>
          <p14:tracePt t="68374" x="3981450" y="2900363"/>
          <p14:tracePt t="68391" x="3986213" y="2890838"/>
          <p14:tracePt t="68408" x="3995738" y="2886075"/>
          <p14:tracePt t="68424" x="4005263" y="2881313"/>
          <p14:tracePt t="68441" x="4029075" y="2871788"/>
          <p14:tracePt t="68458" x="4043363" y="2852738"/>
          <p14:tracePt t="68474" x="4067175" y="2843213"/>
          <p14:tracePt t="68491" x="4100513" y="2828925"/>
          <p14:tracePt t="68508" x="4129088" y="2824163"/>
          <p14:tracePt t="68524" x="4167188" y="2824163"/>
          <p14:tracePt t="68541" x="4200525" y="2824163"/>
          <p14:tracePt t="68558" x="4233863" y="2824163"/>
          <p14:tracePt t="68574" x="4252913" y="2824163"/>
          <p14:tracePt t="68591" x="4262438" y="2824163"/>
          <p14:tracePt t="68608" x="4267200" y="2824163"/>
          <p14:tracePt t="68624" x="4276725" y="2824163"/>
          <p14:tracePt t="68653" x="4276725" y="2828925"/>
          <p14:tracePt t="68668" x="4276725" y="2833688"/>
          <p14:tracePt t="68675" x="4276725" y="2838450"/>
          <p14:tracePt t="68691" x="4257675" y="2852738"/>
          <p14:tracePt t="68708" x="4224338" y="2862263"/>
          <p14:tracePt t="68724" x="4195763" y="2871788"/>
          <p14:tracePt t="68741" x="4148138" y="2871788"/>
          <p14:tracePt t="68758" x="4129088" y="2871788"/>
          <p14:tracePt t="68774" x="4110038" y="2857500"/>
          <p14:tracePt t="68791" x="4095750" y="2847975"/>
          <p14:tracePt t="68808" x="4086225" y="2814638"/>
          <p14:tracePt t="68824" x="4071938" y="2790825"/>
          <p14:tracePt t="68841" x="4071938" y="2776538"/>
          <p14:tracePt t="68858" x="4071938" y="2757488"/>
          <p14:tracePt t="68874" x="4071938" y="2747963"/>
          <p14:tracePt t="68891" x="4071938" y="2743200"/>
          <p14:tracePt t="68908" x="4071938" y="2738438"/>
          <p14:tracePt t="68947" x="4076700" y="2738438"/>
          <p14:tracePt t="68958" x="4081463" y="2738438"/>
          <p14:tracePt t="68974" x="4095750" y="2738438"/>
          <p14:tracePt t="68991" x="4124325" y="2747963"/>
          <p14:tracePt t="69008" x="4138613" y="2752725"/>
          <p14:tracePt t="69024" x="4143375" y="2757488"/>
          <p14:tracePt t="69041" x="4148138" y="2762250"/>
          <p14:tracePt t="69058" x="4152900" y="2771775"/>
          <p14:tracePt t="69074" x="4152900" y="2776538"/>
          <p14:tracePt t="69091" x="4152900" y="2786063"/>
          <p14:tracePt t="69108" x="4152900" y="2795588"/>
          <p14:tracePt t="69124" x="4138613" y="2833688"/>
          <p14:tracePt t="69141" x="4119563" y="2867025"/>
          <p14:tracePt t="69158" x="4105275" y="2886075"/>
          <p14:tracePt t="69175" x="4095750" y="2900363"/>
          <p14:tracePt t="69191" x="4086225" y="2905125"/>
          <p14:tracePt t="69208" x="4086225" y="2914650"/>
          <p14:tracePt t="69491" x="4157663" y="2905125"/>
          <p14:tracePt t="69498" x="4281488" y="2895600"/>
          <p14:tracePt t="69507" x="4371975" y="2881313"/>
          <p14:tracePt t="69524" x="4505325" y="2871788"/>
          <p14:tracePt t="69541" x="4595813" y="2871788"/>
          <p14:tracePt t="69558" x="4648200" y="2871788"/>
          <p14:tracePt t="69574" x="4667250" y="2871788"/>
          <p14:tracePt t="69591" x="4672013" y="2871788"/>
          <p14:tracePt t="69608" x="4676775" y="2871788"/>
          <p14:tracePt t="69851" x="4657725" y="2871788"/>
          <p14:tracePt t="69858" x="4638675" y="2871788"/>
          <p14:tracePt t="69865" x="4629150" y="2871788"/>
          <p14:tracePt t="69874" x="4619625" y="2871788"/>
          <p14:tracePt t="69891" x="4610100" y="2871788"/>
          <p14:tracePt t="69907" x="4605338" y="2871788"/>
          <p14:tracePt t="69924" x="4605338" y="2867025"/>
          <p14:tracePt t="69941" x="4619625" y="2862263"/>
          <p14:tracePt t="69958" x="4672013" y="2852738"/>
          <p14:tracePt t="69974" x="4762500" y="2847975"/>
          <p14:tracePt t="69991" x="4924425" y="2867025"/>
          <p14:tracePt t="70008" x="5062538" y="2900363"/>
          <p14:tracePt t="70024" x="5176838" y="2909888"/>
          <p14:tracePt t="70041" x="5319713" y="2933700"/>
          <p14:tracePt t="70058" x="5410200" y="2938463"/>
          <p14:tracePt t="70074" x="5491163" y="2947988"/>
          <p14:tracePt t="70091" x="5557838" y="2947988"/>
          <p14:tracePt t="70108" x="5638800" y="2947988"/>
          <p14:tracePt t="70124" x="5672138" y="2947988"/>
          <p14:tracePt t="70141" x="5700713" y="2947988"/>
          <p14:tracePt t="70158" x="5724525" y="2943225"/>
          <p14:tracePt t="70174" x="5743575" y="2933700"/>
          <p14:tracePt t="70191" x="5753100" y="2933700"/>
          <p14:tracePt t="70208" x="5767388" y="2933700"/>
          <p14:tracePt t="70225" x="5781675" y="2933700"/>
          <p14:tracePt t="70241" x="5791200" y="2933700"/>
          <p14:tracePt t="70257" x="5795963" y="2933700"/>
          <p14:tracePt t="70274" x="5800725" y="2933700"/>
          <p14:tracePt t="71386" x="5800725" y="2928938"/>
          <p14:tracePt t="71393" x="5800725" y="2924175"/>
          <p14:tracePt t="71408" x="5800725" y="2919413"/>
          <p14:tracePt t="71415" x="5800725" y="2914650"/>
          <p14:tracePt t="71430" x="5800725" y="2909888"/>
          <p14:tracePt t="71441" x="5800725" y="2905125"/>
          <p14:tracePt t="71457" x="5800725" y="2900363"/>
          <p14:tracePt t="71491" x="5762625" y="2876550"/>
          <p14:tracePt t="71524" x="5619750" y="2862263"/>
          <p14:tracePt t="71541" x="5476875" y="2862263"/>
          <p14:tracePt t="71557" x="5372100" y="2867025"/>
          <p14:tracePt t="71574" x="5248275" y="2876550"/>
          <p14:tracePt t="71591" x="5048250" y="2881313"/>
          <p14:tracePt t="71607" x="4943475" y="2890838"/>
          <p14:tracePt t="71624" x="4872038" y="2900363"/>
          <p14:tracePt t="71641" x="4824413" y="2900363"/>
          <p14:tracePt t="71657" x="4786313" y="2900363"/>
          <p14:tracePt t="71674" x="4772025" y="2900363"/>
          <p14:tracePt t="71691" x="4767263" y="2900363"/>
          <p14:tracePt t="71739" x="4767263" y="2895600"/>
          <p14:tracePt t="71746" x="4776788" y="2895600"/>
          <p14:tracePt t="71757" x="4781550" y="2890838"/>
          <p14:tracePt t="71774" x="4805363" y="2881313"/>
          <p14:tracePt t="71791" x="4829175" y="2862263"/>
          <p14:tracePt t="71807" x="4857750" y="2847975"/>
          <p14:tracePt t="71824" x="4891088" y="2819400"/>
          <p14:tracePt t="71841" x="4953000" y="2733675"/>
          <p14:tracePt t="71857" x="4986338" y="2686050"/>
          <p14:tracePt t="71874" x="5019675" y="2638425"/>
          <p14:tracePt t="71891" x="5048250" y="2595563"/>
          <p14:tracePt t="71907" x="5076825" y="2552700"/>
          <p14:tracePt t="71924" x="5110163" y="2519363"/>
          <p14:tracePt t="71941" x="5133975" y="2495550"/>
          <p14:tracePt t="71957" x="5162550" y="2476500"/>
          <p14:tracePt t="71974" x="5224463" y="2452688"/>
          <p14:tracePt t="71991" x="5262563" y="2443163"/>
          <p14:tracePt t="72007" x="5310188" y="2433638"/>
          <p14:tracePt t="72024" x="5386388" y="2428875"/>
          <p14:tracePt t="72041" x="5429250" y="2428875"/>
          <p14:tracePt t="72057" x="5467350" y="2428875"/>
          <p14:tracePt t="72074" x="5486400" y="2428875"/>
          <p14:tracePt t="72091" x="5505450" y="2428875"/>
          <p14:tracePt t="72107" x="5510213" y="2428875"/>
          <p14:tracePt t="72124" x="5519738" y="2428875"/>
          <p14:tracePt t="72141" x="5524500" y="2428875"/>
          <p14:tracePt t="72157" x="5529263" y="2428875"/>
          <p14:tracePt t="72179" x="5534025" y="2428875"/>
          <p14:tracePt t="72194" x="5538788" y="2428875"/>
          <p14:tracePt t="72208" x="5538788" y="2433638"/>
          <p14:tracePt t="72224" x="5543550" y="2443163"/>
          <p14:tracePt t="72241" x="5543550" y="2457450"/>
          <p14:tracePt t="72257" x="5543550" y="2476500"/>
          <p14:tracePt t="72274" x="5510213" y="2514600"/>
          <p14:tracePt t="72291" x="5434013" y="2552700"/>
          <p14:tracePt t="72307" x="5357813" y="2590800"/>
          <p14:tracePt t="72324" x="5272088" y="2605088"/>
          <p14:tracePt t="72341" x="5148263" y="2609850"/>
          <p14:tracePt t="72357" x="5053013" y="2590800"/>
          <p14:tracePt t="72374" x="4943475" y="2552700"/>
          <p14:tracePt t="72391" x="4867275" y="2486025"/>
          <p14:tracePt t="72407" x="4733925" y="2314575"/>
          <p14:tracePt t="72424" x="4667250" y="2214563"/>
          <p14:tracePt t="72441" x="4624388" y="2085975"/>
          <p14:tracePt t="72458" x="4581525" y="1866900"/>
          <p14:tracePt t="72474" x="4572000" y="1776413"/>
          <p14:tracePt t="72491" x="4572000" y="1704975"/>
          <p14:tracePt t="72507" x="4586288" y="1604963"/>
          <p14:tracePt t="72524" x="4619625" y="1419225"/>
          <p14:tracePt t="72541" x="4638675" y="1343025"/>
          <p14:tracePt t="72557" x="4662488" y="1290638"/>
          <p14:tracePt t="72574" x="4676775" y="1257300"/>
          <p14:tracePt t="72591" x="4729163" y="1204913"/>
          <p14:tracePt t="72607" x="4786313" y="1162050"/>
          <p14:tracePt t="72624" x="4862513" y="1123950"/>
          <p14:tracePt t="72641" x="4948238" y="1071563"/>
          <p14:tracePt t="72657" x="5010150" y="1052513"/>
          <p14:tracePt t="72674" x="5095875" y="1038225"/>
          <p14:tracePt t="72691" x="5210175" y="1042988"/>
          <p14:tracePt t="72708" x="5338763" y="1071563"/>
          <p14:tracePt t="72724" x="5400675" y="1085850"/>
          <p14:tracePt t="72741" x="5457825" y="1114425"/>
          <p14:tracePt t="72757" x="5510213" y="1147763"/>
          <p14:tracePt t="72774" x="5605463" y="1252538"/>
          <p14:tracePt t="72791" x="5686425" y="1381125"/>
          <p14:tracePt t="72807" x="5743575" y="1481138"/>
          <p14:tracePt t="72824" x="5772150" y="1566863"/>
          <p14:tracePt t="72841" x="5819775" y="1690688"/>
          <p14:tracePt t="72857" x="5843588" y="1785938"/>
          <p14:tracePt t="72874" x="5853113" y="1857375"/>
          <p14:tracePt t="72891" x="5853113" y="1924050"/>
          <p14:tracePt t="72907" x="5843588" y="1976438"/>
          <p14:tracePt t="72924" x="5815013" y="2019300"/>
          <p14:tracePt t="72941" x="5767388" y="2109788"/>
          <p14:tracePt t="72957" x="5648325" y="2262188"/>
          <p14:tracePt t="72974" x="5586413" y="2352675"/>
          <p14:tracePt t="72991" x="5524500" y="2409825"/>
          <p14:tracePt t="73007" x="5467350" y="2462213"/>
          <p14:tracePt t="73024" x="5376863" y="2528888"/>
          <p14:tracePt t="73041" x="5343525" y="2547938"/>
          <p14:tracePt t="73057" x="5295900" y="2562225"/>
          <p14:tracePt t="73074" x="5229225" y="2566988"/>
          <p14:tracePt t="73091" x="5176838" y="2552700"/>
          <p14:tracePt t="73107" x="5100638" y="2505075"/>
          <p14:tracePt t="73124" x="4995863" y="2419350"/>
          <p14:tracePt t="73141" x="4829175" y="2243138"/>
          <p14:tracePt t="73157" x="4743450" y="2143125"/>
          <p14:tracePt t="73174" x="4662488" y="2000250"/>
          <p14:tracePt t="73191" x="4591050" y="1824038"/>
          <p14:tracePt t="73207" x="4533900" y="1657350"/>
          <p14:tracePt t="73224" x="4514850" y="1557338"/>
          <p14:tracePt t="73241" x="4510088" y="1433513"/>
          <p14:tracePt t="73257" x="4519613" y="1304925"/>
          <p14:tracePt t="73275" x="4548188" y="1195388"/>
          <p14:tracePt t="73291" x="4576763" y="1143000"/>
          <p14:tracePt t="73307" x="4638675" y="1090613"/>
          <p14:tracePt t="73324" x="4805363" y="995363"/>
          <p14:tracePt t="73341" x="4914900" y="947738"/>
          <p14:tracePt t="73357" x="5029200" y="928688"/>
          <p14:tracePt t="73374" x="5162550" y="928688"/>
          <p14:tracePt t="73391" x="5324475" y="947738"/>
          <p14:tracePt t="73407" x="5400675" y="981075"/>
          <p14:tracePt t="73424" x="5467350" y="1014413"/>
          <p14:tracePt t="73441" x="5524500" y="1071563"/>
          <p14:tracePt t="73457" x="5638800" y="1252538"/>
          <p14:tracePt t="73474" x="5695950" y="1352550"/>
          <p14:tracePt t="73491" x="5729288" y="1438275"/>
          <p14:tracePt t="73507" x="5762625" y="1533525"/>
          <p14:tracePt t="73524" x="5795963" y="1738313"/>
          <p14:tracePt t="73541" x="5795963" y="1828800"/>
          <p14:tracePt t="73557" x="5786438" y="1890713"/>
          <p14:tracePt t="73574" x="5738813" y="2005013"/>
          <p14:tracePt t="73591" x="5691188" y="2109788"/>
          <p14:tracePt t="73607" x="5624513" y="2200275"/>
          <p14:tracePt t="73624" x="5562600" y="2262188"/>
          <p14:tracePt t="73641" x="5410200" y="2362200"/>
          <p14:tracePt t="73657" x="5305425" y="2395538"/>
          <p14:tracePt t="73674" x="5224463" y="2409825"/>
          <p14:tracePt t="73691" x="5133975" y="2409825"/>
          <p14:tracePt t="73707" x="4986338" y="2333625"/>
          <p14:tracePt t="73724" x="4891088" y="2219325"/>
          <p14:tracePt t="73741" x="4800600" y="2109788"/>
          <p14:tracePt t="73757" x="4691063" y="1800225"/>
          <p14:tracePt t="73774" x="4652963" y="1643063"/>
          <p14:tracePt t="73791" x="4648200" y="1462088"/>
          <p14:tracePt t="73807" x="4676775" y="1238250"/>
          <p14:tracePt t="73825" x="4767263" y="1028700"/>
          <p14:tracePt t="73841" x="4829175" y="947738"/>
          <p14:tracePt t="73857" x="4891088" y="890588"/>
          <p14:tracePt t="73874" x="4995863" y="814388"/>
          <p14:tracePt t="73890" x="5176838" y="776288"/>
          <p14:tracePt t="73907" x="5291138" y="800100"/>
          <p14:tracePt t="73924" x="5372100" y="862013"/>
          <p14:tracePt t="73941" x="5524500" y="1138238"/>
          <p14:tracePt t="73957" x="5576888" y="1300163"/>
          <p14:tracePt t="73974" x="5605463" y="1447800"/>
          <p14:tracePt t="73991" x="5610225" y="1614488"/>
          <p14:tracePt t="74007" x="5610225" y="1762125"/>
          <p14:tracePt t="74024" x="5600700" y="1824038"/>
          <p14:tracePt t="74041" x="5591175" y="1876425"/>
          <p14:tracePt t="74057" x="5576888" y="1924050"/>
          <p14:tracePt t="74074" x="5548313" y="2005013"/>
          <p14:tracePt t="74090" x="5534025" y="2043113"/>
          <p14:tracePt t="74107" x="5514975" y="2066925"/>
          <p14:tracePt t="74124" x="5510213" y="2076450"/>
          <p14:tracePt t="74125" x="5505450" y="2081213"/>
          <p14:tracePt t="74141" x="5500688" y="2085975"/>
          <p14:tracePt t="74157" x="5500688" y="2095500"/>
          <p14:tracePt t="74617" x="5500688" y="2100263"/>
          <p14:tracePt t="74626" x="5500688" y="2105025"/>
          <p14:tracePt t="74640" x="5500688" y="2109788"/>
          <p14:tracePt t="74647" x="5500688" y="2114550"/>
          <p14:tracePt t="74662" x="5500688" y="2119313"/>
          <p14:tracePt t="74674" x="5500688" y="2124075"/>
          <p14:tracePt t="74707" x="5514975" y="2147888"/>
          <p14:tracePt t="74740" x="5519738" y="2176463"/>
          <p14:tracePt t="74757" x="5519738" y="2185988"/>
          <p14:tracePt t="74774" x="5519738" y="2190750"/>
          <p14:tracePt t="74791" x="5519738" y="2195513"/>
          <p14:tracePt t="74824" x="5519738" y="2200275"/>
          <p14:tracePt t="74840" x="5524500" y="2214563"/>
          <p14:tracePt t="74857" x="5524500" y="2238375"/>
          <p14:tracePt t="74875" x="5524500" y="2262188"/>
          <p14:tracePt t="74891" x="5524500" y="2276475"/>
          <p14:tracePt t="74907" x="5524500" y="2281238"/>
          <p14:tracePt t="74924" x="5524500" y="2286000"/>
          <p14:tracePt t="74941" x="5524500" y="2295525"/>
          <p14:tracePt t="74957" x="5524500" y="2305050"/>
          <p14:tracePt t="75014" x="5524500" y="2309813"/>
          <p14:tracePt t="75021" x="5524500" y="2314575"/>
          <p14:tracePt t="75028" x="5524500" y="2324100"/>
          <p14:tracePt t="75041" x="5524500" y="2328863"/>
          <p14:tracePt t="75057" x="5524500" y="2347913"/>
          <p14:tracePt t="75074" x="5524500" y="2362200"/>
          <p14:tracePt t="75090" x="5524500" y="2381250"/>
          <p14:tracePt t="75107" x="5524500" y="2395538"/>
          <p14:tracePt t="75124" x="5514975" y="2414588"/>
          <p14:tracePt t="75140" x="5510213" y="2424113"/>
          <p14:tracePt t="75157" x="5500688" y="2433638"/>
          <p14:tracePt t="75174" x="5500688" y="2443163"/>
          <p14:tracePt t="75190" x="5476875" y="2462213"/>
          <p14:tracePt t="75207" x="5467350" y="2476500"/>
          <p14:tracePt t="75224" x="5453063" y="2486025"/>
          <p14:tracePt t="75241" x="5438775" y="2490788"/>
          <p14:tracePt t="75257" x="5419725" y="2500313"/>
          <p14:tracePt t="75274" x="5410200" y="2505075"/>
          <p14:tracePt t="75290" x="5391150" y="2509838"/>
          <p14:tracePt t="75307" x="5372100" y="2509838"/>
          <p14:tracePt t="75324" x="5367338" y="2509838"/>
          <p14:tracePt t="75340" x="5357813" y="2509838"/>
          <p14:tracePt t="75357" x="5353050" y="2509838"/>
          <p14:tracePt t="75645" x="5329238" y="2505075"/>
          <p14:tracePt t="75653" x="5281613" y="2471738"/>
          <p14:tracePt t="75660" x="5219700" y="2443163"/>
          <p14:tracePt t="75674" x="5081588" y="2381250"/>
          <p14:tracePt t="75690" x="4962525" y="2324100"/>
          <p14:tracePt t="75707" x="4867275" y="2247900"/>
          <p14:tracePt t="75724" x="4772025" y="2124075"/>
          <p14:tracePt t="75740" x="4676775" y="1924050"/>
          <p14:tracePt t="75757" x="4638675" y="1766888"/>
          <p14:tracePt t="75774" x="4624388" y="1562100"/>
          <p14:tracePt t="75790" x="4624388" y="1428750"/>
          <p14:tracePt t="75808" x="4652963" y="1162050"/>
          <p14:tracePt t="75824" x="4691063" y="981075"/>
          <p14:tracePt t="75840" x="4724400" y="862013"/>
          <p14:tracePt t="75857" x="4776788" y="785813"/>
          <p14:tracePt t="75874" x="4900613" y="671513"/>
          <p14:tracePt t="75890" x="4981575" y="604838"/>
          <p14:tracePt t="75907" x="5057775" y="576263"/>
          <p14:tracePt t="75925" x="5195888" y="566738"/>
          <p14:tracePt t="75941" x="5310188" y="590550"/>
          <p14:tracePt t="75958" x="5405438" y="619125"/>
          <p14:tracePt t="75975" x="5486400" y="666750"/>
          <p14:tracePt t="75992" x="5614988" y="842963"/>
          <p14:tracePt t="76008" x="5695950" y="985838"/>
          <p14:tracePt t="76024" x="5743575" y="1081088"/>
          <p14:tracePt t="76040" x="5786438" y="1181100"/>
          <p14:tracePt t="76057" x="5824538" y="1343025"/>
          <p14:tracePt t="76074" x="5843588" y="1438275"/>
          <p14:tracePt t="76090" x="5848350" y="1509713"/>
          <p14:tracePt t="76107" x="5848350" y="1609725"/>
          <p14:tracePt t="76124" x="5838825" y="1714500"/>
          <p14:tracePt t="76140" x="5805488" y="1843088"/>
          <p14:tracePt t="76157" x="5762625" y="1938338"/>
          <p14:tracePt t="76174" x="5667375" y="2047875"/>
          <p14:tracePt t="76190" x="5586413" y="2133600"/>
          <p14:tracePt t="76207" x="5505450" y="2195513"/>
          <p14:tracePt t="76224" x="5448300" y="2238375"/>
          <p14:tracePt t="76240" x="5395913" y="2266950"/>
          <p14:tracePt t="76257" x="5381625" y="2276475"/>
          <p14:tracePt t="76274" x="5376863" y="2281238"/>
          <p14:tracePt t="76291" x="5367338" y="2281238"/>
          <p14:tracePt t="76324" x="5362575" y="2281238"/>
          <p14:tracePt t="76395" x="5362575" y="2286000"/>
          <p14:tracePt t="76622" x="5343525" y="2309813"/>
          <p14:tracePt t="76629" x="5314950" y="2333625"/>
          <p14:tracePt t="76640" x="5286375" y="2362200"/>
          <p14:tracePt t="76657" x="5224463" y="2424113"/>
          <p14:tracePt t="76674" x="5124450" y="2514600"/>
          <p14:tracePt t="76690" x="5053013" y="2576513"/>
          <p14:tracePt t="76707" x="4967288" y="2633663"/>
          <p14:tracePt t="76724" x="4895850" y="2681288"/>
          <p14:tracePt t="76740" x="4805363" y="2724150"/>
          <p14:tracePt t="76757" x="4767263" y="2743200"/>
          <p14:tracePt t="76774" x="4724400" y="2752725"/>
          <p14:tracePt t="76791" x="4672013" y="2767013"/>
          <p14:tracePt t="76807" x="4624388" y="2776538"/>
          <p14:tracePt t="76824" x="4581525" y="2786063"/>
          <p14:tracePt t="76840" x="4548188" y="2790825"/>
          <p14:tracePt t="76857" x="4476750" y="2805113"/>
          <p14:tracePt t="76874" x="4433888" y="2814638"/>
          <p14:tracePt t="76890" x="4400550" y="2824163"/>
          <p14:tracePt t="76907" x="4362450" y="2828925"/>
          <p14:tracePt t="76924" x="4329113" y="2833688"/>
          <p14:tracePt t="76941" x="4314825" y="2833688"/>
          <p14:tracePt t="76957" x="4300538" y="2833688"/>
          <p14:tracePt t="76974" x="4286250" y="2838450"/>
          <p14:tracePt t="76990" x="4271963" y="2843213"/>
          <p14:tracePt t="77007" x="4262438" y="2847975"/>
          <p14:tracePt t="77024" x="4243388" y="2857500"/>
          <p14:tracePt t="77040" x="4224338" y="2867025"/>
          <p14:tracePt t="77057" x="4210050" y="2881313"/>
          <p14:tracePt t="77074" x="4186238" y="2890838"/>
          <p14:tracePt t="77090" x="4171950" y="2895600"/>
          <p14:tracePt t="77107" x="4138613" y="2905125"/>
          <p14:tracePt t="77124" x="4114800" y="2914650"/>
          <p14:tracePt t="77140" x="4086225" y="2924175"/>
          <p14:tracePt t="77157" x="4043363" y="2924175"/>
          <p14:tracePt t="77174" x="3990975" y="2924175"/>
          <p14:tracePt t="77190" x="3962400" y="2919413"/>
          <p14:tracePt t="77207" x="3933825" y="2905125"/>
          <p14:tracePt t="77224" x="3895725" y="2881313"/>
          <p14:tracePt t="77240" x="3881438" y="2867025"/>
          <p14:tracePt t="77257" x="3867150" y="2838450"/>
          <p14:tracePt t="77274" x="3871913" y="2776538"/>
          <p14:tracePt t="77290" x="3924300" y="2600325"/>
          <p14:tracePt t="77307" x="3957638" y="2524125"/>
          <p14:tracePt t="77324" x="4000500" y="2481263"/>
          <p14:tracePt t="77340" x="4052888" y="2447925"/>
          <p14:tracePt t="77357" x="4143375" y="2443163"/>
          <p14:tracePt t="77374" x="4191000" y="2481263"/>
          <p14:tracePt t="77390" x="4233863" y="2552700"/>
          <p14:tracePt t="77408" x="4276725" y="2633663"/>
          <p14:tracePt t="77424" x="4281488" y="2662238"/>
          <p14:tracePt t="77441" x="4295775" y="2686050"/>
          <p14:tracePt t="77457" x="4295775" y="2705100"/>
          <p14:tracePt t="77474" x="4295775" y="2738438"/>
          <p14:tracePt t="77491" x="4305300" y="2767013"/>
          <p14:tracePt t="77508" x="4319588" y="2790825"/>
          <p14:tracePt t="77524" x="4329113" y="2805113"/>
          <p14:tracePt t="77540" x="4376738" y="2838450"/>
          <p14:tracePt t="77557" x="4405313" y="2847975"/>
          <p14:tracePt t="77574" x="4433888" y="2867025"/>
          <p14:tracePt t="77590" x="4457700" y="2871788"/>
          <p14:tracePt t="77607" x="4471988" y="2881313"/>
          <p14:tracePt t="77624" x="4476750" y="2881313"/>
          <p14:tracePt t="77640" x="4481513" y="2881313"/>
          <p14:tracePt t="77725" x="4486275" y="2881313"/>
          <p14:tracePt t="77797" x="4491038" y="2881313"/>
          <p14:tracePt t="78043" x="4514850" y="2881313"/>
          <p14:tracePt t="78058" x="4572000" y="2881313"/>
          <p14:tracePt t="78074" x="4619625" y="2881313"/>
          <p14:tracePt t="78091" x="4714875" y="2895600"/>
          <p14:tracePt t="78107" x="4786313" y="2909888"/>
          <p14:tracePt t="78124" x="4867275" y="2919413"/>
          <p14:tracePt t="78140" x="4938713" y="2924175"/>
          <p14:tracePt t="78174" x="5048250" y="2924175"/>
          <p14:tracePt t="78207" x="5133975" y="2924175"/>
          <p14:tracePt t="78224" x="5210175" y="2924175"/>
          <p14:tracePt t="78240" x="5267325" y="2924175"/>
          <p14:tracePt t="78257" x="5324475" y="2924175"/>
          <p14:tracePt t="78274" x="5367338" y="2924175"/>
          <p14:tracePt t="78290" x="5429250" y="2924175"/>
          <p14:tracePt t="78307" x="5472113" y="2924175"/>
          <p14:tracePt t="78323" x="5500688" y="2919413"/>
          <p14:tracePt t="78341" x="5548313" y="2909888"/>
          <p14:tracePt t="78357" x="5576888" y="2905125"/>
          <p14:tracePt t="78374" x="5605463" y="2900363"/>
          <p14:tracePt t="78390" x="5629275" y="2895600"/>
          <p14:tracePt t="78407" x="5667375" y="2881313"/>
          <p14:tracePt t="78424" x="5686425" y="2881313"/>
          <p14:tracePt t="78440" x="5700713" y="2881313"/>
          <p14:tracePt t="78457" x="5705475" y="2881313"/>
          <p14:tracePt t="78474" x="5710238" y="2881313"/>
          <p14:tracePt t="78490" x="5710238" y="2876550"/>
          <p14:tracePt t="78507" x="5710238" y="2871788"/>
          <p14:tracePt t="78524" x="5686425" y="2847975"/>
          <p14:tracePt t="78540" x="5638800" y="2805113"/>
          <p14:tracePt t="78557" x="5581650" y="2752725"/>
          <p14:tracePt t="78573" x="5524500" y="2709863"/>
          <p14:tracePt t="78590" x="5429250" y="2652713"/>
          <p14:tracePt t="78607" x="5362575" y="2624138"/>
          <p14:tracePt t="78624" x="5295900" y="2600325"/>
          <p14:tracePt t="78640" x="5224463" y="2586038"/>
          <p14:tracePt t="78657" x="5129213" y="2571750"/>
          <p14:tracePt t="78674" x="5072063" y="2571750"/>
          <p14:tracePt t="78690" x="4995863" y="2571750"/>
          <p14:tracePt t="78707" x="4910138" y="2576513"/>
          <p14:tracePt t="78724" x="4791075" y="2600325"/>
          <p14:tracePt t="78741" x="4729163" y="2609850"/>
          <p14:tracePt t="78757" x="4686300" y="2628900"/>
          <p14:tracePt t="78774" x="4629150" y="2657475"/>
          <p14:tracePt t="78790" x="4600575" y="2667000"/>
          <p14:tracePt t="78807" x="4576763" y="2686050"/>
          <p14:tracePt t="78824" x="4552950" y="2700338"/>
          <p14:tracePt t="78840" x="4519613" y="2733675"/>
          <p14:tracePt t="78857" x="4500563" y="2747963"/>
          <p14:tracePt t="78874" x="4486275" y="2757488"/>
          <p14:tracePt t="78890" x="4476750" y="2776538"/>
          <p14:tracePt t="78907" x="4467225" y="2786063"/>
          <p14:tracePt t="78924" x="4467225" y="2790825"/>
          <p14:tracePt t="78941" x="4467225" y="2800350"/>
          <p14:tracePt t="78957" x="4471988" y="2809875"/>
          <p14:tracePt t="78973" x="4491038" y="2824163"/>
          <p14:tracePt t="78990" x="4519613" y="2843213"/>
          <p14:tracePt t="79007" x="4572000" y="2857500"/>
          <p14:tracePt t="79024" x="4672013" y="2886075"/>
          <p14:tracePt t="79040" x="4743450" y="2900363"/>
          <p14:tracePt t="79057" x="4824413" y="2905125"/>
          <p14:tracePt t="79073" x="4895850" y="2914650"/>
          <p14:tracePt t="79090" x="4972050" y="2928938"/>
          <p14:tracePt t="79107" x="5014913" y="2928938"/>
          <p14:tracePt t="79124" x="5062538" y="2928938"/>
          <p14:tracePt t="79140" x="5114925" y="2928938"/>
          <p14:tracePt t="79157" x="5186363" y="2928938"/>
          <p14:tracePt t="79173" x="5257800" y="2928938"/>
          <p14:tracePt t="79190" x="5305425" y="2928938"/>
          <p14:tracePt t="79207" x="5367338" y="2928938"/>
          <p14:tracePt t="79224" x="5410200" y="2928938"/>
          <p14:tracePt t="79240" x="5453063" y="2928938"/>
          <p14:tracePt t="79257" x="5486400" y="2928938"/>
          <p14:tracePt t="79274" x="5548313" y="2928938"/>
          <p14:tracePt t="79290" x="5591175" y="2933700"/>
          <p14:tracePt t="79307" x="5629275" y="2938463"/>
          <p14:tracePt t="79323" x="5657850" y="2938463"/>
          <p14:tracePt t="79340" x="5700713" y="2938463"/>
          <p14:tracePt t="79357" x="5724525" y="2938463"/>
          <p14:tracePt t="79373" x="5743575" y="2938463"/>
          <p14:tracePt t="79390" x="5776913" y="2938463"/>
          <p14:tracePt t="79407" x="5786438" y="2938463"/>
          <p14:tracePt t="79423" x="5800725" y="2938463"/>
          <p14:tracePt t="79440" x="5815013" y="2938463"/>
          <p14:tracePt t="79457" x="5829300" y="2938463"/>
          <p14:tracePt t="79474" x="5834063" y="2938463"/>
          <p14:tracePt t="79490" x="5843588" y="2938463"/>
          <p14:tracePt t="79507" x="5848350" y="2938463"/>
          <p14:tracePt t="79540" x="5853113" y="2938463"/>
          <p14:tracePt t="79557" x="5862638" y="2938463"/>
          <p14:tracePt t="79574" x="5867400" y="2938463"/>
          <p14:tracePt t="79590" x="5886450" y="2938463"/>
          <p14:tracePt t="79607" x="5900738" y="2938463"/>
          <p14:tracePt t="79623" x="5910263" y="2938463"/>
          <p14:tracePt t="79640" x="5929313" y="2938463"/>
          <p14:tracePt t="79657" x="5934075" y="2938463"/>
          <p14:tracePt t="79673" x="5938838" y="2933700"/>
          <p14:tracePt t="79690" x="5948363" y="2933700"/>
          <p14:tracePt t="79707" x="5957888" y="2924175"/>
          <p14:tracePt t="79724" x="5962650" y="2919413"/>
          <p14:tracePt t="79740" x="5967413" y="2919413"/>
          <p14:tracePt t="79757" x="5972175" y="2919413"/>
          <p14:tracePt t="79847" x="5962650" y="2919413"/>
          <p14:tracePt t="79854" x="5953125" y="2924175"/>
          <p14:tracePt t="79862" x="5943600" y="2933700"/>
          <p14:tracePt t="79874" x="5929313" y="2933700"/>
          <p14:tracePt t="79890" x="5905500" y="2943225"/>
          <p14:tracePt t="79907" x="5886450" y="2947988"/>
          <p14:tracePt t="79923" x="5876925" y="2947988"/>
          <p14:tracePt t="79940" x="5867400" y="2947988"/>
          <p14:tracePt t="79957" x="5853113" y="2933700"/>
          <p14:tracePt t="79973" x="5838825" y="2905125"/>
          <p14:tracePt t="79990" x="5824538" y="2871788"/>
          <p14:tracePt t="80007" x="5805488" y="2838450"/>
          <p14:tracePt t="80023" x="5786438" y="2757488"/>
          <p14:tracePt t="80040" x="5776913" y="2714625"/>
          <p14:tracePt t="80057" x="5776913" y="2676525"/>
          <p14:tracePt t="80074" x="5776913" y="2638425"/>
          <p14:tracePt t="80090" x="5781675" y="2619375"/>
          <p14:tracePt t="80107" x="5791200" y="2605088"/>
          <p14:tracePt t="80123" x="5800725" y="2595563"/>
          <p14:tracePt t="80140" x="5819775" y="2586038"/>
          <p14:tracePt t="80157" x="5843588" y="2581275"/>
          <p14:tracePt t="80173" x="5862638" y="2581275"/>
          <p14:tracePt t="80190" x="5881688" y="2581275"/>
          <p14:tracePt t="80207" x="5910263" y="2609850"/>
          <p14:tracePt t="80223" x="5919788" y="2647950"/>
          <p14:tracePt t="80240" x="5938838" y="2681288"/>
          <p14:tracePt t="80257" x="5948363" y="2724150"/>
          <p14:tracePt t="80273" x="5948363" y="2752725"/>
          <p14:tracePt t="80290" x="5948363" y="2771775"/>
          <p14:tracePt t="80307" x="5948363" y="2795588"/>
          <p14:tracePt t="80323" x="5938838" y="2824163"/>
          <p14:tracePt t="80340" x="5929313" y="2843213"/>
          <p14:tracePt t="80357" x="5905500" y="2862263"/>
          <p14:tracePt t="80373" x="5872163" y="2886075"/>
          <p14:tracePt t="80390" x="5834063" y="2905125"/>
          <p14:tracePt t="80407" x="5810250" y="2909888"/>
          <p14:tracePt t="80423" x="5786438" y="2905125"/>
          <p14:tracePt t="80440" x="5772150" y="2895600"/>
          <p14:tracePt t="80457" x="5748338" y="2852738"/>
          <p14:tracePt t="80473" x="5734050" y="2809875"/>
          <p14:tracePt t="80490" x="5729288" y="2781300"/>
          <p14:tracePt t="80507" x="5729288" y="2747963"/>
          <p14:tracePt t="80523" x="5729288" y="2719388"/>
          <p14:tracePt t="80540" x="5734050" y="2709863"/>
          <p14:tracePt t="80557" x="5738813" y="2700338"/>
          <p14:tracePt t="80574" x="5748338" y="2700338"/>
          <p14:tracePt t="80590" x="5753100" y="2700338"/>
          <p14:tracePt t="80607" x="5767388" y="2705100"/>
          <p14:tracePt t="80623" x="5781675" y="2714625"/>
          <p14:tracePt t="80625" x="5786438" y="2719388"/>
          <p14:tracePt t="80640" x="5795963" y="2733675"/>
          <p14:tracePt t="80657" x="5800725" y="2743200"/>
          <p14:tracePt t="80673" x="5805488" y="2762250"/>
          <p14:tracePt t="80690" x="5815013" y="2776538"/>
          <p14:tracePt t="80707" x="5819775" y="2781300"/>
          <p14:tracePt t="80723" x="5819775" y="2786063"/>
          <p14:tracePt t="80740" x="5819775" y="2790825"/>
          <p14:tracePt t="81043" x="5838825" y="2790825"/>
          <p14:tracePt t="81051" x="5867400" y="2790825"/>
          <p14:tracePt t="81058" x="5891213" y="2790825"/>
          <p14:tracePt t="81074" x="5924550" y="2790825"/>
          <p14:tracePt t="81090" x="5953125" y="2790825"/>
          <p14:tracePt t="81107" x="5976938" y="2790825"/>
          <p14:tracePt t="81124" x="6000750" y="2790825"/>
          <p14:tracePt t="81140" x="6015038" y="2781300"/>
          <p14:tracePt t="81157" x="6034088" y="2776538"/>
          <p14:tracePt t="81174" x="6043613" y="2771775"/>
          <p14:tracePt t="81190" x="6053138" y="2762250"/>
          <p14:tracePt t="81207" x="6062663" y="2752725"/>
          <p14:tracePt t="81223" x="6067425" y="2747963"/>
          <p14:tracePt t="81240" x="6076950" y="2733675"/>
          <p14:tracePt t="81257" x="6086475" y="2714625"/>
          <p14:tracePt t="81273" x="6091238" y="2705100"/>
          <p14:tracePt t="81290" x="6096000" y="2695575"/>
          <p14:tracePt t="81307" x="6100763" y="2690813"/>
          <p14:tracePt t="81323" x="6100763" y="2686050"/>
          <p14:tracePt t="81366" x="6100763" y="2681288"/>
          <p14:tracePt t="81425" x="6105525" y="2681288"/>
          <p14:tracePt t="81433" x="6110288" y="2681288"/>
          <p14:tracePt t="81440" x="6115050" y="2681288"/>
          <p14:tracePt t="81457" x="6129338" y="2690813"/>
          <p14:tracePt t="81473" x="6138863" y="2705100"/>
          <p14:tracePt t="81490" x="6157913" y="2724150"/>
          <p14:tracePt t="81507" x="6172200" y="2743200"/>
          <p14:tracePt t="81523" x="6176963" y="2747963"/>
          <p14:tracePt t="81540" x="6181725" y="2752725"/>
          <p14:tracePt t="81557" x="6186488" y="2762250"/>
          <p14:tracePt t="81573" x="6186488" y="2771775"/>
          <p14:tracePt t="81590" x="6186488" y="2776538"/>
          <p14:tracePt t="81607" x="6186488" y="2781300"/>
          <p14:tracePt t="81640" x="6176963" y="2781300"/>
          <p14:tracePt t="81674" x="6176963" y="2786063"/>
          <p14:tracePt t="81712" x="6176963" y="2790825"/>
          <p14:tracePt t="81719" x="6172200" y="2790825"/>
          <p14:tracePt t="81726" x="6167438" y="2795588"/>
          <p14:tracePt t="81740" x="6167438" y="2800350"/>
          <p14:tracePt t="81757" x="6129338" y="2838450"/>
          <p14:tracePt t="81773" x="6105525" y="2876550"/>
          <p14:tracePt t="81790" x="6048375" y="2947988"/>
          <p14:tracePt t="81807" x="5934075" y="3057525"/>
          <p14:tracePt t="81823" x="5843588" y="3114675"/>
          <p14:tracePt t="81840" x="5767388" y="3152775"/>
          <p14:tracePt t="81857" x="5705475" y="3176588"/>
          <p14:tracePt t="81873" x="5657850" y="3200400"/>
          <p14:tracePt t="81890" x="5619750" y="3205163"/>
          <p14:tracePt t="81907" x="5586413" y="3209925"/>
          <p14:tracePt t="81923" x="5543550" y="3209925"/>
          <p14:tracePt t="81940" x="5448300" y="3209925"/>
          <p14:tracePt t="81957" x="5381625" y="3209925"/>
          <p14:tracePt t="81973" x="5319713" y="3209925"/>
          <p14:tracePt t="81990" x="5238750" y="3209925"/>
          <p14:tracePt t="82007" x="5181600" y="3209925"/>
          <p14:tracePt t="82023" x="5110163" y="3209925"/>
          <p14:tracePt t="82040" x="5005388" y="3200400"/>
          <p14:tracePt t="82057" x="4857750" y="3186113"/>
          <p14:tracePt t="82073" x="4762500" y="3176588"/>
          <p14:tracePt t="82090" x="4695825" y="3171825"/>
          <p14:tracePt t="82107" x="4591050" y="3162300"/>
          <p14:tracePt t="82123" x="4419600" y="3143250"/>
          <p14:tracePt t="82140" x="4305300" y="3128963"/>
          <p14:tracePt t="82157" x="4191000" y="3109913"/>
          <p14:tracePt t="82173" x="4057650" y="3095625"/>
          <p14:tracePt t="82190" x="3876675" y="3100388"/>
          <p14:tracePt t="82207" x="3738563" y="3114675"/>
          <p14:tracePt t="82223" x="3571875" y="3143250"/>
          <p14:tracePt t="82240" x="3319463" y="3205163"/>
          <p14:tracePt t="82257" x="3190875" y="3238500"/>
          <p14:tracePt t="82273" x="3052763" y="3271838"/>
          <p14:tracePt t="82290" x="2914650" y="3314700"/>
          <p14:tracePt t="82307" x="2747963" y="3390900"/>
          <p14:tracePt t="82323" x="2643188" y="3467100"/>
          <p14:tracePt t="82340" x="2552700" y="3562350"/>
          <p14:tracePt t="82357" x="2471738" y="3643313"/>
          <p14:tracePt t="82373" x="2362200" y="3738563"/>
          <p14:tracePt t="82390" x="2295525" y="3819525"/>
          <p14:tracePt t="82407" x="2238375" y="3905250"/>
          <p14:tracePt t="82424" x="2185988" y="4019550"/>
          <p14:tracePt t="82440" x="2157413" y="4086225"/>
          <p14:tracePt t="82457" x="2138363" y="4129088"/>
          <p14:tracePt t="82473" x="2133600" y="4167188"/>
          <p14:tracePt t="82490" x="2124075" y="4257675"/>
          <p14:tracePt t="82507" x="2133600" y="4343400"/>
          <p14:tracePt t="82523" x="2176463" y="4429125"/>
          <p14:tracePt t="82540" x="2219325" y="4495800"/>
          <p14:tracePt t="82556" x="2352675" y="4595813"/>
          <p14:tracePt t="82573" x="2452688" y="4652963"/>
          <p14:tracePt t="82590" x="2590800" y="4695825"/>
          <p14:tracePt t="82606" x="2728913" y="4729163"/>
          <p14:tracePt t="82623" x="2943225" y="4748213"/>
          <p14:tracePt t="82640" x="3086100" y="4733925"/>
          <p14:tracePt t="82657" x="3276600" y="4714875"/>
          <p14:tracePt t="82673" x="3576638" y="4691063"/>
          <p14:tracePt t="82690" x="3790950" y="4681538"/>
          <p14:tracePt t="82706" x="4000500" y="4662488"/>
          <p14:tracePt t="82723" x="4191000" y="4643438"/>
          <p14:tracePt t="82740" x="4467225" y="4614863"/>
          <p14:tracePt t="82756" x="4638675" y="4591050"/>
          <p14:tracePt t="82773" x="4810125" y="4552950"/>
          <p14:tracePt t="82790" x="4976813" y="4510088"/>
          <p14:tracePt t="82806" x="5210175" y="4429125"/>
          <p14:tracePt t="82823" x="5353050" y="4367213"/>
          <p14:tracePt t="82840" x="5500688" y="4305300"/>
          <p14:tracePt t="82857" x="5686425" y="4191000"/>
          <p14:tracePt t="82873" x="5776913" y="4110038"/>
          <p14:tracePt t="82890" x="5872163" y="3986213"/>
          <p14:tracePt t="82907" x="5953125" y="3862388"/>
          <p14:tracePt t="82923" x="6019800" y="3676650"/>
          <p14:tracePt t="82940" x="6029325" y="3538538"/>
          <p14:tracePt t="82957" x="6015038" y="3405188"/>
          <p14:tracePt t="82974" x="5948363" y="3248025"/>
          <p14:tracePt t="82990" x="5886450" y="3176588"/>
          <p14:tracePt t="83006" x="5795963" y="3109913"/>
          <p14:tracePt t="83023" x="5710238" y="3071813"/>
          <p14:tracePt t="83040" x="5648325" y="3052763"/>
          <p14:tracePt t="83057" x="5614988" y="3038475"/>
          <p14:tracePt t="83073" x="5605463" y="3038475"/>
          <p14:tracePt t="83090" x="5600700" y="3038475"/>
          <p14:tracePt t="83107" x="5591175" y="3038475"/>
          <p14:tracePt t="83123" x="5586413" y="3038475"/>
          <p14:tracePt t="83140" x="5581650" y="3028950"/>
          <p14:tracePt t="83156" x="5557838" y="3005138"/>
          <p14:tracePt t="83173" x="5438775" y="2919413"/>
          <p14:tracePt t="83190" x="5305425" y="2852738"/>
          <p14:tracePt t="83207" x="5210175" y="2800350"/>
          <p14:tracePt t="83223" x="5124450" y="2771775"/>
          <p14:tracePt t="83240" x="5033963" y="2743200"/>
          <p14:tracePt t="83257" x="4995863" y="2728913"/>
          <p14:tracePt t="83273" x="4953000" y="2719388"/>
          <p14:tracePt t="83290" x="4886325" y="2705100"/>
          <p14:tracePt t="83306" x="4833938" y="2705100"/>
          <p14:tracePt t="83323" x="4791075" y="2705100"/>
          <p14:tracePt t="83340" x="4748213" y="2705100"/>
          <p14:tracePt t="83357" x="4691063" y="2705100"/>
          <p14:tracePt t="83373" x="4662488" y="2705100"/>
          <p14:tracePt t="83390" x="4638675" y="2705100"/>
          <p14:tracePt t="83407" x="4624388" y="2705100"/>
          <p14:tracePt t="83423" x="4610100" y="2705100"/>
          <p14:tracePt t="83440" x="4605338" y="2705100"/>
          <p14:tracePt t="83456" x="4600575" y="2705100"/>
          <p14:tracePt t="83540" x="4600575" y="2709863"/>
          <p14:tracePt t="83548" x="4605338" y="2709863"/>
          <p14:tracePt t="83556" x="4614863" y="2714625"/>
          <p14:tracePt t="83573" x="4648200" y="2724150"/>
          <p14:tracePt t="83590" x="4719638" y="2743200"/>
          <p14:tracePt t="83607" x="4862513" y="2767013"/>
          <p14:tracePt t="83623" x="4943475" y="2776538"/>
          <p14:tracePt t="83640" x="5014913" y="2781300"/>
          <p14:tracePt t="83656" x="5086350" y="2795588"/>
          <p14:tracePt t="83673" x="5172075" y="2809875"/>
          <p14:tracePt t="83690" x="5229225" y="2809875"/>
          <p14:tracePt t="83706" x="5291138" y="2809875"/>
          <p14:tracePt t="83723" x="5357813" y="2824163"/>
          <p14:tracePt t="83740" x="5410200" y="2828925"/>
          <p14:tracePt t="83756" x="5457825" y="2828925"/>
          <p14:tracePt t="83773" x="5495925" y="2833688"/>
          <p14:tracePt t="83790" x="5553075" y="2833688"/>
          <p14:tracePt t="83806" x="5600700" y="2828925"/>
          <p14:tracePt t="83823" x="5629275" y="2824163"/>
          <p14:tracePt t="83840" x="5662613" y="2814638"/>
          <p14:tracePt t="83857" x="5705475" y="2790825"/>
          <p14:tracePt t="83873" x="5729288" y="2781300"/>
          <p14:tracePt t="83890" x="5743575" y="2771775"/>
          <p14:tracePt t="83907" x="5757863" y="2762250"/>
          <p14:tracePt t="83923" x="5776913" y="2752725"/>
          <p14:tracePt t="83940" x="5786438" y="2747963"/>
          <p14:tracePt t="83956" x="5786438" y="2743200"/>
          <p14:tracePt t="83973" x="5786438" y="2714625"/>
          <p14:tracePt t="83990" x="5762625" y="2676525"/>
          <p14:tracePt t="84006" x="5724525" y="2633663"/>
          <p14:tracePt t="84023" x="5643563" y="2566988"/>
          <p14:tracePt t="84040" x="5495925" y="2500313"/>
          <p14:tracePt t="84056" x="5381625" y="2476500"/>
          <p14:tracePt t="84073" x="5224463" y="2476500"/>
          <p14:tracePt t="84090" x="5072063" y="2481263"/>
          <p14:tracePt t="84106" x="4905375" y="2514600"/>
          <p14:tracePt t="84123" x="4824413" y="2528888"/>
          <p14:tracePt t="84140" x="4757738" y="2557463"/>
          <p14:tracePt t="84157" x="4695825" y="2581275"/>
          <p14:tracePt t="84173" x="4672013" y="2595563"/>
          <p14:tracePt t="84190" x="4662488" y="2605088"/>
          <p14:tracePt t="84206" x="4652963" y="2614613"/>
          <p14:tracePt t="84223" x="4643438" y="2619375"/>
          <p14:tracePt t="84240" x="4638675" y="2628900"/>
          <p14:tracePt t="84256" x="4633913" y="2643188"/>
          <p14:tracePt t="84273" x="4633913" y="2657475"/>
          <p14:tracePt t="84290" x="4633913" y="2676525"/>
          <p14:tracePt t="84306" x="4633913" y="2695575"/>
          <p14:tracePt t="84323" x="4643438" y="2705100"/>
          <p14:tracePt t="84340" x="4662488" y="2719388"/>
          <p14:tracePt t="84356" x="4700588" y="2743200"/>
          <p14:tracePt t="84373" x="4733925" y="2747963"/>
          <p14:tracePt t="84390" x="4762500" y="2762250"/>
          <p14:tracePt t="84407" x="4800600" y="2767013"/>
          <p14:tracePt t="84423" x="4829175" y="2767013"/>
          <p14:tracePt t="84440" x="4872038" y="2771775"/>
          <p14:tracePt t="84456" x="4914900" y="2786063"/>
          <p14:tracePt t="84473" x="4972050" y="2786063"/>
          <p14:tracePt t="84490" x="5000625" y="2786063"/>
          <p14:tracePt t="84507" x="5014913" y="2786063"/>
          <p14:tracePt t="84523" x="5019675" y="2786063"/>
          <p14:tracePt t="84540" x="5029200" y="2786063"/>
          <p14:tracePt t="84556" x="5033963" y="2786063"/>
          <p14:tracePt t="86889" x="5014913" y="2795588"/>
          <p14:tracePt t="86897" x="4967288" y="2814638"/>
          <p14:tracePt t="86906" x="4905375" y="2847975"/>
          <p14:tracePt t="86924" x="4676775" y="2947988"/>
          <p14:tracePt t="86940" x="4381500" y="3086100"/>
          <p14:tracePt t="86956" x="3990975" y="3243263"/>
          <p14:tracePt t="86973" x="3795713" y="3305175"/>
          <p14:tracePt t="87007" x="3538538" y="3390900"/>
          <p14:tracePt t="87040" x="3390900" y="3419475"/>
          <p14:tracePt t="87056" x="3328988" y="3424238"/>
          <p14:tracePt t="87073" x="3252788" y="3438525"/>
          <p14:tracePt t="87090" x="3214688" y="3438525"/>
          <p14:tracePt t="87106" x="3176588" y="3438525"/>
          <p14:tracePt t="87123" x="3133725" y="3443288"/>
          <p14:tracePt t="87124" x="3114675" y="3448050"/>
          <p14:tracePt t="87140" x="3071813" y="3448050"/>
          <p14:tracePt t="87156" x="3028950" y="3448050"/>
          <p14:tracePt t="87173" x="2995613" y="3448050"/>
          <p14:tracePt t="87190" x="2933700" y="3448050"/>
          <p14:tracePt t="87206" x="2886075" y="3448050"/>
          <p14:tracePt t="87223" x="2843213" y="3448050"/>
          <p14:tracePt t="87240" x="2795588" y="3448050"/>
          <p14:tracePt t="87257" x="2733675" y="3433763"/>
          <p14:tracePt t="87273" x="2700338" y="3429000"/>
          <p14:tracePt t="87290" x="2671763" y="3419475"/>
          <p14:tracePt t="87306" x="2647950" y="3414713"/>
          <p14:tracePt t="87323" x="2614613" y="3400425"/>
          <p14:tracePt t="87340" x="2600325" y="3395663"/>
          <p14:tracePt t="87356" x="2590800" y="3386138"/>
          <p14:tracePt t="87373" x="2586038" y="3386138"/>
          <p14:tracePt t="87390" x="2576513" y="3386138"/>
          <p14:tracePt t="87618" x="2581275" y="3386138"/>
          <p14:tracePt t="87624" x="2590800" y="3381375"/>
          <p14:tracePt t="87631" x="2595563" y="3381375"/>
          <p14:tracePt t="87639" x="2614613" y="3376613"/>
          <p14:tracePt t="87657" x="2657475" y="3376613"/>
          <p14:tracePt t="87674" x="2728913" y="3362325"/>
          <p14:tracePt t="87690" x="2876550" y="3343275"/>
          <p14:tracePt t="87706" x="2981325" y="3338513"/>
          <p14:tracePt t="87723" x="3114675" y="3319463"/>
          <p14:tracePt t="87739" x="3295650" y="3290888"/>
          <p14:tracePt t="87756" x="3524250" y="3257550"/>
          <p14:tracePt t="87773" x="3648075" y="3233738"/>
          <p14:tracePt t="87790" x="3743325" y="3209925"/>
          <p14:tracePt t="87806" x="3805238" y="3195638"/>
          <p14:tracePt t="87823" x="3867150" y="3181350"/>
          <p14:tracePt t="87840" x="3881438" y="3176588"/>
          <p14:tracePt t="87856" x="3890963" y="3176588"/>
          <p14:tracePt t="87874" x="3900488" y="3176588"/>
          <p14:tracePt t="87890" x="3905250" y="3176588"/>
          <p14:tracePt t="88270" x="3905250" y="3167063"/>
          <p14:tracePt t="88277" x="3905250" y="3157538"/>
          <p14:tracePt t="88289" x="3905250" y="3152775"/>
          <p14:tracePt t="88308" x="3905250" y="3138488"/>
          <p14:tracePt t="88324" x="3905250" y="3128963"/>
          <p14:tracePt t="88341" x="3905250" y="3119438"/>
          <p14:tracePt t="88357" x="3890963" y="3100388"/>
          <p14:tracePt t="88390" x="3762375" y="3057525"/>
          <p14:tracePt t="88425" x="3633788" y="3033713"/>
          <p14:tracePt t="88441" x="3590925" y="3033713"/>
          <p14:tracePt t="88457" x="3538538" y="3033713"/>
          <p14:tracePt t="88474" x="3481388" y="3033713"/>
          <p14:tracePt t="88490" x="3395663" y="3038475"/>
          <p14:tracePt t="88506" x="3352800" y="3048000"/>
          <p14:tracePt t="88523" x="3309938" y="3062288"/>
          <p14:tracePt t="88540" x="3271838" y="3086100"/>
          <p14:tracePt t="88556" x="3200400" y="3167063"/>
          <p14:tracePt t="88573" x="3152775" y="3233738"/>
          <p14:tracePt t="88589" x="3109913" y="3290888"/>
          <p14:tracePt t="88608" x="3005138" y="3505200"/>
          <p14:tracePt t="88624" x="2952750" y="3652838"/>
          <p14:tracePt t="88640" x="2928938" y="3748088"/>
          <p14:tracePt t="88657" x="2919413" y="3843338"/>
          <p14:tracePt t="88676" x="2919413" y="4043363"/>
          <p14:tracePt t="88690" x="2947988" y="4148138"/>
          <p14:tracePt t="88707" x="2976563" y="4214813"/>
          <p14:tracePt t="88724" x="3005138" y="4267200"/>
          <p14:tracePt t="88741" x="3067050" y="4338638"/>
          <p14:tracePt t="88757" x="3133725" y="4381500"/>
          <p14:tracePt t="88773" x="3219450" y="4429125"/>
          <p14:tracePt t="88789" x="3328988" y="4471988"/>
          <p14:tracePt t="88806" x="3467100" y="4481513"/>
          <p14:tracePt t="88823" x="3557588" y="4481513"/>
          <p14:tracePt t="88839" x="3671888" y="4476750"/>
          <p14:tracePt t="88858" x="3829050" y="4462463"/>
          <p14:tracePt t="88873" x="3914775" y="4438650"/>
          <p14:tracePt t="88890" x="4000500" y="4414838"/>
          <p14:tracePt t="88906" x="4095750" y="4371975"/>
          <p14:tracePt t="88923" x="4243388" y="4300538"/>
          <p14:tracePt t="88940" x="4324350" y="4229100"/>
          <p14:tracePt t="88956" x="4410075" y="4133850"/>
          <p14:tracePt t="88973" x="4486275" y="4033838"/>
          <p14:tracePt t="88991" x="4576763" y="3881438"/>
          <p14:tracePt t="89007" x="4629150" y="3724275"/>
          <p14:tracePt t="89024" x="4657725" y="3562350"/>
          <p14:tracePt t="89040" x="4662488" y="3452813"/>
          <p14:tracePt t="89056" x="4662488" y="3333750"/>
          <p14:tracePt t="89073" x="4638675" y="3252788"/>
          <p14:tracePt t="89090" x="4610100" y="3186113"/>
          <p14:tracePt t="89106" x="4586288" y="3148013"/>
          <p14:tracePt t="89123" x="4519613" y="3095625"/>
          <p14:tracePt t="89139" x="4462463" y="3067050"/>
          <p14:tracePt t="89156" x="4400550" y="3043238"/>
          <p14:tracePt t="89173" x="4310063" y="3024188"/>
          <p14:tracePt t="89189" x="4257675" y="3009900"/>
          <p14:tracePt t="89206" x="4200525" y="3005138"/>
          <p14:tracePt t="89223" x="4143375" y="3005138"/>
          <p14:tracePt t="89240" x="4029075" y="3005138"/>
          <p14:tracePt t="89256" x="3943350" y="3028950"/>
          <p14:tracePt t="89273" x="3881438" y="3057525"/>
          <p14:tracePt t="89289" x="3800475" y="3095625"/>
          <p14:tracePt t="89306" x="3686175" y="3176588"/>
          <p14:tracePt t="89323" x="3595688" y="3224213"/>
          <p14:tracePt t="89339" x="3519488" y="3271838"/>
          <p14:tracePt t="89356" x="3438525" y="3324225"/>
          <p14:tracePt t="89373" x="3338513" y="3419475"/>
          <p14:tracePt t="89390" x="3262313" y="3533775"/>
          <p14:tracePt t="89406" x="3195638" y="3643313"/>
          <p14:tracePt t="89423" x="3128963" y="3767138"/>
          <p14:tracePt t="89440" x="3090863" y="3876675"/>
          <p14:tracePt t="89456" x="3071813" y="3981450"/>
          <p14:tracePt t="89473" x="3067050" y="4081463"/>
          <p14:tracePt t="89489" x="3081338" y="4162425"/>
          <p14:tracePt t="89506" x="3100388" y="4191000"/>
          <p14:tracePt t="89523" x="3124200" y="4224338"/>
          <p14:tracePt t="89539" x="3152775" y="4252913"/>
          <p14:tracePt t="89556" x="3248025" y="4310063"/>
          <p14:tracePt t="89573" x="3314700" y="4338638"/>
          <p14:tracePt t="89589" x="3376613" y="4367213"/>
          <p14:tracePt t="89606" x="3490913" y="4405313"/>
          <p14:tracePt t="89623" x="3543300" y="4424363"/>
          <p14:tracePt t="89639" x="3605213" y="4438650"/>
          <p14:tracePt t="89656" x="3667125" y="4452938"/>
          <p14:tracePt t="89673" x="3776663" y="4438650"/>
          <p14:tracePt t="89689" x="3852863" y="4405313"/>
          <p14:tracePt t="89706" x="3929063" y="4367213"/>
          <p14:tracePt t="89723" x="3995738" y="4324350"/>
          <p14:tracePt t="89739" x="4110038" y="4200525"/>
          <p14:tracePt t="89756" x="4210050" y="4057650"/>
          <p14:tracePt t="89773" x="4276725" y="3933825"/>
          <p14:tracePt t="89790" x="4348163" y="3724275"/>
          <p14:tracePt t="89806" x="4367213" y="3581400"/>
          <p14:tracePt t="89823" x="4352925" y="3476625"/>
          <p14:tracePt t="89840" x="4333875" y="3424238"/>
          <p14:tracePt t="89856" x="4281488" y="3357563"/>
          <p14:tracePt t="89873" x="4243388" y="3324225"/>
          <p14:tracePt t="89889" x="4195763" y="3290888"/>
          <p14:tracePt t="89906" x="4143375" y="3271838"/>
          <p14:tracePt t="89923" x="4052888" y="3252788"/>
          <p14:tracePt t="89940" x="4010025" y="3252788"/>
          <p14:tracePt t="89956" x="3981450" y="3252788"/>
          <p14:tracePt t="89973" x="3967163" y="3252788"/>
          <p14:tracePt t="89990" x="3957638" y="3252788"/>
          <p14:tracePt t="90006" x="3952875" y="3252788"/>
          <p14:tracePt t="90023" x="3948113" y="3252788"/>
          <p14:tracePt t="90039" x="3943350" y="3252788"/>
          <p14:tracePt t="90518" x="3981450" y="3224213"/>
          <p14:tracePt t="90525" x="4029075" y="3190875"/>
          <p14:tracePt t="90533" x="4081463" y="3148013"/>
          <p14:tracePt t="90540" x="4119563" y="3109913"/>
          <p14:tracePt t="90556" x="4210050" y="3043238"/>
          <p14:tracePt t="90573" x="4291013" y="2986088"/>
          <p14:tracePt t="90606" x="4357688" y="2938463"/>
          <p14:tracePt t="90639" x="4371975" y="2924175"/>
          <p14:tracePt t="90656" x="4371975" y="2914650"/>
          <p14:tracePt t="90673" x="4371975" y="2909888"/>
          <p14:tracePt t="90689" x="4348163" y="2895600"/>
          <p14:tracePt t="90706" x="4295775" y="2881313"/>
          <p14:tracePt t="90723" x="4181475" y="2867025"/>
          <p14:tracePt t="90739" x="4067175" y="2871788"/>
          <p14:tracePt t="90756" x="3962400" y="2886075"/>
          <p14:tracePt t="90773" x="3886200" y="2914650"/>
          <p14:tracePt t="90789" x="3795713" y="3000375"/>
          <p14:tracePt t="90806" x="3733800" y="3081338"/>
          <p14:tracePt t="90823" x="3686175" y="3157538"/>
          <p14:tracePt t="90840" x="3633788" y="3276600"/>
          <p14:tracePt t="90856" x="3581400" y="3538538"/>
          <p14:tracePt t="90873" x="3581400" y="3662363"/>
          <p14:tracePt t="90889" x="3581400" y="3781425"/>
          <p14:tracePt t="90906" x="3609975" y="3976688"/>
          <p14:tracePt t="90923" x="3633788" y="4062413"/>
          <p14:tracePt t="90939" x="3667125" y="4119563"/>
          <p14:tracePt t="90956" x="3719513" y="4176713"/>
          <p14:tracePt t="90973" x="3848100" y="4267200"/>
          <p14:tracePt t="90989" x="3938588" y="4305300"/>
          <p14:tracePt t="91006" x="4010025" y="4319588"/>
          <p14:tracePt t="91023" x="4071938" y="4333875"/>
          <p14:tracePt t="91039" x="4186238" y="4348163"/>
          <p14:tracePt t="91056" x="4281488" y="4357688"/>
          <p14:tracePt t="91073" x="4371975" y="4357688"/>
          <p14:tracePt t="91089" x="4500563" y="4348163"/>
          <p14:tracePt t="91106" x="4605338" y="4324350"/>
          <p14:tracePt t="91123" x="4710113" y="4281488"/>
          <p14:tracePt t="91139" x="4829175" y="4229100"/>
          <p14:tracePt t="91156" x="4962525" y="4143375"/>
          <p14:tracePt t="91173" x="5038725" y="4076700"/>
          <p14:tracePt t="91189" x="5110163" y="4005263"/>
          <p14:tracePt t="91206" x="5162550" y="3948113"/>
          <p14:tracePt t="91223" x="5233988" y="3871913"/>
          <p14:tracePt t="91239" x="5272088" y="3814763"/>
          <p14:tracePt t="91256" x="5310188" y="3705225"/>
          <p14:tracePt t="91273" x="5329238" y="3581400"/>
          <p14:tracePt t="91289" x="5314950" y="3429000"/>
          <p14:tracePt t="91306" x="5276850" y="3343275"/>
          <p14:tracePt t="91323" x="5219700" y="3243263"/>
          <p14:tracePt t="91339" x="5124450" y="3114675"/>
          <p14:tracePt t="91356" x="5043488" y="3052763"/>
          <p14:tracePt t="91373" x="4943475" y="2990850"/>
          <p14:tracePt t="91389" x="4848225" y="2967038"/>
          <p14:tracePt t="91406" x="4752975" y="2962275"/>
          <p14:tracePt t="91423" x="4700588" y="2962275"/>
          <p14:tracePt t="91439" x="4662488" y="2976563"/>
          <p14:tracePt t="91456" x="4633913" y="2981325"/>
          <p14:tracePt t="91473" x="4619625" y="2990850"/>
          <p14:tracePt t="91490" x="4610100" y="2990850"/>
          <p14:tracePt t="91506" x="4605338" y="2990850"/>
          <p14:tracePt t="91523" x="4600575" y="2990850"/>
          <p14:tracePt t="92507" x="4643438" y="2981325"/>
          <p14:tracePt t="92515" x="4700588" y="2967038"/>
          <p14:tracePt t="92522" x="4757738" y="2947988"/>
          <p14:tracePt t="92539" x="4843463" y="2919413"/>
          <p14:tracePt t="92556" x="4914900" y="2905125"/>
          <p14:tracePt t="92573" x="5053013" y="2905125"/>
          <p14:tracePt t="92606" x="5229225" y="2924175"/>
          <p14:tracePt t="92639" x="5362575" y="2933700"/>
          <p14:tracePt t="92656" x="5414963" y="2933700"/>
          <p14:tracePt t="92673" x="5457825" y="2933700"/>
          <p14:tracePt t="92689" x="5500688" y="2933700"/>
          <p14:tracePt t="92706" x="5557838" y="2933700"/>
          <p14:tracePt t="92722" x="5600700" y="2933700"/>
          <p14:tracePt t="92739" x="5648325" y="2919413"/>
          <p14:tracePt t="92756" x="5681663" y="2914650"/>
          <p14:tracePt t="92772" x="5715000" y="2909888"/>
          <p14:tracePt t="92789" x="5724525" y="2909888"/>
          <p14:tracePt t="92806" x="5734050" y="2909888"/>
          <p14:tracePt t="92823" x="5743575" y="2909888"/>
          <p14:tracePt t="92839" x="5748338" y="2909888"/>
          <p14:tracePt t="92856" x="5753100" y="2909888"/>
          <p14:tracePt t="92889" x="5762625" y="2909888"/>
          <p14:tracePt t="96480" x="5753100" y="2909888"/>
          <p14:tracePt t="96488" x="5743575" y="2909888"/>
          <p14:tracePt t="96495" x="5724525" y="2909888"/>
          <p14:tracePt t="96506" x="5715000" y="2909888"/>
          <p14:tracePt t="96522" x="5676900" y="2909888"/>
          <p14:tracePt t="96539" x="5629275" y="2909888"/>
          <p14:tracePt t="96572" x="5557838" y="2924175"/>
          <p14:tracePt t="96606" x="5476875" y="2924175"/>
          <p14:tracePt t="96622" x="5448300" y="2924175"/>
          <p14:tracePt t="96639" x="5424488" y="2924175"/>
          <p14:tracePt t="96655" x="5395913" y="2928938"/>
          <p14:tracePt t="96672" x="5357813" y="2928938"/>
          <p14:tracePt t="96689" x="5329238" y="2928938"/>
          <p14:tracePt t="96705" x="5295900" y="2928938"/>
          <p14:tracePt t="96722" x="5233988" y="2928938"/>
          <p14:tracePt t="96739" x="5181600" y="2919413"/>
          <p14:tracePt t="96755" x="5133975" y="2914650"/>
          <p14:tracePt t="96772" x="5095875" y="2909888"/>
          <p14:tracePt t="96789" x="5033963" y="2909888"/>
          <p14:tracePt t="96805" x="4991100" y="2900363"/>
          <p14:tracePt t="96822" x="4948238" y="2900363"/>
          <p14:tracePt t="96839" x="4891088" y="2895600"/>
          <p14:tracePt t="96855" x="4805363" y="2881313"/>
          <p14:tracePt t="96872" x="4752975" y="2881313"/>
          <p14:tracePt t="96889" x="4719638" y="2876550"/>
          <p14:tracePt t="96906" x="4681538" y="2871788"/>
          <p14:tracePt t="96922" x="4633913" y="2871788"/>
          <p14:tracePt t="96939" x="4591050" y="2862263"/>
          <p14:tracePt t="96955" x="4548188" y="2857500"/>
          <p14:tracePt t="96972" x="4486275" y="2852738"/>
          <p14:tracePt t="96989" x="4452938" y="2852738"/>
          <p14:tracePt t="97005" x="4424363" y="2852738"/>
          <p14:tracePt t="97022" x="4400550" y="2852738"/>
          <p14:tracePt t="97039" x="4376738" y="2852738"/>
          <p14:tracePt t="97055" x="4371975" y="2852738"/>
          <p14:tracePt t="97072" x="4367213" y="2852738"/>
          <p14:tracePt t="97089" x="4357688" y="2852738"/>
          <p14:tracePt t="97164" x="4362450" y="2852738"/>
          <p14:tracePt t="97171" x="4371975" y="2847975"/>
          <p14:tracePt t="97178" x="4391025" y="2847975"/>
          <p14:tracePt t="97189" x="4414838" y="2847975"/>
          <p14:tracePt t="97206" x="4476750" y="2838450"/>
          <p14:tracePt t="97222" x="4591050" y="2833688"/>
          <p14:tracePt t="97239" x="4691063" y="2833688"/>
          <p14:tracePt t="97255" x="4805363" y="2833688"/>
          <p14:tracePt t="97272" x="4905375" y="2833688"/>
          <p14:tracePt t="97289" x="5019675" y="2833688"/>
          <p14:tracePt t="97306" x="5072063" y="2833688"/>
          <p14:tracePt t="97322" x="5129213" y="2833688"/>
          <p14:tracePt t="97339" x="5186363" y="2828925"/>
          <p14:tracePt t="97355" x="5262563" y="2819400"/>
          <p14:tracePt t="97372" x="5324475" y="2819400"/>
          <p14:tracePt t="97389" x="5367338" y="2814638"/>
          <p14:tracePt t="97406" x="5424488" y="2809875"/>
          <p14:tracePt t="97422" x="5462588" y="2795588"/>
          <p14:tracePt t="97439" x="5491163" y="2790825"/>
          <p14:tracePt t="97455" x="5514975" y="2781300"/>
          <p14:tracePt t="97472" x="5548313" y="2771775"/>
          <p14:tracePt t="97489" x="5562600" y="2762250"/>
          <p14:tracePt t="97505" x="5572125" y="2757488"/>
          <p14:tracePt t="97522" x="5576888" y="2752725"/>
          <p14:tracePt t="97539" x="5581650" y="2733675"/>
          <p14:tracePt t="97555" x="5576888" y="2705100"/>
          <p14:tracePt t="97572" x="5548313" y="2657475"/>
          <p14:tracePt t="97589" x="5505450" y="2609850"/>
          <p14:tracePt t="97605" x="5438775" y="2571750"/>
          <p14:tracePt t="97622" x="5362575" y="2543175"/>
          <p14:tracePt t="97639" x="5291138" y="2528888"/>
          <p14:tracePt t="97656" x="5214938" y="2528888"/>
          <p14:tracePt t="97672" x="5181600" y="2543175"/>
          <p14:tracePt t="97689" x="5133975" y="2566988"/>
          <p14:tracePt t="97706" x="5086350" y="2600325"/>
          <p14:tracePt t="97722" x="5024438" y="2652713"/>
          <p14:tracePt t="97739" x="4986338" y="2676525"/>
          <p14:tracePt t="97755" x="4938713" y="2705100"/>
          <p14:tracePt t="97772" x="4895850" y="2728913"/>
          <p14:tracePt t="97789" x="4838700" y="2752725"/>
          <p14:tracePt t="97805" x="4810125" y="2771775"/>
          <p14:tracePt t="97822" x="4772025" y="2781300"/>
          <p14:tracePt t="97839" x="4724400" y="2800350"/>
          <p14:tracePt t="97855" x="4695825" y="2805113"/>
          <p14:tracePt t="97872" x="4672013" y="2819400"/>
          <p14:tracePt t="97889" x="4643438" y="2828925"/>
          <p14:tracePt t="97905" x="4610100" y="2843213"/>
          <p14:tracePt t="97922" x="4600575" y="2852738"/>
          <p14:tracePt t="97939" x="4591050" y="2857500"/>
          <p14:tracePt t="97955" x="4581525" y="2857500"/>
          <p14:tracePt t="97972" x="4576763" y="2857500"/>
          <p14:tracePt t="98016" x="4581525" y="2857500"/>
          <p14:tracePt t="98023" x="4595813" y="2857500"/>
          <p14:tracePt t="98039" x="4648200" y="2852738"/>
          <p14:tracePt t="98055" x="4762500" y="2838450"/>
          <p14:tracePt t="98072" x="4895850" y="2838450"/>
          <p14:tracePt t="98089" x="5043488" y="2838450"/>
          <p14:tracePt t="98105" x="5086350" y="2838450"/>
          <p14:tracePt t="98122" x="5114925" y="2843213"/>
          <p14:tracePt t="98139" x="5129213" y="2843213"/>
          <p14:tracePt t="98155" x="5133975" y="2843213"/>
          <p14:tracePt t="98172" x="5133975" y="2847975"/>
          <p14:tracePt t="98189" x="5133975" y="2852738"/>
          <p14:tracePt t="98205" x="5133975" y="2862263"/>
          <p14:tracePt t="98222" x="5133975" y="2867025"/>
          <p14:tracePt t="98332" x="5133975" y="2871788"/>
          <p14:tracePt t="98346" x="5124450" y="2886075"/>
          <p14:tracePt t="98353" x="5114925" y="2890838"/>
          <p14:tracePt t="98361" x="5086350" y="2909888"/>
          <p14:tracePt t="98372" x="5043488" y="2943225"/>
          <p14:tracePt t="98389" x="4943475" y="3009900"/>
          <p14:tracePt t="98405" x="4791075" y="3138488"/>
          <p14:tracePt t="98422" x="4652963" y="3305175"/>
          <p14:tracePt t="98439" x="4505325" y="3524250"/>
          <p14:tracePt t="98455" x="4395788" y="3671888"/>
          <p14:tracePt t="98472" x="4238625" y="4005263"/>
          <p14:tracePt t="98489" x="4186238" y="4133850"/>
          <p14:tracePt t="98505" x="4157663" y="4210050"/>
          <p14:tracePt t="98522" x="4133850" y="4281488"/>
          <p14:tracePt t="98539" x="4133850" y="4324350"/>
          <p14:tracePt t="98555" x="4138613" y="4362450"/>
          <p14:tracePt t="98572" x="4148138" y="4395788"/>
          <p14:tracePt t="98589" x="4200525" y="4433888"/>
          <p14:tracePt t="98605" x="4271963" y="4457700"/>
          <p14:tracePt t="98622" x="4371975" y="4471988"/>
          <p14:tracePt t="98639" x="4491038" y="4452938"/>
          <p14:tracePt t="98655" x="4719638" y="4381500"/>
          <p14:tracePt t="98672" x="4872038" y="4329113"/>
          <p14:tracePt t="98689" x="5033963" y="4248150"/>
          <p14:tracePt t="98706" x="5248275" y="4095750"/>
          <p14:tracePt t="98722" x="5353050" y="3990975"/>
          <p14:tracePt t="98739" x="5429250" y="3886200"/>
          <p14:tracePt t="98755" x="5476875" y="3810000"/>
          <p14:tracePt t="98773" x="5505450" y="3690938"/>
          <p14:tracePt t="98789" x="5505450" y="3576638"/>
          <p14:tracePt t="98805" x="5462588" y="3481388"/>
          <p14:tracePt t="98822" x="5405438" y="3390900"/>
          <p14:tracePt t="98839" x="5310188" y="3262313"/>
          <p14:tracePt t="98855" x="5224463" y="3157538"/>
          <p14:tracePt t="98872" x="5153025" y="3086100"/>
          <p14:tracePt t="98891" x="5033963" y="3000375"/>
          <p14:tracePt t="98905" x="4957763" y="2967038"/>
          <p14:tracePt t="98923" x="4886325" y="2967038"/>
          <p14:tracePt t="98940" x="4829175" y="2976563"/>
          <p14:tracePt t="98956" x="4752975" y="3033713"/>
          <p14:tracePt t="98972" x="4691063" y="3086100"/>
          <p14:tracePt t="98989" x="4605338" y="3190875"/>
          <p14:tracePt t="99005" x="4491038" y="3400425"/>
          <p14:tracePt t="99022" x="4381500" y="3657600"/>
          <p14:tracePt t="99039" x="4319588" y="3829050"/>
          <p14:tracePt t="99055" x="4271963" y="4019550"/>
          <p14:tracePt t="99072" x="4257675" y="4133850"/>
          <p14:tracePt t="99089" x="4262438" y="4243388"/>
          <p14:tracePt t="99105" x="4291013" y="4310063"/>
          <p14:tracePt t="99122" x="4333875" y="4348163"/>
          <p14:tracePt t="99139" x="4448175" y="4410075"/>
          <p14:tracePt t="99155" x="4562475" y="4419600"/>
          <p14:tracePt t="99172" x="4686300" y="4414838"/>
          <p14:tracePt t="99189" x="4843463" y="4386263"/>
          <p14:tracePt t="99205" x="5043488" y="4291013"/>
          <p14:tracePt t="99222" x="5176838" y="4181475"/>
          <p14:tracePt t="99239" x="5305425" y="4038600"/>
          <p14:tracePt t="99255" x="5414963" y="3914775"/>
          <p14:tracePt t="99273" x="5486400" y="3748088"/>
          <p14:tracePt t="99290" x="5495925" y="3609975"/>
          <p14:tracePt t="99306" x="5467350" y="3481388"/>
          <p14:tracePt t="99331" x="5334000" y="3290888"/>
          <p14:tracePt t="99339" x="5286375" y="3248025"/>
          <p14:tracePt t="99355" x="5148263" y="3133725"/>
          <p14:tracePt t="99373" x="4995863" y="3052763"/>
          <p14:tracePt t="99390" x="4800600" y="3019425"/>
          <p14:tracePt t="99406" x="4714875" y="3062288"/>
          <p14:tracePt t="99423" x="4633913" y="3114675"/>
          <p14:tracePt t="99439" x="4529138" y="3243263"/>
          <p14:tracePt t="99456" x="4391025" y="3571875"/>
          <p14:tracePt t="99472" x="4348163" y="3743325"/>
          <p14:tracePt t="99489" x="4329113" y="3952875"/>
          <p14:tracePt t="99505" x="4333875" y="4090988"/>
          <p14:tracePt t="99522" x="4357688" y="4167188"/>
          <p14:tracePt t="99539" x="4381500" y="4191000"/>
          <p14:tracePt t="99555" x="4448175" y="4214813"/>
          <p14:tracePt t="99572" x="4619625" y="4210050"/>
          <p14:tracePt t="99589" x="4772025" y="4138613"/>
          <p14:tracePt t="99605" x="4914900" y="4019550"/>
          <p14:tracePt t="99622" x="5029200" y="3895725"/>
          <p14:tracePt t="99624" x="5086350" y="3819525"/>
          <p14:tracePt t="99639" x="5200650" y="3619500"/>
          <p14:tracePt t="99655" x="5262563" y="3448050"/>
          <p14:tracePt t="99672" x="5272088" y="3333750"/>
          <p14:tracePt t="99689" x="5262563" y="3238500"/>
          <p14:tracePt t="99705" x="5195888" y="3100388"/>
          <p14:tracePt t="99722" x="5157788" y="3052763"/>
          <p14:tracePt t="99739" x="5081588" y="3009900"/>
          <p14:tracePt t="99755" x="5014913" y="2986088"/>
          <p14:tracePt t="99772" x="4953000" y="2986088"/>
          <p14:tracePt t="99789" x="4933950" y="2986088"/>
          <p14:tracePt t="99805" x="4919663" y="2986088"/>
          <p14:tracePt t="99822" x="4910138" y="2986088"/>
          <p14:tracePt t="99839" x="4905375" y="2986088"/>
          <p14:tracePt t="99855" x="4900613" y="2986088"/>
          <p14:tracePt t="100138" x="4895850" y="2986088"/>
          <p14:tracePt t="100557" x="4895850" y="2971800"/>
          <p14:tracePt t="100564" x="4900613" y="2952750"/>
          <p14:tracePt t="100572" x="4914900" y="2933700"/>
          <p14:tracePt t="100589" x="4924425" y="2895600"/>
          <p14:tracePt t="100605" x="4933950" y="2876550"/>
          <p14:tracePt t="100622" x="4938713" y="2867025"/>
          <p14:tracePt t="100625" x="4943475" y="2852738"/>
          <p14:tracePt t="100655" x="4943475" y="2843213"/>
          <p14:tracePt t="100689" x="4933950" y="2814638"/>
          <p14:tracePt t="100705" x="4914900" y="2805113"/>
          <p14:tracePt t="100722" x="4900613" y="2790825"/>
          <p14:tracePt t="100738" x="4867275" y="2771775"/>
          <p14:tracePt t="100755" x="4767263" y="2752725"/>
          <p14:tracePt t="100772" x="4695825" y="2752725"/>
          <p14:tracePt t="100789" x="4629150" y="2743200"/>
          <p14:tracePt t="100805" x="4586288" y="2743200"/>
          <p14:tracePt t="100822" x="4533900" y="2743200"/>
          <p14:tracePt t="100839" x="4510088" y="2743200"/>
          <p14:tracePt t="100855" x="4495800" y="2738438"/>
          <p14:tracePt t="100872" x="4481513" y="2733675"/>
          <p14:tracePt t="100888" x="4457700" y="2724150"/>
          <p14:tracePt t="100905" x="4443413" y="2719388"/>
          <p14:tracePt t="100922" x="4438650" y="2719388"/>
          <p14:tracePt t="100938" x="4429125" y="2719388"/>
          <p14:tracePt t="100955" x="4424363" y="2719388"/>
          <p14:tracePt t="101035" x="4429125" y="2719388"/>
          <p14:tracePt t="101042" x="4433888" y="2724150"/>
          <p14:tracePt t="101055" x="4443413" y="2728913"/>
          <p14:tracePt t="101072" x="4510088" y="2767013"/>
          <p14:tracePt t="101088" x="4562475" y="2795588"/>
          <p14:tracePt t="101105" x="4638675" y="2824163"/>
          <p14:tracePt t="101122" x="4743450" y="2867025"/>
          <p14:tracePt t="101139" x="4795838" y="2895600"/>
          <p14:tracePt t="101155" x="4852988" y="2924175"/>
          <p14:tracePt t="101172" x="4881563" y="2933700"/>
          <p14:tracePt t="101188" x="4900613" y="2943225"/>
          <p14:tracePt t="101205" x="4905375" y="2943225"/>
          <p14:tracePt t="101247" x="4891088" y="2943225"/>
          <p14:tracePt t="101255" x="4872038" y="2943225"/>
          <p14:tracePt t="101272" x="4772025" y="2933700"/>
          <p14:tracePt t="101289" x="4614863" y="2919413"/>
          <p14:tracePt t="101305" x="4348163" y="2900363"/>
          <p14:tracePt t="101322" x="4129088" y="2905125"/>
          <p14:tracePt t="101338" x="3957638" y="2914650"/>
          <p14:tracePt t="101355" x="3800475" y="2938463"/>
          <p14:tracePt t="101372" x="3586163" y="2967038"/>
          <p14:tracePt t="101388" x="3481388" y="2981325"/>
          <p14:tracePt t="101406" x="3376613" y="3000375"/>
          <p14:tracePt t="101423" x="3271838" y="3014663"/>
          <p14:tracePt t="101440" x="3133725" y="3048000"/>
          <p14:tracePt t="101456" x="3062288" y="3062288"/>
          <p14:tracePt t="101472" x="2986088" y="3076575"/>
          <p14:tracePt t="101489" x="2886075" y="3119438"/>
          <p14:tracePt t="101505" x="2790825" y="3152775"/>
          <p14:tracePt t="101522" x="2690813" y="3181350"/>
          <p14:tracePt t="101539" x="2595563" y="3205163"/>
          <p14:tracePt t="101556" x="2476500" y="3243263"/>
          <p14:tracePt t="101573" x="2400300" y="3267075"/>
          <p14:tracePt t="101589" x="2338388" y="3281363"/>
          <p14:tracePt t="101605" x="2276475" y="3300413"/>
          <p14:tracePt t="101622" x="2200275" y="3328988"/>
          <p14:tracePt t="101638" x="2162175" y="3348038"/>
          <p14:tracePt t="101656" x="2124075" y="3362325"/>
          <p14:tracePt t="101672" x="2100263" y="3376613"/>
          <p14:tracePt t="101689" x="2066925" y="3405188"/>
          <p14:tracePt t="101706" x="2043113" y="3438525"/>
          <p14:tracePt t="101723" x="2014538" y="3476625"/>
          <p14:tracePt t="101740" x="1976438" y="3548063"/>
          <p14:tracePt t="101756" x="1966913" y="3581400"/>
          <p14:tracePt t="101772" x="1952625" y="3619500"/>
          <p14:tracePt t="101789" x="1952625" y="3643313"/>
          <p14:tracePt t="101805" x="1952625" y="3681413"/>
          <p14:tracePt t="101822" x="1962150" y="3724275"/>
          <p14:tracePt t="101839" x="1990725" y="3781425"/>
          <p14:tracePt t="101856" x="2038350" y="3876675"/>
          <p14:tracePt t="101873" x="2133600" y="4010025"/>
          <p14:tracePt t="101889" x="2214563" y="4071938"/>
          <p14:tracePt t="101905" x="2290763" y="4152900"/>
          <p14:tracePt t="101922" x="2362200" y="4224338"/>
          <p14:tracePt t="101939" x="2471738" y="4338638"/>
          <p14:tracePt t="101955" x="2566988" y="4419600"/>
          <p14:tracePt t="101972" x="2686050" y="4500563"/>
          <p14:tracePt t="101989" x="2895600" y="4576763"/>
          <p14:tracePt t="102005" x="3090863" y="4614863"/>
          <p14:tracePt t="102022" x="3276600" y="4633913"/>
          <p14:tracePt t="102039" x="3457575" y="4643438"/>
          <p14:tracePt t="102055" x="3786188" y="4638675"/>
          <p14:tracePt t="102072" x="4010025" y="4610100"/>
          <p14:tracePt t="102088" x="4305300" y="4557713"/>
          <p14:tracePt t="102105" x="4600575" y="4481513"/>
          <p14:tracePt t="102122" x="5019675" y="4338638"/>
          <p14:tracePt t="102139" x="5224463" y="4276725"/>
          <p14:tracePt t="102155" x="5386388" y="4219575"/>
          <p14:tracePt t="102172" x="5529263" y="4171950"/>
          <p14:tracePt t="102188" x="5567363" y="4152900"/>
          <p14:tracePt t="102205" x="5591175" y="4138613"/>
          <p14:tracePt t="102416" x="5672138" y="4095750"/>
          <p14:tracePt t="102423" x="5762625" y="4052888"/>
          <p14:tracePt t="102430" x="5867400" y="4005263"/>
          <p14:tracePt t="102439" x="5948363" y="3957638"/>
          <p14:tracePt t="102455" x="6091238" y="3876675"/>
          <p14:tracePt t="102472" x="6224588" y="3810000"/>
          <p14:tracePt t="102488" x="6381750" y="3733800"/>
          <p14:tracePt t="102505" x="6457950" y="3686175"/>
          <p14:tracePt t="102522" x="6505575" y="3652838"/>
          <p14:tracePt t="102538" x="6557963" y="3586163"/>
          <p14:tracePt t="102555" x="6638925" y="3448050"/>
          <p14:tracePt t="102572" x="6672263" y="3338513"/>
          <p14:tracePt t="102588" x="6696075" y="3233738"/>
          <p14:tracePt t="102606" x="6705600" y="3033713"/>
          <p14:tracePt t="102622" x="6705600" y="2938463"/>
          <p14:tracePt t="102639" x="6681788" y="2876550"/>
          <p14:tracePt t="102655" x="6653213" y="2809875"/>
          <p14:tracePt t="102672" x="6605588" y="2738438"/>
          <p14:tracePt t="102689" x="6572250" y="2690813"/>
          <p14:tracePt t="102705" x="6548438" y="2643188"/>
          <p14:tracePt t="102722" x="6534150" y="2614613"/>
          <p14:tracePt t="102739" x="6510338" y="2586038"/>
          <p14:tracePt t="102755" x="6496050" y="2571750"/>
          <p14:tracePt t="102772" x="6481763" y="2562225"/>
          <p14:tracePt t="102789" x="6453188" y="2547938"/>
          <p14:tracePt t="102805" x="6396038" y="2538413"/>
          <p14:tracePt t="102822" x="6367463" y="2538413"/>
          <p14:tracePt t="102838" x="6338888" y="2543175"/>
          <p14:tracePt t="102855" x="6305550" y="2557463"/>
          <p14:tracePt t="102872" x="6281738" y="2566988"/>
          <p14:tracePt t="102888" x="6253163" y="2586038"/>
          <p14:tracePt t="102905" x="6229350" y="2605088"/>
          <p14:tracePt t="102922" x="6196013" y="2619375"/>
          <p14:tracePt t="102938" x="6181725" y="2624138"/>
          <p14:tracePt t="102955" x="6172200" y="2633663"/>
          <p14:tracePt t="102972" x="6162675" y="2638425"/>
          <p14:tracePt t="102988" x="6143625" y="2657475"/>
          <p14:tracePt t="103005" x="6129338" y="2667000"/>
          <p14:tracePt t="103022" x="6119813" y="2676525"/>
          <p14:tracePt t="103039" x="6100763" y="2695575"/>
          <p14:tracePt t="103055" x="6076950" y="2709863"/>
          <p14:tracePt t="103072" x="6048375" y="2728913"/>
          <p14:tracePt t="103088" x="6005513" y="2757488"/>
          <p14:tracePt t="103105" x="5876925" y="2819400"/>
          <p14:tracePt t="103122" x="5738813" y="2881313"/>
          <p14:tracePt t="103138" x="5595938" y="2924175"/>
          <p14:tracePt t="103155" x="5467350" y="2967038"/>
          <p14:tracePt t="103172" x="5262563" y="3000375"/>
          <p14:tracePt t="103188" x="5148263" y="3009900"/>
          <p14:tracePt t="103205" x="5057775" y="3009900"/>
          <p14:tracePt t="103222" x="4967288" y="3009900"/>
          <p14:tracePt t="103238" x="4833938" y="3009900"/>
          <p14:tracePt t="103255" x="4743450" y="3009900"/>
          <p14:tracePt t="103272" x="4676775" y="3009900"/>
          <p14:tracePt t="103288" x="4600575" y="3009900"/>
          <p14:tracePt t="103305" x="4529138" y="3014663"/>
          <p14:tracePt t="103322" x="4457700" y="3024188"/>
          <p14:tracePt t="103338" x="4376738" y="3038475"/>
          <p14:tracePt t="103355" x="4257675" y="3067050"/>
          <p14:tracePt t="103372" x="4181475" y="3081338"/>
          <p14:tracePt t="103388" x="4119563" y="3105150"/>
          <p14:tracePt t="103405" x="4057650" y="3124200"/>
          <p14:tracePt t="103422" x="3962400" y="3167063"/>
          <p14:tracePt t="103438" x="3910013" y="3186113"/>
          <p14:tracePt t="103455" x="3852863" y="3224213"/>
          <p14:tracePt t="103472" x="3786188" y="3276600"/>
          <p14:tracePt t="103488" x="3733800" y="3343275"/>
          <p14:tracePt t="103505" x="3686175" y="3452813"/>
          <p14:tracePt t="103522" x="3652838" y="3529013"/>
          <p14:tracePt t="103538" x="3638550" y="3657600"/>
          <p14:tracePt t="103555" x="3652838" y="3805238"/>
          <p14:tracePt t="103573" x="3695700" y="3933825"/>
          <p14:tracePt t="103591" x="3795713" y="4081463"/>
          <p14:tracePt t="103606" x="3900488" y="4195763"/>
          <p14:tracePt t="103622" x="4029075" y="4352925"/>
          <p14:tracePt t="103628" x="4100513" y="4414838"/>
          <p14:tracePt t="103639" x="4186238" y="4491038"/>
          <p14:tracePt t="103657" x="4467225" y="4619625"/>
          <p14:tracePt t="103673" x="4614863" y="4657725"/>
          <p14:tracePt t="103689" x="4772025" y="4691063"/>
          <p14:tracePt t="103706" x="4929188" y="4700588"/>
          <p14:tracePt t="103722" x="5129213" y="4700588"/>
          <p14:tracePt t="103738" x="5276850" y="4700588"/>
          <p14:tracePt t="103756" x="5419725" y="4695825"/>
          <p14:tracePt t="103772" x="5572125" y="4662488"/>
          <p14:tracePt t="103789" x="5824538" y="4552950"/>
          <p14:tracePt t="103805" x="6015038" y="4410075"/>
          <p14:tracePt t="103822" x="6172200" y="4281488"/>
          <p14:tracePt t="103839" x="6305550" y="4152900"/>
          <p14:tracePt t="103855" x="6524625" y="3933825"/>
          <p14:tracePt t="103872" x="6638925" y="3819525"/>
          <p14:tracePt t="103889" x="6715125" y="3729038"/>
          <p14:tracePt t="103906" x="6810375" y="3567113"/>
          <p14:tracePt t="103922" x="6834188" y="3471863"/>
          <p14:tracePt t="103938" x="6838950" y="3405188"/>
          <p14:tracePt t="103955" x="6838950" y="3343275"/>
          <p14:tracePt t="103972" x="6796088" y="3252788"/>
          <p14:tracePt t="103988" x="6729413" y="3171825"/>
          <p14:tracePt t="104005" x="6657975" y="3100388"/>
          <p14:tracePt t="104022" x="6567488" y="3024188"/>
          <p14:tracePt t="104038" x="6457950" y="2947988"/>
          <p14:tracePt t="104055" x="6386513" y="2919413"/>
          <p14:tracePt t="104072" x="6338888" y="2900363"/>
          <p14:tracePt t="104088" x="6296025" y="2890838"/>
          <p14:tracePt t="104105" x="6234113" y="2881313"/>
          <p14:tracePt t="104122" x="6196013" y="2881313"/>
          <p14:tracePt t="104138" x="6176963" y="2881313"/>
          <p14:tracePt t="104155" x="6157913" y="2881313"/>
          <p14:tracePt t="104171" x="6148388" y="2881313"/>
          <p14:tracePt t="104188" x="6134100" y="2881313"/>
          <p14:tracePt t="104205" x="6119813" y="2876550"/>
          <p14:tracePt t="104222" x="6110288" y="2876550"/>
          <p14:tracePt t="104238" x="6105525" y="2871788"/>
          <p14:tracePt t="104255" x="6100763" y="2871788"/>
          <p14:tracePt t="104611" x="6091238" y="2871788"/>
          <p14:tracePt t="104625" x="6086475" y="2871788"/>
          <p14:tracePt t="104633" x="6081713" y="2871788"/>
          <p14:tracePt t="104641" x="6076950" y="2871788"/>
          <p14:tracePt t="104655" x="6072188" y="2871788"/>
          <p14:tracePt t="104672" x="6062663" y="2871788"/>
          <p14:tracePt t="104705" x="6043613" y="2867025"/>
          <p14:tracePt t="104738" x="6029325" y="2867025"/>
          <p14:tracePt t="104755" x="6024563" y="2867025"/>
          <p14:tracePt t="104978" x="6019800" y="2867025"/>
          <p14:tracePt t="104993" x="6015038" y="2867025"/>
          <p14:tracePt t="105000" x="6010275" y="2867025"/>
          <p14:tracePt t="105022" x="6005513" y="2867025"/>
          <p14:tracePt t="105029" x="6000750" y="2867025"/>
          <p14:tracePt t="109333" x="6005513" y="2857500"/>
          <p14:tracePt t="109341" x="6024563" y="2838450"/>
          <p14:tracePt t="109348" x="6043613" y="2824163"/>
          <p14:tracePt t="109356" x="6053138" y="2809875"/>
          <p14:tracePt t="109371" x="6076950" y="2795588"/>
          <p14:tracePt t="109388" x="6086475" y="2776538"/>
          <p14:tracePt t="109405" x="6096000" y="2771775"/>
          <p14:tracePt t="109438" x="6105525" y="2757488"/>
          <p14:tracePt t="109471" x="6100763" y="2738438"/>
          <p14:tracePt t="109488" x="6091238" y="2728913"/>
          <p14:tracePt t="109504" x="6072188" y="2724150"/>
          <p14:tracePt t="109521" x="6029325" y="2719388"/>
          <p14:tracePt t="109538" x="5924550" y="2714625"/>
          <p14:tracePt t="109554" x="5853113" y="2728913"/>
          <p14:tracePt t="109571" x="5767388" y="2762250"/>
          <p14:tracePt t="109588" x="5691188" y="2800350"/>
          <p14:tracePt t="109604" x="5572125" y="2895600"/>
          <p14:tracePt t="109621" x="5491163" y="2947988"/>
          <p14:tracePt t="109638" x="5410200" y="3014663"/>
          <p14:tracePt t="109654" x="5329238" y="3095625"/>
          <p14:tracePt t="109671" x="5172075" y="3343275"/>
          <p14:tracePt t="109688" x="5114925" y="3476625"/>
          <p14:tracePt t="109705" x="5057775" y="3667125"/>
          <p14:tracePt t="109721" x="5010150" y="3886200"/>
          <p14:tracePt t="109738" x="4986338" y="4048125"/>
          <p14:tracePt t="109755" x="4986338" y="4157663"/>
          <p14:tracePt t="109771" x="5000625" y="4295775"/>
          <p14:tracePt t="109788" x="5019675" y="4438650"/>
          <p14:tracePt t="109804" x="5043488" y="4491038"/>
          <p14:tracePt t="109821" x="5067300" y="4529138"/>
          <p14:tracePt t="109838" x="5105400" y="4552950"/>
          <p14:tracePt t="109854" x="5210175" y="4605338"/>
          <p14:tracePt t="109871" x="5291138" y="4619625"/>
          <p14:tracePt t="109888" x="5372100" y="4619625"/>
          <p14:tracePt t="109904" x="5486400" y="4614863"/>
          <p14:tracePt t="109921" x="5657850" y="4581525"/>
          <p14:tracePt t="109938" x="5762625" y="4548188"/>
          <p14:tracePt t="109954" x="5838825" y="4519613"/>
          <p14:tracePt t="109971" x="5948363" y="4452938"/>
          <p14:tracePt t="109988" x="6029325" y="4386263"/>
          <p14:tracePt t="110004" x="6086475" y="4329113"/>
          <p14:tracePt t="110021" x="6148388" y="4267200"/>
          <p14:tracePt t="110038" x="6205538" y="4181475"/>
          <p14:tracePt t="110054" x="6229350" y="4138613"/>
          <p14:tracePt t="110071" x="6257925" y="4090988"/>
          <p14:tracePt t="110088" x="6267450" y="4052888"/>
          <p14:tracePt t="110104" x="6281738" y="4029075"/>
          <p14:tracePt t="110121" x="6286500" y="4024313"/>
          <p14:tracePt t="110138" x="6286500" y="4019550"/>
          <p14:tracePt t="110155" x="6286500" y="4010025"/>
          <p14:tracePt t="110171" x="6286500" y="4000500"/>
          <p14:tracePt t="110273" x="6291263" y="4000500"/>
          <p14:tracePt t="110288" x="6291263" y="3995738"/>
          <p14:tracePt t="110295" x="6296025" y="3990975"/>
          <p14:tracePt t="110310" x="6300788" y="3986213"/>
          <p14:tracePt t="110321" x="6305550" y="3981450"/>
          <p14:tracePt t="110338" x="6310313" y="3976688"/>
          <p14:tracePt t="110354" x="6319838" y="3962400"/>
          <p14:tracePt t="110371" x="6329363" y="3924300"/>
          <p14:tracePt t="110388" x="6334125" y="3876675"/>
          <p14:tracePt t="110405" x="6329363" y="3695700"/>
          <p14:tracePt t="110421" x="6305550" y="3538538"/>
          <p14:tracePt t="110438" x="6272213" y="3409950"/>
          <p14:tracePt t="110454" x="6234113" y="3286125"/>
          <p14:tracePt t="110471" x="6176963" y="3109913"/>
          <p14:tracePt t="110488" x="6153150" y="3033713"/>
          <p14:tracePt t="110504" x="6134100" y="2981325"/>
          <p14:tracePt t="110521" x="6124575" y="2957513"/>
          <p14:tracePt t="110538" x="6100763" y="2928938"/>
          <p14:tracePt t="110554" x="6086475" y="2919413"/>
          <p14:tracePt t="110571" x="6062663" y="2905125"/>
          <p14:tracePt t="110588" x="6034088" y="2886075"/>
          <p14:tracePt t="110604" x="5976938" y="2871788"/>
          <p14:tracePt t="110621" x="5934075" y="2862263"/>
          <p14:tracePt t="110638" x="5891213" y="2857500"/>
          <p14:tracePt t="110655" x="5829300" y="2843213"/>
          <p14:tracePt t="110671" x="5800725" y="2838450"/>
          <p14:tracePt t="110688" x="5772150" y="2838450"/>
          <p14:tracePt t="110704" x="5753100" y="2838450"/>
          <p14:tracePt t="110721" x="5724525" y="2838450"/>
          <p14:tracePt t="110738" x="5710238" y="2843213"/>
          <p14:tracePt t="110755" x="5686425" y="2847975"/>
          <p14:tracePt t="110771" x="5667375" y="2857500"/>
          <p14:tracePt t="110788" x="5629275" y="2881313"/>
          <p14:tracePt t="110804" x="5600700" y="2900363"/>
          <p14:tracePt t="110821" x="5576888" y="2919413"/>
          <p14:tracePt t="110838" x="5543550" y="2947988"/>
          <p14:tracePt t="110854" x="5519738" y="2971800"/>
          <p14:tracePt t="110871" x="5495925" y="2990850"/>
          <p14:tracePt t="110888" x="5472113" y="3028950"/>
          <p14:tracePt t="110904" x="5434013" y="3076575"/>
          <p14:tracePt t="110921" x="5410200" y="3095625"/>
          <p14:tracePt t="110938" x="5391150" y="3114675"/>
          <p14:tracePt t="110954" x="5376863" y="3138488"/>
          <p14:tracePt t="110971" x="5353050" y="3176588"/>
          <p14:tracePt t="110988" x="5334000" y="3195638"/>
          <p14:tracePt t="111004" x="5314950" y="3228975"/>
          <p14:tracePt t="111021" x="5305425" y="3267075"/>
          <p14:tracePt t="111038" x="5276850" y="3328988"/>
          <p14:tracePt t="111054" x="5257800" y="3381375"/>
          <p14:tracePt t="111071" x="5253038" y="3429000"/>
          <p14:tracePt t="111088" x="5238750" y="3486150"/>
          <p14:tracePt t="111104" x="5229225" y="3538538"/>
          <p14:tracePt t="111121" x="5205413" y="3643313"/>
          <p14:tracePt t="111138" x="5176838" y="3757613"/>
          <p14:tracePt t="111154" x="5162550" y="3876675"/>
          <p14:tracePt t="111171" x="5153025" y="3919538"/>
          <p14:tracePt t="111188" x="5153025" y="3962400"/>
          <p14:tracePt t="111204" x="5153025" y="4005263"/>
          <p14:tracePt t="111221" x="5172075" y="4086225"/>
          <p14:tracePt t="111238" x="5205413" y="4181475"/>
          <p14:tracePt t="111254" x="5233988" y="4238625"/>
          <p14:tracePt t="111271" x="5286375" y="4295775"/>
          <p14:tracePt t="111288" x="5338763" y="4329113"/>
          <p14:tracePt t="111304" x="5419725" y="4376738"/>
          <p14:tracePt t="111321" x="5495925" y="4410075"/>
          <p14:tracePt t="111338" x="5614988" y="4429125"/>
          <p14:tracePt t="111354" x="5681663" y="4438650"/>
          <p14:tracePt t="111371" x="5753100" y="4433888"/>
          <p14:tracePt t="111388" x="5848350" y="4410075"/>
          <p14:tracePt t="111404" x="5976938" y="4338638"/>
          <p14:tracePt t="111421" x="6067425" y="4233863"/>
          <p14:tracePt t="111438" x="6157913" y="4105275"/>
          <p14:tracePt t="111454" x="6267450" y="3938588"/>
          <p14:tracePt t="111471" x="6410325" y="3638550"/>
          <p14:tracePt t="111488" x="6481763" y="3462338"/>
          <p14:tracePt t="111504" x="6519863" y="3252788"/>
          <p14:tracePt t="111521" x="6519863" y="3048000"/>
          <p14:tracePt t="111538" x="6491288" y="2952750"/>
          <p14:tracePt t="111554" x="6443663" y="2867025"/>
          <p14:tracePt t="111571" x="6386513" y="2767013"/>
          <p14:tracePt t="111588" x="6305550" y="2676525"/>
          <p14:tracePt t="111604" x="6215063" y="2628900"/>
          <p14:tracePt t="111621" x="6129338" y="2590800"/>
          <p14:tracePt t="111638" x="6034088" y="2586038"/>
          <p14:tracePt t="111654" x="5924550" y="2628900"/>
          <p14:tracePt t="111671" x="5834063" y="2686050"/>
          <p14:tracePt t="111688" x="5762625" y="2743200"/>
          <p14:tracePt t="111705" x="5667375" y="2809875"/>
          <p14:tracePt t="111721" x="5629275" y="2843213"/>
          <p14:tracePt t="111738" x="5605463" y="2857500"/>
          <p14:tracePt t="111754" x="5595938" y="2876550"/>
          <p14:tracePt t="111771" x="5581650" y="2895600"/>
          <p14:tracePt t="113879" x="5576888" y="2900363"/>
          <p14:tracePt t="113886" x="5572125" y="2905125"/>
          <p14:tracePt t="113901" x="5567363" y="2909888"/>
          <p14:tracePt t="113909" x="5562600" y="2914650"/>
          <p14:tracePt t="113923" x="5553075" y="2924175"/>
          <p14:tracePt t="113938" x="5543550" y="2933700"/>
          <p14:tracePt t="113954" x="5529263" y="2947988"/>
          <p14:tracePt t="113987" x="5481638" y="2981325"/>
          <p14:tracePt t="114021" x="5372100" y="3043238"/>
          <p14:tracePt t="114038" x="5319713" y="3057525"/>
          <p14:tracePt t="114054" x="5267325" y="3076575"/>
          <p14:tracePt t="114071" x="5210175" y="3100388"/>
          <p14:tracePt t="114088" x="5181600" y="3109913"/>
          <p14:tracePt t="114104" x="5153025" y="3119438"/>
          <p14:tracePt t="114121" x="5119688" y="3133725"/>
          <p14:tracePt t="114137" x="5091113" y="3133725"/>
          <p14:tracePt t="114154" x="5062538" y="3133725"/>
          <p14:tracePt t="114171" x="5019675" y="3133725"/>
          <p14:tracePt t="114188" x="4953000" y="3143250"/>
          <p14:tracePt t="114204" x="4900613" y="3157538"/>
          <p14:tracePt t="114222" x="4848225" y="3162300"/>
          <p14:tracePt t="114237" x="4800600" y="3171825"/>
          <p14:tracePt t="114256" x="4710113" y="3181350"/>
          <p14:tracePt t="114272" x="4643438" y="3181350"/>
          <p14:tracePt t="114288" x="4576763" y="3181350"/>
          <p14:tracePt t="114306" x="4481513" y="3181350"/>
          <p14:tracePt t="114321" x="4438650" y="3176588"/>
          <p14:tracePt t="114339" x="4400550" y="3162300"/>
          <p14:tracePt t="114354" x="4362450" y="3143250"/>
          <p14:tracePt t="114371" x="4338638" y="3124200"/>
          <p14:tracePt t="114387" x="4319588" y="3114675"/>
          <p14:tracePt t="114404" x="4314825" y="3109913"/>
          <p14:tracePt t="114421" x="4310063" y="3105150"/>
          <p14:tracePt t="114438" x="4305300" y="3095625"/>
          <p14:tracePt t="114454" x="4305300" y="3086100"/>
          <p14:tracePt t="114471" x="4305300" y="3081338"/>
          <p14:tracePt t="114488" x="4329113" y="3071813"/>
          <p14:tracePt t="114504" x="4410075" y="3043238"/>
          <p14:tracePt t="114521" x="4500563" y="3038475"/>
          <p14:tracePt t="114538" x="4586288" y="3024188"/>
          <p14:tracePt t="114555" x="4714875" y="3005138"/>
          <p14:tracePt t="114571" x="4805363" y="3000375"/>
          <p14:tracePt t="114587" x="4886325" y="2990850"/>
          <p14:tracePt t="114604" x="4957763" y="2976563"/>
          <p14:tracePt t="114621" x="5033963" y="2962275"/>
          <p14:tracePt t="114637" x="5072063" y="2957513"/>
          <p14:tracePt t="114654" x="5119688" y="2957513"/>
          <p14:tracePt t="114671" x="5176838" y="2957513"/>
          <p14:tracePt t="114687" x="5291138" y="2957513"/>
          <p14:tracePt t="114704" x="5372100" y="2957513"/>
          <p14:tracePt t="114721" x="5424488" y="2957513"/>
          <p14:tracePt t="114739" x="5481638" y="2957513"/>
          <p14:tracePt t="114754" x="5510213" y="2957513"/>
          <p14:tracePt t="114771" x="5534025" y="2957513"/>
          <p14:tracePt t="114788" x="5543550" y="2957513"/>
          <p14:tracePt t="114804" x="5553075" y="2957513"/>
          <p14:tracePt t="114821" x="5557838" y="2957513"/>
          <p14:tracePt t="114871" x="5553075" y="2957513"/>
          <p14:tracePt t="114879" x="5529263" y="2971800"/>
          <p14:tracePt t="114887" x="5481638" y="2986088"/>
          <p14:tracePt t="114904" x="5319713" y="3019425"/>
          <p14:tracePt t="114921" x="5157788" y="3076575"/>
          <p14:tracePt t="114937" x="4862513" y="3167063"/>
          <p14:tracePt t="114954" x="4705350" y="3219450"/>
          <p14:tracePt t="114971" x="4562475" y="3262313"/>
          <p14:tracePt t="114988" x="4410075" y="3305175"/>
          <p14:tracePt t="115004" x="4348163" y="3319463"/>
          <p14:tracePt t="115021" x="4319588" y="3324225"/>
          <p14:tracePt t="115037" x="4300538" y="3324225"/>
          <p14:tracePt t="115054" x="4291013" y="3324225"/>
          <p14:tracePt t="115106" x="4295775" y="3324225"/>
          <p14:tracePt t="115113" x="4305300" y="3319463"/>
          <p14:tracePt t="115121" x="4333875" y="3305175"/>
          <p14:tracePt t="115137" x="4410075" y="3267075"/>
          <p14:tracePt t="115154" x="4529138" y="3224213"/>
          <p14:tracePt t="115171" x="4667250" y="3200400"/>
          <p14:tracePt t="115187" x="4848225" y="3157538"/>
          <p14:tracePt t="115204" x="4929188" y="3148013"/>
          <p14:tracePt t="115221" x="5005388" y="3133725"/>
          <p14:tracePt t="115238" x="5057775" y="3133725"/>
          <p14:tracePt t="115254" x="5072063" y="3133725"/>
          <p14:tracePt t="115271" x="5076825" y="3133725"/>
          <p14:tracePt t="115304" x="5038725" y="3167063"/>
          <p14:tracePt t="115321" x="4886325" y="3228975"/>
          <p14:tracePt t="115338" x="4681538" y="3309938"/>
          <p14:tracePt t="115354" x="4462463" y="3386138"/>
          <p14:tracePt t="115371" x="4162425" y="3481388"/>
          <p14:tracePt t="115387" x="4033838" y="3524250"/>
          <p14:tracePt t="115404" x="3938588" y="3557588"/>
          <p14:tracePt t="115421" x="3838575" y="3600450"/>
          <p14:tracePt t="115437" x="3814763" y="3614738"/>
          <p14:tracePt t="115454" x="3800475" y="3624263"/>
          <p14:tracePt t="115471" x="3795713" y="3624263"/>
          <p14:tracePt t="115504" x="3800475" y="3619500"/>
          <p14:tracePt t="115521" x="3824288" y="3605213"/>
          <p14:tracePt t="115538" x="3895725" y="3576638"/>
          <p14:tracePt t="115554" x="4100513" y="3543300"/>
          <p14:tracePt t="115571" x="4238625" y="3519488"/>
          <p14:tracePt t="115588" x="4352925" y="3500438"/>
          <p14:tracePt t="115604" x="4467225" y="3495675"/>
          <p14:tracePt t="115621" x="4591050" y="3495675"/>
          <p14:tracePt t="115637" x="4629150" y="3495675"/>
          <p14:tracePt t="115654" x="4648200" y="3500438"/>
          <p14:tracePt t="115671" x="4667250" y="3500438"/>
          <p14:tracePt t="115687" x="4672013" y="3500438"/>
          <p14:tracePt t="115721" x="4672013" y="3509963"/>
          <p14:tracePt t="115737" x="4672013" y="3543300"/>
          <p14:tracePt t="115754" x="4667250" y="3576638"/>
          <p14:tracePt t="115771" x="4662488" y="3629025"/>
          <p14:tracePt t="115787" x="4648200" y="3667125"/>
          <p14:tracePt t="115804" x="4638675" y="3700463"/>
          <p14:tracePt t="115821" x="4633913" y="3709988"/>
          <p14:tracePt t="115837" x="4633913" y="3719513"/>
          <p14:tracePt t="115854" x="4633913" y="3729038"/>
          <p14:tracePt t="115915" x="4633913" y="3733800"/>
          <p14:tracePt t="115921" x="4633913" y="3738563"/>
          <p14:tracePt t="115936" x="4633913" y="3743325"/>
          <p14:tracePt t="115943" x="4633913" y="3748088"/>
          <p14:tracePt t="115958" x="4633913" y="3752850"/>
          <p14:tracePt t="115971" x="4633913" y="3757613"/>
          <p14:tracePt t="115987" x="4643438" y="3767138"/>
          <p14:tracePt t="116004" x="4648200" y="3776663"/>
          <p14:tracePt t="116021" x="4652963" y="3781425"/>
          <p14:tracePt t="117008" x="4724400" y="3743325"/>
          <p14:tracePt t="117015" x="4819650" y="3667125"/>
          <p14:tracePt t="117023" x="4924425" y="3576638"/>
          <p14:tracePt t="117038" x="5114925" y="3429000"/>
          <p14:tracePt t="117054" x="5291138" y="3319463"/>
          <p14:tracePt t="117071" x="5424488" y="3233738"/>
          <p14:tracePt t="117104" x="5576888" y="3128963"/>
          <p14:tracePt t="117137" x="5634038" y="3081338"/>
          <p14:tracePt t="117154" x="5667375" y="3019425"/>
          <p14:tracePt t="117171" x="5681663" y="2986088"/>
          <p14:tracePt t="117187" x="5695950" y="2952750"/>
          <p14:tracePt t="117204" x="5700713" y="2924175"/>
          <p14:tracePt t="117221" x="5705475" y="2890838"/>
          <p14:tracePt t="117237" x="5705475" y="2871788"/>
          <p14:tracePt t="117254" x="5700713" y="2852738"/>
          <p14:tracePt t="117271" x="5691188" y="2828925"/>
          <p14:tracePt t="117287" x="5648325" y="2790825"/>
          <p14:tracePt t="117304" x="5591175" y="2757488"/>
          <p14:tracePt t="117321" x="5505450" y="2728913"/>
          <p14:tracePt t="117337" x="5443538" y="2705100"/>
          <p14:tracePt t="117354" x="5348288" y="2690813"/>
          <p14:tracePt t="117371" x="5286375" y="2686050"/>
          <p14:tracePt t="117387" x="5233988" y="2681288"/>
          <p14:tracePt t="117404" x="5143500" y="2681288"/>
          <p14:tracePt t="117421" x="5053013" y="2690813"/>
          <p14:tracePt t="117437" x="4957763" y="2705100"/>
          <p14:tracePt t="117454" x="4862513" y="2719388"/>
          <p14:tracePt t="117471" x="4733925" y="2762250"/>
          <p14:tracePt t="117487" x="4638675" y="2786063"/>
          <p14:tracePt t="117504" x="4529138" y="2819400"/>
          <p14:tracePt t="117520" x="4443413" y="2847975"/>
          <p14:tracePt t="117537" x="4352925" y="2890838"/>
          <p14:tracePt t="117554" x="4281488" y="2943225"/>
          <p14:tracePt t="117571" x="4200525" y="3038475"/>
          <p14:tracePt t="117587" x="4110038" y="3157538"/>
          <p14:tracePt t="117604" x="4014788" y="3300413"/>
          <p14:tracePt t="117621" x="3962400" y="3438525"/>
          <p14:tracePt t="117638" x="3905250" y="3600450"/>
          <p14:tracePt t="117654" x="3876675" y="3729038"/>
          <p14:tracePt t="117671" x="3867150" y="3790950"/>
          <p14:tracePt t="117687" x="3867150" y="3871913"/>
          <p14:tracePt t="117704" x="3881438" y="3995738"/>
          <p14:tracePt t="117721" x="3919538" y="4157663"/>
          <p14:tracePt t="117738" x="3967163" y="4229100"/>
          <p14:tracePt t="117754" x="4014788" y="4305300"/>
          <p14:tracePt t="117771" x="4062413" y="4381500"/>
          <p14:tracePt t="117787" x="4152900" y="4481513"/>
          <p14:tracePt t="117804" x="4252913" y="4557713"/>
          <p14:tracePt t="117820" x="4376738" y="4629150"/>
          <p14:tracePt t="117837" x="4552950" y="4686300"/>
          <p14:tracePt t="117854" x="4667250" y="4710113"/>
          <p14:tracePt t="117871" x="4781550" y="4729163"/>
          <p14:tracePt t="117887" x="4872038" y="4729163"/>
          <p14:tracePt t="117904" x="5000625" y="4710113"/>
          <p14:tracePt t="117921" x="5076825" y="4681538"/>
          <p14:tracePt t="117937" x="5167313" y="4624388"/>
          <p14:tracePt t="117955" x="5257800" y="4548188"/>
          <p14:tracePt t="117970" x="5419725" y="4419600"/>
          <p14:tracePt t="117987" x="5524500" y="4324350"/>
          <p14:tracePt t="118004" x="5638800" y="4200525"/>
          <p14:tracePt t="118021" x="5738813" y="4067175"/>
          <p14:tracePt t="118037" x="5853113" y="3933825"/>
          <p14:tracePt t="118054" x="5905500" y="3886200"/>
          <p14:tracePt t="118071" x="5938838" y="3843338"/>
          <p14:tracePt t="118087" x="5976938" y="3781425"/>
          <p14:tracePt t="118104" x="5991225" y="3700463"/>
          <p14:tracePt t="118120" x="5976938" y="3605213"/>
          <p14:tracePt t="118137" x="5948363" y="3519488"/>
          <p14:tracePt t="118154" x="5862638" y="3352800"/>
          <p14:tracePt t="118170" x="5772150" y="3186113"/>
          <p14:tracePt t="118187" x="5705475" y="3086100"/>
          <p14:tracePt t="118204" x="5553075" y="2976563"/>
          <p14:tracePt t="118220" x="5434013" y="2928938"/>
          <p14:tracePt t="118238" x="5348288" y="2895600"/>
          <p14:tracePt t="118254" x="5276850" y="2881313"/>
          <p14:tracePt t="118271" x="5200650" y="2867025"/>
          <p14:tracePt t="118287" x="5157788" y="2857500"/>
          <p14:tracePt t="118304" x="5105400" y="2847975"/>
          <p14:tracePt t="118320" x="5053013" y="2843213"/>
          <p14:tracePt t="118337" x="4962525" y="2843213"/>
          <p14:tracePt t="118354" x="4914900" y="2843213"/>
          <p14:tracePt t="118370" x="4862513" y="2843213"/>
          <p14:tracePt t="118387" x="4814888" y="2852738"/>
          <p14:tracePt t="118404" x="4743450" y="2862263"/>
          <p14:tracePt t="118420" x="4691063" y="2876550"/>
          <p14:tracePt t="118437" x="4657725" y="2890838"/>
          <p14:tracePt t="118454" x="4610100" y="2914650"/>
          <p14:tracePt t="118470" x="4572000" y="2924175"/>
          <p14:tracePt t="118487" x="4548188" y="2947988"/>
          <p14:tracePt t="118504" x="4524375" y="2971800"/>
          <p14:tracePt t="118520" x="4486275" y="3009900"/>
          <p14:tracePt t="118537" x="4476750" y="3019425"/>
          <p14:tracePt t="118554" x="4467225" y="3028950"/>
          <p14:tracePt t="118570" x="4462463" y="3038475"/>
          <p14:tracePt t="118587" x="4457700" y="3052763"/>
          <p14:tracePt t="124632" x="4486275" y="3043238"/>
          <p14:tracePt t="124640" x="4524375" y="3028950"/>
          <p14:tracePt t="124646" x="4572000" y="3014663"/>
          <p14:tracePt t="124658" x="4610100" y="3000375"/>
          <p14:tracePt t="124670" x="4705350" y="2976563"/>
          <p14:tracePt t="124687" x="4786313" y="2952750"/>
          <p14:tracePt t="124703" x="4857750" y="2943225"/>
          <p14:tracePt t="124737" x="5091113" y="2919413"/>
          <p14:tracePt t="124770" x="5229225" y="2895600"/>
          <p14:tracePt t="124787" x="5267325" y="2886075"/>
          <p14:tracePt t="124803" x="5295900" y="2876550"/>
          <p14:tracePt t="124820" x="5319713" y="2871788"/>
          <p14:tracePt t="124837" x="5338763" y="2862263"/>
          <p14:tracePt t="124853" x="5343525" y="2857500"/>
          <p14:tracePt t="124870" x="5348288" y="2857500"/>
          <p14:tracePt t="124887" x="5353050" y="2857500"/>
          <p14:tracePt t="124903" x="5353050" y="2852738"/>
          <p14:tracePt t="124920" x="5353050" y="2847975"/>
          <p14:tracePt t="124937" x="5343525" y="2838450"/>
          <p14:tracePt t="124953" x="5310188" y="2819400"/>
          <p14:tracePt t="124970" x="5214938" y="2795588"/>
          <p14:tracePt t="124987" x="5133975" y="2800350"/>
          <p14:tracePt t="125003" x="5057775" y="2819400"/>
          <p14:tracePt t="125021" x="4953000" y="2881313"/>
          <p14:tracePt t="125037" x="4895850" y="2924175"/>
          <p14:tracePt t="125053" x="4814888" y="2995613"/>
          <p14:tracePt t="125070" x="4729163" y="3100388"/>
          <p14:tracePt t="125087" x="4614863" y="3281363"/>
          <p14:tracePt t="125103" x="4562475" y="3371850"/>
          <p14:tracePt t="125120" x="4510088" y="3500438"/>
          <p14:tracePt t="125137" x="4457700" y="3638550"/>
          <p14:tracePt t="125153" x="4419600" y="3762375"/>
          <p14:tracePt t="125170" x="4405313" y="3814763"/>
          <p14:tracePt t="125187" x="4400550" y="3848100"/>
          <p14:tracePt t="125203" x="4391025" y="3900488"/>
          <p14:tracePt t="125220" x="4391025" y="3981450"/>
          <p14:tracePt t="125237" x="4395788" y="4043363"/>
          <p14:tracePt t="125253" x="4405313" y="4095750"/>
          <p14:tracePt t="125270" x="4429125" y="4143375"/>
          <p14:tracePt t="125287" x="4457700" y="4181475"/>
          <p14:tracePt t="125303" x="4481513" y="4205288"/>
          <p14:tracePt t="125321" x="4505325" y="4229100"/>
          <p14:tracePt t="125338" x="4567238" y="4267200"/>
          <p14:tracePt t="125354" x="4619625" y="4276725"/>
          <p14:tracePt t="125370" x="4681538" y="4291013"/>
          <p14:tracePt t="125389" x="4805363" y="4291013"/>
          <p14:tracePt t="125404" x="4910138" y="4291013"/>
          <p14:tracePt t="125420" x="5014913" y="4262438"/>
          <p14:tracePt t="125436" x="5095875" y="4243388"/>
          <p14:tracePt t="125454" x="5243513" y="4195763"/>
          <p14:tracePt t="125470" x="5338763" y="4152900"/>
          <p14:tracePt t="125488" x="5429250" y="4095750"/>
          <p14:tracePt t="125504" x="5505450" y="4043363"/>
          <p14:tracePt t="125521" x="5576888" y="3962400"/>
          <p14:tracePt t="125537" x="5629275" y="3905250"/>
          <p14:tracePt t="125554" x="5686425" y="3824288"/>
          <p14:tracePt t="125570" x="5743575" y="3733800"/>
          <p14:tracePt t="125587" x="5815013" y="3586163"/>
          <p14:tracePt t="125604" x="5848350" y="3490913"/>
          <p14:tracePt t="125620" x="5872163" y="3395663"/>
          <p14:tracePt t="125623" x="5881688" y="3362325"/>
          <p14:tracePt t="125637" x="5886450" y="3333750"/>
          <p14:tracePt t="125654" x="5900738" y="3205163"/>
          <p14:tracePt t="125670" x="5900738" y="3148013"/>
          <p14:tracePt t="125687" x="5900738" y="3095625"/>
          <p14:tracePt t="125704" x="5886450" y="3033713"/>
          <p14:tracePt t="125720" x="5876925" y="3000375"/>
          <p14:tracePt t="125737" x="5857875" y="2952750"/>
          <p14:tracePt t="125753" x="5829300" y="2909888"/>
          <p14:tracePt t="125770" x="5781675" y="2824163"/>
          <p14:tracePt t="125787" x="5753100" y="2781300"/>
          <p14:tracePt t="125803" x="5724525" y="2743200"/>
          <p14:tracePt t="125820" x="5691188" y="2709863"/>
          <p14:tracePt t="125837" x="5619750" y="2662238"/>
          <p14:tracePt t="125853" x="5576888" y="2652713"/>
          <p14:tracePt t="125870" x="5524500" y="2638425"/>
          <p14:tracePt t="125887" x="5462588" y="2638425"/>
          <p14:tracePt t="125903" x="5429250" y="2638425"/>
          <p14:tracePt t="125920" x="5391150" y="2638425"/>
          <p14:tracePt t="125937" x="5357813" y="2647950"/>
          <p14:tracePt t="125953" x="5324475" y="2647950"/>
          <p14:tracePt t="125970" x="5310188" y="2647950"/>
          <p14:tracePt t="125987" x="5291138" y="2657475"/>
          <p14:tracePt t="126003" x="5286375" y="2657475"/>
          <p14:tracePt t="126020" x="5276850" y="2657475"/>
          <p14:tracePt t="126036" x="5272088" y="2657475"/>
          <p14:tracePt t="126053" x="5262563" y="2657475"/>
          <p14:tracePt t="126100" x="5257800" y="2657475"/>
          <p14:tracePt t="126108" x="5253038" y="2657475"/>
          <p14:tracePt t="126123" x="5248275" y="2667000"/>
          <p14:tracePt t="126137" x="5243513" y="2676525"/>
          <p14:tracePt t="126909" x="5210175" y="2686050"/>
          <p14:tracePt t="126916" x="5172075" y="2690813"/>
          <p14:tracePt t="126924" x="5124450" y="2709863"/>
          <p14:tracePt t="126937" x="5086350" y="2724150"/>
          <p14:tracePt t="126953" x="4991100" y="2790825"/>
          <p14:tracePt t="126970" x="4933950" y="2843213"/>
          <p14:tracePt t="126986" x="4852988" y="2890838"/>
          <p14:tracePt t="127020" x="4700588" y="2981325"/>
          <p14:tracePt t="127053" x="4600575" y="3038475"/>
          <p14:tracePt t="127070" x="4533900" y="3076575"/>
          <p14:tracePt t="127086" x="4476750" y="3124200"/>
          <p14:tracePt t="127103" x="4405313" y="3195638"/>
          <p14:tracePt t="127120" x="4333875" y="3276600"/>
          <p14:tracePt t="127121" x="4300538" y="3319463"/>
          <p14:tracePt t="127136" x="4248150" y="3376613"/>
          <p14:tracePt t="127153" x="4195763" y="3448050"/>
          <p14:tracePt t="127170" x="4129088" y="3548063"/>
          <p14:tracePt t="127186" x="4081463" y="3676650"/>
          <p14:tracePt t="127203" x="4024313" y="3824288"/>
          <p14:tracePt t="127220" x="4000500" y="3886200"/>
          <p14:tracePt t="127236" x="3986213" y="3948113"/>
          <p14:tracePt t="127255" x="3981450" y="4095750"/>
          <p14:tracePt t="127271" x="3981450" y="4195763"/>
          <p14:tracePt t="127287" x="3981450" y="4257675"/>
          <p14:tracePt t="127303" x="3995738" y="4300538"/>
          <p14:tracePt t="127320" x="4029075" y="4348163"/>
          <p14:tracePt t="127336" x="4086225" y="4391025"/>
          <p14:tracePt t="127353" x="4181475" y="4424363"/>
          <p14:tracePt t="127370" x="4276725" y="4438650"/>
          <p14:tracePt t="127386" x="4395788" y="4452938"/>
          <p14:tracePt t="127403" x="4495800" y="4452938"/>
          <p14:tracePt t="127420" x="4610100" y="4452938"/>
          <p14:tracePt t="127437" x="4762500" y="4429125"/>
          <p14:tracePt t="127453" x="4852988" y="4410075"/>
          <p14:tracePt t="127470" x="4957763" y="4395788"/>
          <p14:tracePt t="127487" x="5062538" y="4362450"/>
          <p14:tracePt t="127503" x="5191125" y="4310063"/>
          <p14:tracePt t="127520" x="5248275" y="4267200"/>
          <p14:tracePt t="127537" x="5305425" y="4214813"/>
          <p14:tracePt t="127553" x="5367338" y="4152900"/>
          <p14:tracePt t="127570" x="5457825" y="4062413"/>
          <p14:tracePt t="127586" x="5500688" y="4005263"/>
          <p14:tracePt t="127603" x="5553075" y="3924300"/>
          <p14:tracePt t="127620" x="5610225" y="3838575"/>
          <p14:tracePt t="127621" x="5629275" y="3786188"/>
          <p14:tracePt t="127637" x="5662613" y="3690938"/>
          <p14:tracePt t="127653" x="5695950" y="3576638"/>
          <p14:tracePt t="127670" x="5710238" y="3462338"/>
          <p14:tracePt t="127687" x="5710238" y="3238500"/>
          <p14:tracePt t="127703" x="5700713" y="3124200"/>
          <p14:tracePt t="127721" x="5681663" y="3028950"/>
          <p14:tracePt t="127736" x="5657850" y="2933700"/>
          <p14:tracePt t="127753" x="5614988" y="2824163"/>
          <p14:tracePt t="127770" x="5586413" y="2767013"/>
          <p14:tracePt t="127787" x="5562600" y="2738438"/>
          <p14:tracePt t="127803" x="5534025" y="2709863"/>
          <p14:tracePt t="127820" x="5457825" y="2667000"/>
          <p14:tracePt t="127836" x="5372100" y="2633663"/>
          <p14:tracePt t="127853" x="5291138" y="2619375"/>
          <p14:tracePt t="127870" x="5162550" y="2605088"/>
          <p14:tracePt t="127886" x="5091113" y="2605088"/>
          <p14:tracePt t="127903" x="5024438" y="2609850"/>
          <p14:tracePt t="127920" x="4929188" y="2614613"/>
          <p14:tracePt t="127937" x="4786313" y="2671763"/>
          <p14:tracePt t="127954" x="4705350" y="2728913"/>
          <p14:tracePt t="127970" x="4624388" y="2790825"/>
          <p14:tracePt t="127987" x="4557713" y="2852738"/>
          <p14:tracePt t="128003" x="4429125" y="2995613"/>
          <p14:tracePt t="128020" x="4329113" y="3162300"/>
          <p14:tracePt t="128037" x="4248150" y="3324225"/>
          <p14:tracePt t="128054" x="4157663" y="3548063"/>
          <p14:tracePt t="128070" x="4105275" y="3762375"/>
          <p14:tracePt t="128086" x="4067175" y="3910013"/>
          <p14:tracePt t="128103" x="4067175" y="4010025"/>
          <p14:tracePt t="128120" x="4067175" y="4176713"/>
          <p14:tracePt t="128136" x="4081463" y="4295775"/>
          <p14:tracePt t="128153" x="4086225" y="4376738"/>
          <p14:tracePt t="128170" x="4100513" y="4424363"/>
          <p14:tracePt t="128186" x="4124325" y="4481513"/>
          <p14:tracePt t="128203" x="4143375" y="4519613"/>
          <p14:tracePt t="128220" x="4176713" y="4552950"/>
          <p14:tracePt t="128236" x="4219575" y="4581525"/>
          <p14:tracePt t="128254" x="4329113" y="4605338"/>
          <p14:tracePt t="128270" x="4424363" y="4614863"/>
          <p14:tracePt t="128287" x="4548188" y="4600575"/>
          <p14:tracePt t="128304" x="4719638" y="4576763"/>
          <p14:tracePt t="128320" x="4814888" y="4552950"/>
          <p14:tracePt t="128336" x="4919663" y="4519613"/>
          <p14:tracePt t="128353" x="5038725" y="4467225"/>
          <p14:tracePt t="128370" x="5176838" y="4405313"/>
          <p14:tracePt t="128387" x="5253038" y="4357688"/>
          <p14:tracePt t="128403" x="5334000" y="4295775"/>
          <p14:tracePt t="128420" x="5405438" y="4233863"/>
          <p14:tracePt t="128437" x="5495925" y="4148138"/>
          <p14:tracePt t="128454" x="5548313" y="4081463"/>
          <p14:tracePt t="128470" x="5605463" y="3990975"/>
          <p14:tracePt t="128487" x="5653088" y="3871913"/>
          <p14:tracePt t="128504" x="5705475" y="3709988"/>
          <p14:tracePt t="128520" x="5719763" y="3590925"/>
          <p14:tracePt t="128537" x="5729288" y="3457575"/>
          <p14:tracePt t="128553" x="5724525" y="3300413"/>
          <p14:tracePt t="128570" x="5715000" y="3248025"/>
          <p14:tracePt t="128586" x="5695950" y="3195638"/>
          <p14:tracePt t="128603" x="5667375" y="3157538"/>
          <p14:tracePt t="128620" x="5624513" y="3105150"/>
          <p14:tracePt t="128636" x="5586413" y="3067050"/>
          <p14:tracePt t="128653" x="5538788" y="3033713"/>
          <p14:tracePt t="128670" x="5472113" y="3000375"/>
          <p14:tracePt t="128686" x="5348288" y="2952750"/>
          <p14:tracePt t="128703" x="5276850" y="2938463"/>
          <p14:tracePt t="128720" x="5195888" y="2928938"/>
          <p14:tracePt t="128737" x="5124450" y="2924175"/>
          <p14:tracePt t="128753" x="5048250" y="2924175"/>
          <p14:tracePt t="128770" x="5000625" y="2924175"/>
          <p14:tracePt t="128786" x="4948238" y="2938463"/>
          <p14:tracePt t="128803" x="4857750" y="2971800"/>
          <p14:tracePt t="128820" x="4805363" y="3000375"/>
          <p14:tracePt t="128836" x="4767263" y="3024188"/>
          <p14:tracePt t="128853" x="4719638" y="3052763"/>
          <p14:tracePt t="128870" x="4652963" y="3105150"/>
          <p14:tracePt t="128886" x="4600575" y="3171825"/>
          <p14:tracePt t="128903" x="4533900" y="3281363"/>
          <p14:tracePt t="128920" x="4486275" y="3371850"/>
          <p14:tracePt t="128936" x="4424363" y="3476625"/>
          <p14:tracePt t="128953" x="4391025" y="3571875"/>
          <p14:tracePt t="128970" x="4357688" y="3719513"/>
          <p14:tracePt t="128986" x="4338638" y="3881438"/>
          <p14:tracePt t="129003" x="4338638" y="3962400"/>
          <p14:tracePt t="129020" x="4343400" y="4062413"/>
          <p14:tracePt t="129036" x="4367213" y="4181475"/>
          <p14:tracePt t="129053" x="4395788" y="4291013"/>
          <p14:tracePt t="129070" x="4419600" y="4333875"/>
          <p14:tracePt t="129086" x="4443413" y="4367213"/>
          <p14:tracePt t="129103" x="4471988" y="4391025"/>
          <p14:tracePt t="129120" x="4572000" y="4419600"/>
          <p14:tracePt t="129136" x="4676775" y="4433888"/>
          <p14:tracePt t="129153" x="4776788" y="4433888"/>
          <p14:tracePt t="129170" x="4914900" y="4424363"/>
          <p14:tracePt t="129186" x="5010150" y="4410075"/>
          <p14:tracePt t="129203" x="5124450" y="4381500"/>
          <p14:tracePt t="129220" x="5219700" y="4352925"/>
          <p14:tracePt t="129237" x="5343525" y="4305300"/>
          <p14:tracePt t="129253" x="5400675" y="4271963"/>
          <p14:tracePt t="129270" x="5457825" y="4224338"/>
          <p14:tracePt t="129286" x="5514975" y="4191000"/>
          <p14:tracePt t="129303" x="5581650" y="4138613"/>
          <p14:tracePt t="129320" x="5619750" y="4100513"/>
          <p14:tracePt t="129336" x="5672138" y="4038600"/>
          <p14:tracePt t="129353" x="5715000" y="3981450"/>
          <p14:tracePt t="129370" x="5781675" y="3843338"/>
          <p14:tracePt t="129386" x="5805488" y="3738563"/>
          <p14:tracePt t="129403" x="5819775" y="3624263"/>
          <p14:tracePt t="129420" x="5815013" y="3390900"/>
          <p14:tracePt t="129436" x="5791200" y="3267075"/>
          <p14:tracePt t="129453" x="5757863" y="3157538"/>
          <p14:tracePt t="129470" x="5729288" y="3062288"/>
          <p14:tracePt t="129486" x="5681663" y="2947988"/>
          <p14:tracePt t="129503" x="5643563" y="2900363"/>
          <p14:tracePt t="129520" x="5614988" y="2862263"/>
          <p14:tracePt t="129536" x="5576888" y="2838450"/>
          <p14:tracePt t="129553" x="5476875" y="2795588"/>
          <p14:tracePt t="129570" x="5381625" y="2781300"/>
          <p14:tracePt t="129586" x="5314950" y="2781300"/>
          <p14:tracePt t="129603" x="5195888" y="2795588"/>
          <p14:tracePt t="129620" x="5129213" y="2843213"/>
          <p14:tracePt t="129637" x="5057775" y="2905125"/>
          <p14:tracePt t="129653" x="4976813" y="2976563"/>
          <p14:tracePt t="129670" x="4857750" y="3162300"/>
          <p14:tracePt t="129686" x="4776788" y="3324225"/>
          <p14:tracePt t="129703" x="4724400" y="3443288"/>
          <p14:tracePt t="129720" x="4681538" y="3562350"/>
          <p14:tracePt t="129736" x="4657725" y="3838575"/>
          <p14:tracePt t="129753" x="4657725" y="3962400"/>
          <p14:tracePt t="129770" x="4657725" y="4043363"/>
          <p14:tracePt t="129786" x="4681538" y="4129088"/>
          <p14:tracePt t="129803" x="4719638" y="4238625"/>
          <p14:tracePt t="129820" x="4752975" y="4295775"/>
          <p14:tracePt t="129836" x="4791075" y="4329113"/>
          <p14:tracePt t="129853" x="4895850" y="4386263"/>
          <p14:tracePt t="129870" x="5005388" y="4419600"/>
          <p14:tracePt t="129886" x="5129213" y="4438650"/>
          <p14:tracePt t="129903" x="5233988" y="4448175"/>
          <p14:tracePt t="129920" x="5353050" y="4419600"/>
          <p14:tracePt t="129936" x="5448300" y="4391025"/>
          <p14:tracePt t="129953" x="5548313" y="4329113"/>
          <p14:tracePt t="129970" x="5624513" y="4291013"/>
          <p14:tracePt t="129986" x="5695950" y="4229100"/>
          <p14:tracePt t="130003" x="5738813" y="4171950"/>
          <p14:tracePt t="130020" x="5776913" y="4071938"/>
          <p14:tracePt t="130036" x="5795963" y="3929063"/>
          <p14:tracePt t="130053" x="5762625" y="3581400"/>
          <p14:tracePt t="130070" x="5691188" y="3309938"/>
          <p14:tracePt t="130086" x="5624513" y="3081338"/>
          <p14:tracePt t="130103" x="5500688" y="2662238"/>
          <p14:tracePt t="130120" x="5453063" y="2552700"/>
          <p14:tracePt t="130136" x="5414963" y="2495550"/>
          <p14:tracePt t="130153" x="5386388" y="2462213"/>
          <p14:tracePt t="130170" x="5300663" y="2424113"/>
          <p14:tracePt t="130186" x="5243513" y="2414588"/>
          <p14:tracePt t="130203" x="5172075" y="2428875"/>
          <p14:tracePt t="130220" x="5105400" y="2457450"/>
          <p14:tracePt t="130236" x="4957763" y="2633663"/>
          <p14:tracePt t="130253" x="4872038" y="2743200"/>
          <p14:tracePt t="130270" x="4814888" y="2814638"/>
          <p14:tracePt t="130286" x="4781550" y="2862263"/>
          <p14:tracePt t="130303" x="4767263" y="2881313"/>
          <p14:tracePt t="130319" x="4757738" y="2886075"/>
          <p14:tracePt t="130336" x="4752975" y="2890838"/>
          <p14:tracePt t="130353" x="4752975" y="2895600"/>
          <p14:tracePt t="130370" x="4752975" y="2900363"/>
          <p14:tracePt t="130632" x="4833938" y="2900363"/>
          <p14:tracePt t="130639" x="5005388" y="2909888"/>
          <p14:tracePt t="130653" x="5233988" y="2924175"/>
          <p14:tracePt t="130670" x="5724525" y="2990850"/>
          <p14:tracePt t="130686" x="6062663" y="3024188"/>
          <p14:tracePt t="130703" x="6286500" y="3048000"/>
          <p14:tracePt t="130720" x="6600825" y="3105150"/>
          <p14:tracePt t="130736" x="6734175" y="3124200"/>
          <p14:tracePt t="130753" x="6834188" y="3152775"/>
          <p14:tracePt t="130769" x="6905625" y="3176588"/>
          <p14:tracePt t="130786" x="7005638" y="3205163"/>
          <p14:tracePt t="130803" x="7048500" y="3219450"/>
          <p14:tracePt t="130819" x="7077075" y="3224213"/>
          <p14:tracePt t="130836" x="7100888" y="3228975"/>
          <p14:tracePt t="130853" x="7129463" y="3233738"/>
          <p14:tracePt t="130869" x="7134225" y="3233738"/>
          <p14:tracePt t="130886" x="7138988" y="3233738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Generic Programming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447800"/>
            <a:ext cx="8915400" cy="1766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000">
                <a:ea typeface="굴림" panose="020B0600000101010101" pitchFamily="50" charset="-127"/>
              </a:rPr>
              <a:t>Allows us to write code that can be reused for objects of many different types.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>
                <a:ea typeface="굴림" panose="020B0600000101010101" pitchFamily="50" charset="-127"/>
              </a:rPr>
              <a:t>Old style of Generic programming: Using polymorphism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>
                <a:ea typeface="굴림" panose="020B0600000101010101" pitchFamily="50" charset="-127"/>
              </a:rPr>
              <a:t>For example, the same class ArrayList can be reused for storing String and File objects.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>
                <a:ea typeface="굴림" panose="020B0600000101010101" pitchFamily="50" charset="-127"/>
              </a:rPr>
              <a:t>Assume that ArrayList.add(Object o)</a:t>
            </a:r>
          </a:p>
        </p:txBody>
      </p:sp>
      <p:sp>
        <p:nvSpPr>
          <p:cNvPr id="9220" name="Text Box 6"/>
          <p:cNvSpPr txBox="1">
            <a:spLocks noChangeArrowheads="1"/>
          </p:cNvSpPr>
          <p:nvPr/>
        </p:nvSpPr>
        <p:spPr bwMode="auto">
          <a:xfrm>
            <a:off x="1071563" y="3500438"/>
            <a:ext cx="7096125" cy="13636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361950" algn="l"/>
                <a:tab pos="712788" algn="l"/>
                <a:tab pos="1074738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/>
              <a:t>// Usage #1: storing String objects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/>
              <a:t>ArrayList stringList = new ArrayList() 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kumimoji="1" lang="en-US" altLang="ko-KR" sz="1800"/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/>
              <a:t>stringList.</a:t>
            </a:r>
            <a:r>
              <a:rPr kumimoji="1" lang="en-US" altLang="ko-KR" sz="1800">
                <a:solidFill>
                  <a:srgbClr val="FF0000"/>
                </a:solidFill>
              </a:rPr>
              <a:t>add(“str1”)</a:t>
            </a:r>
            <a:r>
              <a:rPr kumimoji="1" lang="en-US" altLang="ko-KR" sz="1800"/>
              <a:t> ; // String is a descent of Object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/>
              <a:t>stringList.add(“str2”) ;</a:t>
            </a:r>
          </a:p>
        </p:txBody>
      </p:sp>
      <p:sp>
        <p:nvSpPr>
          <p:cNvPr id="9221" name="Text Box 7"/>
          <p:cNvSpPr txBox="1">
            <a:spLocks noChangeArrowheads="1"/>
          </p:cNvSpPr>
          <p:nvPr/>
        </p:nvSpPr>
        <p:spPr bwMode="auto">
          <a:xfrm>
            <a:off x="1071563" y="4921250"/>
            <a:ext cx="7096125" cy="13001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361950" algn="l"/>
                <a:tab pos="712788" algn="l"/>
                <a:tab pos="1074738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/>
              <a:t>// Usage #2: storing File objects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 err="1"/>
              <a:t>ArrayList</a:t>
            </a:r>
            <a:r>
              <a:rPr kumimoji="1" lang="en-US" altLang="ko-KR" sz="1800" dirty="0"/>
              <a:t> </a:t>
            </a:r>
            <a:r>
              <a:rPr kumimoji="1" lang="en-US" altLang="ko-KR" sz="1800" dirty="0" err="1"/>
              <a:t>fileList</a:t>
            </a:r>
            <a:r>
              <a:rPr kumimoji="1" lang="en-US" altLang="ko-KR" sz="1800" dirty="0"/>
              <a:t> = new </a:t>
            </a:r>
            <a:r>
              <a:rPr kumimoji="1" lang="en-US" altLang="ko-KR" sz="1800" dirty="0" err="1"/>
              <a:t>ArrayList</a:t>
            </a:r>
            <a:r>
              <a:rPr kumimoji="1" lang="en-US" altLang="ko-KR" sz="1800" dirty="0"/>
              <a:t>() 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kumimoji="1" lang="en-US" altLang="ko-KR" sz="1800" dirty="0"/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 err="1"/>
              <a:t>fileList.</a:t>
            </a:r>
            <a:r>
              <a:rPr kumimoji="1" lang="en-US" altLang="ko-KR" sz="1800" dirty="0" err="1">
                <a:solidFill>
                  <a:srgbClr val="FF0000"/>
                </a:solidFill>
              </a:rPr>
              <a:t>add</a:t>
            </a:r>
            <a:r>
              <a:rPr kumimoji="1" lang="en-US" altLang="ko-KR" sz="1800" dirty="0">
                <a:solidFill>
                  <a:srgbClr val="FF0000"/>
                </a:solidFill>
              </a:rPr>
              <a:t>(new File(“…”))</a:t>
            </a:r>
            <a:r>
              <a:rPr kumimoji="1" lang="en-US" altLang="ko-KR" sz="1800" dirty="0"/>
              <a:t> ; // File is a descent of Object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 err="1"/>
              <a:t>fileList.add</a:t>
            </a:r>
            <a:r>
              <a:rPr kumimoji="1" lang="en-US" altLang="ko-KR" sz="1800" dirty="0"/>
              <a:t>(new File(“…”)) 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31"/>
    </mc:Choice>
    <mc:Fallback xmlns="">
      <p:transition spd="slow" advTm="70031"/>
    </mc:Fallback>
  </mc:AlternateContent>
  <p:extLst>
    <p:ext uri="{3A86A75C-4F4B-4683-9AE1-C65F6400EC91}">
      <p14:laserTraceLst xmlns:p14="http://schemas.microsoft.com/office/powerpoint/2010/main">
        <p14:tracePtLst>
          <p14:tracePt t="832" x="3748088" y="4929188"/>
          <p14:tracePt t="839" x="3805238" y="4662488"/>
          <p14:tracePt t="847" x="3871913" y="4243388"/>
          <p14:tracePt t="862" x="4005263" y="3619500"/>
          <p14:tracePt t="896" x="4229100" y="2533650"/>
          <p14:tracePt t="929" x="4343400" y="2057400"/>
          <p14:tracePt t="946" x="4357688" y="1952625"/>
          <p14:tracePt t="962" x="4371975" y="1871663"/>
          <p14:tracePt t="978" x="4371975" y="1819275"/>
          <p14:tracePt t="995" x="4371975" y="1800225"/>
          <p14:tracePt t="1012" x="4371975" y="1795463"/>
          <p14:tracePt t="1029" x="4371975" y="1790700"/>
          <p14:tracePt t="1206" x="4371975" y="1738313"/>
          <p14:tracePt t="1213" x="4362450" y="1662113"/>
          <p14:tracePt t="1221" x="4343400" y="1581150"/>
          <p14:tracePt t="1228" x="4324350" y="1471613"/>
          <p14:tracePt t="1245" x="4281488" y="1285875"/>
          <p14:tracePt t="1262" x="4229100" y="1166813"/>
          <p14:tracePt t="1279" x="4171950" y="1081088"/>
          <p14:tracePt t="1295" x="4081463" y="985838"/>
          <p14:tracePt t="1312" x="4014788" y="957263"/>
          <p14:tracePt t="1328" x="3967163" y="952500"/>
          <p14:tracePt t="1345" x="3857625" y="966788"/>
          <p14:tracePt t="1362" x="3776663" y="985838"/>
          <p14:tracePt t="1379" x="3695700" y="1000125"/>
          <p14:tracePt t="1395" x="3614738" y="1004888"/>
          <p14:tracePt t="1412" x="3538538" y="1019175"/>
          <p14:tracePt t="1429" x="3495675" y="1019175"/>
          <p14:tracePt t="1445" x="3467100" y="1023938"/>
          <p14:tracePt t="1462" x="3443288" y="1023938"/>
          <p14:tracePt t="1478" x="3429000" y="1023938"/>
          <p14:tracePt t="1495" x="3424238" y="1023938"/>
          <p14:tracePt t="1544" x="3429000" y="1023938"/>
          <p14:tracePt t="1552" x="3438525" y="1019175"/>
          <p14:tracePt t="1562" x="3467100" y="1019175"/>
          <p14:tracePt t="1578" x="3576638" y="1004888"/>
          <p14:tracePt t="1595" x="3790950" y="985838"/>
          <p14:tracePt t="1612" x="3957638" y="976313"/>
          <p14:tracePt t="1628" x="4133850" y="966788"/>
          <p14:tracePt t="1645" x="4291013" y="962025"/>
          <p14:tracePt t="1662" x="4524375" y="962025"/>
          <p14:tracePt t="1678" x="4657725" y="962025"/>
          <p14:tracePt t="1695" x="4757738" y="962025"/>
          <p14:tracePt t="1712" x="4819650" y="962025"/>
          <p14:tracePt t="1728" x="4886325" y="947738"/>
          <p14:tracePt t="1745" x="4924425" y="942975"/>
          <p14:tracePt t="1762" x="4953000" y="928688"/>
          <p14:tracePt t="1778" x="4991100" y="928688"/>
          <p14:tracePt t="1795" x="5033963" y="928688"/>
          <p14:tracePt t="1812" x="5072063" y="928688"/>
          <p14:tracePt t="1828" x="5091113" y="928688"/>
          <p14:tracePt t="1845" x="5105400" y="928688"/>
          <p14:tracePt t="1862" x="5110163" y="928688"/>
          <p14:tracePt t="2088" x="5138738" y="928688"/>
          <p14:tracePt t="2096" x="5176838" y="928688"/>
          <p14:tracePt t="2103" x="5219700" y="928688"/>
          <p14:tracePt t="2112" x="5243513" y="928688"/>
          <p14:tracePt t="2128" x="5295900" y="928688"/>
          <p14:tracePt t="2145" x="5329238" y="928688"/>
          <p14:tracePt t="2162" x="5376863" y="938213"/>
          <p14:tracePt t="2178" x="5400675" y="938213"/>
          <p14:tracePt t="2195" x="5419725" y="938213"/>
          <p14:tracePt t="2212" x="5443538" y="938213"/>
          <p14:tracePt t="2228" x="5472113" y="938213"/>
          <p14:tracePt t="2245" x="5495925" y="938213"/>
          <p14:tracePt t="2262" x="5510213" y="938213"/>
          <p14:tracePt t="2278" x="5534025" y="938213"/>
          <p14:tracePt t="2295" x="5572125" y="938213"/>
          <p14:tracePt t="2312" x="5591175" y="938213"/>
          <p14:tracePt t="2329" x="5614988" y="938213"/>
          <p14:tracePt t="2345" x="5643563" y="938213"/>
          <p14:tracePt t="2362" x="5653088" y="938213"/>
          <p14:tracePt t="2378" x="5672138" y="933450"/>
          <p14:tracePt t="2395" x="5686425" y="933450"/>
          <p14:tracePt t="2412" x="5705475" y="933450"/>
          <p14:tracePt t="2428" x="5715000" y="933450"/>
          <p14:tracePt t="2445" x="5724525" y="933450"/>
          <p14:tracePt t="2462" x="5734050" y="933450"/>
          <p14:tracePt t="2478" x="5743575" y="923925"/>
          <p14:tracePt t="2495" x="5757863" y="919163"/>
          <p14:tracePt t="2512" x="5762625" y="919163"/>
          <p14:tracePt t="2529" x="5772150" y="914400"/>
          <p14:tracePt t="2545" x="5781675" y="914400"/>
          <p14:tracePt t="2562" x="5786438" y="914400"/>
          <p14:tracePt t="2579" x="5791200" y="914400"/>
          <p14:tracePt t="3117" x="5786438" y="919163"/>
          <p14:tracePt t="3125" x="5772150" y="938213"/>
          <p14:tracePt t="3132" x="5767388" y="957263"/>
          <p14:tracePt t="3145" x="5762625" y="962025"/>
          <p14:tracePt t="3162" x="5743575" y="995363"/>
          <p14:tracePt t="3178" x="5724525" y="1009650"/>
          <p14:tracePt t="3212" x="5700713" y="1033463"/>
          <p14:tracePt t="3245" x="5657850" y="1090613"/>
          <p14:tracePt t="3262" x="5638800" y="1128713"/>
          <p14:tracePt t="3278" x="5619750" y="1162050"/>
          <p14:tracePt t="3295" x="5600700" y="1195388"/>
          <p14:tracePt t="3312" x="5581650" y="1223963"/>
          <p14:tracePt t="3328" x="5557838" y="1247775"/>
          <p14:tracePt t="3345" x="5534025" y="1281113"/>
          <p14:tracePt t="3362" x="5524500" y="1304925"/>
          <p14:tracePt t="3378" x="5505450" y="1323975"/>
          <p14:tracePt t="3395" x="5486400" y="1347788"/>
          <p14:tracePt t="3412" x="5467350" y="1371600"/>
          <p14:tracePt t="3428" x="5443538" y="1395413"/>
          <p14:tracePt t="3445" x="5419725" y="1419225"/>
          <p14:tracePt t="3462" x="5395913" y="1452563"/>
          <p14:tracePt t="3478" x="5357813" y="1490663"/>
          <p14:tracePt t="3495" x="5334000" y="1514475"/>
          <p14:tracePt t="3512" x="5310188" y="1557338"/>
          <p14:tracePt t="3529" x="5281613" y="1604963"/>
          <p14:tracePt t="3545" x="5262563" y="1628775"/>
          <p14:tracePt t="3562" x="5253038" y="1647825"/>
          <p14:tracePt t="3578" x="5238750" y="1666875"/>
          <p14:tracePt t="3595" x="5219700" y="1685925"/>
          <p14:tracePt t="3612" x="5200650" y="1704975"/>
          <p14:tracePt t="3628" x="5186363" y="1714500"/>
          <p14:tracePt t="3645" x="5176838" y="1728788"/>
          <p14:tracePt t="3662" x="5153025" y="1747838"/>
          <p14:tracePt t="3678" x="5133975" y="1762125"/>
          <p14:tracePt t="3695" x="5095875" y="1781175"/>
          <p14:tracePt t="3712" x="5053013" y="1795463"/>
          <p14:tracePt t="3728" x="4953000" y="1824038"/>
          <p14:tracePt t="3745" x="4891088" y="1828800"/>
          <p14:tracePt t="3762" x="4833938" y="1838325"/>
          <p14:tracePt t="3778" x="4757738" y="1838325"/>
          <p14:tracePt t="3795" x="4705350" y="1838325"/>
          <p14:tracePt t="3812" x="4638675" y="1838325"/>
          <p14:tracePt t="3828" x="4591050" y="1838325"/>
          <p14:tracePt t="3845" x="4519613" y="1828800"/>
          <p14:tracePt t="3862" x="4491038" y="1814513"/>
          <p14:tracePt t="3878" x="4471988" y="1814513"/>
          <p14:tracePt t="3895" x="4452938" y="1814513"/>
          <p14:tracePt t="3912" x="4443413" y="1814513"/>
          <p14:tracePt t="3928" x="4438650" y="1814513"/>
          <p14:tracePt t="3945" x="4433888" y="1814513"/>
          <p14:tracePt t="4021" x="4429125" y="1814513"/>
          <p14:tracePt t="4242" x="4419600" y="1814513"/>
          <p14:tracePt t="4250" x="4400550" y="1814513"/>
          <p14:tracePt t="4262" x="4386263" y="1814513"/>
          <p14:tracePt t="4295" x="4295775" y="1814513"/>
          <p14:tracePt t="4328" x="4248150" y="1814513"/>
          <p14:tracePt t="4345" x="4214813" y="1814513"/>
          <p14:tracePt t="4362" x="4200525" y="1809750"/>
          <p14:tracePt t="4378" x="4181475" y="1804988"/>
          <p14:tracePt t="4395" x="4171950" y="1804988"/>
          <p14:tracePt t="4412" x="4152900" y="1795463"/>
          <p14:tracePt t="4428" x="4138613" y="1795463"/>
          <p14:tracePt t="4445" x="4110038" y="1795463"/>
          <p14:tracePt t="4462" x="4076700" y="1795463"/>
          <p14:tracePt t="4478" x="3981450" y="1795463"/>
          <p14:tracePt t="4495" x="3924300" y="1795463"/>
          <p14:tracePt t="4512" x="3867150" y="1795463"/>
          <p14:tracePt t="4528" x="3790950" y="1795463"/>
          <p14:tracePt t="4545" x="3757613" y="1795463"/>
          <p14:tracePt t="4562" x="3714750" y="1795463"/>
          <p14:tracePt t="4578" x="3671888" y="1795463"/>
          <p14:tracePt t="4595" x="3600450" y="1790700"/>
          <p14:tracePt t="4612" x="3552825" y="1785938"/>
          <p14:tracePt t="4628" x="3500438" y="1785938"/>
          <p14:tracePt t="4645" x="3452813" y="1776413"/>
          <p14:tracePt t="4662" x="3376613" y="1776413"/>
          <p14:tracePt t="4678" x="3333750" y="1771650"/>
          <p14:tracePt t="4695" x="3290888" y="1757363"/>
          <p14:tracePt t="4712" x="3228975" y="1747838"/>
          <p14:tracePt t="4728" x="3190875" y="1728788"/>
          <p14:tracePt t="4745" x="3162300" y="1704975"/>
          <p14:tracePt t="4762" x="3124200" y="1671638"/>
          <p14:tracePt t="4778" x="3076575" y="1609725"/>
          <p14:tracePt t="4795" x="3048000" y="1552575"/>
          <p14:tracePt t="4811" x="3038475" y="1500188"/>
          <p14:tracePt t="4828" x="3028950" y="1443038"/>
          <p14:tracePt t="4845" x="3048000" y="1323975"/>
          <p14:tracePt t="4863" x="3071813" y="1247775"/>
          <p14:tracePt t="4878" x="3081338" y="1204913"/>
          <p14:tracePt t="4895" x="3100388" y="1176338"/>
          <p14:tracePt t="4911" x="3138488" y="1138238"/>
          <p14:tracePt t="4928" x="3167063" y="1119188"/>
          <p14:tracePt t="4945" x="3190875" y="1119188"/>
          <p14:tracePt t="4962" x="3219450" y="1128713"/>
          <p14:tracePt t="4978" x="3243263" y="1152525"/>
          <p14:tracePt t="4995" x="3271838" y="1204913"/>
          <p14:tracePt t="5012" x="3286125" y="1243013"/>
          <p14:tracePt t="5028" x="3295650" y="1290638"/>
          <p14:tracePt t="5045" x="3309938" y="1314450"/>
          <p14:tracePt t="5061" x="3309938" y="1343025"/>
          <p14:tracePt t="5078" x="3309938" y="1371600"/>
          <p14:tracePt t="5095" x="3309938" y="1423988"/>
          <p14:tracePt t="5112" x="3309938" y="1466850"/>
          <p14:tracePt t="5128" x="3309938" y="1509713"/>
          <p14:tracePt t="5145" x="3309938" y="1543050"/>
          <p14:tracePt t="5162" x="3309938" y="1581150"/>
          <p14:tracePt t="5178" x="3309938" y="1604963"/>
          <p14:tracePt t="5195" x="3309938" y="1624013"/>
          <p14:tracePt t="5212" x="3309938" y="1643063"/>
          <p14:tracePt t="5228" x="3309938" y="1652588"/>
          <p14:tracePt t="5245" x="3309938" y="1662113"/>
          <p14:tracePt t="5262" x="3309938" y="1666875"/>
          <p14:tracePt t="5278" x="3309938" y="1676400"/>
          <p14:tracePt t="5295" x="3309938" y="1681163"/>
          <p14:tracePt t="5312" x="3309938" y="1690688"/>
          <p14:tracePt t="5328" x="3309938" y="1695450"/>
          <p14:tracePt t="5345" x="3305175" y="1700213"/>
          <p14:tracePt t="5362" x="3300413" y="1709738"/>
          <p14:tracePt t="5378" x="3295650" y="1728788"/>
          <p14:tracePt t="5395" x="3276600" y="1747838"/>
          <p14:tracePt t="5411" x="3262313" y="1776413"/>
          <p14:tracePt t="5428" x="3257550" y="1781175"/>
          <p14:tracePt t="5445" x="3257550" y="1790700"/>
          <p14:tracePt t="5462" x="3257550" y="1800225"/>
          <p14:tracePt t="5478" x="3257550" y="1804988"/>
          <p14:tracePt t="5495" x="3252788" y="1809750"/>
          <p14:tracePt t="5512" x="3248025" y="1814513"/>
          <p14:tracePt t="5528" x="3238500" y="1828800"/>
          <p14:tracePt t="5545" x="3233738" y="1833563"/>
          <p14:tracePt t="5561" x="3233738" y="1838325"/>
          <p14:tracePt t="5578" x="3233738" y="1847850"/>
          <p14:tracePt t="5992" x="3243263" y="1847850"/>
          <p14:tracePt t="5999" x="3257550" y="1838325"/>
          <p14:tracePt t="6012" x="3271838" y="1828800"/>
          <p14:tracePt t="6045" x="3371850" y="1800225"/>
          <p14:tracePt t="6095" x="3467100" y="1771650"/>
          <p14:tracePt t="6128" x="3486150" y="1766888"/>
          <p14:tracePt t="6145" x="3495675" y="1766888"/>
          <p14:tracePt t="6161" x="3505200" y="1766888"/>
          <p14:tracePt t="6178" x="3509963" y="1766888"/>
          <p14:tracePt t="6195" x="3524250" y="1757363"/>
          <p14:tracePt t="6212" x="3543300" y="1747838"/>
          <p14:tracePt t="6228" x="3567113" y="1743075"/>
          <p14:tracePt t="6245" x="3586163" y="1738313"/>
          <p14:tracePt t="6261" x="3609975" y="1724025"/>
          <p14:tracePt t="6278" x="3657600" y="1714500"/>
          <p14:tracePt t="6295" x="3681413" y="1709738"/>
          <p14:tracePt t="6311" x="3700463" y="1700213"/>
          <p14:tracePt t="6328" x="3724275" y="1690688"/>
          <p14:tracePt t="6345" x="3743325" y="1681163"/>
          <p14:tracePt t="6361" x="3757613" y="1681163"/>
          <p14:tracePt t="6378" x="3767138" y="1681163"/>
          <p14:tracePt t="6395" x="3776663" y="1681163"/>
          <p14:tracePt t="6411" x="3781425" y="1681163"/>
          <p14:tracePt t="6428" x="3790950" y="1681163"/>
          <p14:tracePt t="6800" x="3767138" y="1681163"/>
          <p14:tracePt t="6808" x="3733800" y="1681163"/>
          <p14:tracePt t="6815" x="3686175" y="1681163"/>
          <p14:tracePt t="6828" x="3629025" y="1681163"/>
          <p14:tracePt t="6845" x="3490913" y="1647825"/>
          <p14:tracePt t="6878" x="3343275" y="1609725"/>
          <p14:tracePt t="6911" x="3271838" y="1571625"/>
          <p14:tracePt t="6928" x="3248025" y="1557338"/>
          <p14:tracePt t="6945" x="3238500" y="1552575"/>
          <p14:tracePt t="6961" x="3224213" y="1543050"/>
          <p14:tracePt t="6978" x="3219450" y="1533525"/>
          <p14:tracePt t="6995" x="3214688" y="1519238"/>
          <p14:tracePt t="7011" x="3214688" y="1495425"/>
          <p14:tracePt t="7028" x="3276600" y="1395413"/>
          <p14:tracePt t="7045" x="3357563" y="1290638"/>
          <p14:tracePt t="7061" x="3481388" y="1204913"/>
          <p14:tracePt t="7078" x="3600450" y="1143000"/>
          <p14:tracePt t="7095" x="3729038" y="1133475"/>
          <p14:tracePt t="7111" x="3790950" y="1143000"/>
          <p14:tracePt t="7128" x="3843338" y="1171575"/>
          <p14:tracePt t="7145" x="3876675" y="1195388"/>
          <p14:tracePt t="7161" x="3914775" y="1252538"/>
          <p14:tracePt t="7178" x="3933825" y="1300163"/>
          <p14:tracePt t="7195" x="3933825" y="1333500"/>
          <p14:tracePt t="7211" x="3924300" y="1428750"/>
          <p14:tracePt t="7228" x="3890963" y="1514475"/>
          <p14:tracePt t="7245" x="3852863" y="1604963"/>
          <p14:tracePt t="7261" x="3814763" y="1666875"/>
          <p14:tracePt t="7278" x="3776663" y="1719263"/>
          <p14:tracePt t="7295" x="3752850" y="1733550"/>
          <p14:tracePt t="7311" x="3719513" y="1762125"/>
          <p14:tracePt t="7328" x="3671888" y="1785938"/>
          <p14:tracePt t="7345" x="3600450" y="1819275"/>
          <p14:tracePt t="7361" x="3557588" y="1833563"/>
          <p14:tracePt t="7378" x="3529013" y="1843088"/>
          <p14:tracePt t="7395" x="3505200" y="1857375"/>
          <p14:tracePt t="7411" x="3471863" y="1866900"/>
          <p14:tracePt t="7428" x="3462338" y="1871663"/>
          <p14:tracePt t="7445" x="3443288" y="1876425"/>
          <p14:tracePt t="7461" x="3429000" y="1885950"/>
          <p14:tracePt t="7478" x="3424238" y="1885950"/>
          <p14:tracePt t="8955" x="3500438" y="1885950"/>
          <p14:tracePt t="8962" x="3633788" y="1885950"/>
          <p14:tracePt t="8969" x="3748088" y="1881188"/>
          <p14:tracePt t="8978" x="3857625" y="1871663"/>
          <p14:tracePt t="8995" x="4081463" y="1843088"/>
          <p14:tracePt t="9011" x="4319588" y="1814513"/>
          <p14:tracePt t="9045" x="4776788" y="1790700"/>
          <p14:tracePt t="9078" x="5000625" y="1790700"/>
          <p14:tracePt t="9095" x="5133975" y="1790700"/>
          <p14:tracePt t="9111" x="5238750" y="1790700"/>
          <p14:tracePt t="9128" x="5338763" y="1790700"/>
          <p14:tracePt t="9145" x="5486400" y="1790700"/>
          <p14:tracePt t="9161" x="5586413" y="1790700"/>
          <p14:tracePt t="9178" x="5686425" y="1790700"/>
          <p14:tracePt t="9195" x="5776913" y="1790700"/>
          <p14:tracePt t="9211" x="5872163" y="1790700"/>
          <p14:tracePt t="9228" x="5905500" y="1790700"/>
          <p14:tracePt t="9245" x="5929313" y="1790700"/>
          <p14:tracePt t="9261" x="5948363" y="1790700"/>
          <p14:tracePt t="9263" x="5962650" y="1790700"/>
          <p14:tracePt t="9278" x="5976938" y="1790700"/>
          <p14:tracePt t="9295" x="5991225" y="1790700"/>
          <p14:tracePt t="9311" x="6010275" y="1790700"/>
          <p14:tracePt t="9328" x="6029325" y="1790700"/>
          <p14:tracePt t="9345" x="6048375" y="1790700"/>
          <p14:tracePt t="9361" x="6062663" y="1790700"/>
          <p14:tracePt t="9378" x="6072188" y="1790700"/>
          <p14:tracePt t="9395" x="6081713" y="1790700"/>
          <p14:tracePt t="9411" x="6086475" y="1790700"/>
          <p14:tracePt t="9428" x="6091238" y="1790700"/>
          <p14:tracePt t="9722" x="6086475" y="1790700"/>
          <p14:tracePt t="9729" x="6081713" y="1790700"/>
          <p14:tracePt t="9745" x="6076950" y="1800225"/>
          <p14:tracePt t="9761" x="6062663" y="1804988"/>
          <p14:tracePt t="9763" x="6057900" y="1809750"/>
          <p14:tracePt t="9778" x="6038850" y="1814513"/>
          <p14:tracePt t="9795" x="6019800" y="1819275"/>
          <p14:tracePt t="9811" x="5995988" y="1828800"/>
          <p14:tracePt t="9828" x="5948363" y="1828800"/>
          <p14:tracePt t="9845" x="5929313" y="1828800"/>
          <p14:tracePt t="9861" x="5905500" y="1828800"/>
          <p14:tracePt t="9878" x="5886450" y="1828800"/>
          <p14:tracePt t="9895" x="5867400" y="1828800"/>
          <p14:tracePt t="9911" x="5862638" y="1828800"/>
          <p14:tracePt t="9928" x="5857875" y="1828800"/>
          <p14:tracePt t="9961" x="5862638" y="1824038"/>
          <p14:tracePt t="9978" x="5876925" y="1819275"/>
          <p14:tracePt t="9995" x="5910263" y="1814513"/>
          <p14:tracePt t="10011" x="5962650" y="1800225"/>
          <p14:tracePt t="10028" x="6067425" y="1800225"/>
          <p14:tracePt t="10044" x="6134100" y="1800225"/>
          <p14:tracePt t="10061" x="6215063" y="1804988"/>
          <p14:tracePt t="10078" x="6300788" y="1819275"/>
          <p14:tracePt t="10094" x="6353175" y="1824038"/>
          <p14:tracePt t="10111" x="6386513" y="1828800"/>
          <p14:tracePt t="10128" x="6424613" y="1828800"/>
          <p14:tracePt t="10145" x="6472238" y="1828800"/>
          <p14:tracePt t="10161" x="6491288" y="1828800"/>
          <p14:tracePt t="10178" x="6505575" y="1828800"/>
          <p14:tracePt t="10194" x="6515100" y="1828800"/>
          <p14:tracePt t="10211" x="6524625" y="1828800"/>
          <p14:tracePt t="10454" x="6581775" y="1828800"/>
          <p14:tracePt t="10461" x="6638925" y="1814513"/>
          <p14:tracePt t="10468" x="6719888" y="1795463"/>
          <p14:tracePt t="10478" x="6796088" y="1785938"/>
          <p14:tracePt t="10495" x="6967538" y="1757363"/>
          <p14:tracePt t="10511" x="7100888" y="1752600"/>
          <p14:tracePt t="10528" x="7267575" y="1752600"/>
          <p14:tracePt t="10544" x="7358063" y="1752600"/>
          <p14:tracePt t="10561" x="7429500" y="1752600"/>
          <p14:tracePt t="10578" x="7519988" y="1752600"/>
          <p14:tracePt t="10594" x="7562850" y="1752600"/>
          <p14:tracePt t="10611" x="7605713" y="1752600"/>
          <p14:tracePt t="10628" x="7634288" y="1752600"/>
          <p14:tracePt t="10645" x="7672388" y="1752600"/>
          <p14:tracePt t="10661" x="7696200" y="1752600"/>
          <p14:tracePt t="10678" x="7720013" y="1752600"/>
          <p14:tracePt t="10695" x="7734300" y="1743075"/>
          <p14:tracePt t="10711" x="7767638" y="1733550"/>
          <p14:tracePt t="10728" x="7786688" y="1733550"/>
          <p14:tracePt t="10745" x="7815263" y="1728788"/>
          <p14:tracePt t="10761" x="7848600" y="1714500"/>
          <p14:tracePt t="10763" x="7862888" y="1714500"/>
          <p14:tracePt t="10778" x="7886700" y="1704975"/>
          <p14:tracePt t="10794" x="7910513" y="1700213"/>
          <p14:tracePt t="10811" x="7920038" y="1695450"/>
          <p14:tracePt t="10828" x="7934325" y="1690688"/>
          <p14:tracePt t="10845" x="7939088" y="1690688"/>
          <p14:tracePt t="10861" x="7943850" y="1690688"/>
          <p14:tracePt t="10894" x="7881938" y="1709738"/>
          <p14:tracePt t="10911" x="7734300" y="1743075"/>
          <p14:tracePt t="10928" x="7534275" y="1781175"/>
          <p14:tracePt t="10944" x="7310438" y="1809750"/>
          <p14:tracePt t="10961" x="6943725" y="1828800"/>
          <p14:tracePt t="10978" x="6553200" y="1838325"/>
          <p14:tracePt t="10994" x="6043613" y="1866900"/>
          <p14:tracePt t="11011" x="5538788" y="1895475"/>
          <p14:tracePt t="11028" x="4743450" y="1962150"/>
          <p14:tracePt t="11045" x="4324350" y="1985963"/>
          <p14:tracePt t="11061" x="3990975" y="2009775"/>
          <p14:tracePt t="11078" x="3595688" y="2028825"/>
          <p14:tracePt t="11095" x="3414713" y="2014538"/>
          <p14:tracePt t="11111" x="3257550" y="1990725"/>
          <p14:tracePt t="11128" x="3119438" y="1971675"/>
          <p14:tracePt t="11145" x="2995613" y="1957388"/>
          <p14:tracePt t="11161" x="2943225" y="1952625"/>
          <p14:tracePt t="11178" x="2890838" y="1938338"/>
          <p14:tracePt t="11194" x="2843213" y="1938338"/>
          <p14:tracePt t="11211" x="2743200" y="1909763"/>
          <p14:tracePt t="11228" x="2709863" y="1905000"/>
          <p14:tracePt t="11245" x="2671763" y="1895475"/>
          <p14:tracePt t="11261" x="2662238" y="1895475"/>
          <p14:tracePt t="11497" x="2590800" y="1924050"/>
          <p14:tracePt t="11504" x="2486025" y="1971675"/>
          <p14:tracePt t="11512" x="2386013" y="2009775"/>
          <p14:tracePt t="11528" x="2190750" y="2062163"/>
          <p14:tracePt t="11544" x="2043113" y="2090738"/>
          <p14:tracePt t="11561" x="1895475" y="2114550"/>
          <p14:tracePt t="11578" x="1695450" y="2114550"/>
          <p14:tracePt t="11594" x="1614488" y="2114550"/>
          <p14:tracePt t="11611" x="1552575" y="2105025"/>
          <p14:tracePt t="11628" x="1514475" y="2095500"/>
          <p14:tracePt t="11645" x="1476375" y="2081213"/>
          <p14:tracePt t="11661" x="1462088" y="2076450"/>
          <p14:tracePt t="11678" x="1452563" y="2066925"/>
          <p14:tracePt t="11694" x="1447800" y="2052638"/>
          <p14:tracePt t="11711" x="1443038" y="2009775"/>
          <p14:tracePt t="11728" x="1462088" y="1976438"/>
          <p14:tracePt t="11746" x="1504950" y="1919288"/>
          <p14:tracePt t="11762" x="1614488" y="1824038"/>
          <p14:tracePt t="11778" x="1704975" y="1766888"/>
          <p14:tracePt t="11794" x="1776413" y="1738313"/>
          <p14:tracePt t="11811" x="1833563" y="1719263"/>
          <p14:tracePt t="11828" x="1909763" y="1704975"/>
          <p14:tracePt t="11845" x="1957388" y="1704975"/>
          <p14:tracePt t="11861" x="2014538" y="1704975"/>
          <p14:tracePt t="11878" x="2066925" y="1714500"/>
          <p14:tracePt t="11894" x="2143125" y="1724025"/>
          <p14:tracePt t="11911" x="2181225" y="1733550"/>
          <p14:tracePt t="11928" x="2214563" y="1738313"/>
          <p14:tracePt t="11944" x="2238375" y="1757363"/>
          <p14:tracePt t="11961" x="2271713" y="1776413"/>
          <p14:tracePt t="11978" x="2281238" y="1781175"/>
          <p14:tracePt t="11994" x="2295525" y="1795463"/>
          <p14:tracePt t="12011" x="2300288" y="1824038"/>
          <p14:tracePt t="12028" x="2300288" y="1866900"/>
          <p14:tracePt t="12045" x="2281238" y="1900238"/>
          <p14:tracePt t="12061" x="2224088" y="1943100"/>
          <p14:tracePt t="12078" x="2066925" y="2005013"/>
          <p14:tracePt t="12095" x="1971675" y="2028825"/>
          <p14:tracePt t="12111" x="1881188" y="2038350"/>
          <p14:tracePt t="12128" x="1800225" y="2038350"/>
          <p14:tracePt t="12144" x="1695450" y="2028825"/>
          <p14:tracePt t="12161" x="1657350" y="2014538"/>
          <p14:tracePt t="12178" x="1628775" y="2000250"/>
          <p14:tracePt t="12195" x="1619250" y="1995488"/>
          <p14:tracePt t="12211" x="1614488" y="1947863"/>
          <p14:tracePt t="12228" x="1624013" y="1909763"/>
          <p14:tracePt t="12245" x="1657350" y="1852613"/>
          <p14:tracePt t="12261" x="1738313" y="1781175"/>
          <p14:tracePt t="12278" x="1814513" y="1733550"/>
          <p14:tracePt t="12294" x="1900238" y="1704975"/>
          <p14:tracePt t="12367" x="2147888" y="1738313"/>
          <p14:tracePt t="12378" x="2157413" y="1752600"/>
          <p14:tracePt t="12394" x="2185988" y="1795463"/>
          <p14:tracePt t="12411" x="2200275" y="1824038"/>
          <p14:tracePt t="12428" x="2205038" y="1852613"/>
          <p14:tracePt t="12445" x="2205038" y="1885950"/>
          <p14:tracePt t="12461" x="2200275" y="1914525"/>
          <p14:tracePt t="12478" x="2176463" y="1938338"/>
          <p14:tracePt t="12494" x="2138363" y="1962150"/>
          <p14:tracePt t="12511" x="2057400" y="1995488"/>
          <p14:tracePt t="12528" x="2014538" y="2009775"/>
          <p14:tracePt t="12544" x="1971675" y="2014538"/>
          <p14:tracePt t="12561" x="1947863" y="2014538"/>
          <p14:tracePt t="12578" x="1928813" y="2014538"/>
          <p14:tracePt t="12594" x="1924050" y="2014538"/>
          <p14:tracePt t="12611" x="1924050" y="2009775"/>
          <p14:tracePt t="12628" x="1928813" y="1981200"/>
          <p14:tracePt t="12644" x="1995488" y="1895475"/>
          <p14:tracePt t="12661" x="2062163" y="1843088"/>
          <p14:tracePt t="12678" x="2143125" y="1785938"/>
          <p14:tracePt t="12695" x="2214563" y="1762125"/>
          <p14:tracePt t="12711" x="2247900" y="1762125"/>
          <p14:tracePt t="12728" x="2271713" y="1771650"/>
          <p14:tracePt t="12744" x="2281238" y="1790700"/>
          <p14:tracePt t="12761" x="2305050" y="1824038"/>
          <p14:tracePt t="12778" x="2314575" y="1838325"/>
          <p14:tracePt t="12794" x="2314575" y="1852613"/>
          <p14:tracePt t="12811" x="2314575" y="1876425"/>
          <p14:tracePt t="12828" x="2300288" y="1895475"/>
          <p14:tracePt t="12844" x="2290763" y="1905000"/>
          <p14:tracePt t="12861" x="2271713" y="1928813"/>
          <p14:tracePt t="12878" x="2257425" y="1943100"/>
          <p14:tracePt t="12894" x="2233613" y="1976438"/>
          <p14:tracePt t="12911" x="2219325" y="1995488"/>
          <p14:tracePt t="12928" x="2214563" y="2005013"/>
          <p14:tracePt t="12944" x="2205038" y="2009775"/>
          <p14:tracePt t="12961" x="2200275" y="2019300"/>
          <p14:tracePt t="12978" x="2200275" y="2024063"/>
          <p14:tracePt t="13710" x="2305050" y="1995488"/>
          <p14:tracePt t="13718" x="2500313" y="1971675"/>
          <p14:tracePt t="13728" x="2647950" y="1947863"/>
          <p14:tracePt t="13744" x="3033713" y="1900238"/>
          <p14:tracePt t="13762" x="3629025" y="1843088"/>
          <p14:tracePt t="13778" x="4076700" y="1804988"/>
          <p14:tracePt t="13795" x="4452938" y="1781175"/>
          <p14:tracePt t="13828" x="5400675" y="1743075"/>
          <p14:tracePt t="13861" x="5819775" y="1724025"/>
          <p14:tracePt t="13878" x="5991225" y="1709738"/>
          <p14:tracePt t="13894" x="6034088" y="1709738"/>
          <p14:tracePt t="13911" x="6048375" y="1709738"/>
          <p14:tracePt t="14121" x="6091238" y="1676400"/>
          <p14:tracePt t="14129" x="6138863" y="1652588"/>
          <p14:tracePt t="14136" x="6176963" y="1628775"/>
          <p14:tracePt t="14144" x="6215063" y="1614488"/>
          <p14:tracePt t="14161" x="6267450" y="1604963"/>
          <p14:tracePt t="14178" x="6310313" y="1590675"/>
          <p14:tracePt t="14194" x="6353175" y="1590675"/>
          <p14:tracePt t="14211" x="6367463" y="1590675"/>
          <p14:tracePt t="14228" x="6376988" y="1590675"/>
          <p14:tracePt t="14244" x="6381750" y="1590675"/>
          <p14:tracePt t="14261" x="6391275" y="1590675"/>
          <p14:tracePt t="14277" x="6396038" y="1590675"/>
          <p14:tracePt t="14371" x="6396038" y="1595438"/>
          <p14:tracePt t="14386" x="6396038" y="1600200"/>
          <p14:tracePt t="14393" x="6386513" y="1604963"/>
          <p14:tracePt t="14400" x="6381750" y="1614488"/>
          <p14:tracePt t="14411" x="6367463" y="1628775"/>
          <p14:tracePt t="14427" x="6329363" y="1652588"/>
          <p14:tracePt t="14444" x="6248400" y="1700213"/>
          <p14:tracePt t="14461" x="6191250" y="1728788"/>
          <p14:tracePt t="14477" x="6124575" y="1757363"/>
          <p14:tracePt t="14494" x="6038850" y="1790700"/>
          <p14:tracePt t="14511" x="5886450" y="1828800"/>
          <p14:tracePt t="14527" x="5791200" y="1852613"/>
          <p14:tracePt t="14544" x="5719763" y="1866900"/>
          <p14:tracePt t="14561" x="5619750" y="1876425"/>
          <p14:tracePt t="14577" x="5448300" y="1876425"/>
          <p14:tracePt t="14594" x="5338763" y="1876425"/>
          <p14:tracePt t="14611" x="5205413" y="1876425"/>
          <p14:tracePt t="14628" x="4972050" y="1876425"/>
          <p14:tracePt t="14644" x="4838700" y="1876425"/>
          <p14:tracePt t="14661" x="4733925" y="1871663"/>
          <p14:tracePt t="14678" x="4652963" y="1862138"/>
          <p14:tracePt t="14694" x="4567238" y="1852613"/>
          <p14:tracePt t="14711" x="4524375" y="1852613"/>
          <p14:tracePt t="14727" x="4495800" y="1852613"/>
          <p14:tracePt t="14744" x="4481513" y="1852613"/>
          <p14:tracePt t="14761" x="4467225" y="1852613"/>
          <p14:tracePt t="14777" x="4462463" y="1852613"/>
          <p14:tracePt t="15077" x="4452938" y="1852613"/>
          <p14:tracePt t="15084" x="4433888" y="1852613"/>
          <p14:tracePt t="15094" x="4414838" y="1852613"/>
          <p14:tracePt t="15111" x="4395788" y="1852613"/>
          <p14:tracePt t="15128" x="4367213" y="1852613"/>
          <p14:tracePt t="15144" x="4362450" y="1852613"/>
          <p14:tracePt t="15161" x="4352925" y="1852613"/>
          <p14:tracePt t="15177" x="4348163" y="1852613"/>
          <p14:tracePt t="15540" x="4343400" y="1852613"/>
          <p14:tracePt t="15591" x="4338638" y="1852613"/>
          <p14:tracePt t="17443" x="4324350" y="1795463"/>
          <p14:tracePt t="17451" x="4310063" y="1728788"/>
          <p14:tracePt t="17461" x="4291013" y="1657350"/>
          <p14:tracePt t="17477" x="4252913" y="1562100"/>
          <p14:tracePt t="17494" x="4181475" y="1385888"/>
          <p14:tracePt t="17511" x="4124325" y="1285875"/>
          <p14:tracePt t="17544" x="4010025" y="1152525"/>
          <p14:tracePt t="17577" x="3819525" y="1052513"/>
          <p14:tracePt t="17594" x="3767138" y="1033463"/>
          <p14:tracePt t="17611" x="3690938" y="1009650"/>
          <p14:tracePt t="17627" x="3614738" y="1000125"/>
          <p14:tracePt t="17644" x="3571875" y="1000125"/>
          <p14:tracePt t="17661" x="3557588" y="1000125"/>
          <p14:tracePt t="17677" x="3548063" y="1000125"/>
          <p14:tracePt t="17694" x="3538538" y="1000125"/>
          <p14:tracePt t="17727" x="3548063" y="1000125"/>
          <p14:tracePt t="17744" x="3633788" y="1000125"/>
          <p14:tracePt t="17761" x="3790950" y="1000125"/>
          <p14:tracePt t="17777" x="3967163" y="1000125"/>
          <p14:tracePt t="17794" x="4133850" y="990600"/>
          <p14:tracePt t="17811" x="4433888" y="962025"/>
          <p14:tracePt t="17827" x="4591050" y="952500"/>
          <p14:tracePt t="17844" x="4757738" y="933450"/>
          <p14:tracePt t="17860" x="4914900" y="909638"/>
          <p14:tracePt t="17877" x="5076825" y="890588"/>
          <p14:tracePt t="17894" x="5138738" y="881063"/>
          <p14:tracePt t="17911" x="5181600" y="881063"/>
          <p14:tracePt t="17927" x="5205413" y="881063"/>
          <p14:tracePt t="17944" x="5219700" y="881063"/>
          <p14:tracePt t="17961" x="5224463" y="881063"/>
          <p14:tracePt t="17977" x="5229225" y="881063"/>
          <p14:tracePt t="19590" x="5224463" y="928688"/>
          <p14:tracePt t="19597" x="5186363" y="985838"/>
          <p14:tracePt t="19604" x="5162550" y="1038225"/>
          <p14:tracePt t="19613" x="5138738" y="1085850"/>
          <p14:tracePt t="19627" x="5072063" y="1185863"/>
          <p14:tracePt t="19644" x="4981575" y="1319213"/>
          <p14:tracePt t="19677" x="4729163" y="1609725"/>
          <p14:tracePt t="19711" x="4514850" y="1771650"/>
          <p14:tracePt t="19727" x="4424363" y="1866900"/>
          <p14:tracePt t="19744" x="4262438" y="2043113"/>
          <p14:tracePt t="19760" x="4181475" y="2124075"/>
          <p14:tracePt t="19777" x="4100513" y="2185988"/>
          <p14:tracePt t="19794" x="4033838" y="2233613"/>
          <p14:tracePt t="19810" x="3962400" y="2271713"/>
          <p14:tracePt t="19827" x="3924300" y="2290763"/>
          <p14:tracePt t="19844" x="3871913" y="2300288"/>
          <p14:tracePt t="19860" x="3805238" y="2305050"/>
          <p14:tracePt t="19877" x="3729038" y="2309813"/>
          <p14:tracePt t="19894" x="3686175" y="2319338"/>
          <p14:tracePt t="19910" x="3648075" y="2324100"/>
          <p14:tracePt t="19927" x="3595688" y="2338388"/>
          <p14:tracePt t="19944" x="3548063" y="2343150"/>
          <p14:tracePt t="19960" x="3505200" y="2357438"/>
          <p14:tracePt t="19977" x="3462338" y="2366963"/>
          <p14:tracePt t="19994" x="3400425" y="2381250"/>
          <p14:tracePt t="20010" x="3357563" y="2381250"/>
          <p14:tracePt t="20027" x="3324225" y="2381250"/>
          <p14:tracePt t="20044" x="3286125" y="2381250"/>
          <p14:tracePt t="20060" x="3224213" y="2381250"/>
          <p14:tracePt t="20077" x="3190875" y="2381250"/>
          <p14:tracePt t="20094" x="3162300" y="2381250"/>
          <p14:tracePt t="20110" x="3148013" y="2376488"/>
          <p14:tracePt t="20127" x="3133725" y="2376488"/>
          <p14:tracePt t="20406" x="3095625" y="2376488"/>
          <p14:tracePt t="20413" x="3038475" y="2386013"/>
          <p14:tracePt t="20420" x="2981325" y="2386013"/>
          <p14:tracePt t="20428" x="2914650" y="2381250"/>
          <p14:tracePt t="20444" x="2800350" y="2371725"/>
          <p14:tracePt t="20460" x="2695575" y="2362200"/>
          <p14:tracePt t="20477" x="2581275" y="2357438"/>
          <p14:tracePt t="20494" x="2400300" y="2338388"/>
          <p14:tracePt t="20510" x="2300288" y="2328863"/>
          <p14:tracePt t="20527" x="2205038" y="2324100"/>
          <p14:tracePt t="20544" x="2138363" y="2314575"/>
          <p14:tracePt t="20560" x="2057400" y="2300288"/>
          <p14:tracePt t="20577" x="2028825" y="2290763"/>
          <p14:tracePt t="20594" x="2019300" y="2281238"/>
          <p14:tracePt t="20611" x="2028825" y="2209800"/>
          <p14:tracePt t="20627" x="2090738" y="2090738"/>
          <p14:tracePt t="20644" x="2176463" y="1976438"/>
          <p14:tracePt t="20661" x="2319338" y="1866900"/>
          <p14:tracePt t="20677" x="2552700" y="1762125"/>
          <p14:tracePt t="20694" x="2667000" y="1733550"/>
          <p14:tracePt t="20710" x="2771775" y="1738313"/>
          <p14:tracePt t="20727" x="2867025" y="1762125"/>
          <p14:tracePt t="20744" x="2971800" y="1828800"/>
          <p14:tracePt t="20760" x="3024188" y="1890713"/>
          <p14:tracePt t="20778" x="3067050" y="1947863"/>
          <p14:tracePt t="20795" x="3095625" y="2019300"/>
          <p14:tracePt t="20810" x="3114675" y="2057400"/>
          <p14:tracePt t="20827" x="3119438" y="2105025"/>
          <p14:tracePt t="20844" x="3119438" y="2143125"/>
          <p14:tracePt t="20861" x="3100388" y="2214563"/>
          <p14:tracePt t="20877" x="3057525" y="2257425"/>
          <p14:tracePt t="20894" x="2957513" y="2319338"/>
          <p14:tracePt t="20910" x="2828925" y="2376488"/>
          <p14:tracePt t="20927" x="2633663" y="2428875"/>
          <p14:tracePt t="20944" x="2519363" y="2438400"/>
          <p14:tracePt t="20960" x="2424113" y="2428875"/>
          <p14:tracePt t="20977" x="2366963" y="2390775"/>
          <p14:tracePt t="20994" x="2324100" y="2324100"/>
          <p14:tracePt t="21010" x="2309813" y="2286000"/>
          <p14:tracePt t="21027" x="2309813" y="2252663"/>
          <p14:tracePt t="21044" x="2338388" y="2205038"/>
          <p14:tracePt t="21060" x="2486025" y="2119313"/>
          <p14:tracePt t="21077" x="2624138" y="2071688"/>
          <p14:tracePt t="21094" x="2781300" y="2066925"/>
          <p14:tracePt t="21111" x="2967038" y="2095500"/>
          <p14:tracePt t="21127" x="3019425" y="2114550"/>
          <p14:tracePt t="21144" x="3057525" y="2133600"/>
          <p14:tracePt t="21160" x="3076575" y="2162175"/>
          <p14:tracePt t="21177" x="3071813" y="2238375"/>
          <p14:tracePt t="21194" x="3038475" y="2295525"/>
          <p14:tracePt t="21210" x="2957513" y="2362200"/>
          <p14:tracePt t="21227" x="2847975" y="2419350"/>
          <p14:tracePt t="21244" x="2662238" y="2471738"/>
          <p14:tracePt t="21260" x="2547938" y="2481263"/>
          <p14:tracePt t="21277" x="2490788" y="2476500"/>
          <p14:tracePt t="21294" x="2457450" y="2466975"/>
          <p14:tracePt t="21310" x="2447925" y="2443163"/>
          <p14:tracePt t="21327" x="2462213" y="2400300"/>
          <p14:tracePt t="21345" x="2514600" y="2347913"/>
          <p14:tracePt t="21360" x="2643188" y="2276475"/>
          <p14:tracePt t="21377" x="2757488" y="2243138"/>
          <p14:tracePt t="21394" x="2852738" y="2238375"/>
          <p14:tracePt t="21410" x="2900363" y="2238375"/>
          <p14:tracePt t="21427" x="2933700" y="2257425"/>
          <p14:tracePt t="21444" x="2933700" y="2286000"/>
          <p14:tracePt t="21461" x="2928938" y="2314575"/>
          <p14:tracePt t="21477" x="2886075" y="2352675"/>
          <p14:tracePt t="21494" x="2767013" y="2433638"/>
          <p14:tracePt t="21510" x="2671763" y="2462213"/>
          <p14:tracePt t="21528" x="2609850" y="2476500"/>
          <p14:tracePt t="21544" x="2581275" y="2490788"/>
          <p14:tracePt t="21560" x="2576513" y="2490788"/>
          <p14:tracePt t="21594" x="2605088" y="2471738"/>
          <p14:tracePt t="21611" x="2752725" y="2409825"/>
          <p14:tracePt t="21627" x="2900363" y="2376488"/>
          <p14:tracePt t="21644" x="3014663" y="2343150"/>
          <p14:tracePt t="21660" x="3105150" y="2343150"/>
          <p14:tracePt t="21677" x="3205163" y="2366963"/>
          <p14:tracePt t="21694" x="3228975" y="2376488"/>
          <p14:tracePt t="21710" x="3238500" y="2386013"/>
          <p14:tracePt t="21727" x="3238500" y="2395538"/>
          <p14:tracePt t="21891" x="3328988" y="2376488"/>
          <p14:tracePt t="21898" x="3505200" y="2343150"/>
          <p14:tracePt t="21910" x="3700463" y="2319338"/>
          <p14:tracePt t="21927" x="4162425" y="2266950"/>
          <p14:tracePt t="21944" x="4467225" y="2252663"/>
          <p14:tracePt t="21960" x="4748213" y="2257425"/>
          <p14:tracePt t="21977" x="5024438" y="2281238"/>
          <p14:tracePt t="21994" x="5262563" y="2324100"/>
          <p14:tracePt t="22010" x="5348288" y="2357438"/>
          <p14:tracePt t="22027" x="5386388" y="2362200"/>
          <p14:tracePt t="22044" x="5395913" y="2366963"/>
          <p14:tracePt t="22221" x="5462588" y="2347913"/>
          <p14:tracePt t="22228" x="5534025" y="2324100"/>
          <p14:tracePt t="22235" x="5614988" y="2305050"/>
          <p14:tracePt t="22244" x="5691188" y="2286000"/>
          <p14:tracePt t="22260" x="5829300" y="2252663"/>
          <p14:tracePt t="22277" x="5948363" y="2238375"/>
          <p14:tracePt t="22294" x="6043613" y="2228850"/>
          <p14:tracePt t="22310" x="6076950" y="2228850"/>
          <p14:tracePt t="22327" x="6105525" y="2228850"/>
          <p14:tracePt t="22343" x="6129338" y="2228850"/>
          <p14:tracePt t="22360" x="6153150" y="2243138"/>
          <p14:tracePt t="22377" x="6172200" y="2252663"/>
          <p14:tracePt t="22394" x="6181725" y="2252663"/>
          <p14:tracePt t="22410" x="6191250" y="2252663"/>
          <p14:tracePt t="22427" x="6200775" y="2252663"/>
          <p14:tracePt t="22444" x="6205538" y="2257425"/>
          <p14:tracePt t="22460" x="6210300" y="2266950"/>
          <p14:tracePt t="22477" x="6219825" y="2290763"/>
          <p14:tracePt t="22494" x="6219825" y="2314575"/>
          <p14:tracePt t="22510" x="6219825" y="2324100"/>
          <p14:tracePt t="22527" x="6219825" y="2333625"/>
          <p14:tracePt t="22544" x="6219825" y="2352675"/>
          <p14:tracePt t="22560" x="6215063" y="2362200"/>
          <p14:tracePt t="22577" x="6200775" y="2376488"/>
          <p14:tracePt t="22594" x="6181725" y="2400300"/>
          <p14:tracePt t="22610" x="6110288" y="2438400"/>
          <p14:tracePt t="22627" x="6048375" y="2452688"/>
          <p14:tracePt t="22644" x="5967413" y="2471738"/>
          <p14:tracePt t="22660" x="5905500" y="2476500"/>
          <p14:tracePt t="22677" x="5810250" y="2476500"/>
          <p14:tracePt t="22694" x="5753100" y="2462213"/>
          <p14:tracePt t="22710" x="5676900" y="2438400"/>
          <p14:tracePt t="22727" x="5610225" y="2409825"/>
          <p14:tracePt t="22744" x="5553075" y="2371725"/>
          <p14:tracePt t="22760" x="5529263" y="2362200"/>
          <p14:tracePt t="22777" x="5519738" y="2352675"/>
          <p14:tracePt t="22794" x="5514975" y="2319338"/>
          <p14:tracePt t="22810" x="5524500" y="2290763"/>
          <p14:tracePt t="22828" x="5553075" y="2257425"/>
          <p14:tracePt t="22843" x="5610225" y="2214563"/>
          <p14:tracePt t="22860" x="5800725" y="2128838"/>
          <p14:tracePt t="22878" x="5948363" y="2105025"/>
          <p14:tracePt t="22894" x="6081713" y="2095500"/>
          <p14:tracePt t="22911" x="6186488" y="2105025"/>
          <p14:tracePt t="22927" x="6272213" y="2147888"/>
          <p14:tracePt t="22944" x="6300788" y="2157413"/>
          <p14:tracePt t="22961" x="6310313" y="2181225"/>
          <p14:tracePt t="22978" x="6324600" y="2228850"/>
          <p14:tracePt t="22994" x="6324600" y="2266950"/>
          <p14:tracePt t="23011" x="6319838" y="2286000"/>
          <p14:tracePt t="23027" x="6296025" y="2309813"/>
          <p14:tracePt t="23044" x="6157913" y="2381250"/>
          <p14:tracePt t="23061" x="6019800" y="2424113"/>
          <p14:tracePt t="23078" x="5900738" y="2452688"/>
          <p14:tracePt t="23094" x="5795963" y="2476500"/>
          <p14:tracePt t="23110" x="5681663" y="2481263"/>
          <p14:tracePt t="23127" x="5638800" y="2481263"/>
          <p14:tracePt t="23144" x="5610225" y="2476500"/>
          <p14:tracePt t="23160" x="5600700" y="2466975"/>
          <p14:tracePt t="23177" x="5595938" y="2405063"/>
          <p14:tracePt t="23194" x="5619750" y="2352675"/>
          <p14:tracePt t="23211" x="5648325" y="2305050"/>
          <p14:tracePt t="23227" x="5757863" y="2243138"/>
          <p14:tracePt t="23243" x="5848350" y="2219325"/>
          <p14:tracePt t="23260" x="5943600" y="2214563"/>
          <p14:tracePt t="23277" x="5991225" y="2214563"/>
          <p14:tracePt t="23293" x="6038850" y="2219325"/>
          <p14:tracePt t="23310" x="6048375" y="2228850"/>
          <p14:tracePt t="23327" x="6053138" y="2252663"/>
          <p14:tracePt t="23343" x="6053138" y="2271713"/>
          <p14:tracePt t="23360" x="6005513" y="2319338"/>
          <p14:tracePt t="23377" x="5915025" y="2366963"/>
          <p14:tracePt t="23393" x="5810250" y="2395538"/>
          <p14:tracePt t="23410" x="5681663" y="2433638"/>
          <p14:tracePt t="23427" x="5543550" y="2433638"/>
          <p14:tracePt t="23443" x="5495925" y="2424113"/>
          <p14:tracePt t="23460" x="5472113" y="2405063"/>
          <p14:tracePt t="23477" x="5457825" y="2386013"/>
          <p14:tracePt t="23493" x="5457825" y="2347913"/>
          <p14:tracePt t="23510" x="5472113" y="2314575"/>
          <p14:tracePt t="23527" x="5510213" y="2286000"/>
          <p14:tracePt t="23544" x="5600700" y="2238375"/>
          <p14:tracePt t="23560" x="5653088" y="2219325"/>
          <p14:tracePt t="23577" x="5705475" y="2214563"/>
          <p14:tracePt t="23593" x="5734050" y="2205038"/>
          <p14:tracePt t="23610" x="5753100" y="2205038"/>
          <p14:tracePt t="23627" x="5757863" y="2205038"/>
          <p14:tracePt t="23644" x="5757863" y="2209800"/>
          <p14:tracePt t="23660" x="5748338" y="2238375"/>
          <p14:tracePt t="23677" x="5662613" y="2295525"/>
          <p14:tracePt t="23694" x="5562600" y="2338388"/>
          <p14:tracePt t="23711" x="5476875" y="2366963"/>
          <p14:tracePt t="23728" x="5419725" y="2366963"/>
          <p14:tracePt t="23744" x="5410200" y="2366963"/>
          <p14:tracePt t="23760" x="5395913" y="2338388"/>
          <p14:tracePt t="23777" x="5395913" y="2305050"/>
          <p14:tracePt t="23779" x="5405438" y="2276475"/>
          <p14:tracePt t="23794" x="5434013" y="2224088"/>
          <p14:tracePt t="23810" x="5491163" y="2162175"/>
          <p14:tracePt t="23827" x="5553075" y="2100263"/>
          <p14:tracePt t="23844" x="5610225" y="2057400"/>
          <p14:tracePt t="23860" x="5667375" y="2047875"/>
          <p14:tracePt t="23877" x="5695950" y="2047875"/>
          <p14:tracePt t="23894" x="5705475" y="2057400"/>
          <p14:tracePt t="23910" x="5715000" y="2071688"/>
          <p14:tracePt t="23927" x="5710238" y="2124075"/>
          <p14:tracePt t="23944" x="5691188" y="2176463"/>
          <p14:tracePt t="23960" x="5672138" y="2243138"/>
          <p14:tracePt t="23977" x="5653088" y="2286000"/>
          <p14:tracePt t="26704" x="5624513" y="2309813"/>
          <p14:tracePt t="26712" x="5586413" y="2328863"/>
          <p14:tracePt t="26719" x="5543550" y="2362200"/>
          <p14:tracePt t="26727" x="5514975" y="2390775"/>
          <p14:tracePt t="26743" x="5414963" y="2476500"/>
          <p14:tracePt t="26760" x="5319713" y="2571750"/>
          <p14:tracePt t="26763" x="5281613" y="2609850"/>
          <p14:tracePt t="26793" x="5138738" y="2743200"/>
          <p14:tracePt t="26827" x="5000625" y="2843213"/>
          <p14:tracePt t="26843" x="4852988" y="2943225"/>
          <p14:tracePt t="26860" x="4729163" y="3024188"/>
          <p14:tracePt t="26877" x="4629150" y="3109913"/>
          <p14:tracePt t="26893" x="4524375" y="3190875"/>
          <p14:tracePt t="26910" x="4357688" y="3286125"/>
          <p14:tracePt t="26926" x="4243388" y="3343275"/>
          <p14:tracePt t="26943" x="4167188" y="3386138"/>
          <p14:tracePt t="26960" x="4105275" y="3414713"/>
          <p14:tracePt t="26976" x="4048125" y="3443288"/>
          <p14:tracePt t="26993" x="4024313" y="3448050"/>
          <p14:tracePt t="27010" x="4010025" y="3452813"/>
          <p14:tracePt t="27027" x="3995738" y="3457575"/>
          <p14:tracePt t="27043" x="3990975" y="3457575"/>
          <p14:tracePt t="27079" x="3990975" y="3448050"/>
          <p14:tracePt t="27093" x="4000500" y="3433763"/>
          <p14:tracePt t="27110" x="4024313" y="3405188"/>
          <p14:tracePt t="27126" x="4067175" y="3348038"/>
          <p14:tracePt t="27143" x="4129088" y="3295650"/>
          <p14:tracePt t="27160" x="4224338" y="3219450"/>
          <p14:tracePt t="27176" x="4262438" y="3186113"/>
          <p14:tracePt t="27193" x="4295775" y="3176588"/>
          <p14:tracePt t="27210" x="4310063" y="3167063"/>
          <p14:tracePt t="27226" x="4324350" y="3167063"/>
          <p14:tracePt t="27243" x="4329113" y="3167063"/>
          <p14:tracePt t="27260" x="4333875" y="3167063"/>
          <p14:tracePt t="27277" x="4343400" y="3167063"/>
          <p14:tracePt t="27293" x="4357688" y="3157538"/>
          <p14:tracePt t="27310" x="4386263" y="3143250"/>
          <p14:tracePt t="27326" x="4429125" y="3128963"/>
          <p14:tracePt t="27343" x="4552950" y="3086100"/>
          <p14:tracePt t="27360" x="4629150" y="3048000"/>
          <p14:tracePt t="27376" x="4691063" y="3019425"/>
          <p14:tracePt t="27393" x="4757738" y="2981325"/>
          <p14:tracePt t="27410" x="4843463" y="2924175"/>
          <p14:tracePt t="27426" x="4900613" y="2890838"/>
          <p14:tracePt t="27443" x="4957763" y="2843213"/>
          <p14:tracePt t="27460" x="5024438" y="2790825"/>
          <p14:tracePt t="27476" x="5057775" y="2767013"/>
          <p14:tracePt t="27493" x="5081588" y="2747963"/>
          <p14:tracePt t="27510" x="5105400" y="2733675"/>
          <p14:tracePt t="27527" x="5129213" y="2714625"/>
          <p14:tracePt t="27543" x="5148263" y="2709863"/>
          <p14:tracePt t="27560" x="5162550" y="2700338"/>
          <p14:tracePt t="27576" x="5186363" y="2690813"/>
          <p14:tracePt t="27593" x="5205413" y="2681288"/>
          <p14:tracePt t="27610" x="5214938" y="2676525"/>
          <p14:tracePt t="27626" x="5219700" y="2671763"/>
          <p14:tracePt t="27643" x="5224463" y="2671763"/>
          <p14:tracePt t="27660" x="5233988" y="2671763"/>
          <p14:tracePt t="27718" x="5229225" y="2671763"/>
          <p14:tracePt t="27725" x="5224463" y="2671763"/>
          <p14:tracePt t="27733" x="5214938" y="2676525"/>
          <p14:tracePt t="27743" x="5195888" y="2681288"/>
          <p14:tracePt t="27760" x="5138738" y="2714625"/>
          <p14:tracePt t="27777" x="5014913" y="2781300"/>
          <p14:tracePt t="27793" x="4929188" y="2809875"/>
          <p14:tracePt t="27810" x="4862513" y="2838450"/>
          <p14:tracePt t="27826" x="4786313" y="2862263"/>
          <p14:tracePt t="27843" x="4667250" y="2886075"/>
          <p14:tracePt t="27860" x="4600575" y="2886075"/>
          <p14:tracePt t="27876" x="4529138" y="2876550"/>
          <p14:tracePt t="27893" x="4476750" y="2862263"/>
          <p14:tracePt t="27910" x="4414838" y="2838450"/>
          <p14:tracePt t="27926" x="4376738" y="2809875"/>
          <p14:tracePt t="27943" x="4343400" y="2786063"/>
          <p14:tracePt t="27960" x="4310063" y="2757488"/>
          <p14:tracePt t="27976" x="4300538" y="2733675"/>
          <p14:tracePt t="27993" x="4300538" y="2705100"/>
          <p14:tracePt t="28010" x="4300538" y="2671763"/>
          <p14:tracePt t="28026" x="4357688" y="2538413"/>
          <p14:tracePt t="28043" x="4400550" y="2462213"/>
          <p14:tracePt t="28060" x="4471988" y="2400300"/>
          <p14:tracePt t="28076" x="4552950" y="2352675"/>
          <p14:tracePt t="28093" x="4662488" y="2324100"/>
          <p14:tracePt t="28110" x="4705350" y="2324100"/>
          <p14:tracePt t="28127" x="4738688" y="2338388"/>
          <p14:tracePt t="28143" x="4776788" y="2366963"/>
          <p14:tracePt t="28160" x="4814888" y="2419350"/>
          <p14:tracePt t="28176" x="4833938" y="2457450"/>
          <p14:tracePt t="28193" x="4843463" y="2476500"/>
          <p14:tracePt t="28210" x="4852988" y="2524125"/>
          <p14:tracePt t="28226" x="4852988" y="2552700"/>
          <p14:tracePt t="28243" x="4843463" y="2590800"/>
          <p14:tracePt t="28260" x="4824413" y="2619375"/>
          <p14:tracePt t="28276" x="4781550" y="2676525"/>
          <p14:tracePt t="28293" x="4729163" y="2709863"/>
          <p14:tracePt t="28310" x="4662488" y="2747963"/>
          <p14:tracePt t="28326" x="4600575" y="2762250"/>
          <p14:tracePt t="28343" x="4519613" y="2767013"/>
          <p14:tracePt t="28360" x="4481513" y="2757488"/>
          <p14:tracePt t="28376" x="4452938" y="2733675"/>
          <p14:tracePt t="28393" x="4429125" y="2709863"/>
          <p14:tracePt t="28410" x="4410075" y="2662238"/>
          <p14:tracePt t="28426" x="4405313" y="2600325"/>
          <p14:tracePt t="28443" x="4419600" y="2538413"/>
          <p14:tracePt t="28461" x="4486275" y="2428875"/>
          <p14:tracePt t="28476" x="4548188" y="2376488"/>
          <p14:tracePt t="28493" x="4633913" y="2338388"/>
          <p14:tracePt t="28510" x="4710113" y="2314575"/>
          <p14:tracePt t="28526" x="4776788" y="2319338"/>
          <p14:tracePt t="28543" x="4824413" y="2352675"/>
          <p14:tracePt t="28560" x="4862513" y="2376488"/>
          <p14:tracePt t="28576" x="4886325" y="2405063"/>
          <p14:tracePt t="28593" x="4924425" y="2447925"/>
          <p14:tracePt t="28610" x="4924425" y="2476500"/>
          <p14:tracePt t="28627" x="4924425" y="2514600"/>
          <p14:tracePt t="28643" x="4910138" y="2552700"/>
          <p14:tracePt t="28660" x="4862513" y="2600325"/>
          <p14:tracePt t="28676" x="4810125" y="2633663"/>
          <p14:tracePt t="28693" x="4724400" y="2671763"/>
          <p14:tracePt t="28710" x="4595813" y="2686050"/>
          <p14:tracePt t="28726" x="4519613" y="2671763"/>
          <p14:tracePt t="28743" x="4481513" y="2647950"/>
          <p14:tracePt t="28760" x="4452938" y="2624138"/>
          <p14:tracePt t="28776" x="4424363" y="2533650"/>
          <p14:tracePt t="28793" x="4429125" y="2419350"/>
          <p14:tracePt t="28810" x="4457700" y="2352675"/>
          <p14:tracePt t="28826" x="4500563" y="2295525"/>
          <p14:tracePt t="28843" x="4600575" y="2219325"/>
          <p14:tracePt t="28860" x="4662488" y="2200275"/>
          <p14:tracePt t="28876" x="4714875" y="2190750"/>
          <p14:tracePt t="28893" x="4762500" y="2200275"/>
          <p14:tracePt t="28910" x="4776788" y="2214563"/>
          <p14:tracePt t="28926" x="4795838" y="2243138"/>
          <p14:tracePt t="28943" x="4805363" y="2281238"/>
          <p14:tracePt t="28960" x="4805363" y="2328863"/>
          <p14:tracePt t="28976" x="4786313" y="2357438"/>
          <p14:tracePt t="28993" x="4762500" y="2381250"/>
          <p14:tracePt t="29010" x="4710113" y="2414588"/>
          <p14:tracePt t="29026" x="4605338" y="2452688"/>
          <p14:tracePt t="29043" x="4533900" y="2466975"/>
          <p14:tracePt t="29060" x="4491038" y="2466975"/>
          <p14:tracePt t="29076" x="4462463" y="2466975"/>
          <p14:tracePt t="29093" x="4443413" y="2457450"/>
          <p14:tracePt t="29110" x="4438650" y="2447925"/>
          <p14:tracePt t="29126" x="4438650" y="2419350"/>
          <p14:tracePt t="29143" x="4438650" y="2381250"/>
          <p14:tracePt t="29160" x="4481513" y="2352675"/>
          <p14:tracePt t="29176" x="4529138" y="2338388"/>
          <p14:tracePt t="29193" x="4591050" y="2338388"/>
          <p14:tracePt t="29210" x="4638675" y="2352675"/>
          <p14:tracePt t="29226" x="4662488" y="2362200"/>
          <p14:tracePt t="29243" x="4672013" y="2371725"/>
          <p14:tracePt t="29260" x="4672013" y="2381250"/>
          <p14:tracePt t="29276" x="4672013" y="2414588"/>
          <p14:tracePt t="29293" x="4657725" y="2438400"/>
          <p14:tracePt t="29310" x="4610100" y="2471738"/>
          <p14:tracePt t="29326" x="4543425" y="2509838"/>
          <p14:tracePt t="29343" x="4443413" y="2538413"/>
          <p14:tracePt t="29360" x="4391025" y="2547938"/>
          <p14:tracePt t="29376" x="4357688" y="2547938"/>
          <p14:tracePt t="29393" x="4324350" y="2543175"/>
          <p14:tracePt t="29410" x="4310063" y="2533650"/>
          <p14:tracePt t="29426" x="4305300" y="2509838"/>
          <p14:tracePt t="29443" x="4314825" y="2462213"/>
          <p14:tracePt t="29461" x="4371975" y="2376488"/>
          <p14:tracePt t="29476" x="4438650" y="2319338"/>
          <p14:tracePt t="29493" x="4548188" y="2281238"/>
          <p14:tracePt t="29510" x="4638675" y="2262188"/>
          <p14:tracePt t="29526" x="4719638" y="2271713"/>
          <p14:tracePt t="29543" x="4748213" y="2290763"/>
          <p14:tracePt t="29560" x="4772025" y="2319338"/>
          <p14:tracePt t="29576" x="4791075" y="2357438"/>
          <p14:tracePt t="29593" x="4795838" y="2428875"/>
          <p14:tracePt t="29610" x="4786313" y="2471738"/>
          <p14:tracePt t="29626" x="4743450" y="2528888"/>
          <p14:tracePt t="29643" x="4605338" y="2614613"/>
          <p14:tracePt t="29660" x="4519613" y="2657475"/>
          <p14:tracePt t="29676" x="4443413" y="2671763"/>
          <p14:tracePt t="29693" x="4391025" y="2671763"/>
          <p14:tracePt t="29710" x="4352925" y="2657475"/>
          <p14:tracePt t="29726" x="4348163" y="2647950"/>
          <p14:tracePt t="29743" x="4348163" y="2633663"/>
          <p14:tracePt t="29760" x="4352925" y="2609850"/>
          <p14:tracePt t="29761" x="4362450" y="2605088"/>
          <p14:tracePt t="29776" x="4419600" y="2576513"/>
          <p14:tracePt t="29793" x="4514850" y="2552700"/>
          <p14:tracePt t="29810" x="4605338" y="2538413"/>
          <p14:tracePt t="29826" x="4657725" y="2538413"/>
          <p14:tracePt t="29843" x="4719638" y="2557463"/>
          <p14:tracePt t="29860" x="4743450" y="2581275"/>
          <p14:tracePt t="29876" x="4752975" y="2614613"/>
          <p14:tracePt t="29893" x="4748213" y="2657475"/>
          <p14:tracePt t="30070" x="4881563" y="2647950"/>
          <p14:tracePt t="30077" x="5053013" y="2624138"/>
          <p14:tracePt t="30085" x="5233988" y="2624138"/>
          <p14:tracePt t="30093" x="5414963" y="2624138"/>
          <p14:tracePt t="30110" x="5881688" y="2643188"/>
          <p14:tracePt t="30126" x="6367463" y="2671763"/>
          <p14:tracePt t="30143" x="6910388" y="2719388"/>
          <p14:tracePt t="30160" x="7181850" y="2738438"/>
          <p14:tracePt t="30176" x="7358063" y="2747963"/>
          <p14:tracePt t="30193" x="7472363" y="2757488"/>
          <p14:tracePt t="30210" x="7519988" y="2757488"/>
          <p14:tracePt t="30401" x="7600950" y="2747963"/>
          <p14:tracePt t="30408" x="7691438" y="2728913"/>
          <p14:tracePt t="30415" x="7767638" y="2709863"/>
          <p14:tracePt t="30426" x="7848600" y="2700338"/>
          <p14:tracePt t="30443" x="7972425" y="2676525"/>
          <p14:tracePt t="30460" x="8096250" y="2643188"/>
          <p14:tracePt t="30476" x="8139113" y="2633663"/>
          <p14:tracePt t="30493" x="8172450" y="2633663"/>
          <p14:tracePt t="30510" x="8196263" y="2628900"/>
          <p14:tracePt t="30526" x="8229600" y="2628900"/>
          <p14:tracePt t="30543" x="8243888" y="2628900"/>
          <p14:tracePt t="30560" x="8262938" y="2628900"/>
          <p14:tracePt t="30576" x="8286750" y="2628900"/>
          <p14:tracePt t="30593" x="8315325" y="2628900"/>
          <p14:tracePt t="30610" x="8339138" y="2628900"/>
          <p14:tracePt t="30626" x="8358188" y="2628900"/>
          <p14:tracePt t="30643" x="8386763" y="2628900"/>
          <p14:tracePt t="30660" x="8396288" y="2628900"/>
          <p14:tracePt t="30676" x="8405813" y="2628900"/>
          <p14:tracePt t="30693" x="8415338" y="2628900"/>
          <p14:tracePt t="30710" x="8424863" y="2628900"/>
          <p14:tracePt t="30726" x="8429625" y="2633663"/>
          <p14:tracePt t="30743" x="8429625" y="2643188"/>
          <p14:tracePt t="30760" x="8429625" y="2657475"/>
          <p14:tracePt t="30761" x="8429625" y="2667000"/>
          <p14:tracePt t="30776" x="8420100" y="2681288"/>
          <p14:tracePt t="30793" x="8391525" y="2714625"/>
          <p14:tracePt t="30810" x="8358188" y="2738438"/>
          <p14:tracePt t="30826" x="8272463" y="2795588"/>
          <p14:tracePt t="30843" x="8215313" y="2819400"/>
          <p14:tracePt t="30860" x="8162925" y="2847975"/>
          <p14:tracePt t="30877" x="8120063" y="2857500"/>
          <p14:tracePt t="30893" x="8077200" y="2852738"/>
          <p14:tracePt t="30909" x="8058150" y="2843213"/>
          <p14:tracePt t="30926" x="8039100" y="2833688"/>
          <p14:tracePt t="30943" x="8024813" y="2809875"/>
          <p14:tracePt t="30960" x="8001000" y="2762250"/>
          <p14:tracePt t="30976" x="7986713" y="2733675"/>
          <p14:tracePt t="30993" x="7977188" y="2700338"/>
          <p14:tracePt t="31009" x="7962900" y="2667000"/>
          <p14:tracePt t="31026" x="7962900" y="2590800"/>
          <p14:tracePt t="31043" x="7972425" y="2519363"/>
          <p14:tracePt t="31059" x="7986713" y="2476500"/>
          <p14:tracePt t="31076" x="8020050" y="2428875"/>
          <p14:tracePt t="31093" x="8058150" y="2400300"/>
          <p14:tracePt t="31109" x="8105775" y="2381250"/>
          <p14:tracePt t="31126" x="8148638" y="2371725"/>
          <p14:tracePt t="31143" x="8205788" y="2371725"/>
          <p14:tracePt t="31159" x="8243888" y="2371725"/>
          <p14:tracePt t="31176" x="8267700" y="2390775"/>
          <p14:tracePt t="31193" x="8291513" y="2405063"/>
          <p14:tracePt t="31210" x="8324850" y="2447925"/>
          <p14:tracePt t="31226" x="8343900" y="2486025"/>
          <p14:tracePt t="31243" x="8362950" y="2509838"/>
          <p14:tracePt t="31260" x="8367713" y="2533650"/>
          <p14:tracePt t="31261" x="8372475" y="2543175"/>
          <p14:tracePt t="31276" x="8372475" y="2562225"/>
          <p14:tracePt t="31293" x="8372475" y="2586038"/>
          <p14:tracePt t="31310" x="8367713" y="2609850"/>
          <p14:tracePt t="31326" x="8348663" y="2643188"/>
          <p14:tracePt t="31343" x="8329613" y="2671763"/>
          <p14:tracePt t="31359" x="8305800" y="2705100"/>
          <p14:tracePt t="31376" x="8277225" y="2728913"/>
          <p14:tracePt t="31393" x="8234363" y="2762250"/>
          <p14:tracePt t="31409" x="8196263" y="2790825"/>
          <p14:tracePt t="31426" x="8172450" y="2800350"/>
          <p14:tracePt t="31443" x="8153400" y="2800350"/>
          <p14:tracePt t="31459" x="8120063" y="2795588"/>
          <p14:tracePt t="31476" x="8096250" y="2786063"/>
          <p14:tracePt t="31493" x="8086725" y="2771775"/>
          <p14:tracePt t="31509" x="8072438" y="2762250"/>
          <p14:tracePt t="31526" x="8053388" y="2738438"/>
          <p14:tracePt t="31543" x="8048625" y="2719388"/>
          <p14:tracePt t="31559" x="8043863" y="2695575"/>
          <p14:tracePt t="31576" x="8043863" y="2662238"/>
          <p14:tracePt t="31593" x="8048625" y="2633663"/>
          <p14:tracePt t="31609" x="8053388" y="2609850"/>
          <p14:tracePt t="31626" x="8072438" y="2581275"/>
          <p14:tracePt t="31643" x="8096250" y="2538413"/>
          <p14:tracePt t="31659" x="8110538" y="2514600"/>
          <p14:tracePt t="31676" x="8124825" y="2505075"/>
          <p14:tracePt t="31693" x="8148638" y="2495550"/>
          <p14:tracePt t="31709" x="8177213" y="2490788"/>
          <p14:tracePt t="31726" x="8196263" y="2495550"/>
          <p14:tracePt t="31743" x="8220075" y="2505075"/>
          <p14:tracePt t="31759" x="8229600" y="2524125"/>
          <p14:tracePt t="31761" x="8243888" y="2528888"/>
          <p14:tracePt t="31776" x="8253413" y="2538413"/>
          <p14:tracePt t="31793" x="8262938" y="2547938"/>
          <p14:tracePt t="31810" x="8272463" y="2552700"/>
          <p14:tracePt t="31826" x="8281988" y="2562225"/>
          <p14:tracePt t="31843" x="8286750" y="2571750"/>
          <p14:tracePt t="31860" x="8286750" y="2576513"/>
          <p14:tracePt t="31876" x="8286750" y="2581275"/>
          <p14:tracePt t="31893" x="8286750" y="2595563"/>
          <p14:tracePt t="31909" x="8286750" y="2600325"/>
          <p14:tracePt t="31926" x="8286750" y="2609850"/>
          <p14:tracePt t="31943" x="8286750" y="2614613"/>
          <p14:tracePt t="31959" x="8286750" y="2619375"/>
          <p14:tracePt t="32400" x="7996238" y="2638425"/>
          <p14:tracePt t="32407" x="7581900" y="2671763"/>
          <p14:tracePt t="32415" x="7096125" y="2738438"/>
          <p14:tracePt t="32427" x="6677025" y="2805113"/>
          <p14:tracePt t="32444" x="5319713" y="3100388"/>
          <p14:tracePt t="32460" x="4681538" y="3205163"/>
          <p14:tracePt t="32493" x="3905250" y="3257550"/>
          <p14:tracePt t="32527" x="3714750" y="3228975"/>
          <p14:tracePt t="32543" x="3700463" y="3209925"/>
          <p14:tracePt t="32760" x="3495675" y="3257550"/>
          <p14:tracePt t="32767" x="3276600" y="3309938"/>
          <p14:tracePt t="32776" x="3005138" y="3381375"/>
          <p14:tracePt t="32793" x="2586038" y="3471863"/>
          <p14:tracePt t="32810" x="2214563" y="3529013"/>
          <p14:tracePt t="32826" x="1881188" y="3538538"/>
          <p14:tracePt t="32843" x="1747838" y="3519488"/>
          <p14:tracePt t="32859" x="1647825" y="3471863"/>
          <p14:tracePt t="32876" x="1600200" y="3429000"/>
          <p14:tracePt t="32893" x="1528763" y="3324225"/>
          <p14:tracePt t="32909" x="1509713" y="3262313"/>
          <p14:tracePt t="32926" x="1485900" y="3195638"/>
          <p14:tracePt t="32943" x="1471613" y="3124200"/>
          <p14:tracePt t="32959" x="1443038" y="3014663"/>
          <p14:tracePt t="32976" x="1423988" y="2976563"/>
          <p14:tracePt t="32993" x="1414463" y="2947988"/>
          <p14:tracePt t="33009" x="1404938" y="2924175"/>
          <p14:tracePt t="33026" x="1404938" y="2919413"/>
          <p14:tracePt t="33043" x="1404938" y="2905125"/>
          <p14:tracePt t="33060" x="1404938" y="2890838"/>
          <p14:tracePt t="33076" x="1409700" y="2871788"/>
          <p14:tracePt t="33093" x="1423988" y="2862263"/>
          <p14:tracePt t="33110" x="1452563" y="2838450"/>
          <p14:tracePt t="33126" x="1500188" y="2819400"/>
          <p14:tracePt t="33143" x="1547813" y="2805113"/>
          <p14:tracePt t="33159" x="1576388" y="2800350"/>
          <p14:tracePt t="33176" x="1590675" y="2800350"/>
          <p14:tracePt t="33193" x="1600200" y="2800350"/>
          <p14:tracePt t="33209" x="1604963" y="2800350"/>
          <p14:tracePt t="33226" x="1604963" y="2809875"/>
          <p14:tracePt t="33243" x="1576388" y="2847975"/>
          <p14:tracePt t="33259" x="1471613" y="2933700"/>
          <p14:tracePt t="33276" x="1371600" y="3000375"/>
          <p14:tracePt t="33293" x="1295400" y="3028950"/>
          <p14:tracePt t="33309" x="1252538" y="3043238"/>
          <p14:tracePt t="33326" x="1209675" y="3033713"/>
          <p14:tracePt t="33343" x="1200150" y="3000375"/>
          <p14:tracePt t="33359" x="1185863" y="2952750"/>
          <p14:tracePt t="33376" x="1195388" y="2895600"/>
          <p14:tracePt t="33393" x="1262063" y="2747963"/>
          <p14:tracePt t="33409" x="1323975" y="2657475"/>
          <p14:tracePt t="33426" x="1395413" y="2595563"/>
          <p14:tracePt t="33443" x="1528763" y="2557463"/>
          <p14:tracePt t="33460" x="1590675" y="2557463"/>
          <p14:tracePt t="33477" x="1633538" y="2576513"/>
          <p14:tracePt t="33493" x="1671638" y="2595563"/>
          <p14:tracePt t="33511" x="1700213" y="2619375"/>
          <p14:tracePt t="33526" x="1709738" y="2633663"/>
          <p14:tracePt t="33543" x="1714500" y="2643188"/>
          <p14:tracePt t="33559" x="1714500" y="2662238"/>
          <p14:tracePt t="33576" x="1709738" y="2681288"/>
          <p14:tracePt t="33593" x="1700213" y="2690813"/>
          <p14:tracePt t="33609" x="1695450" y="2705100"/>
          <p14:tracePt t="33626" x="1690688" y="2714625"/>
          <p14:tracePt t="33643" x="1681163" y="2724150"/>
          <p14:tracePt t="33660" x="1671638" y="2728913"/>
          <p14:tracePt t="33760" x="1671638" y="2733675"/>
          <p14:tracePt t="33818" x="1671638" y="2738438"/>
          <p14:tracePt t="33826" x="1671638" y="2743200"/>
          <p14:tracePt t="33833" x="1671638" y="2747963"/>
          <p14:tracePt t="33843" x="1671638" y="2752725"/>
          <p14:tracePt t="33860" x="1676400" y="2767013"/>
          <p14:tracePt t="33877" x="1685925" y="2781300"/>
          <p14:tracePt t="33893" x="1728788" y="2805113"/>
          <p14:tracePt t="33910" x="1771650" y="2819400"/>
          <p14:tracePt t="33926" x="1809750" y="2824163"/>
          <p14:tracePt t="33943" x="1852613" y="2824163"/>
          <p14:tracePt t="33959" x="1876425" y="2824163"/>
          <p14:tracePt t="33976" x="1895475" y="2824163"/>
          <p14:tracePt t="33993" x="1919288" y="2824163"/>
          <p14:tracePt t="34010" x="1938338" y="2824163"/>
          <p14:tracePt t="34026" x="1943100" y="2824163"/>
          <p14:tracePt t="34043" x="1947863" y="2824163"/>
          <p14:tracePt t="34059" x="1957388" y="2824163"/>
          <p14:tracePt t="37060" x="2024063" y="2852738"/>
          <p14:tracePt t="37067" x="2128838" y="2890838"/>
          <p14:tracePt t="37076" x="2228850" y="2924175"/>
          <p14:tracePt t="37093" x="2476500" y="2995613"/>
          <p14:tracePt t="37110" x="2667000" y="3038475"/>
          <p14:tracePt t="37126" x="2938463" y="3105150"/>
          <p14:tracePt t="37159" x="3181350" y="3162300"/>
          <p14:tracePt t="37192" x="3343275" y="3209925"/>
          <p14:tracePt t="37209" x="3376613" y="3228975"/>
          <p14:tracePt t="37226" x="3400425" y="3248025"/>
          <p14:tracePt t="37242" x="3414713" y="3257550"/>
          <p14:tracePt t="37259" x="3424238" y="3267075"/>
          <p14:tracePt t="37276" x="3433763" y="3276600"/>
          <p14:tracePt t="37292" x="3443288" y="3290888"/>
          <p14:tracePt t="37309" x="3452813" y="3305175"/>
          <p14:tracePt t="37326" x="3457575" y="3309938"/>
          <p14:tracePt t="37342" x="3462338" y="3314700"/>
          <p14:tracePt t="37359" x="3471863" y="3324225"/>
          <p14:tracePt t="37376" x="3481388" y="3333750"/>
          <p14:tracePt t="37393" x="3486150" y="3338513"/>
          <p14:tracePt t="37409" x="3500438" y="3343275"/>
          <p14:tracePt t="37426" x="3509963" y="3352800"/>
          <p14:tracePt t="37442" x="3538538" y="3362325"/>
          <p14:tracePt t="37459" x="3543300" y="3362325"/>
          <p14:tracePt t="37476" x="3552825" y="3362325"/>
          <p14:tracePt t="37509" x="3552825" y="3367088"/>
          <p14:tracePt t="37526" x="3529013" y="3376613"/>
          <p14:tracePt t="37542" x="3486150" y="3386138"/>
          <p14:tracePt t="37559" x="3390900" y="3395663"/>
          <p14:tracePt t="37576" x="3338513" y="3400425"/>
          <p14:tracePt t="37592" x="3300413" y="3414713"/>
          <p14:tracePt t="37609" x="3286125" y="3414713"/>
          <p14:tracePt t="37626" x="3271838" y="3414713"/>
          <p14:tracePt t="37678" x="3271838" y="3409950"/>
          <p14:tracePt t="37685" x="3276600" y="3409950"/>
          <p14:tracePt t="37692" x="3286125" y="3395663"/>
          <p14:tracePt t="37709" x="3324225" y="3386138"/>
          <p14:tracePt t="37726" x="3367088" y="3367088"/>
          <p14:tracePt t="37742" x="3419475" y="3362325"/>
          <p14:tracePt t="37759" x="3490913" y="3343275"/>
          <p14:tracePt t="37776" x="3524250" y="3333750"/>
          <p14:tracePt t="37793" x="3562350" y="3328988"/>
          <p14:tracePt t="37810" x="3595688" y="3324225"/>
          <p14:tracePt t="37826" x="3614738" y="3319463"/>
          <p14:tracePt t="37842" x="3629025" y="3314700"/>
          <p14:tracePt t="37859" x="3648075" y="3314700"/>
          <p14:tracePt t="37876" x="3662363" y="3305175"/>
          <p14:tracePt t="37892" x="3681413" y="3295650"/>
          <p14:tracePt t="37909" x="3695700" y="3290888"/>
          <p14:tracePt t="37926" x="3709988" y="3281363"/>
          <p14:tracePt t="37942" x="3729038" y="3281363"/>
          <p14:tracePt t="37959" x="3738563" y="3281363"/>
          <p14:tracePt t="37976" x="3757613" y="3281363"/>
          <p14:tracePt t="37993" x="3776663" y="3281363"/>
          <p14:tracePt t="38009" x="3790950" y="3281363"/>
          <p14:tracePt t="38026" x="3800475" y="3281363"/>
          <p14:tracePt t="38042" x="3814763" y="3281363"/>
          <p14:tracePt t="38059" x="3833813" y="3281363"/>
          <p14:tracePt t="38076" x="3848100" y="3281363"/>
          <p14:tracePt t="38092" x="3852863" y="3281363"/>
          <p14:tracePt t="38109" x="3857625" y="3281363"/>
          <p14:tracePt t="38126" x="3867150" y="3281363"/>
          <p14:tracePt t="38142" x="3876675" y="3281363"/>
          <p14:tracePt t="38177" x="3881438" y="3281363"/>
          <p14:tracePt t="38192" x="3886200" y="3281363"/>
          <p14:tracePt t="38209" x="3895725" y="3281363"/>
          <p14:tracePt t="38243" x="3900488" y="3281363"/>
          <p14:tracePt t="38338" x="3905250" y="3281363"/>
          <p14:tracePt t="38353" x="3910013" y="3281363"/>
          <p14:tracePt t="38361" x="3914775" y="3281363"/>
          <p14:tracePt t="38376" x="3919538" y="3281363"/>
          <p14:tracePt t="38383" x="3924300" y="3281363"/>
          <p14:tracePt t="38405" x="3929063" y="3281363"/>
          <p14:tracePt t="38809" x="3929063" y="3286125"/>
          <p14:tracePt t="38824" x="3929063" y="3290888"/>
          <p14:tracePt t="38832" x="3929063" y="3295650"/>
          <p14:tracePt t="38842" x="3929063" y="3300413"/>
          <p14:tracePt t="38876" x="3895725" y="3328988"/>
          <p14:tracePt t="38909" x="3824288" y="3338513"/>
          <p14:tracePt t="38926" x="3786188" y="3333750"/>
          <p14:tracePt t="38942" x="3738563" y="3295650"/>
          <p14:tracePt t="38959" x="3705225" y="3257550"/>
          <p14:tracePt t="38976" x="3681413" y="3205163"/>
          <p14:tracePt t="38992" x="3657600" y="3105150"/>
          <p14:tracePt t="39009" x="3657600" y="3014663"/>
          <p14:tracePt t="39026" x="3667125" y="2924175"/>
          <p14:tracePt t="39042" x="3681413" y="2876550"/>
          <p14:tracePt t="39059" x="3705225" y="2838450"/>
          <p14:tracePt t="39076" x="3714750" y="2824163"/>
          <p14:tracePt t="39092" x="3729038" y="2819400"/>
          <p14:tracePt t="39109" x="3743325" y="2814638"/>
          <p14:tracePt t="39125" x="3767138" y="2814638"/>
          <p14:tracePt t="39142" x="3786188" y="2828925"/>
          <p14:tracePt t="39159" x="3810000" y="2862263"/>
          <p14:tracePt t="39176" x="3838575" y="2905125"/>
          <p14:tracePt t="39192" x="3862388" y="2962275"/>
          <p14:tracePt t="39209" x="3876675" y="2995613"/>
          <p14:tracePt t="39226" x="3881438" y="3028950"/>
          <p14:tracePt t="39242" x="3890963" y="3062288"/>
          <p14:tracePt t="39259" x="3890963" y="3081338"/>
          <p14:tracePt t="39276" x="3890963" y="3095625"/>
          <p14:tracePt t="39292" x="3890963" y="3109913"/>
          <p14:tracePt t="39309" x="3895725" y="3143250"/>
          <p14:tracePt t="39326" x="3895725" y="3157538"/>
          <p14:tracePt t="39342" x="3895725" y="3181350"/>
          <p14:tracePt t="39359" x="3895725" y="3200400"/>
          <p14:tracePt t="39376" x="3895725" y="3233738"/>
          <p14:tracePt t="39392" x="3895725" y="3243263"/>
          <p14:tracePt t="39409" x="3895725" y="3257550"/>
          <p14:tracePt t="39426" x="3895725" y="3271838"/>
          <p14:tracePt t="39442" x="3895725" y="3281363"/>
          <p14:tracePt t="39459" x="3895725" y="3290888"/>
          <p14:tracePt t="39476" x="3900488" y="3295650"/>
          <p14:tracePt t="39492" x="3900488" y="3305175"/>
          <p14:tracePt t="39509" x="3900488" y="3309938"/>
          <p14:tracePt t="39525" x="3900488" y="3319463"/>
          <p14:tracePt t="39904" x="3929063" y="3319463"/>
          <p14:tracePt t="39911" x="3967163" y="3314700"/>
          <p14:tracePt t="39919" x="4005263" y="3309938"/>
          <p14:tracePt t="39926" x="4038600" y="3309938"/>
          <p14:tracePt t="39942" x="4100513" y="3295650"/>
          <p14:tracePt t="39959" x="4181475" y="3295650"/>
          <p14:tracePt t="39975" x="4238625" y="3295650"/>
          <p14:tracePt t="39992" x="4329113" y="3295650"/>
          <p14:tracePt t="40009" x="4381500" y="3295650"/>
          <p14:tracePt t="40026" x="4414838" y="3295650"/>
          <p14:tracePt t="40042" x="4438650" y="3295650"/>
          <p14:tracePt t="40059" x="4452938" y="3295650"/>
          <p14:tracePt t="40076" x="4462463" y="3295650"/>
          <p14:tracePt t="40092" x="4467225" y="3295650"/>
          <p14:tracePt t="40109" x="4471988" y="3295650"/>
          <p14:tracePt t="40125" x="4476750" y="3295650"/>
          <p14:tracePt t="40242" x="4462463" y="3295650"/>
          <p14:tracePt t="40249" x="4452938" y="3300413"/>
          <p14:tracePt t="40259" x="4443413" y="3300413"/>
          <p14:tracePt t="40275" x="4391025" y="3314700"/>
          <p14:tracePt t="40292" x="4343400" y="3314700"/>
          <p14:tracePt t="40293" x="4324350" y="3314700"/>
          <p14:tracePt t="40309" x="4281488" y="3314700"/>
          <p14:tracePt t="40325" x="4252913" y="3314700"/>
          <p14:tracePt t="40342" x="4238625" y="3314700"/>
          <p14:tracePt t="40359" x="4229100" y="3314700"/>
          <p14:tracePt t="40375" x="4219575" y="3314700"/>
          <p14:tracePt t="40392" x="4210050" y="3314700"/>
          <p14:tracePt t="40646" x="4214813" y="3314700"/>
          <p14:tracePt t="40654" x="4224338" y="3314700"/>
          <p14:tracePt t="40661" x="4233863" y="3314700"/>
          <p14:tracePt t="40675" x="4262438" y="3314700"/>
          <p14:tracePt t="40692" x="4286250" y="3314700"/>
          <p14:tracePt t="40709" x="4319588" y="3314700"/>
          <p14:tracePt t="40725" x="4343400" y="3314700"/>
          <p14:tracePt t="40742" x="4371975" y="3314700"/>
          <p14:tracePt t="40759" x="4400550" y="3314700"/>
          <p14:tracePt t="40775" x="4429125" y="3314700"/>
          <p14:tracePt t="40792" x="4457700" y="3314700"/>
          <p14:tracePt t="40809" x="4505325" y="3314700"/>
          <p14:tracePt t="40825" x="4533900" y="3314700"/>
          <p14:tracePt t="40842" x="4562475" y="3314700"/>
          <p14:tracePt t="40859" x="4610100" y="3314700"/>
          <p14:tracePt t="40875" x="4643438" y="3314700"/>
          <p14:tracePt t="40892" x="4667250" y="3314700"/>
          <p14:tracePt t="40909" x="4686300" y="3314700"/>
          <p14:tracePt t="40926" x="4705350" y="3314700"/>
          <p14:tracePt t="40942" x="4724400" y="3314700"/>
          <p14:tracePt t="40959" x="4738688" y="3314700"/>
          <p14:tracePt t="40975" x="4757738" y="3309938"/>
          <p14:tracePt t="40992" x="4786313" y="3295650"/>
          <p14:tracePt t="41009" x="4800600" y="3290888"/>
          <p14:tracePt t="41025" x="4814888" y="3281363"/>
          <p14:tracePt t="41042" x="4829175" y="3276600"/>
          <p14:tracePt t="41059" x="4852988" y="3267075"/>
          <p14:tracePt t="41075" x="4872038" y="3262313"/>
          <p14:tracePt t="41092" x="4881563" y="3252788"/>
          <p14:tracePt t="41109" x="4900613" y="3243263"/>
          <p14:tracePt t="41125" x="4914900" y="3238500"/>
          <p14:tracePt t="41142" x="4924425" y="3228975"/>
          <p14:tracePt t="41159" x="4929188" y="3219450"/>
          <p14:tracePt t="41175" x="4943475" y="3195638"/>
          <p14:tracePt t="41192" x="4953000" y="3162300"/>
          <p14:tracePt t="41209" x="4953000" y="3143250"/>
          <p14:tracePt t="41225" x="4953000" y="3105150"/>
          <p14:tracePt t="41242" x="4953000" y="3076575"/>
          <p14:tracePt t="41259" x="4943475" y="3052763"/>
          <p14:tracePt t="41275" x="4938713" y="3028950"/>
          <p14:tracePt t="41292" x="4929188" y="3009900"/>
          <p14:tracePt t="41309" x="4919663" y="3000375"/>
          <p14:tracePt t="41325" x="4905375" y="2986088"/>
          <p14:tracePt t="41342" x="4886325" y="2971800"/>
          <p14:tracePt t="41359" x="4852988" y="2947988"/>
          <p14:tracePt t="41375" x="4838700" y="2938463"/>
          <p14:tracePt t="41392" x="4814888" y="2924175"/>
          <p14:tracePt t="41409" x="4791075" y="2914650"/>
          <p14:tracePt t="41425" x="4752975" y="2909888"/>
          <p14:tracePt t="41442" x="4714875" y="2900363"/>
          <p14:tracePt t="41459" x="4672013" y="2900363"/>
          <p14:tracePt t="41475" x="4624388" y="2900363"/>
          <p14:tracePt t="41492" x="4562475" y="2900363"/>
          <p14:tracePt t="41509" x="4529138" y="2909888"/>
          <p14:tracePt t="41526" x="4495800" y="2914650"/>
          <p14:tracePt t="41542" x="4467225" y="2919413"/>
          <p14:tracePt t="41559" x="4419600" y="2933700"/>
          <p14:tracePt t="41575" x="4391025" y="2943225"/>
          <p14:tracePt t="41592" x="4357688" y="2952750"/>
          <p14:tracePt t="41609" x="4324350" y="2962275"/>
          <p14:tracePt t="41625" x="4305300" y="2967038"/>
          <p14:tracePt t="41642" x="4291013" y="2976563"/>
          <p14:tracePt t="41659" x="4281488" y="2976563"/>
          <p14:tracePt t="41675" x="4271963" y="2986088"/>
          <p14:tracePt t="41692" x="4267200" y="2995613"/>
          <p14:tracePt t="41709" x="4262438" y="3009900"/>
          <p14:tracePt t="41725" x="4252913" y="3024188"/>
          <p14:tracePt t="41742" x="4243388" y="3057525"/>
          <p14:tracePt t="41759" x="4243388" y="3076575"/>
          <p14:tracePt t="41775" x="4243388" y="3100388"/>
          <p14:tracePt t="41792" x="4248150" y="3133725"/>
          <p14:tracePt t="41809" x="4257675" y="3152775"/>
          <p14:tracePt t="41825" x="4276725" y="3176588"/>
          <p14:tracePt t="41842" x="4295775" y="3200400"/>
          <p14:tracePt t="41859" x="4314825" y="3224213"/>
          <p14:tracePt t="41875" x="4324350" y="3238500"/>
          <p14:tracePt t="41892" x="4343400" y="3257550"/>
          <p14:tracePt t="41909" x="4357688" y="3267075"/>
          <p14:tracePt t="41925" x="4386263" y="3281363"/>
          <p14:tracePt t="41942" x="4405313" y="3286125"/>
          <p14:tracePt t="41959" x="4429125" y="3295650"/>
          <p14:tracePt t="41975" x="4452938" y="3305175"/>
          <p14:tracePt t="41992" x="4500563" y="3314700"/>
          <p14:tracePt t="42009" x="4533900" y="3314700"/>
          <p14:tracePt t="42025" x="4562475" y="3314700"/>
          <p14:tracePt t="42042" x="4600575" y="3314700"/>
          <p14:tracePt t="42059" x="4624388" y="3314700"/>
          <p14:tracePt t="42075" x="4643438" y="3314700"/>
          <p14:tracePt t="42092" x="4667250" y="3314700"/>
          <p14:tracePt t="42109" x="4700588" y="3314700"/>
          <p14:tracePt t="42125" x="4719638" y="3305175"/>
          <p14:tracePt t="42142" x="4743450" y="3295650"/>
          <p14:tracePt t="42159" x="4767263" y="3290888"/>
          <p14:tracePt t="42175" x="4805363" y="3281363"/>
          <p14:tracePt t="42192" x="4829175" y="3276600"/>
          <p14:tracePt t="42209" x="4848225" y="3267075"/>
          <p14:tracePt t="42225" x="4872038" y="3262313"/>
          <p14:tracePt t="42242" x="4891088" y="3252788"/>
          <p14:tracePt t="42259" x="4900613" y="3248025"/>
          <p14:tracePt t="42275" x="4905375" y="3243263"/>
          <p14:tracePt t="42292" x="4914900" y="3238500"/>
          <p14:tracePt t="42309" x="4924425" y="3228975"/>
          <p14:tracePt t="42325" x="4924425" y="3224213"/>
          <p14:tracePt t="42342" x="4924425" y="3209925"/>
          <p14:tracePt t="42359" x="4924425" y="3162300"/>
          <p14:tracePt t="42375" x="4905375" y="3128963"/>
          <p14:tracePt t="42392" x="4886325" y="3081338"/>
          <p14:tracePt t="42409" x="4867275" y="3052763"/>
          <p14:tracePt t="42425" x="4833938" y="3014663"/>
          <p14:tracePt t="42442" x="4810125" y="3000375"/>
          <p14:tracePt t="42459" x="4786313" y="2981325"/>
          <p14:tracePt t="42476" x="4767263" y="2967038"/>
          <p14:tracePt t="42492" x="4748213" y="2957513"/>
          <p14:tracePt t="42509" x="4733925" y="2947988"/>
          <p14:tracePt t="42525" x="4724400" y="2943225"/>
          <p14:tracePt t="42542" x="4705350" y="2933700"/>
          <p14:tracePt t="42559" x="4695825" y="2933700"/>
          <p14:tracePt t="42575" x="4676775" y="2933700"/>
          <p14:tracePt t="42592" x="4667250" y="2928938"/>
          <p14:tracePt t="42609" x="4652963" y="2928938"/>
          <p14:tracePt t="42625" x="4643438" y="2928938"/>
          <p14:tracePt t="42642" x="4638675" y="2928938"/>
          <p14:tracePt t="42659" x="4624388" y="2928938"/>
          <p14:tracePt t="42675" x="4610100" y="2928938"/>
          <p14:tracePt t="42692" x="4595813" y="2928938"/>
          <p14:tracePt t="42709" x="4586288" y="2928938"/>
          <p14:tracePt t="42726" x="4557713" y="2928938"/>
          <p14:tracePt t="42742" x="4533900" y="2933700"/>
          <p14:tracePt t="42759" x="4510088" y="2943225"/>
          <p14:tracePt t="42775" x="4486275" y="2947988"/>
          <p14:tracePt t="42792" x="4452938" y="2962275"/>
          <p14:tracePt t="42809" x="4433888" y="2967038"/>
          <p14:tracePt t="42825" x="4419600" y="2971800"/>
          <p14:tracePt t="42842" x="4395788" y="2976563"/>
          <p14:tracePt t="42859" x="4376738" y="2986088"/>
          <p14:tracePt t="42875" x="4352925" y="2995613"/>
          <p14:tracePt t="42892" x="4343400" y="2995613"/>
          <p14:tracePt t="42909" x="4329113" y="3005138"/>
          <p14:tracePt t="42925" x="4310063" y="3019425"/>
          <p14:tracePt t="42942" x="4300538" y="3019425"/>
          <p14:tracePt t="42959" x="4295775" y="3019425"/>
          <p14:tracePt t="42975" x="4286250" y="3019425"/>
          <p14:tracePt t="42992" x="4276725" y="3019425"/>
          <p14:tracePt t="43072" x="4271963" y="3028950"/>
          <p14:tracePt t="43079" x="4267200" y="3028950"/>
          <p14:tracePt t="43086" x="4267200" y="3038475"/>
          <p14:tracePt t="43094" x="4262438" y="3043238"/>
          <p14:tracePt t="43109" x="4257675" y="3057525"/>
          <p14:tracePt t="43125" x="4252913" y="3062288"/>
          <p14:tracePt t="43142" x="4252913" y="3067050"/>
          <p14:tracePt t="43159" x="4252913" y="3076575"/>
          <p14:tracePt t="43175" x="4252913" y="3081338"/>
          <p14:tracePt t="43233" x="4252913" y="3086100"/>
          <p14:tracePt t="43241" x="4252913" y="3090863"/>
          <p14:tracePt t="43248" x="4252913" y="3095625"/>
          <p14:tracePt t="43259" x="4252913" y="3105150"/>
          <p14:tracePt t="43275" x="4252913" y="3114675"/>
          <p14:tracePt t="43292" x="4252913" y="3133725"/>
          <p14:tracePt t="43309" x="4252913" y="3143250"/>
          <p14:tracePt t="43325" x="4252913" y="3148013"/>
          <p14:tracePt t="43342" x="4252913" y="3152775"/>
          <p14:tracePt t="43402" x="4252913" y="3157538"/>
          <p14:tracePt t="43417" x="4252913" y="3162300"/>
          <p14:tracePt t="43424" x="4252913" y="3167063"/>
          <p14:tracePt t="43439" x="4252913" y="3171825"/>
          <p14:tracePt t="43446" x="4252913" y="3176588"/>
          <p14:tracePt t="43461" x="4252913" y="3181350"/>
          <p14:tracePt t="43475" x="4252913" y="3186113"/>
          <p14:tracePt t="43492" x="4252913" y="3195638"/>
          <p14:tracePt t="43509" x="4252913" y="3200400"/>
          <p14:tracePt t="43525" x="4257675" y="3205163"/>
          <p14:tracePt t="43542" x="4267200" y="3209925"/>
          <p14:tracePt t="43558" x="4271963" y="3214688"/>
          <p14:tracePt t="43575" x="4281488" y="3224213"/>
          <p14:tracePt t="43592" x="4286250" y="3228975"/>
          <p14:tracePt t="43609" x="4305300" y="3233738"/>
          <p14:tracePt t="43625" x="4319588" y="3233738"/>
          <p14:tracePt t="43642" x="4329113" y="3233738"/>
          <p14:tracePt t="43659" x="4343400" y="3233738"/>
          <p14:tracePt t="43675" x="4376738" y="3238500"/>
          <p14:tracePt t="43692" x="4405313" y="3238500"/>
          <p14:tracePt t="43709" x="4433888" y="3238500"/>
          <p14:tracePt t="43725" x="4481513" y="3243263"/>
          <p14:tracePt t="43742" x="4514850" y="3243263"/>
          <p14:tracePt t="43759" x="4557713" y="3243263"/>
          <p14:tracePt t="43775" x="4591050" y="3243263"/>
          <p14:tracePt t="43792" x="4638675" y="3243263"/>
          <p14:tracePt t="43809" x="4662488" y="3243263"/>
          <p14:tracePt t="43825" x="4676775" y="3243263"/>
          <p14:tracePt t="43842" x="4691063" y="3243263"/>
          <p14:tracePt t="43859" x="4705350" y="3238500"/>
          <p14:tracePt t="43875" x="4714875" y="3238500"/>
          <p14:tracePt t="43892" x="4719638" y="3233738"/>
          <p14:tracePt t="43909" x="4729163" y="3224213"/>
          <p14:tracePt t="43925" x="4733925" y="3219450"/>
          <p14:tracePt t="43942" x="4743450" y="3209925"/>
          <p14:tracePt t="43959" x="4748213" y="3205163"/>
          <p14:tracePt t="43975" x="4752975" y="3190875"/>
          <p14:tracePt t="43992" x="4752975" y="3162300"/>
          <p14:tracePt t="44009" x="4752975" y="3133725"/>
          <p14:tracePt t="44025" x="4748213" y="3105150"/>
          <p14:tracePt t="44042" x="4729163" y="3057525"/>
          <p14:tracePt t="44059" x="4710113" y="3033713"/>
          <p14:tracePt t="44075" x="4686300" y="3009900"/>
          <p14:tracePt t="44092" x="4652963" y="2990850"/>
          <p14:tracePt t="44109" x="4600575" y="2976563"/>
          <p14:tracePt t="44125" x="4567238" y="2967038"/>
          <p14:tracePt t="44142" x="4529138" y="2967038"/>
          <p14:tracePt t="44159" x="4491038" y="2971800"/>
          <p14:tracePt t="44175" x="4467225" y="2971800"/>
          <p14:tracePt t="44192" x="4448175" y="2981325"/>
          <p14:tracePt t="44209" x="4424363" y="2986088"/>
          <p14:tracePt t="44225" x="4405313" y="2995613"/>
          <p14:tracePt t="44242" x="4386263" y="3009900"/>
          <p14:tracePt t="44259" x="4371975" y="3024188"/>
          <p14:tracePt t="44275" x="4362450" y="3033713"/>
          <p14:tracePt t="44276" x="4352925" y="3043238"/>
          <p14:tracePt t="44292" x="4338638" y="3052763"/>
          <p14:tracePt t="44308" x="4319588" y="3062288"/>
          <p14:tracePt t="44325" x="4310063" y="3071813"/>
          <p14:tracePt t="44342" x="4300538" y="3081338"/>
          <p14:tracePt t="44359" x="4291013" y="3090863"/>
          <p14:tracePt t="44392" x="4291013" y="3095625"/>
          <p14:tracePt t="44409" x="4286250" y="3105150"/>
          <p14:tracePt t="44425" x="4281488" y="3114675"/>
          <p14:tracePt t="44442" x="4271963" y="3124200"/>
          <p14:tracePt t="44458" x="4267200" y="3138488"/>
          <p14:tracePt t="44475" x="4257675" y="3162300"/>
          <p14:tracePt t="44492" x="4257675" y="3171825"/>
          <p14:tracePt t="44508" x="4257675" y="3176588"/>
          <p14:tracePt t="44525" x="4257675" y="3186113"/>
          <p14:tracePt t="44542" x="4257675" y="3190875"/>
          <p14:tracePt t="44558" x="4257675" y="3195638"/>
          <p14:tracePt t="44575" x="4257675" y="3200400"/>
          <p14:tracePt t="44592" x="4257675" y="3209925"/>
          <p14:tracePt t="44608" x="4267200" y="3219450"/>
          <p14:tracePt t="44625" x="4281488" y="3219450"/>
          <p14:tracePt t="44642" x="4300538" y="3219450"/>
          <p14:tracePt t="44659" x="4319588" y="3224213"/>
          <p14:tracePt t="44675" x="4333875" y="3224213"/>
          <p14:tracePt t="44692" x="4348163" y="3224213"/>
          <p14:tracePt t="44708" x="4362450" y="3224213"/>
          <p14:tracePt t="44725" x="4386263" y="3224213"/>
          <p14:tracePt t="44742" x="4405313" y="3224213"/>
          <p14:tracePt t="44758" x="4414838" y="3224213"/>
          <p14:tracePt t="44775" x="4433888" y="3224213"/>
          <p14:tracePt t="44777" x="4438650" y="3224213"/>
          <p14:tracePt t="44792" x="4452938" y="3224213"/>
          <p14:tracePt t="44809" x="4462463" y="3224213"/>
          <p14:tracePt t="44825" x="4476750" y="3224213"/>
          <p14:tracePt t="44842" x="4495800" y="3224213"/>
          <p14:tracePt t="44858" x="4510088" y="3224213"/>
          <p14:tracePt t="44875" x="4519613" y="3224213"/>
          <p14:tracePt t="44892" x="4524375" y="3224213"/>
          <p14:tracePt t="44908" x="4533900" y="3224213"/>
          <p14:tracePt t="44925" x="4538663" y="3224213"/>
          <p14:tracePt t="44942" x="4543425" y="3224213"/>
          <p14:tracePt t="44975" x="4548188" y="3224213"/>
          <p14:tracePt t="45004" x="4552950" y="3224213"/>
          <p14:tracePt t="45012" x="4557713" y="3224213"/>
          <p14:tracePt t="45027" x="4562475" y="3224213"/>
          <p14:tracePt t="45042" x="4567238" y="3224213"/>
          <p14:tracePt t="45058" x="4576763" y="3224213"/>
          <p14:tracePt t="45075" x="4581525" y="3224213"/>
          <p14:tracePt t="45092" x="4591050" y="3224213"/>
          <p14:tracePt t="45108" x="4595813" y="3224213"/>
          <p14:tracePt t="45125" x="4605338" y="3224213"/>
          <p14:tracePt t="45142" x="4614863" y="3219450"/>
          <p14:tracePt t="45159" x="4629150" y="3214688"/>
          <p14:tracePt t="45175" x="4643438" y="3209925"/>
          <p14:tracePt t="45192" x="4657725" y="3205163"/>
          <p14:tracePt t="45208" x="4667250" y="3205163"/>
          <p14:tracePt t="45225" x="4681538" y="3200400"/>
          <p14:tracePt t="45242" x="4686300" y="3195638"/>
          <p14:tracePt t="45259" x="4695825" y="3195638"/>
          <p14:tracePt t="45275" x="4705350" y="3190875"/>
          <p14:tracePt t="45292" x="4729163" y="3186113"/>
          <p14:tracePt t="45308" x="4733925" y="3186113"/>
          <p14:tracePt t="45325" x="4738688" y="3186113"/>
          <p14:tracePt t="45342" x="4748213" y="3186113"/>
          <p14:tracePt t="45358" x="4757738" y="3186113"/>
          <p14:tracePt t="45467" x="4752975" y="3186113"/>
          <p14:tracePt t="45475" x="4743450" y="3186113"/>
          <p14:tracePt t="45482" x="4729163" y="3190875"/>
          <p14:tracePt t="45492" x="4719638" y="3190875"/>
          <p14:tracePt t="45508" x="4695825" y="3205163"/>
          <p14:tracePt t="45525" x="4667250" y="3209925"/>
          <p14:tracePt t="45542" x="4619625" y="3219450"/>
          <p14:tracePt t="45558" x="4591050" y="3228975"/>
          <p14:tracePt t="45575" x="4567238" y="3238500"/>
          <p14:tracePt t="45593" x="4519613" y="3252788"/>
          <p14:tracePt t="45609" x="4491038" y="3257550"/>
          <p14:tracePt t="45626" x="4462463" y="3262313"/>
          <p14:tracePt t="45642" x="4429125" y="3262313"/>
          <p14:tracePt t="45660" x="4381500" y="3262313"/>
          <p14:tracePt t="45676" x="4362450" y="3262313"/>
          <p14:tracePt t="45692" x="4343400" y="3257550"/>
          <p14:tracePt t="45708" x="4324350" y="3252788"/>
          <p14:tracePt t="45725" x="4305300" y="3243263"/>
          <p14:tracePt t="45742" x="4295775" y="3233738"/>
          <p14:tracePt t="45758" x="4286250" y="3224213"/>
          <p14:tracePt t="45776" x="4271963" y="3195638"/>
          <p14:tracePt t="45792" x="4267200" y="3162300"/>
          <p14:tracePt t="45809" x="4267200" y="3109913"/>
          <p14:tracePt t="45826" x="4267200" y="3067050"/>
          <p14:tracePt t="45843" x="4291013" y="3019425"/>
          <p14:tracePt t="45859" x="4314825" y="2995613"/>
          <p14:tracePt t="45875" x="4348163" y="2971800"/>
          <p14:tracePt t="45892" x="4386263" y="2947988"/>
          <p14:tracePt t="45908" x="4448175" y="2919413"/>
          <p14:tracePt t="45925" x="4481513" y="2914650"/>
          <p14:tracePt t="45943" x="4514850" y="2909888"/>
          <p14:tracePt t="45961" x="4552950" y="2909888"/>
          <p14:tracePt t="45977" x="4576763" y="2914650"/>
          <p14:tracePt t="45993" x="4586288" y="2924175"/>
          <p14:tracePt t="46009" x="4600575" y="2938463"/>
          <p14:tracePt t="46026" x="4624388" y="2976563"/>
          <p14:tracePt t="46043" x="4629150" y="3000375"/>
          <p14:tracePt t="46059" x="4638675" y="3024188"/>
          <p14:tracePt t="46076" x="4638675" y="3043238"/>
          <p14:tracePt t="46092" x="4638675" y="3076575"/>
          <p14:tracePt t="46108" x="4638675" y="3086100"/>
          <p14:tracePt t="46125" x="4638675" y="3100388"/>
          <p14:tracePt t="46142" x="4638675" y="3114675"/>
          <p14:tracePt t="46158" x="4638675" y="3124200"/>
          <p14:tracePt t="46175" x="4638675" y="3133725"/>
          <p14:tracePt t="46192" x="4638675" y="3138488"/>
          <p14:tracePt t="46208" x="4638675" y="3143250"/>
          <p14:tracePt t="46225" x="4638675" y="3152775"/>
          <p14:tracePt t="46242" x="4638675" y="3157538"/>
          <p14:tracePt t="46276" x="4638675" y="3167063"/>
          <p14:tracePt t="46292" x="4633913" y="3171825"/>
          <p14:tracePt t="46364" x="4633913" y="3176588"/>
          <p14:tracePt t="48438" x="4724400" y="3133725"/>
          <p14:tracePt t="48445" x="4848225" y="3086100"/>
          <p14:tracePt t="48459" x="5148263" y="2981325"/>
          <p14:tracePt t="48475" x="5395913" y="2924175"/>
          <p14:tracePt t="48492" x="5586413" y="2886075"/>
          <p14:tracePt t="48509" x="5776913" y="2871788"/>
          <p14:tracePt t="48526" x="6000750" y="2852738"/>
          <p14:tracePt t="48559" x="6162675" y="2852738"/>
          <p14:tracePt t="48592" x="6253163" y="2852738"/>
          <p14:tracePt t="48608" x="6281738" y="2852738"/>
          <p14:tracePt t="48625" x="6319838" y="2852738"/>
          <p14:tracePt t="48642" x="6396038" y="2838450"/>
          <p14:tracePt t="48659" x="6467475" y="2824163"/>
          <p14:tracePt t="48675" x="6562725" y="2800350"/>
          <p14:tracePt t="48692" x="6657975" y="2776538"/>
          <p14:tracePt t="48708" x="6800850" y="2747963"/>
          <p14:tracePt t="48725" x="6877050" y="2714625"/>
          <p14:tracePt t="48742" x="6967538" y="2700338"/>
          <p14:tracePt t="48758" x="7081838" y="2686050"/>
          <p14:tracePt t="48775" x="7262813" y="2686050"/>
          <p14:tracePt t="48792" x="7367588" y="2667000"/>
          <p14:tracePt t="48808" x="7467600" y="2667000"/>
          <p14:tracePt t="48825" x="7558088" y="2662238"/>
          <p14:tracePt t="48842" x="7691438" y="2628900"/>
          <p14:tracePt t="48858" x="7734300" y="2609850"/>
          <p14:tracePt t="48875" x="7772400" y="2605088"/>
          <p14:tracePt t="48892" x="7791450" y="2590800"/>
          <p14:tracePt t="49099" x="7862888" y="2581275"/>
          <p14:tracePt t="49106" x="7953375" y="2571750"/>
          <p14:tracePt t="49113" x="8043863" y="2552700"/>
          <p14:tracePt t="49125" x="8110538" y="2543175"/>
          <p14:tracePt t="49142" x="8291513" y="2519363"/>
          <p14:tracePt t="49158" x="8386763" y="2519363"/>
          <p14:tracePt t="49175" x="8434388" y="2528888"/>
          <p14:tracePt t="49192" x="8467725" y="2538413"/>
          <p14:tracePt t="49208" x="8482013" y="2543175"/>
          <p14:tracePt t="49225" x="8491538" y="2552700"/>
          <p14:tracePt t="49241" x="8491538" y="2557463"/>
          <p14:tracePt t="49258" x="8491538" y="2562225"/>
          <p14:tracePt t="49275" x="8491538" y="2571750"/>
          <p14:tracePt t="49291" x="8491538" y="2581275"/>
          <p14:tracePt t="49308" x="8491538" y="2586038"/>
          <p14:tracePt t="49325" x="8491538" y="2595563"/>
          <p14:tracePt t="49341" x="8491538" y="2600325"/>
          <p14:tracePt t="49358" x="8486775" y="2609850"/>
          <p14:tracePt t="49375" x="8477250" y="2614613"/>
          <p14:tracePt t="49392" x="8458200" y="2624138"/>
          <p14:tracePt t="49408" x="8448675" y="2628900"/>
          <p14:tracePt t="49425" x="8443913" y="2638425"/>
          <p14:tracePt t="49441" x="8439150" y="2638425"/>
          <p14:tracePt t="49458" x="8429625" y="2638425"/>
          <p14:tracePt t="49475" x="8420100" y="2638425"/>
          <p14:tracePt t="49491" x="8410575" y="2638425"/>
          <p14:tracePt t="49508" x="8401050" y="2643188"/>
          <p14:tracePt t="49525" x="8386763" y="2647950"/>
          <p14:tracePt t="49542" x="8367713" y="2647950"/>
          <p14:tracePt t="49558" x="8358188" y="2647950"/>
          <p14:tracePt t="49575" x="8329613" y="2652713"/>
          <p14:tracePt t="49591" x="8315325" y="2657475"/>
          <p14:tracePt t="49608" x="8291513" y="2657475"/>
          <p14:tracePt t="49625" x="8262938" y="2657475"/>
          <p14:tracePt t="49641" x="8210550" y="2657475"/>
          <p14:tracePt t="49658" x="8181975" y="2657475"/>
          <p14:tracePt t="49675" x="8153400" y="2657475"/>
          <p14:tracePt t="49691" x="8124825" y="2652713"/>
          <p14:tracePt t="49708" x="8105775" y="2643188"/>
          <p14:tracePt t="49725" x="8091488" y="2633663"/>
          <p14:tracePt t="49742" x="8091488" y="2609850"/>
          <p14:tracePt t="49758" x="8101013" y="2557463"/>
          <p14:tracePt t="49776" x="8158163" y="2486025"/>
          <p14:tracePt t="49792" x="8224838" y="2424113"/>
          <p14:tracePt t="49808" x="8310563" y="2390775"/>
          <p14:tracePt t="49825" x="8405813" y="2376488"/>
          <p14:tracePt t="49842" x="8520113" y="2376488"/>
          <p14:tracePt t="49858" x="8577263" y="2400300"/>
          <p14:tracePt t="49875" x="8596313" y="2409825"/>
          <p14:tracePt t="49892" x="8620125" y="2428875"/>
          <p14:tracePt t="49908" x="8629650" y="2447925"/>
          <p14:tracePt t="49925" x="8629650" y="2462213"/>
          <p14:tracePt t="49941" x="8624888" y="2476500"/>
          <p14:tracePt t="49958" x="8482013" y="2528888"/>
          <p14:tracePt t="49975" x="8101013" y="2586038"/>
          <p14:tracePt t="49992" x="7548563" y="2614613"/>
          <p14:tracePt t="50009" x="6858000" y="2676525"/>
          <p14:tracePt t="50025" x="5862638" y="2762250"/>
          <p14:tracePt t="50042" x="5305425" y="2805113"/>
          <p14:tracePt t="50058" x="4824413" y="2819400"/>
          <p14:tracePt t="50075" x="4481513" y="2828925"/>
          <p14:tracePt t="50091" x="4381500" y="2828925"/>
          <p14:tracePt t="50108" x="4319588" y="2828925"/>
          <p14:tracePt t="50332" x="4171950" y="2838450"/>
          <p14:tracePt t="50340" x="3914775" y="2867025"/>
          <p14:tracePt t="50347" x="3676650" y="2895600"/>
          <p14:tracePt t="50358" x="3505200" y="2914650"/>
          <p14:tracePt t="50375" x="3181350" y="2971800"/>
          <p14:tracePt t="50391" x="2857500" y="3009900"/>
          <p14:tracePt t="50408" x="2681288" y="3019425"/>
          <p14:tracePt t="50425" x="2543175" y="3028950"/>
          <p14:tracePt t="50442" x="2433638" y="3028950"/>
          <p14:tracePt t="50458" x="2343150" y="3005138"/>
          <p14:tracePt t="50475" x="2305050" y="2990850"/>
          <p14:tracePt t="50491" x="2276475" y="2976563"/>
          <p14:tracePt t="50508" x="2233613" y="2952750"/>
          <p14:tracePt t="50525" x="2205038" y="2933700"/>
          <p14:tracePt t="50542" x="2152650" y="2919413"/>
          <p14:tracePt t="50558" x="2062163" y="2919413"/>
          <p14:tracePt t="50575" x="1914525" y="2924175"/>
          <p14:tracePt t="50592" x="1800225" y="2947988"/>
          <p14:tracePt t="50608" x="1671638" y="2967038"/>
          <p14:tracePt t="50625" x="1538288" y="2971800"/>
          <p14:tracePt t="50642" x="1376363" y="2990850"/>
          <p14:tracePt t="50658" x="1309688" y="2990850"/>
          <p14:tracePt t="50675" x="1257300" y="2986088"/>
          <p14:tracePt t="50691" x="1223963" y="2981325"/>
          <p14:tracePt t="50708" x="1190625" y="2967038"/>
          <p14:tracePt t="50725" x="1181100" y="2928938"/>
          <p14:tracePt t="50741" x="1185863" y="2862263"/>
          <p14:tracePt t="50758" x="1219200" y="2805113"/>
          <p14:tracePt t="50775" x="1343025" y="2719388"/>
          <p14:tracePt t="50792" x="1533525" y="2681288"/>
          <p14:tracePt t="50808" x="1700213" y="2695575"/>
          <p14:tracePt t="50825" x="1924050" y="2790825"/>
          <p14:tracePt t="50842" x="2024063" y="2847975"/>
          <p14:tracePt t="50858" x="2081213" y="2886075"/>
          <p14:tracePt t="50875" x="2109788" y="2905125"/>
          <p14:tracePt t="50891" x="2124075" y="2914650"/>
          <p14:tracePt t="50908" x="2128838" y="2919413"/>
          <p14:tracePt t="50925" x="2128838" y="2928938"/>
          <p14:tracePt t="51025" x="2133600" y="2933700"/>
          <p14:tracePt t="51032" x="2138363" y="2938463"/>
          <p14:tracePt t="51041" x="2143125" y="2938463"/>
          <p14:tracePt t="51058" x="2176463" y="2943225"/>
          <p14:tracePt t="51075" x="2409825" y="2976563"/>
          <p14:tracePt t="51091" x="2671763" y="2995613"/>
          <p14:tracePt t="51108" x="3014663" y="3019425"/>
          <p14:tracePt t="51125" x="3381375" y="3028950"/>
          <p14:tracePt t="51142" x="4052888" y="3057525"/>
          <p14:tracePt t="51158" x="4381500" y="3081338"/>
          <p14:tracePt t="51175" x="4672013" y="3100388"/>
          <p14:tracePt t="51192" x="4891088" y="3119438"/>
          <p14:tracePt t="51208" x="5157788" y="3119438"/>
          <p14:tracePt t="51225" x="5248275" y="3119438"/>
          <p14:tracePt t="51241" x="5295900" y="3124200"/>
          <p14:tracePt t="51258" x="5329238" y="3128963"/>
          <p14:tracePt t="51465" x="5429250" y="3119438"/>
          <p14:tracePt t="51473" x="5529263" y="3109913"/>
          <p14:tracePt t="51480" x="5638800" y="3100388"/>
          <p14:tracePt t="51491" x="5719763" y="3090863"/>
          <p14:tracePt t="51509" x="5886450" y="3086100"/>
          <p14:tracePt t="51525" x="5938838" y="3086100"/>
          <p14:tracePt t="51541" x="5972175" y="3090863"/>
          <p14:tracePt t="51558" x="5991225" y="3090863"/>
          <p14:tracePt t="51575" x="5995988" y="3090863"/>
          <p14:tracePt t="51591" x="5995988" y="3095625"/>
          <p14:tracePt t="51608" x="5995988" y="3100388"/>
          <p14:tracePt t="51625" x="5995988" y="3105150"/>
          <p14:tracePt t="52420" x="5991225" y="3105150"/>
          <p14:tracePt t="52427" x="5986463" y="3105150"/>
          <p14:tracePt t="52435" x="5986463" y="3109913"/>
          <p14:tracePt t="52443" x="5981700" y="3109913"/>
          <p14:tracePt t="52458" x="5976938" y="3109913"/>
          <p14:tracePt t="52552" x="5972175" y="3109913"/>
          <p14:tracePt t="52875" x="5967413" y="3114675"/>
          <p14:tracePt t="52883" x="5962650" y="3114675"/>
          <p14:tracePt t="52891" x="5948363" y="3119438"/>
          <p14:tracePt t="52908" x="5938838" y="3124200"/>
          <p14:tracePt t="52925" x="5919788" y="3138488"/>
          <p14:tracePt t="52941" x="5886450" y="3148013"/>
          <p14:tracePt t="52974" x="5834063" y="3157538"/>
          <p14:tracePt t="53008" x="5762625" y="3181350"/>
          <p14:tracePt t="53024" x="5734050" y="3190875"/>
          <p14:tracePt t="53041" x="5719763" y="3195638"/>
          <p14:tracePt t="53058" x="5695950" y="3205163"/>
          <p14:tracePt t="53074" x="5662613" y="3214688"/>
          <p14:tracePt t="53091" x="5643563" y="3219450"/>
          <p14:tracePt t="53108" x="5634038" y="3224213"/>
          <p14:tracePt t="53125" x="5614988" y="3233738"/>
          <p14:tracePt t="53141" x="5595938" y="3248025"/>
          <p14:tracePt t="53158" x="5581650" y="3252788"/>
          <p14:tracePt t="53174" x="5562600" y="3257550"/>
          <p14:tracePt t="53191" x="5534025" y="3267075"/>
          <p14:tracePt t="53208" x="5519738" y="3276600"/>
          <p14:tracePt t="53224" x="5505450" y="3281363"/>
          <p14:tracePt t="53241" x="5491163" y="3286125"/>
          <p14:tracePt t="53258" x="5472113" y="3295650"/>
          <p14:tracePt t="53274" x="5453063" y="3305175"/>
          <p14:tracePt t="53291" x="5434013" y="3309938"/>
          <p14:tracePt t="53308" x="5410200" y="3319463"/>
          <p14:tracePt t="53324" x="5338763" y="3328988"/>
          <p14:tracePt t="53341" x="5248275" y="3343275"/>
          <p14:tracePt t="53358" x="5124450" y="3352800"/>
          <p14:tracePt t="53375" x="4953000" y="3352800"/>
          <p14:tracePt t="53391" x="4843463" y="3352800"/>
          <p14:tracePt t="53408" x="4752975" y="3352800"/>
          <p14:tracePt t="53425" x="4691063" y="3352800"/>
          <p14:tracePt t="53441" x="4648200" y="3352800"/>
          <p14:tracePt t="53458" x="4638675" y="3352800"/>
          <p14:tracePt t="53474" x="4633913" y="3352800"/>
          <p14:tracePt t="53810" x="4624388" y="3352800"/>
          <p14:tracePt t="53816" x="4610100" y="3357563"/>
          <p14:tracePt t="53824" x="4586288" y="3367088"/>
          <p14:tracePt t="53841" x="4533900" y="3367088"/>
          <p14:tracePt t="53858" x="4467225" y="3381375"/>
          <p14:tracePt t="53875" x="4381500" y="3381375"/>
          <p14:tracePt t="53891" x="4348163" y="3381375"/>
          <p14:tracePt t="53924" x="4300538" y="3381375"/>
          <p14:tracePt t="53958" x="4281488" y="3381375"/>
          <p14:tracePt t="53974" x="4276725" y="3381375"/>
          <p14:tracePt t="53991" x="4271963" y="3381375"/>
          <p14:tracePt t="54008" x="4267200" y="3381375"/>
          <p14:tracePt t="54059" x="4262438" y="3381375"/>
          <p14:tracePt t="54073" x="4257675" y="3381375"/>
          <p14:tracePt t="54081" x="4252913" y="3376613"/>
          <p14:tracePt t="54095" x="4252913" y="3371850"/>
          <p14:tracePt t="54108" x="4252913" y="3367088"/>
          <p14:tracePt t="54161" x="4252913" y="3362325"/>
          <p14:tracePt t="54169" x="4248150" y="3362325"/>
          <p14:tracePt t="54184" x="4248150" y="3357563"/>
          <p14:tracePt t="54191" x="4243388" y="3357563"/>
          <p14:tracePt t="54208" x="4233863" y="3348038"/>
          <p14:tracePt t="54224" x="4210050" y="3333750"/>
          <p14:tracePt t="54241" x="4167188" y="3324225"/>
          <p14:tracePt t="54258" x="4057650" y="3309938"/>
          <p14:tracePt t="54274" x="4000500" y="3300413"/>
          <p14:tracePt t="54291" x="3948113" y="3305175"/>
          <p14:tracePt t="54308" x="3886200" y="3314700"/>
          <p14:tracePt t="54324" x="3848100" y="3319463"/>
          <p14:tracePt t="54341" x="3814763" y="3333750"/>
          <p14:tracePt t="54358" x="3790950" y="3338513"/>
          <p14:tracePt t="54374" x="3762375" y="3352800"/>
          <p14:tracePt t="54391" x="3757613" y="3352800"/>
          <p14:tracePt t="54408" x="3748088" y="3352800"/>
          <p14:tracePt t="54470" x="3752850" y="3352800"/>
          <p14:tracePt t="54477" x="3757613" y="3352800"/>
          <p14:tracePt t="54485" x="3771900" y="3348038"/>
          <p14:tracePt t="54492" x="3781425" y="3343275"/>
          <p14:tracePt t="54508" x="3819525" y="3333750"/>
          <p14:tracePt t="54524" x="3881438" y="3305175"/>
          <p14:tracePt t="54541" x="3943350" y="3281363"/>
          <p14:tracePt t="54558" x="4067175" y="3252788"/>
          <p14:tracePt t="54574" x="4129088" y="3228975"/>
          <p14:tracePt t="54591" x="4167188" y="3219450"/>
          <p14:tracePt t="54608" x="4186238" y="3214688"/>
          <p14:tracePt t="54624" x="4214813" y="3200400"/>
          <p14:tracePt t="54641" x="4219575" y="3195638"/>
          <p14:tracePt t="54658" x="4229100" y="3195638"/>
          <p14:tracePt t="54674" x="4233863" y="3195638"/>
          <p14:tracePt t="54720" x="4238625" y="3195638"/>
          <p14:tracePt t="54742" x="4243388" y="3195638"/>
          <p14:tracePt t="56124" x="4238625" y="3200400"/>
          <p14:tracePt t="56131" x="4224338" y="3214688"/>
          <p14:tracePt t="56141" x="4205288" y="3233738"/>
          <p14:tracePt t="56158" x="4157663" y="3276600"/>
          <p14:tracePt t="56175" x="4090988" y="3343275"/>
          <p14:tracePt t="56191" x="4029075" y="3405188"/>
          <p14:tracePt t="56224" x="3919538" y="3500438"/>
          <p14:tracePt t="56258" x="3819525" y="3576638"/>
          <p14:tracePt t="56274" x="3781425" y="3600450"/>
          <p14:tracePt t="56291" x="3748088" y="3624263"/>
          <p14:tracePt t="56308" x="3714750" y="3657600"/>
          <p14:tracePt t="56324" x="3690938" y="3671888"/>
          <p14:tracePt t="56341" x="3667125" y="3695700"/>
          <p14:tracePt t="56358" x="3643313" y="3719513"/>
          <p14:tracePt t="56374" x="3600450" y="3762375"/>
          <p14:tracePt t="56391" x="3571875" y="3795713"/>
          <p14:tracePt t="56408" x="3548063" y="3819525"/>
          <p14:tracePt t="56425" x="3509963" y="3852863"/>
          <p14:tracePt t="56441" x="3486150" y="3876675"/>
          <p14:tracePt t="56458" x="3462338" y="3895725"/>
          <p14:tracePt t="56474" x="3438525" y="3905250"/>
          <p14:tracePt t="56491" x="3419475" y="3929063"/>
          <p14:tracePt t="56508" x="3395663" y="3943350"/>
          <p14:tracePt t="56524" x="3371850" y="3962400"/>
          <p14:tracePt t="56541" x="3333750" y="3981450"/>
          <p14:tracePt t="56558" x="3295650" y="4010025"/>
          <p14:tracePt t="56574" x="3262313" y="4033838"/>
          <p14:tracePt t="56591" x="3224213" y="4062413"/>
          <p14:tracePt t="56607" x="3171825" y="4095750"/>
          <p14:tracePt t="56624" x="3076575" y="4138613"/>
          <p14:tracePt t="56641" x="3005138" y="4157663"/>
          <p14:tracePt t="56658" x="2943225" y="4171950"/>
          <p14:tracePt t="56674" x="2881313" y="4186238"/>
          <p14:tracePt t="56691" x="2786063" y="4186238"/>
          <p14:tracePt t="56707" x="2738438" y="4181475"/>
          <p14:tracePt t="56724" x="2686050" y="4167188"/>
          <p14:tracePt t="56741" x="2628900" y="4148138"/>
          <p14:tracePt t="56758" x="2600325" y="4143375"/>
          <p14:tracePt t="56774" x="2590800" y="4133850"/>
          <p14:tracePt t="56791" x="2581275" y="4133850"/>
          <p14:tracePt t="57043" x="2528888" y="4133850"/>
          <p14:tracePt t="57050" x="2462213" y="4133850"/>
          <p14:tracePt t="57058" x="2405063" y="4133850"/>
          <p14:tracePt t="57091" x="2171700" y="4133850"/>
          <p14:tracePt t="57124" x="2052638" y="4124325"/>
          <p14:tracePt t="57141" x="2014538" y="4124325"/>
          <p14:tracePt t="57158" x="1995488" y="4124325"/>
          <p14:tracePt t="57174" x="1943100" y="4124325"/>
          <p14:tracePt t="57191" x="1890713" y="4129088"/>
          <p14:tracePt t="57207" x="1843088" y="4129088"/>
          <p14:tracePt t="57224" x="1781175" y="4129088"/>
          <p14:tracePt t="57241" x="1704975" y="4133850"/>
          <p14:tracePt t="57257" x="1671638" y="4133850"/>
          <p14:tracePt t="57274" x="1638300" y="4133850"/>
          <p14:tracePt t="57291" x="1595438" y="4133850"/>
          <p14:tracePt t="57307" x="1524000" y="4133850"/>
          <p14:tracePt t="57324" x="1476375" y="4133850"/>
          <p14:tracePt t="57341" x="1423988" y="4133850"/>
          <p14:tracePt t="57358" x="1390650" y="4119563"/>
          <p14:tracePt t="57374" x="1343025" y="4114800"/>
          <p14:tracePt t="57391" x="1319213" y="4110038"/>
          <p14:tracePt t="57407" x="1295400" y="4095750"/>
          <p14:tracePt t="57424" x="1281113" y="4095750"/>
          <p14:tracePt t="57441" x="1276350" y="4095750"/>
          <p14:tracePt t="57457" x="1266825" y="4095750"/>
          <p14:tracePt t="57564" x="1271588" y="4095750"/>
          <p14:tracePt t="57572" x="1281113" y="4095750"/>
          <p14:tracePt t="57579" x="1285875" y="4095750"/>
          <p14:tracePt t="57591" x="1300163" y="4095750"/>
          <p14:tracePt t="57608" x="1343025" y="4095750"/>
          <p14:tracePt t="57624" x="1385888" y="4095750"/>
          <p14:tracePt t="57641" x="1423988" y="4095750"/>
          <p14:tracePt t="57658" x="1457325" y="4095750"/>
          <p14:tracePt t="57674" x="1504950" y="4095750"/>
          <p14:tracePt t="57691" x="1533525" y="4095750"/>
          <p14:tracePt t="57707" x="1562100" y="4095750"/>
          <p14:tracePt t="57724" x="1595438" y="4095750"/>
          <p14:tracePt t="57741" x="1643063" y="4095750"/>
          <p14:tracePt t="57757" x="1681163" y="4095750"/>
          <p14:tracePt t="57774" x="1709738" y="4095750"/>
          <p14:tracePt t="57791" x="1738313" y="4100513"/>
          <p14:tracePt t="57807" x="1776413" y="4105275"/>
          <p14:tracePt t="57824" x="1804988" y="4105275"/>
          <p14:tracePt t="57841" x="1838325" y="4105275"/>
          <p14:tracePt t="57858" x="1866900" y="4105275"/>
          <p14:tracePt t="57874" x="1924050" y="4105275"/>
          <p14:tracePt t="57891" x="1971675" y="4105275"/>
          <p14:tracePt t="57907" x="2024063" y="4105275"/>
          <p14:tracePt t="57926" x="2114550" y="4100513"/>
          <p14:tracePt t="57941" x="2166938" y="4095750"/>
          <p14:tracePt t="57958" x="2219325" y="4081463"/>
          <p14:tracePt t="57974" x="2290763" y="4076700"/>
          <p14:tracePt t="57991" x="2371725" y="4067175"/>
          <p14:tracePt t="58008" x="2424113" y="4067175"/>
          <p14:tracePt t="58024" x="2471738" y="4062413"/>
          <p14:tracePt t="58041" x="2514600" y="4062413"/>
          <p14:tracePt t="58057" x="2571750" y="4062413"/>
          <p14:tracePt t="58074" x="2605088" y="4062413"/>
          <p14:tracePt t="58091" x="2638425" y="4062413"/>
          <p14:tracePt t="58108" x="2714625" y="4062413"/>
          <p14:tracePt t="58124" x="2771775" y="4062413"/>
          <p14:tracePt t="58141" x="2852738" y="4062413"/>
          <p14:tracePt t="58158" x="2909888" y="4062413"/>
          <p14:tracePt t="58174" x="3005138" y="4062413"/>
          <p14:tracePt t="58191" x="3062288" y="4062413"/>
          <p14:tracePt t="58207" x="3119438" y="4062413"/>
          <p14:tracePt t="58224" x="3171825" y="4062413"/>
          <p14:tracePt t="58241" x="3224213" y="4062413"/>
          <p14:tracePt t="58257" x="3252788" y="4062413"/>
          <p14:tracePt t="58274" x="3267075" y="4062413"/>
          <p14:tracePt t="58291" x="3281363" y="4062413"/>
          <p14:tracePt t="58307" x="3286125" y="4062413"/>
          <p14:tracePt t="58519" x="3357563" y="4048125"/>
          <p14:tracePt t="58527" x="3448050" y="4019550"/>
          <p14:tracePt t="58541" x="3519488" y="4005263"/>
          <p14:tracePt t="58557" x="3743325" y="3967163"/>
          <p14:tracePt t="58574" x="3876675" y="3962400"/>
          <p14:tracePt t="58591" x="3981450" y="3962400"/>
          <p14:tracePt t="58607" x="4105275" y="3962400"/>
          <p14:tracePt t="58624" x="4162425" y="3962400"/>
          <p14:tracePt t="58641" x="4224338" y="3967163"/>
          <p14:tracePt t="58658" x="4276725" y="3967163"/>
          <p14:tracePt t="58674" x="4333875" y="3967163"/>
          <p14:tracePt t="58691" x="4362450" y="3967163"/>
          <p14:tracePt t="58708" x="4391025" y="3967163"/>
          <p14:tracePt t="58724" x="4414838" y="3967163"/>
          <p14:tracePt t="58741" x="4433888" y="3967163"/>
          <p14:tracePt t="58757" x="4438650" y="3967163"/>
          <p14:tracePt t="58774" x="4443413" y="3967163"/>
          <p14:tracePt t="58791" x="4452938" y="3967163"/>
          <p14:tracePt t="58807" x="4457700" y="3967163"/>
          <p14:tracePt t="58858" x="4457700" y="3971925"/>
          <p14:tracePt t="58865" x="4433888" y="3986213"/>
          <p14:tracePt t="58874" x="4386263" y="4010025"/>
          <p14:tracePt t="58891" x="4219575" y="4081463"/>
          <p14:tracePt t="58908" x="4029075" y="4167188"/>
          <p14:tracePt t="58924" x="3705225" y="4281488"/>
          <p14:tracePt t="58941" x="3552825" y="4343400"/>
          <p14:tracePt t="58958" x="3433763" y="4395788"/>
          <p14:tracePt t="58974" x="3348038" y="4433888"/>
          <p14:tracePt t="58991" x="3281363" y="4457700"/>
          <p14:tracePt t="59007" x="3267075" y="4462463"/>
          <p14:tracePt t="59024" x="3257550" y="4467225"/>
          <p14:tracePt t="59041" x="3248025" y="4467225"/>
          <p14:tracePt t="59058" x="3238500" y="4467225"/>
          <p14:tracePt t="59074" x="3228975" y="4467225"/>
          <p14:tracePt t="59091" x="3219450" y="4467225"/>
          <p14:tracePt t="59107" x="3186113" y="4467225"/>
          <p14:tracePt t="59124" x="3162300" y="4467225"/>
          <p14:tracePt t="59141" x="3138488" y="4467225"/>
          <p14:tracePt t="59158" x="3114675" y="4467225"/>
          <p14:tracePt t="59174" x="3095625" y="4467225"/>
          <p14:tracePt t="59191" x="3090863" y="4467225"/>
          <p14:tracePt t="59207" x="3086100" y="4467225"/>
          <p14:tracePt t="59224" x="3081338" y="4467225"/>
          <p14:tracePt t="59262" x="3076575" y="4467225"/>
          <p14:tracePt t="59741" x="3038475" y="4471988"/>
          <p14:tracePt t="59747" x="2995613" y="4476750"/>
          <p14:tracePt t="59757" x="2938463" y="4476750"/>
          <p14:tracePt t="59774" x="2824163" y="4476750"/>
          <p14:tracePt t="59791" x="2624138" y="4476750"/>
          <p14:tracePt t="59808" x="2509838" y="4476750"/>
          <p14:tracePt t="59841" x="2338388" y="4457700"/>
          <p14:tracePt t="59874" x="2200275" y="4452938"/>
          <p14:tracePt t="59891" x="2181225" y="4452938"/>
          <p14:tracePt t="59908" x="2162175" y="4452938"/>
          <p14:tracePt t="59924" x="2152650" y="4452938"/>
          <p14:tracePt t="59941" x="2147888" y="4452938"/>
          <p14:tracePt t="59957" x="2143125" y="4452938"/>
          <p14:tracePt t="60005" x="2147888" y="4452938"/>
          <p14:tracePt t="60012" x="2157413" y="4457700"/>
          <p14:tracePt t="60024" x="2176463" y="4457700"/>
          <p14:tracePt t="60041" x="2252663" y="4471988"/>
          <p14:tracePt t="60057" x="2305050" y="4481513"/>
          <p14:tracePt t="60074" x="2376488" y="4491038"/>
          <p14:tracePt t="60091" x="2447925" y="4495800"/>
          <p14:tracePt t="60107" x="2552700" y="4510088"/>
          <p14:tracePt t="60124" x="2614613" y="4519613"/>
          <p14:tracePt t="60141" x="2662238" y="4524375"/>
          <p14:tracePt t="60157" x="2700338" y="4533900"/>
          <p14:tracePt t="60174" x="2747963" y="4548188"/>
          <p14:tracePt t="60191" x="2786063" y="4562475"/>
          <p14:tracePt t="60207" x="2824163" y="4581525"/>
          <p14:tracePt t="60224" x="2871788" y="4605338"/>
          <p14:tracePt t="60241" x="2900363" y="4614863"/>
          <p14:tracePt t="60257" x="2928938" y="4629150"/>
          <p14:tracePt t="60274" x="2952750" y="4633913"/>
          <p14:tracePt t="60291" x="2971800" y="4643438"/>
          <p14:tracePt t="60307" x="2981325" y="4652963"/>
          <p14:tracePt t="60324" x="2986088" y="4657725"/>
          <p14:tracePt t="60341" x="2990850" y="4662488"/>
          <p14:tracePt t="60357" x="2990850" y="4672013"/>
          <p14:tracePt t="60374" x="2976563" y="4681538"/>
          <p14:tracePt t="60391" x="2924175" y="4695825"/>
          <p14:tracePt t="60407" x="2852738" y="4719638"/>
          <p14:tracePt t="60424" x="2728913" y="4748213"/>
          <p14:tracePt t="60441" x="2638425" y="4757738"/>
          <p14:tracePt t="60457" x="2557463" y="4772025"/>
          <p14:tracePt t="60474" x="2462213" y="4772025"/>
          <p14:tracePt t="60491" x="2424113" y="4772025"/>
          <p14:tracePt t="60507" x="2409825" y="4772025"/>
          <p14:tracePt t="60524" x="2400300" y="4772025"/>
          <p14:tracePt t="60541" x="2390775" y="4772025"/>
          <p14:tracePt t="60577" x="2390775" y="4767263"/>
          <p14:tracePt t="60593" x="2395538" y="4762500"/>
          <p14:tracePt t="60607" x="2405063" y="4757738"/>
          <p14:tracePt t="60624" x="2414588" y="4748213"/>
          <p14:tracePt t="60641" x="2428875" y="4743450"/>
          <p14:tracePt t="60657" x="2443163" y="4743450"/>
          <p14:tracePt t="60674" x="2452688" y="4743450"/>
          <p14:tracePt t="60691" x="2462213" y="4743450"/>
          <p14:tracePt t="60707" x="2466975" y="4743450"/>
          <p14:tracePt t="60724" x="2471738" y="4743450"/>
          <p14:tracePt t="61159" x="2500313" y="4776788"/>
          <p14:tracePt t="61166" x="2533650" y="4838700"/>
          <p14:tracePt t="61174" x="2557463" y="4876800"/>
          <p14:tracePt t="61192" x="2595563" y="4943475"/>
          <p14:tracePt t="61207" x="2619375" y="4981575"/>
          <p14:tracePt t="61224" x="2652713" y="5038725"/>
          <p14:tracePt t="61257" x="2681288" y="5119688"/>
          <p14:tracePt t="61291" x="2695575" y="5243513"/>
          <p14:tracePt t="61307" x="2695575" y="5286375"/>
          <p14:tracePt t="61324" x="2686050" y="5314950"/>
          <p14:tracePt t="61341" x="2676525" y="5338763"/>
          <p14:tracePt t="61357" x="2657475" y="5372100"/>
          <p14:tracePt t="61374" x="2643188" y="5391150"/>
          <p14:tracePt t="61391" x="2633663" y="5405438"/>
          <p14:tracePt t="61407" x="2609850" y="5424488"/>
          <p14:tracePt t="61424" x="2595563" y="5443538"/>
          <p14:tracePt t="61441" x="2581275" y="5457825"/>
          <p14:tracePt t="61457" x="2571750" y="5462588"/>
          <p14:tracePt t="61474" x="2547938" y="5476875"/>
          <p14:tracePt t="61491" x="2538413" y="5491163"/>
          <p14:tracePt t="61507" x="2528888" y="5500688"/>
          <p14:tracePt t="61524" x="2519363" y="5519738"/>
          <p14:tracePt t="61541" x="2495550" y="5543550"/>
          <p14:tracePt t="61557" x="2486025" y="5553075"/>
          <p14:tracePt t="61574" x="2476500" y="5562600"/>
          <p14:tracePt t="61591" x="2466975" y="5572125"/>
          <p14:tracePt t="61607" x="2443163" y="5586413"/>
          <p14:tracePt t="61624" x="2428875" y="5595938"/>
          <p14:tracePt t="61641" x="2414588" y="5610225"/>
          <p14:tracePt t="61657" x="2381250" y="5624513"/>
          <p14:tracePt t="61674" x="2352675" y="5629275"/>
          <p14:tracePt t="61691" x="2314575" y="5629275"/>
          <p14:tracePt t="61707" x="2271713" y="5629275"/>
          <p14:tracePt t="61724" x="2219325" y="5614988"/>
          <p14:tracePt t="61741" x="2181225" y="5600700"/>
          <p14:tracePt t="61758" x="2152650" y="5591175"/>
          <p14:tracePt t="61774" x="2114550" y="5572125"/>
          <p14:tracePt t="61791" x="2081213" y="5553075"/>
          <p14:tracePt t="61807" x="2057400" y="5548313"/>
          <p14:tracePt t="61824" x="2043113" y="5543550"/>
          <p14:tracePt t="61841" x="2028825" y="5538788"/>
          <p14:tracePt t="61857" x="2019300" y="5538788"/>
          <p14:tracePt t="61874" x="2009775" y="5538788"/>
          <p14:tracePt t="61891" x="2005013" y="5538788"/>
          <p14:tracePt t="61907" x="1995488" y="5538788"/>
          <p14:tracePt t="62666" x="1971675" y="5538788"/>
          <p14:tracePt t="62673" x="1947863" y="5538788"/>
          <p14:tracePt t="62680" x="1928813" y="5538788"/>
          <p14:tracePt t="62690" x="1905000" y="5538788"/>
          <p14:tracePt t="62707" x="1862138" y="5538788"/>
          <p14:tracePt t="62724" x="1800225" y="5538788"/>
          <p14:tracePt t="62757" x="1743075" y="5538788"/>
          <p14:tracePt t="62790" x="1666875" y="5524500"/>
          <p14:tracePt t="62807" x="1647825" y="5524500"/>
          <p14:tracePt t="62824" x="1624013" y="5514975"/>
          <p14:tracePt t="62840" x="1590675" y="5514975"/>
          <p14:tracePt t="62857" x="1562100" y="5500688"/>
          <p14:tracePt t="62874" x="1543050" y="5495925"/>
          <p14:tracePt t="62890" x="1504950" y="5491163"/>
          <p14:tracePt t="62907" x="1471613" y="5481638"/>
          <p14:tracePt t="62924" x="1447800" y="5467350"/>
          <p14:tracePt t="62941" x="1428750" y="5462588"/>
          <p14:tracePt t="62957" x="1409700" y="5457825"/>
          <p14:tracePt t="62974" x="1390650" y="5448300"/>
          <p14:tracePt t="62991" x="1376363" y="5438775"/>
          <p14:tracePt t="63007" x="1366838" y="5438775"/>
          <p14:tracePt t="63024" x="1352550" y="5438775"/>
          <p14:tracePt t="63040" x="1333500" y="5438775"/>
          <p14:tracePt t="63057" x="1323975" y="5438775"/>
          <p14:tracePt t="63074" x="1319213" y="5438775"/>
          <p14:tracePt t="63091" x="1309688" y="5438775"/>
          <p14:tracePt t="63142" x="1304925" y="5438775"/>
          <p14:tracePt t="63238" x="1309688" y="5438775"/>
          <p14:tracePt t="63245" x="1314450" y="5438775"/>
          <p14:tracePt t="63260" x="1319213" y="5438775"/>
          <p14:tracePt t="63274" x="1323975" y="5438775"/>
          <p14:tracePt t="63290" x="1333500" y="5438775"/>
          <p14:tracePt t="63307" x="1338263" y="5438775"/>
          <p14:tracePt t="63341" x="1343025" y="5438775"/>
          <p14:tracePt t="63357" x="1347788" y="5438775"/>
          <p14:tracePt t="63374" x="1352550" y="5438775"/>
          <p14:tracePt t="63390" x="1366838" y="5443538"/>
          <p14:tracePt t="63407" x="1385888" y="5453063"/>
          <p14:tracePt t="63424" x="1400175" y="5453063"/>
          <p14:tracePt t="63440" x="1423988" y="5453063"/>
          <p14:tracePt t="63458" x="1447800" y="5457825"/>
          <p14:tracePt t="63474" x="1462088" y="5457825"/>
          <p14:tracePt t="63491" x="1476375" y="5457825"/>
          <p14:tracePt t="63507" x="1495425" y="5457825"/>
          <p14:tracePt t="63524" x="1524000" y="5457825"/>
          <p14:tracePt t="63541" x="1533525" y="5457825"/>
          <p14:tracePt t="63557" x="1552575" y="5457825"/>
          <p14:tracePt t="63574" x="1576388" y="5457825"/>
          <p14:tracePt t="63590" x="1624013" y="5457825"/>
          <p14:tracePt t="63607" x="1652588" y="5457825"/>
          <p14:tracePt t="63624" x="1681163" y="5457825"/>
          <p14:tracePt t="63641" x="1724025" y="5457825"/>
          <p14:tracePt t="63657" x="1781175" y="5457825"/>
          <p14:tracePt t="63674" x="1828800" y="5448300"/>
          <p14:tracePt t="63690" x="1876425" y="5443538"/>
          <p14:tracePt t="63707" x="1938338" y="5429250"/>
          <p14:tracePt t="63724" x="2024063" y="5414963"/>
          <p14:tracePt t="63740" x="2095500" y="5410200"/>
          <p14:tracePt t="63757" x="2147888" y="5405438"/>
          <p14:tracePt t="63774" x="2224088" y="5391150"/>
          <p14:tracePt t="63790" x="2271713" y="5376863"/>
          <p14:tracePt t="63807" x="2333625" y="5372100"/>
          <p14:tracePt t="63824" x="2395538" y="5362575"/>
          <p14:tracePt t="63840" x="2500313" y="5348288"/>
          <p14:tracePt t="63857" x="2571750" y="5334000"/>
          <p14:tracePt t="63874" x="2643188" y="5334000"/>
          <p14:tracePt t="63890" x="2700338" y="5334000"/>
          <p14:tracePt t="63907" x="2776538" y="5334000"/>
          <p14:tracePt t="63924" x="2814638" y="5343525"/>
          <p14:tracePt t="63940" x="2843213" y="5348288"/>
          <p14:tracePt t="63958" x="2852738" y="5353050"/>
          <p14:tracePt t="64186" x="2905125" y="5353050"/>
          <p14:tracePt t="64193" x="2971800" y="5348288"/>
          <p14:tracePt t="64200" x="3019425" y="5343525"/>
          <p14:tracePt t="64208" x="3076575" y="5343525"/>
          <p14:tracePt t="64224" x="3200400" y="5353050"/>
          <p14:tracePt t="64240" x="3305175" y="5372100"/>
          <p14:tracePt t="64257" x="3424238" y="5405438"/>
          <p14:tracePt t="64274" x="3543300" y="5434013"/>
          <p14:tracePt t="64290" x="3614738" y="5448300"/>
          <p14:tracePt t="64307" x="3676650" y="5462588"/>
          <p14:tracePt t="64324" x="3729038" y="5467350"/>
          <p14:tracePt t="64340" x="3800475" y="5467350"/>
          <p14:tracePt t="64357" x="3843338" y="5467350"/>
          <p14:tracePt t="64374" x="3871913" y="5467350"/>
          <p14:tracePt t="64390" x="3900488" y="5467350"/>
          <p14:tracePt t="64407" x="3943350" y="5453063"/>
          <p14:tracePt t="64424" x="3962400" y="5453063"/>
          <p14:tracePt t="64440" x="3981450" y="5443538"/>
          <p14:tracePt t="64457" x="3995738" y="5438775"/>
          <p14:tracePt t="64474" x="4000500" y="5438775"/>
          <p14:tracePt t="64490" x="4010025" y="5438775"/>
          <p14:tracePt t="64507" x="4014788" y="5438775"/>
          <p14:tracePt t="64540" x="4019550" y="5438775"/>
          <p14:tracePt t="64663" x="4005263" y="5448300"/>
          <p14:tracePt t="64671" x="3986213" y="5462588"/>
          <p14:tracePt t="64678" x="3943350" y="5486400"/>
          <p14:tracePt t="64690" x="3895725" y="5510213"/>
          <p14:tracePt t="64707" x="3724275" y="5605463"/>
          <p14:tracePt t="64724" x="3605213" y="5672138"/>
          <p14:tracePt t="64740" x="3481388" y="5753100"/>
          <p14:tracePt t="64757" x="3381375" y="5819775"/>
          <p14:tracePt t="64774" x="3295650" y="5876925"/>
          <p14:tracePt t="64790" x="3257550" y="5895975"/>
          <p14:tracePt t="64807" x="3243263" y="5910263"/>
          <p14:tracePt t="64824" x="3224213" y="5915025"/>
          <p14:tracePt t="64840" x="3205163" y="5924550"/>
          <p14:tracePt t="64857" x="3195638" y="5929313"/>
          <p14:tracePt t="64874" x="3181350" y="5934075"/>
          <p14:tracePt t="64890" x="3171825" y="5938838"/>
          <p14:tracePt t="64907" x="3152775" y="5948363"/>
          <p14:tracePt t="64924" x="3143250" y="5948363"/>
          <p14:tracePt t="64940" x="3133725" y="5948363"/>
          <p14:tracePt t="65001" x="3133725" y="5943600"/>
          <p14:tracePt t="65009" x="3138488" y="5929313"/>
          <p14:tracePt t="65016" x="3148013" y="5915025"/>
          <p14:tracePt t="65024" x="3157538" y="5891213"/>
          <p14:tracePt t="65040" x="3190875" y="5853113"/>
          <p14:tracePt t="65057" x="3224213" y="5810250"/>
          <p14:tracePt t="65074" x="3262313" y="5772150"/>
          <p14:tracePt t="65090" x="3305175" y="5743575"/>
          <p14:tracePt t="65107" x="3328988" y="5724525"/>
          <p14:tracePt t="65124" x="3343275" y="5719763"/>
          <p14:tracePt t="65140" x="3352800" y="5710238"/>
          <p14:tracePt t="65157" x="3357563" y="5710238"/>
          <p14:tracePt t="65174" x="3362325" y="5710238"/>
          <p14:tracePt t="65190" x="3367088" y="5710238"/>
          <p14:tracePt t="65258" x="3367088" y="5715000"/>
          <p14:tracePt t="65266" x="3367088" y="5719763"/>
          <p14:tracePt t="65281" x="3362325" y="5724525"/>
          <p14:tracePt t="65290" x="3357563" y="5729288"/>
          <p14:tracePt t="65307" x="3348038" y="5743575"/>
          <p14:tracePt t="65323" x="3328988" y="5762625"/>
          <p14:tracePt t="65340" x="3295650" y="5795963"/>
          <p14:tracePt t="65357" x="3262313" y="5824538"/>
          <p14:tracePt t="65373" x="3219450" y="5848350"/>
          <p14:tracePt t="65390" x="3133725" y="5891213"/>
          <p14:tracePt t="65407" x="3062288" y="5919788"/>
          <p14:tracePt t="65424" x="2995613" y="5948363"/>
          <p14:tracePt t="65440" x="2943225" y="5962650"/>
          <p14:tracePt t="65457" x="2876550" y="5972175"/>
          <p14:tracePt t="65474" x="2838450" y="5986463"/>
          <p14:tracePt t="65490" x="2809875" y="5986463"/>
          <p14:tracePt t="65507" x="2767013" y="5986463"/>
          <p14:tracePt t="65523" x="2705100" y="5981700"/>
          <p14:tracePt t="65540" x="2676525" y="5981700"/>
          <p14:tracePt t="65557" x="2662238" y="5981700"/>
          <p14:tracePt t="65574" x="2647950" y="5981700"/>
          <p14:tracePt t="65590" x="2643188" y="5981700"/>
          <p14:tracePt t="65607" x="2633663" y="5981700"/>
          <p14:tracePt t="65670" x="2628900" y="5981700"/>
          <p14:tracePt t="65692" x="2624138" y="5981700"/>
          <p14:tracePt t="65707" x="2614613" y="5976938"/>
          <p14:tracePt t="65714" x="2609850" y="5976938"/>
          <p14:tracePt t="65723" x="2595563" y="5972175"/>
          <p14:tracePt t="65740" x="2562225" y="5953125"/>
          <p14:tracePt t="65757" x="2505075" y="5915025"/>
          <p14:tracePt t="65773" x="2409825" y="5800725"/>
          <p14:tracePt t="65790" x="2347913" y="5743575"/>
          <p14:tracePt t="65807" x="2300288" y="5681663"/>
          <p14:tracePt t="65824" x="2257425" y="5643563"/>
          <p14:tracePt t="65840" x="2228850" y="5614988"/>
          <p14:tracePt t="65857" x="2214563" y="5605463"/>
          <p14:tracePt t="65874" x="2205038" y="5591175"/>
          <p14:tracePt t="65890" x="2185988" y="5581650"/>
          <p14:tracePt t="65907" x="2171700" y="5576888"/>
          <p14:tracePt t="65923" x="2157413" y="5562600"/>
          <p14:tracePt t="65940" x="2147888" y="5557838"/>
          <p14:tracePt t="65957" x="2119313" y="5543550"/>
          <p14:tracePt t="65973" x="2095500" y="5529263"/>
          <p14:tracePt t="65990" x="2066925" y="5500688"/>
          <p14:tracePt t="66007" x="2043113" y="5481638"/>
          <p14:tracePt t="66023" x="1995488" y="5448300"/>
          <p14:tracePt t="66040" x="1971675" y="5424488"/>
          <p14:tracePt t="66057" x="1952625" y="5410200"/>
          <p14:tracePt t="66074" x="1919288" y="5391150"/>
          <p14:tracePt t="66090" x="1890713" y="5376863"/>
          <p14:tracePt t="66107" x="1847850" y="5376863"/>
          <p14:tracePt t="66124" x="1804988" y="5381625"/>
          <p14:tracePt t="66140" x="1700213" y="5414963"/>
          <p14:tracePt t="66157" x="1628775" y="5448300"/>
          <p14:tracePt t="66173" x="1552575" y="5467350"/>
          <p14:tracePt t="66190" x="1457325" y="5500688"/>
          <p14:tracePt t="66207" x="1347788" y="5514975"/>
          <p14:tracePt t="66223" x="1304925" y="5505450"/>
          <p14:tracePt t="66240" x="1266825" y="5481638"/>
          <p14:tracePt t="66257" x="1228725" y="5434013"/>
          <p14:tracePt t="66274" x="1200150" y="5372100"/>
          <p14:tracePt t="66290" x="1204913" y="5310188"/>
          <p14:tracePt t="66307" x="1223963" y="5248275"/>
          <p14:tracePt t="66324" x="1285875" y="5181600"/>
          <p14:tracePt t="66340" x="1347788" y="5157788"/>
          <p14:tracePt t="66357" x="1400175" y="5157788"/>
          <p14:tracePt t="66374" x="1452563" y="5181600"/>
          <p14:tracePt t="66390" x="1519238" y="5219700"/>
          <p14:tracePt t="66407" x="1557338" y="5253038"/>
          <p14:tracePt t="66423" x="1576388" y="5286375"/>
          <p14:tracePt t="66440" x="1585913" y="5334000"/>
          <p14:tracePt t="66457" x="1600200" y="5372100"/>
          <p14:tracePt t="66670" x="1600200" y="5262563"/>
          <p14:tracePt t="66677" x="1595438" y="5162550"/>
          <p14:tracePt t="66690" x="1585913" y="5057775"/>
          <p14:tracePt t="66707" x="1528763" y="4576763"/>
          <p14:tracePt t="66724" x="1500188" y="4367213"/>
          <p14:tracePt t="66740" x="1481138" y="4086225"/>
          <p14:tracePt t="66757" x="1481138" y="3952875"/>
          <p14:tracePt t="66774" x="1481138" y="3876675"/>
          <p14:tracePt t="66790" x="1481138" y="3852863"/>
          <p14:tracePt t="66807" x="1485900" y="3838575"/>
          <p14:tracePt t="66824" x="1500188" y="3829050"/>
          <p14:tracePt t="66840" x="1509713" y="3829050"/>
          <p14:tracePt t="66857" x="1514475" y="3829050"/>
          <p14:tracePt t="66873" x="1514475" y="3848100"/>
          <p14:tracePt t="66890" x="1490663" y="3948113"/>
          <p14:tracePt t="66907" x="1457325" y="4014788"/>
          <p14:tracePt t="66924" x="1428750" y="4067175"/>
          <p14:tracePt t="66940" x="1414463" y="4119563"/>
          <p14:tracePt t="66957" x="1443038" y="4314825"/>
          <p14:tracePt t="66973" x="1528763" y="4476750"/>
          <p14:tracePt t="66990" x="1604963" y="4576763"/>
          <p14:tracePt t="67007" x="1819275" y="4752975"/>
          <p14:tracePt t="67023" x="1957388" y="4876800"/>
          <p14:tracePt t="67040" x="2085975" y="5024438"/>
          <p14:tracePt t="67057" x="2200275" y="5157788"/>
          <p14:tracePt t="67073" x="2352675" y="5376863"/>
          <p14:tracePt t="67090" x="2400300" y="5462588"/>
          <p14:tracePt t="67107" x="2428875" y="5500688"/>
          <p14:tracePt t="67123" x="2433638" y="5514975"/>
          <p14:tracePt t="67309" x="2486025" y="5538788"/>
          <p14:tracePt t="67316" x="2543175" y="5562600"/>
          <p14:tracePt t="67324" x="2595563" y="5595938"/>
          <p14:tracePt t="67340" x="2705100" y="5648325"/>
          <p14:tracePt t="67357" x="2781300" y="5695950"/>
          <p14:tracePt t="67373" x="2847975" y="5724525"/>
          <p14:tracePt t="67390" x="2928938" y="5762625"/>
          <p14:tracePt t="67407" x="2986088" y="5791200"/>
          <p14:tracePt t="67423" x="3019425" y="5810250"/>
          <p14:tracePt t="67440" x="3052763" y="5815013"/>
          <p14:tracePt t="67457" x="3076575" y="5829300"/>
          <p14:tracePt t="67473" x="3090863" y="5829300"/>
          <p14:tracePt t="67490" x="3109913" y="5829300"/>
          <p14:tracePt t="67507" x="3128963" y="5824538"/>
          <p14:tracePt t="67523" x="3138488" y="5819775"/>
          <p14:tracePt t="67540" x="3152775" y="5810250"/>
          <p14:tracePt t="67557" x="3157538" y="5800725"/>
          <p14:tracePt t="67573" x="3167063" y="5800725"/>
          <p14:tracePt t="67590" x="3171825" y="5800725"/>
          <p14:tracePt t="67632" x="3171825" y="5805488"/>
          <p14:tracePt t="67640" x="3162300" y="5819775"/>
          <p14:tracePt t="67657" x="3114675" y="5853113"/>
          <p14:tracePt t="67674" x="3033713" y="5915025"/>
          <p14:tracePt t="67690" x="2886075" y="6072188"/>
          <p14:tracePt t="67707" x="2795588" y="6153150"/>
          <p14:tracePt t="67723" x="2738438" y="6196013"/>
          <p14:tracePt t="67740" x="2709863" y="6215063"/>
          <p14:tracePt t="67757" x="2695575" y="6229350"/>
          <p14:tracePt t="67773" x="2690813" y="6229350"/>
          <p14:tracePt t="67807" x="2695575" y="6229350"/>
          <p14:tracePt t="67823" x="2752725" y="6181725"/>
          <p14:tracePt t="67840" x="2828925" y="6134100"/>
          <p14:tracePt t="67857" x="2938463" y="6076950"/>
          <p14:tracePt t="67873" x="3057525" y="6024563"/>
          <p14:tracePt t="67890" x="3162300" y="5991225"/>
          <p14:tracePt t="67907" x="3200400" y="5976938"/>
          <p14:tracePt t="67923" x="3219450" y="5972175"/>
          <p14:tracePt t="67940" x="3233738" y="5972175"/>
          <p14:tracePt t="67957" x="3238500" y="5972175"/>
          <p14:tracePt t="67973" x="3238500" y="6005513"/>
          <p14:tracePt t="67990" x="3233738" y="6043613"/>
          <p14:tracePt t="68007" x="3209925" y="6105525"/>
          <p14:tracePt t="68023" x="3190875" y="6143625"/>
          <p14:tracePt t="68040" x="3176588" y="6167438"/>
          <p14:tracePt t="68057" x="3171825" y="6176963"/>
          <p14:tracePt t="68073" x="3171825" y="6186488"/>
          <p14:tracePt t="68090" x="3171825" y="6191250"/>
          <p14:tracePt t="68132" x="3176588" y="6191250"/>
          <p14:tracePt t="68147" x="3181350" y="6191250"/>
          <p14:tracePt t="68157" x="3186113" y="6191250"/>
          <p14:tracePt t="68173" x="3200400" y="6191250"/>
          <p14:tracePt t="68190" x="3219450" y="6191250"/>
          <p14:tracePt t="68207" x="3233738" y="6191250"/>
          <p14:tracePt t="68223" x="3243263" y="6191250"/>
          <p14:tracePt t="68240" x="3252788" y="6191250"/>
          <p14:tracePt t="68257" x="3262313" y="6191250"/>
          <p14:tracePt t="68273" x="3271838" y="6191250"/>
          <p14:tracePt t="68290" x="3276600" y="6191250"/>
          <p14:tracePt t="68307" x="3281363" y="6191250"/>
          <p14:tracePt t="68323" x="3286125" y="6191250"/>
          <p14:tracePt t="68845" x="3328988" y="6162675"/>
          <p14:tracePt t="68852" x="3400425" y="6110288"/>
          <p14:tracePt t="68860" x="3448050" y="6067425"/>
          <p14:tracePt t="68890" x="3695700" y="5900738"/>
          <p14:tracePt t="68923" x="3967163" y="5748338"/>
          <p14:tracePt t="68940" x="4152900" y="5619750"/>
          <p14:tracePt t="68957" x="4276725" y="5534025"/>
          <p14:tracePt t="68973" x="4386263" y="5443538"/>
          <p14:tracePt t="68990" x="4486275" y="5376863"/>
          <p14:tracePt t="69007" x="4595813" y="5291138"/>
          <p14:tracePt t="69023" x="4657725" y="5243513"/>
          <p14:tracePt t="69040" x="4719638" y="5172075"/>
          <p14:tracePt t="69057" x="4762500" y="5114925"/>
          <p14:tracePt t="69073" x="4810125" y="5057775"/>
          <p14:tracePt t="69090" x="4838700" y="5024438"/>
          <p14:tracePt t="69107" x="4862513" y="4995863"/>
          <p14:tracePt t="69123" x="4905375" y="4943475"/>
          <p14:tracePt t="69140" x="4938713" y="4900613"/>
          <p14:tracePt t="69157" x="5000625" y="4805363"/>
          <p14:tracePt t="69173" x="5057775" y="4710113"/>
          <p14:tracePt t="69190" x="5110163" y="4614863"/>
          <p14:tracePt t="69207" x="5133975" y="4576763"/>
          <p14:tracePt t="69223" x="5176838" y="4529138"/>
          <p14:tracePt t="69240" x="5205413" y="4491038"/>
          <p14:tracePt t="69257" x="5243513" y="4443413"/>
          <p14:tracePt t="69273" x="5267325" y="4410075"/>
          <p14:tracePt t="69290" x="5286375" y="4395788"/>
          <p14:tracePt t="69307" x="5295900" y="4381500"/>
          <p14:tracePt t="69323" x="5305425" y="4348163"/>
          <p14:tracePt t="69340" x="5305425" y="4329113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Event Handling with Lambda Expression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285875"/>
            <a:ext cx="9137650" cy="630238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The implementation of a </a:t>
            </a:r>
            <a:r>
              <a:rPr lang="en-US" altLang="ko-KR" b="1">
                <a:ea typeface="굴림" panose="020B0600000101010101" pitchFamily="50" charset="-127"/>
              </a:rPr>
              <a:t>single method interface</a:t>
            </a:r>
            <a:r>
              <a:rPr lang="en-US" altLang="ko-KR">
                <a:ea typeface="굴림" panose="020B0600000101010101" pitchFamily="50" charset="-127"/>
              </a:rPr>
              <a:t> ActionListener interface is specified by a lambda expression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920750" y="2216150"/>
            <a:ext cx="7143750" cy="4021138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361950" algn="l"/>
                <a:tab pos="712788" algn="l"/>
                <a:tab pos="1074738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class TalkingClock { 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  public void start(int interval, </a:t>
            </a:r>
            <a:r>
              <a:rPr kumimoji="1" lang="en-US" altLang="ko-KR" sz="1800" b="1">
                <a:latin typeface="Arial" panose="020B0604020202020204" pitchFamily="34" charset="0"/>
                <a:ea typeface="굴림" panose="020B0600000101010101" pitchFamily="50" charset="-127"/>
              </a:rPr>
              <a:t>final boolean beep</a:t>
            </a:r>
            <a:r>
              <a:rPr kumimoji="1"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) {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	Timer t = new Timer(1000,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b="1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		(ActionEvent event) -&gt; {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			Date now = new Date();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	           System.out.println("At the tone, the time is " + now);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      	      if (beep) Toolkit.getDefaultToolkit().beep();</a:t>
            </a:r>
            <a:endParaRPr kumimoji="1" lang="en-US" altLang="ko-KR" sz="1800" b="1">
              <a:solidFill>
                <a:srgbClr val="FF0000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b="1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		}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b="1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	</a:t>
            </a:r>
            <a:r>
              <a:rPr kumimoji="1"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);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      t.start();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   }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26629" name="직사각형 5"/>
          <p:cNvSpPr>
            <a:spLocks noChangeArrowheads="1"/>
          </p:cNvSpPr>
          <p:nvPr/>
        </p:nvSpPr>
        <p:spPr bwMode="auto">
          <a:xfrm>
            <a:off x="1568450" y="3213100"/>
            <a:ext cx="5761038" cy="1655763"/>
          </a:xfrm>
          <a:prstGeom prst="rect">
            <a:avLst/>
          </a:prstGeom>
          <a:solidFill>
            <a:srgbClr val="FF9BFF">
              <a:alpha val="2588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 useBgFill="1">
        <p:nvSpPr>
          <p:cNvPr id="26630" name="AutoShape 5"/>
          <p:cNvSpPr>
            <a:spLocks noChangeArrowheads="1"/>
          </p:cNvSpPr>
          <p:nvPr/>
        </p:nvSpPr>
        <p:spPr bwMode="auto">
          <a:xfrm>
            <a:off x="5313363" y="5086350"/>
            <a:ext cx="3978275" cy="863600"/>
          </a:xfrm>
          <a:prstGeom prst="wedgeRoundRectCallout">
            <a:avLst>
              <a:gd name="adj1" fmla="val -41398"/>
              <a:gd name="adj2" fmla="val -74231"/>
              <a:gd name="adj3" fmla="val 16667"/>
            </a:avLst>
          </a:prstGeom>
          <a:ln w="9525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Implementation of actionPerformed() of interface ActionListener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390"/>
    </mc:Choice>
    <mc:Fallback xmlns="">
      <p:transition spd="slow" advTm="143390"/>
    </mc:Fallback>
  </mc:AlternateContent>
  <p:extLst>
    <p:ext uri="{3A86A75C-4F4B-4683-9AE1-C65F6400EC91}">
      <p14:laserTraceLst xmlns:p14="http://schemas.microsoft.com/office/powerpoint/2010/main">
        <p14:tracePtLst>
          <p14:tracePt t="657" x="7072313" y="3228975"/>
          <p14:tracePt t="665" x="6938963" y="3176588"/>
          <p14:tracePt t="672" x="6777038" y="3114675"/>
          <p14:tracePt t="682" x="6657975" y="3033713"/>
          <p14:tracePt t="699" x="6300788" y="2814638"/>
          <p14:tracePt t="716" x="5729288" y="2505075"/>
          <p14:tracePt t="749" x="5067300" y="2124075"/>
          <p14:tracePt t="783" x="4533900" y="2009775"/>
          <p14:tracePt t="799" x="4443413" y="2009775"/>
          <p14:tracePt t="816" x="4362450" y="2019300"/>
          <p14:tracePt t="832" x="4295775" y="2038350"/>
          <p14:tracePt t="849" x="4214813" y="2066925"/>
          <p14:tracePt t="865" x="4171950" y="2085975"/>
          <p14:tracePt t="882" x="4148138" y="2090738"/>
          <p14:tracePt t="899" x="4124325" y="2109788"/>
          <p14:tracePt t="915" x="4105275" y="2128838"/>
          <p14:tracePt t="5557" x="4124325" y="2124075"/>
          <p14:tracePt t="5564" x="4162425" y="2105025"/>
          <p14:tracePt t="5572" x="4205288" y="2085975"/>
          <p14:tracePt t="5582" x="4252913" y="2057400"/>
          <p14:tracePt t="5598" x="4352925" y="2000250"/>
          <p14:tracePt t="5615" x="4519613" y="1909763"/>
          <p14:tracePt t="5648" x="4772025" y="1785938"/>
          <p14:tracePt t="5682" x="4995863" y="1690688"/>
          <p14:tracePt t="5698" x="5081588" y="1643063"/>
          <p14:tracePt t="5715" x="5157788" y="1614488"/>
          <p14:tracePt t="5732" x="5233988" y="1576388"/>
          <p14:tracePt t="5748" x="5310188" y="1528763"/>
          <p14:tracePt t="5765" x="5357813" y="1495425"/>
          <p14:tracePt t="5782" x="5386388" y="1457325"/>
          <p14:tracePt t="5799" x="5438775" y="1404938"/>
          <p14:tracePt t="5815" x="5486400" y="1371600"/>
          <p14:tracePt t="5832" x="5524500" y="1338263"/>
          <p14:tracePt t="5848" x="5562600" y="1314450"/>
          <p14:tracePt t="5865" x="5624513" y="1262063"/>
          <p14:tracePt t="5882" x="5667375" y="1228725"/>
          <p14:tracePt t="5898" x="5695950" y="1200150"/>
          <p14:tracePt t="5915" x="5719763" y="1176338"/>
          <p14:tracePt t="5932" x="5748338" y="1143000"/>
          <p14:tracePt t="5948" x="5757863" y="1133475"/>
          <p14:tracePt t="5965" x="5767388" y="1123950"/>
          <p14:tracePt t="5982" x="5772150" y="1119188"/>
          <p14:tracePt t="5998" x="5776913" y="1109663"/>
          <p14:tracePt t="6015" x="5776913" y="1104900"/>
          <p14:tracePt t="6032" x="5776913" y="1100138"/>
          <p14:tracePt t="6049" x="5776913" y="1090613"/>
          <p14:tracePt t="6065" x="5776913" y="1085850"/>
          <p14:tracePt t="6082" x="5762625" y="1071563"/>
          <p14:tracePt t="6098" x="5710238" y="1066800"/>
          <p14:tracePt t="6115" x="5624513" y="1047750"/>
          <p14:tracePt t="6132" x="5572125" y="1038225"/>
          <p14:tracePt t="6148" x="5529263" y="1033463"/>
          <p14:tracePt t="6165" x="5491163" y="1033463"/>
          <p14:tracePt t="6182" x="5448300" y="1033463"/>
          <p14:tracePt t="6198" x="5410200" y="1033463"/>
          <p14:tracePt t="6215" x="5391150" y="1033463"/>
          <p14:tracePt t="6232" x="5367338" y="1033463"/>
          <p14:tracePt t="6248" x="5348288" y="1033463"/>
          <p14:tracePt t="6265" x="5334000" y="1033463"/>
          <p14:tracePt t="6282" x="5314950" y="1033463"/>
          <p14:tracePt t="6298" x="5267325" y="1033463"/>
          <p14:tracePt t="6315" x="5238750" y="1042988"/>
          <p14:tracePt t="6332" x="5200650" y="1047750"/>
          <p14:tracePt t="6348" x="5172075" y="1052513"/>
          <p14:tracePt t="6365" x="5124450" y="1062038"/>
          <p14:tracePt t="6382" x="5095875" y="1076325"/>
          <p14:tracePt t="6399" x="5067300" y="1081088"/>
          <p14:tracePt t="6415" x="5043488" y="1081088"/>
          <p14:tracePt t="6432" x="5019675" y="1081088"/>
          <p14:tracePt t="6449" x="5014913" y="1081088"/>
          <p14:tracePt t="6465" x="5010150" y="1081088"/>
          <p14:tracePt t="6482" x="5000625" y="1081088"/>
          <p14:tracePt t="6498" x="4995863" y="1081088"/>
          <p14:tracePt t="6592" x="4991100" y="1081088"/>
          <p14:tracePt t="7181" x="5005388" y="1081088"/>
          <p14:tracePt t="7188" x="5048250" y="1090613"/>
          <p14:tracePt t="7198" x="5086350" y="1095375"/>
          <p14:tracePt t="7215" x="5167313" y="1095375"/>
          <p14:tracePt t="7232" x="5257800" y="1095375"/>
          <p14:tracePt t="7248" x="5295900" y="1095375"/>
          <p14:tracePt t="7265" x="5329238" y="1095375"/>
          <p14:tracePt t="7298" x="5405438" y="1095375"/>
          <p14:tracePt t="7332" x="5491163" y="1085850"/>
          <p14:tracePt t="7348" x="5543550" y="1085850"/>
          <p14:tracePt t="7365" x="5605463" y="1076325"/>
          <p14:tracePt t="7382" x="5648325" y="1076325"/>
          <p14:tracePt t="7398" x="5676900" y="1076325"/>
          <p14:tracePt t="7415" x="5719763" y="1076325"/>
          <p14:tracePt t="7432" x="5757863" y="1076325"/>
          <p14:tracePt t="7448" x="5800725" y="1076325"/>
          <p14:tracePt t="7465" x="5848350" y="1071563"/>
          <p14:tracePt t="7481" x="5919788" y="1071563"/>
          <p14:tracePt t="7498" x="5967413" y="1071563"/>
          <p14:tracePt t="7515" x="6019800" y="1071563"/>
          <p14:tracePt t="7531" x="6067425" y="1071563"/>
          <p14:tracePt t="7548" x="6148388" y="1071563"/>
          <p14:tracePt t="7565" x="6219825" y="1071563"/>
          <p14:tracePt t="7581" x="6310313" y="1071563"/>
          <p14:tracePt t="7598" x="6434138" y="1071563"/>
          <p14:tracePt t="7615" x="6515100" y="1071563"/>
          <p14:tracePt t="7632" x="6624638" y="1071563"/>
          <p14:tracePt t="7648" x="6729413" y="1071563"/>
          <p14:tracePt t="7665" x="6862763" y="1071563"/>
          <p14:tracePt t="7681" x="6943725" y="1071563"/>
          <p14:tracePt t="7698" x="7024688" y="1071563"/>
          <p14:tracePt t="7715" x="7072313" y="1066800"/>
          <p14:tracePt t="7731" x="7134225" y="1052513"/>
          <p14:tracePt t="7748" x="7158038" y="1047750"/>
          <p14:tracePt t="7766" x="7181850" y="1042988"/>
          <p14:tracePt t="7783" x="7200900" y="1028700"/>
          <p14:tracePt t="7799" x="7210425" y="1028700"/>
          <p14:tracePt t="7815" x="7215188" y="1023938"/>
          <p14:tracePt t="7832" x="7219950" y="1014413"/>
          <p14:tracePt t="7849" x="7229475" y="976313"/>
          <p14:tracePt t="7865" x="7229475" y="933450"/>
          <p14:tracePt t="7882" x="7205663" y="871538"/>
          <p14:tracePt t="7898" x="7177088" y="814388"/>
          <p14:tracePt t="7915" x="7119938" y="728663"/>
          <p14:tracePt t="7931" x="7072313" y="676275"/>
          <p14:tracePt t="7948" x="7000875" y="614363"/>
          <p14:tracePt t="7965" x="6915150" y="566738"/>
          <p14:tracePt t="7982" x="6777038" y="495300"/>
          <p14:tracePt t="7998" x="6691313" y="466725"/>
          <p14:tracePt t="8015" x="6615113" y="442913"/>
          <p14:tracePt t="8032" x="6524625" y="428625"/>
          <p14:tracePt t="8048" x="6362700" y="409575"/>
          <p14:tracePt t="8065" x="6248400" y="395288"/>
          <p14:tracePt t="8082" x="6157913" y="395288"/>
          <p14:tracePt t="8099" x="6010275" y="395288"/>
          <p14:tracePt t="8115" x="5900738" y="395288"/>
          <p14:tracePt t="8132" x="5795963" y="395288"/>
          <p14:tracePt t="8148" x="5729288" y="395288"/>
          <p14:tracePt t="8165" x="5610225" y="404813"/>
          <p14:tracePt t="8182" x="5538788" y="423863"/>
          <p14:tracePt t="8198" x="5453063" y="447675"/>
          <p14:tracePt t="8215" x="5367338" y="481013"/>
          <p14:tracePt t="8231" x="5262563" y="538163"/>
          <p14:tracePt t="8248" x="5205413" y="566738"/>
          <p14:tracePt t="8265" x="5162550" y="595313"/>
          <p14:tracePt t="8282" x="5086350" y="633413"/>
          <p14:tracePt t="8298" x="5048250" y="657225"/>
          <p14:tracePt t="8315" x="5010150" y="685800"/>
          <p14:tracePt t="8332" x="4981575" y="709613"/>
          <p14:tracePt t="8348" x="4943475" y="742950"/>
          <p14:tracePt t="8365" x="4929188" y="762000"/>
          <p14:tracePt t="8381" x="4914900" y="785813"/>
          <p14:tracePt t="8398" x="4900613" y="800100"/>
          <p14:tracePt t="8415" x="4886325" y="819150"/>
          <p14:tracePt t="8431" x="4881563" y="833438"/>
          <p14:tracePt t="8448" x="4876800" y="842963"/>
          <p14:tracePt t="8466" x="4862513" y="876300"/>
          <p14:tracePt t="8481" x="4852988" y="900113"/>
          <p14:tracePt t="8498" x="4848225" y="923925"/>
          <p14:tracePt t="8515" x="4843463" y="942975"/>
          <p14:tracePt t="8532" x="4838700" y="962025"/>
          <p14:tracePt t="8548" x="4838700" y="966788"/>
          <p14:tracePt t="8565" x="4838700" y="971550"/>
          <p14:tracePt t="8581" x="4838700" y="981075"/>
          <p14:tracePt t="8649" x="4838700" y="985838"/>
          <p14:tracePt t="8657" x="4838700" y="990600"/>
          <p14:tracePt t="9472" x="4838700" y="1009650"/>
          <p14:tracePt t="9479" x="4838700" y="1033463"/>
          <p14:tracePt t="9487" x="4838700" y="1057275"/>
          <p14:tracePt t="9498" x="4838700" y="1090613"/>
          <p14:tracePt t="9515" x="4838700" y="1162050"/>
          <p14:tracePt t="9531" x="4824413" y="1247775"/>
          <p14:tracePt t="9565" x="4810125" y="1347788"/>
          <p14:tracePt t="9598" x="4767263" y="1500188"/>
          <p14:tracePt t="9615" x="4757738" y="1547813"/>
          <p14:tracePt t="9631" x="4743450" y="1595438"/>
          <p14:tracePt t="9648" x="4733925" y="1633538"/>
          <p14:tracePt t="9665" x="4729163" y="1657350"/>
          <p14:tracePt t="9681" x="4719638" y="1676400"/>
          <p14:tracePt t="9698" x="4705350" y="1700213"/>
          <p14:tracePt t="9715" x="4676775" y="1771650"/>
          <p14:tracePt t="9731" x="4657725" y="1819275"/>
          <p14:tracePt t="9748" x="4648200" y="1852613"/>
          <p14:tracePt t="9765" x="4633913" y="1876425"/>
          <p14:tracePt t="9781" x="4629150" y="1895475"/>
          <p14:tracePt t="9798" x="4629150" y="1900238"/>
          <p14:tracePt t="9815" x="4629150" y="1905000"/>
          <p14:tracePt t="9831" x="4629150" y="1909763"/>
          <p14:tracePt t="9865" x="4652963" y="1909763"/>
          <p14:tracePt t="9881" x="4705350" y="1881188"/>
          <p14:tracePt t="9898" x="4814888" y="1804988"/>
          <p14:tracePt t="9915" x="4905375" y="1733550"/>
          <p14:tracePt t="9931" x="5038725" y="1614488"/>
          <p14:tracePt t="9949" x="5186363" y="1485900"/>
          <p14:tracePt t="9965" x="5343525" y="1333500"/>
          <p14:tracePt t="9981" x="5429250" y="1266825"/>
          <p14:tracePt t="9998" x="5500688" y="1204913"/>
          <p14:tracePt t="10015" x="5591175" y="1128713"/>
          <p14:tracePt t="10031" x="5629275" y="1090613"/>
          <p14:tracePt t="10048" x="5667375" y="1052513"/>
          <p14:tracePt t="10065" x="5700713" y="1023938"/>
          <p14:tracePt t="10081" x="5743575" y="990600"/>
          <p14:tracePt t="10098" x="5767388" y="966788"/>
          <p14:tracePt t="10115" x="5791200" y="942975"/>
          <p14:tracePt t="10131" x="5810250" y="923925"/>
          <p14:tracePt t="10148" x="5848350" y="900113"/>
          <p14:tracePt t="10165" x="5872163" y="885825"/>
          <p14:tracePt t="10182" x="5891213" y="866775"/>
          <p14:tracePt t="10198" x="5915025" y="862013"/>
          <p14:tracePt t="10215" x="5948363" y="847725"/>
          <p14:tracePt t="10231" x="5957888" y="842963"/>
          <p14:tracePt t="10248" x="5967413" y="833438"/>
          <p14:tracePt t="10265" x="5976938" y="833438"/>
          <p14:tracePt t="10325" x="5981700" y="833438"/>
          <p14:tracePt t="10332" x="5986463" y="833438"/>
          <p14:tracePt t="16355" x="5981700" y="847725"/>
          <p14:tracePt t="16362" x="5967413" y="866775"/>
          <p14:tracePt t="16370" x="5962650" y="885825"/>
          <p14:tracePt t="16381" x="5948363" y="909638"/>
          <p14:tracePt t="16398" x="5938838" y="947738"/>
          <p14:tracePt t="16414" x="5910263" y="995363"/>
          <p14:tracePt t="16447" x="5876925" y="1042988"/>
          <p14:tracePt t="16481" x="5843588" y="1100138"/>
          <p14:tracePt t="16497" x="5824538" y="1138238"/>
          <p14:tracePt t="16514" x="5800725" y="1176338"/>
          <p14:tracePt t="16531" x="5767388" y="1243013"/>
          <p14:tracePt t="16547" x="5753100" y="1281113"/>
          <p14:tracePt t="16564" x="5738813" y="1309688"/>
          <p14:tracePt t="16581" x="5719763" y="1333500"/>
          <p14:tracePt t="16597" x="5695950" y="1371600"/>
          <p14:tracePt t="16614" x="5686425" y="1390650"/>
          <p14:tracePt t="16631" x="5667375" y="1414463"/>
          <p14:tracePt t="16648" x="5648325" y="1438275"/>
          <p14:tracePt t="16664" x="5634038" y="1471613"/>
          <p14:tracePt t="16681" x="5614988" y="1495425"/>
          <p14:tracePt t="16698" x="5600700" y="1524000"/>
          <p14:tracePt t="16715" x="5576888" y="1566863"/>
          <p14:tracePt t="16731" x="5572125" y="1590675"/>
          <p14:tracePt t="16747" x="5567363" y="1600200"/>
          <p14:tracePt t="16764" x="5567363" y="1604963"/>
          <p14:tracePt t="16781" x="5567363" y="1614488"/>
          <p14:tracePt t="16798" x="5567363" y="1619250"/>
          <p14:tracePt t="16848" x="5567363" y="1624013"/>
          <p14:tracePt t="16855" x="5567363" y="1628775"/>
          <p14:tracePt t="16869" x="5567363" y="1633538"/>
          <p14:tracePt t="16881" x="5572125" y="1638300"/>
          <p14:tracePt t="16898" x="5591175" y="1647825"/>
          <p14:tracePt t="16914" x="5614988" y="1652588"/>
          <p14:tracePt t="16931" x="5643563" y="1657350"/>
          <p14:tracePt t="16948" x="5686425" y="1657350"/>
          <p14:tracePt t="16964" x="5748338" y="1657350"/>
          <p14:tracePt t="16981" x="5776913" y="1662113"/>
          <p14:tracePt t="16998" x="5795963" y="1662113"/>
          <p14:tracePt t="17014" x="5810250" y="1662113"/>
          <p14:tracePt t="17031" x="5819775" y="1662113"/>
          <p14:tracePt t="17047" x="5824538" y="1662113"/>
          <p14:tracePt t="17064" x="5829300" y="1662113"/>
          <p14:tracePt t="17089" x="5829300" y="1666875"/>
          <p14:tracePt t="17097" x="5824538" y="1666875"/>
          <p14:tracePt t="17114" x="5805488" y="1681163"/>
          <p14:tracePt t="17131" x="5729288" y="1700213"/>
          <p14:tracePt t="17148" x="5591175" y="1724025"/>
          <p14:tracePt t="17164" x="5519738" y="1733550"/>
          <p14:tracePt t="17181" x="5448300" y="1738313"/>
          <p14:tracePt t="17197" x="5400675" y="1738313"/>
          <p14:tracePt t="17215" x="5372100" y="1738313"/>
          <p14:tracePt t="17231" x="5367338" y="1738313"/>
          <p14:tracePt t="17248" x="5357813" y="1738313"/>
          <p14:tracePt t="17281" x="5362575" y="1728788"/>
          <p14:tracePt t="17297" x="5372100" y="1714500"/>
          <p14:tracePt t="17314" x="5395913" y="1685925"/>
          <p14:tracePt t="17331" x="5434013" y="1657350"/>
          <p14:tracePt t="17347" x="5543550" y="1624013"/>
          <p14:tracePt t="17364" x="5638800" y="1614488"/>
          <p14:tracePt t="17381" x="5729288" y="1619250"/>
          <p14:tracePt t="17398" x="5876925" y="1633538"/>
          <p14:tracePt t="17414" x="5991225" y="1643063"/>
          <p14:tracePt t="17431" x="6081713" y="1652588"/>
          <p14:tracePt t="17447" x="6162675" y="1657350"/>
          <p14:tracePt t="17464" x="6248400" y="1657350"/>
          <p14:tracePt t="17481" x="6291263" y="1657350"/>
          <p14:tracePt t="17497" x="6310313" y="1657350"/>
          <p14:tracePt t="17514" x="6329363" y="1657350"/>
          <p14:tracePt t="17531" x="6343650" y="1657350"/>
          <p14:tracePt t="17547" x="6348413" y="1657350"/>
          <p14:tracePt t="17648" x="6353175" y="1657350"/>
          <p14:tracePt t="17663" x="6362700" y="1657350"/>
          <p14:tracePt t="17670" x="6372225" y="1662113"/>
          <p14:tracePt t="17681" x="6396038" y="1662113"/>
          <p14:tracePt t="17698" x="6472238" y="1676400"/>
          <p14:tracePt t="17714" x="6610350" y="1700213"/>
          <p14:tracePt t="17731" x="6700838" y="1700213"/>
          <p14:tracePt t="17747" x="6781800" y="1709738"/>
          <p14:tracePt t="17764" x="6838950" y="1709738"/>
          <p14:tracePt t="17781" x="6896100" y="1709738"/>
          <p14:tracePt t="17798" x="6910388" y="1709738"/>
          <p14:tracePt t="17814" x="6924675" y="1709738"/>
          <p14:tracePt t="17831" x="6934200" y="1709738"/>
          <p14:tracePt t="17847" x="6938963" y="1709738"/>
          <p14:tracePt t="17920" x="6929438" y="1709738"/>
          <p14:tracePt t="17927" x="6910388" y="1709738"/>
          <p14:tracePt t="17935" x="6886575" y="1709738"/>
          <p14:tracePt t="17948" x="6862763" y="1714500"/>
          <p14:tracePt t="17964" x="6719888" y="1733550"/>
          <p14:tracePt t="17981" x="6596063" y="1738313"/>
          <p14:tracePt t="17998" x="6496050" y="1757363"/>
          <p14:tracePt t="18014" x="6400800" y="1757363"/>
          <p14:tracePt t="18031" x="6353175" y="1747838"/>
          <p14:tracePt t="18048" x="6324600" y="1743075"/>
          <p14:tracePt t="18064" x="6315075" y="1738313"/>
          <p14:tracePt t="18066" x="6305550" y="1733550"/>
          <p14:tracePt t="18081" x="6296025" y="1728788"/>
          <p14:tracePt t="18097" x="6291263" y="1719263"/>
          <p14:tracePt t="18114" x="6286500" y="1714500"/>
          <p14:tracePt t="18131" x="6276975" y="1709738"/>
          <p14:tracePt t="18164" x="6267450" y="1700213"/>
          <p14:tracePt t="18181" x="6262688" y="1700213"/>
          <p14:tracePt t="18197" x="6253163" y="1700213"/>
          <p14:tracePt t="18214" x="6215063" y="1700213"/>
          <p14:tracePt t="18231" x="6181725" y="1700213"/>
          <p14:tracePt t="18247" x="6134100" y="1704975"/>
          <p14:tracePt t="18264" x="6057900" y="1733550"/>
          <p14:tracePt t="18281" x="6015038" y="1747838"/>
          <p14:tracePt t="18298" x="5957888" y="1766888"/>
          <p14:tracePt t="18314" x="5895975" y="1795463"/>
          <p14:tracePt t="18332" x="5772150" y="1833563"/>
          <p14:tracePt t="18348" x="5700713" y="1857375"/>
          <p14:tracePt t="18365" x="5624513" y="1871663"/>
          <p14:tracePt t="18382" x="5553075" y="1890713"/>
          <p14:tracePt t="18397" x="5410200" y="1924050"/>
          <p14:tracePt t="18414" x="5305425" y="1938338"/>
          <p14:tracePt t="18431" x="5214938" y="1947863"/>
          <p14:tracePt t="18448" x="5091113" y="1947863"/>
          <p14:tracePt t="18464" x="4986338" y="1938338"/>
          <p14:tracePt t="18481" x="4895850" y="1928813"/>
          <p14:tracePt t="18497" x="4814888" y="1919288"/>
          <p14:tracePt t="18514" x="4743450" y="1905000"/>
          <p14:tracePt t="18531" x="4705350" y="1890713"/>
          <p14:tracePt t="18547" x="4676775" y="1871663"/>
          <p14:tracePt t="18564" x="4652963" y="1862138"/>
          <p14:tracePt t="18581" x="4629150" y="1828800"/>
          <p14:tracePt t="18597" x="4614863" y="1766888"/>
          <p14:tracePt t="18614" x="4614863" y="1676400"/>
          <p14:tracePt t="18631" x="4629150" y="1590675"/>
          <p14:tracePt t="18647" x="4719638" y="1433513"/>
          <p14:tracePt t="18664" x="4814888" y="1309688"/>
          <p14:tracePt t="18681" x="4929188" y="1204913"/>
          <p14:tracePt t="18698" x="5091113" y="1085850"/>
          <p14:tracePt t="18714" x="5210175" y="1033463"/>
          <p14:tracePt t="18731" x="5338763" y="1000125"/>
          <p14:tracePt t="18747" x="5443538" y="1000125"/>
          <p14:tracePt t="18764" x="5557838" y="1009650"/>
          <p14:tracePt t="18781" x="5648325" y="1057275"/>
          <p14:tracePt t="18797" x="5738813" y="1123950"/>
          <p14:tracePt t="18814" x="5805488" y="1166813"/>
          <p14:tracePt t="18831" x="5881688" y="1233488"/>
          <p14:tracePt t="18847" x="5910263" y="1262063"/>
          <p14:tracePt t="18864" x="5943600" y="1300163"/>
          <p14:tracePt t="18881" x="5967413" y="1347788"/>
          <p14:tracePt t="18897" x="6015038" y="1457325"/>
          <p14:tracePt t="18914" x="6029325" y="1509713"/>
          <p14:tracePt t="18931" x="6034088" y="1552575"/>
          <p14:tracePt t="18948" x="6034088" y="1600200"/>
          <p14:tracePt t="18964" x="6034088" y="1628775"/>
          <p14:tracePt t="18981" x="6019800" y="1652588"/>
          <p14:tracePt t="18998" x="5995988" y="1676400"/>
          <p14:tracePt t="19014" x="5943600" y="1719263"/>
          <p14:tracePt t="19031" x="5867400" y="1766888"/>
          <p14:tracePt t="19047" x="5791200" y="1795463"/>
          <p14:tracePt t="19064" x="5719763" y="1809750"/>
          <p14:tracePt t="19066" x="5676900" y="1809750"/>
          <p14:tracePt t="19081" x="5595938" y="1819275"/>
          <p14:tracePt t="19097" x="5510213" y="1814513"/>
          <p14:tracePt t="19114" x="5429250" y="1809750"/>
          <p14:tracePt t="19132" x="5362575" y="1795463"/>
          <p14:tracePt t="19147" x="5324475" y="1790700"/>
          <p14:tracePt t="19164" x="5300663" y="1776413"/>
          <p14:tracePt t="19181" x="5291138" y="1776413"/>
          <p14:tracePt t="19197" x="5286375" y="1776413"/>
          <p14:tracePt t="19214" x="5281613" y="1776413"/>
          <p14:tracePt t="19506" x="5267325" y="1776413"/>
          <p14:tracePt t="19513" x="5262563" y="1776413"/>
          <p14:tracePt t="19521" x="5257800" y="1776413"/>
          <p14:tracePt t="19531" x="5253038" y="1776413"/>
          <p14:tracePt t="19547" x="5248275" y="1776413"/>
          <p14:tracePt t="19564" x="5243513" y="1776413"/>
          <p14:tracePt t="19587" x="5248275" y="1776413"/>
          <p14:tracePt t="19597" x="5267325" y="1771650"/>
          <p14:tracePt t="19614" x="5343525" y="1771650"/>
          <p14:tracePt t="19631" x="5629275" y="1776413"/>
          <p14:tracePt t="19647" x="5819775" y="1776413"/>
          <p14:tracePt t="19664" x="6062663" y="1785938"/>
          <p14:tracePt t="19681" x="6281738" y="1785938"/>
          <p14:tracePt t="19697" x="6581775" y="1781175"/>
          <p14:tracePt t="19714" x="6748463" y="1762125"/>
          <p14:tracePt t="19731" x="6872288" y="1757363"/>
          <p14:tracePt t="19747" x="6986588" y="1747838"/>
          <p14:tracePt t="19764" x="7143750" y="1738313"/>
          <p14:tracePt t="19781" x="7224713" y="1738313"/>
          <p14:tracePt t="19797" x="7286625" y="1738313"/>
          <p14:tracePt t="19814" x="7339013" y="1738313"/>
          <p14:tracePt t="19831" x="7358063" y="1738313"/>
          <p14:tracePt t="19847" x="7367588" y="1738313"/>
          <p14:tracePt t="19864" x="7377113" y="1738313"/>
          <p14:tracePt t="19881" x="7386638" y="1738313"/>
          <p14:tracePt t="19919" x="7391400" y="1738313"/>
          <p14:tracePt t="24273" x="7386638" y="1738313"/>
          <p14:tracePt t="24282" x="7377113" y="1738313"/>
          <p14:tracePt t="24288" x="7367588" y="1738313"/>
          <p14:tracePt t="24297" x="7362825" y="1738313"/>
          <p14:tracePt t="24314" x="7343775" y="1738313"/>
          <p14:tracePt t="24330" x="7319963" y="1738313"/>
          <p14:tracePt t="24364" x="7286625" y="1738313"/>
          <p14:tracePt t="24397" x="7262813" y="1728788"/>
          <p14:tracePt t="24414" x="7248525" y="1724025"/>
          <p14:tracePt t="24430" x="7234238" y="1719263"/>
          <p14:tracePt t="24447" x="7224713" y="1719263"/>
          <p14:tracePt t="24464" x="7210425" y="1719263"/>
          <p14:tracePt t="24480" x="7191375" y="1719263"/>
          <p14:tracePt t="24497" x="7177088" y="1719263"/>
          <p14:tracePt t="24514" x="7167563" y="1719263"/>
          <p14:tracePt t="24530" x="7148513" y="1719263"/>
          <p14:tracePt t="24547" x="7138988" y="1719263"/>
          <p14:tracePt t="24564" x="7129463" y="1719263"/>
          <p14:tracePt t="24580" x="7119938" y="1714500"/>
          <p14:tracePt t="24597" x="7100888" y="1714500"/>
          <p14:tracePt t="24614" x="7086600" y="1714500"/>
          <p14:tracePt t="24630" x="7072313" y="1714500"/>
          <p14:tracePt t="24647" x="7048500" y="1714500"/>
          <p14:tracePt t="24664" x="7015163" y="1714500"/>
          <p14:tracePt t="24680" x="6996113" y="1714500"/>
          <p14:tracePt t="24697" x="6967538" y="1714500"/>
          <p14:tracePt t="24714" x="6915150" y="1714500"/>
          <p14:tracePt t="24730" x="6872288" y="1714500"/>
          <p14:tracePt t="24747" x="6834188" y="1714500"/>
          <p14:tracePt t="24764" x="6791325" y="1714500"/>
          <p14:tracePt t="24780" x="6715125" y="1719263"/>
          <p14:tracePt t="24797" x="6672263" y="1719263"/>
          <p14:tracePt t="24814" x="6624638" y="1719263"/>
          <p14:tracePt t="24830" x="6567488" y="1719263"/>
          <p14:tracePt t="24847" x="6429375" y="1719263"/>
          <p14:tracePt t="24863" x="6329363" y="1719263"/>
          <p14:tracePt t="24880" x="6238875" y="1719263"/>
          <p14:tracePt t="24897" x="6172200" y="1719263"/>
          <p14:tracePt t="24914" x="5991225" y="1719263"/>
          <p14:tracePt t="24931" x="5857875" y="1724025"/>
          <p14:tracePt t="24947" x="5743575" y="1724025"/>
          <p14:tracePt t="24964" x="5519738" y="1733550"/>
          <p14:tracePt t="24981" x="5367338" y="1733550"/>
          <p14:tracePt t="24997" x="5253038" y="1743075"/>
          <p14:tracePt t="25013" x="5172075" y="1752600"/>
          <p14:tracePt t="25030" x="5086350" y="1752600"/>
          <p14:tracePt t="25047" x="5053013" y="1752600"/>
          <p14:tracePt t="25064" x="5029200" y="1743075"/>
          <p14:tracePt t="25080" x="5005388" y="1738313"/>
          <p14:tracePt t="25097" x="4991100" y="1709738"/>
          <p14:tracePt t="25113" x="4986338" y="1628775"/>
          <p14:tracePt t="25130" x="5010150" y="1524000"/>
          <p14:tracePt t="25148" x="5076825" y="1390650"/>
          <p14:tracePt t="25163" x="5143500" y="1290638"/>
          <p14:tracePt t="25180" x="5248275" y="1185863"/>
          <p14:tracePt t="25197" x="5391150" y="1085850"/>
          <p14:tracePt t="25214" x="5548313" y="985838"/>
          <p14:tracePt t="25230" x="5634038" y="952500"/>
          <p14:tracePt t="25247" x="5695950" y="947738"/>
          <p14:tracePt t="25263" x="5738813" y="947738"/>
          <p14:tracePt t="25280" x="5795963" y="962025"/>
          <p14:tracePt t="25297" x="5819775" y="985838"/>
          <p14:tracePt t="25314" x="5843588" y="1023938"/>
          <p14:tracePt t="25330" x="5862638" y="1057275"/>
          <p14:tracePt t="25347" x="5886450" y="1104900"/>
          <p14:tracePt t="25363" x="5895975" y="1128713"/>
          <p14:tracePt t="25380" x="5900738" y="1152525"/>
          <p14:tracePt t="25397" x="5910263" y="1200150"/>
          <p14:tracePt t="25413" x="5910263" y="1243013"/>
          <p14:tracePt t="25430" x="5910263" y="1276350"/>
          <p14:tracePt t="25447" x="5910263" y="1328738"/>
          <p14:tracePt t="25463" x="5910263" y="1385888"/>
          <p14:tracePt t="25480" x="5900738" y="1419225"/>
          <p14:tracePt t="25497" x="5895975" y="1438275"/>
          <p14:tracePt t="25513" x="5891213" y="1447800"/>
          <p14:tracePt t="25530" x="5891213" y="1466850"/>
          <p14:tracePt t="25547" x="5886450" y="1481138"/>
          <p14:tracePt t="25564" x="5881688" y="1500188"/>
          <p14:tracePt t="25580" x="5872163" y="1519238"/>
          <p14:tracePt t="25597" x="5862638" y="1552575"/>
          <p14:tracePt t="25613" x="5853113" y="1576388"/>
          <p14:tracePt t="25630" x="5848350" y="1595438"/>
          <p14:tracePt t="25647" x="5838825" y="1619250"/>
          <p14:tracePt t="25663" x="5834063" y="1628775"/>
          <p14:tracePt t="25680" x="5834063" y="1638300"/>
          <p14:tracePt t="25697" x="5834063" y="1643063"/>
          <p14:tracePt t="25714" x="5834063" y="1647825"/>
          <p14:tracePt t="35263" x="5853113" y="1657350"/>
          <p14:tracePt t="35271" x="5891213" y="1671638"/>
          <p14:tracePt t="35279" x="5929313" y="1690688"/>
          <p14:tracePt t="35296" x="5981700" y="1724025"/>
          <p14:tracePt t="35313" x="6024563" y="1762125"/>
          <p14:tracePt t="35329" x="6091238" y="1824038"/>
          <p14:tracePt t="35346" x="6115050" y="1862138"/>
          <p14:tracePt t="35379" x="6162675" y="1905000"/>
          <p14:tracePt t="35413" x="6215063" y="1962150"/>
          <p14:tracePt t="35430" x="6234113" y="1981200"/>
          <p14:tracePt t="35446" x="6243638" y="1995488"/>
          <p14:tracePt t="35463" x="6262688" y="2014538"/>
          <p14:tracePt t="35479" x="6281738" y="2028825"/>
          <p14:tracePt t="35496" x="6291263" y="2043113"/>
          <p14:tracePt t="35513" x="6300788" y="2062163"/>
          <p14:tracePt t="35529" x="6305550" y="2066925"/>
          <p14:tracePt t="35546" x="6315075" y="2076450"/>
          <p14:tracePt t="35563" x="6315075" y="2081213"/>
          <p14:tracePt t="35579" x="6319838" y="2085975"/>
          <p14:tracePt t="35596" x="6324600" y="2095500"/>
          <p14:tracePt t="35613" x="6334125" y="2095500"/>
          <p14:tracePt t="35866" x="6319838" y="2090738"/>
          <p14:tracePt t="35873" x="6310313" y="2081213"/>
          <p14:tracePt t="35881" x="6281738" y="2071688"/>
          <p14:tracePt t="35896" x="6248400" y="2043113"/>
          <p14:tracePt t="35913" x="6200775" y="2019300"/>
          <p14:tracePt t="35929" x="6148388" y="1985963"/>
          <p14:tracePt t="35946" x="6072188" y="1928813"/>
          <p14:tracePt t="35963" x="6034088" y="1890713"/>
          <p14:tracePt t="35979" x="5991225" y="1857375"/>
          <p14:tracePt t="35996" x="5953125" y="1828800"/>
          <p14:tracePt t="36013" x="5910263" y="1785938"/>
          <p14:tracePt t="36029" x="5881688" y="1757363"/>
          <p14:tracePt t="36046" x="5843588" y="1743075"/>
          <p14:tracePt t="36063" x="5805488" y="1724025"/>
          <p14:tracePt t="36064" x="5781675" y="1714500"/>
          <p14:tracePt t="36079" x="5743575" y="1709738"/>
          <p14:tracePt t="36096" x="5700713" y="1700213"/>
          <p14:tracePt t="36113" x="5672138" y="1690688"/>
          <p14:tracePt t="36129" x="5634038" y="1690688"/>
          <p14:tracePt t="36146" x="5605463" y="1690688"/>
          <p14:tracePt t="36163" x="5586413" y="1690688"/>
          <p14:tracePt t="36179" x="5572125" y="1690688"/>
          <p14:tracePt t="36196" x="5557838" y="1690688"/>
          <p14:tracePt t="36213" x="5553075" y="1690688"/>
          <p14:tracePt t="36229" x="5543550" y="1690688"/>
          <p14:tracePt t="36246" x="5538788" y="1690688"/>
          <p14:tracePt t="36263" x="5534025" y="1690688"/>
          <p14:tracePt t="36373" x="5529263" y="1690688"/>
          <p14:tracePt t="36380" x="5524500" y="1690688"/>
          <p14:tracePt t="36395" x="5519738" y="1690688"/>
          <p14:tracePt t="36402" x="5514975" y="1690688"/>
          <p14:tracePt t="36417" x="5505450" y="1690688"/>
          <p14:tracePt t="36432" x="5495925" y="1690688"/>
          <p14:tracePt t="36446" x="5486400" y="1690688"/>
          <p14:tracePt t="36463" x="5472113" y="1695450"/>
          <p14:tracePt t="36479" x="5457825" y="1700213"/>
          <p14:tracePt t="36496" x="5448300" y="1709738"/>
          <p14:tracePt t="36513" x="5434013" y="1714500"/>
          <p14:tracePt t="36529" x="5424488" y="1714500"/>
          <p14:tracePt t="36546" x="5419725" y="1714500"/>
          <p14:tracePt t="36563" x="5414963" y="1714500"/>
          <p14:tracePt t="36564" x="5410200" y="1714500"/>
          <p14:tracePt t="37130" x="5429250" y="1733550"/>
          <p14:tracePt t="37137" x="5467350" y="1757363"/>
          <p14:tracePt t="37146" x="5514975" y="1771650"/>
          <p14:tracePt t="37179" x="5667375" y="1843088"/>
          <p14:tracePt t="37213" x="5805488" y="1909763"/>
          <p14:tracePt t="37229" x="5853113" y="1938338"/>
          <p14:tracePt t="37246" x="5881688" y="1952625"/>
          <p14:tracePt t="37263" x="5915025" y="1976438"/>
          <p14:tracePt t="37279" x="5924550" y="1985963"/>
          <p14:tracePt t="37296" x="5934075" y="1990725"/>
          <p14:tracePt t="37313" x="5943600" y="2000250"/>
          <p14:tracePt t="37329" x="5953125" y="2005013"/>
          <p14:tracePt t="37346" x="5953125" y="2014538"/>
          <p14:tracePt t="37362" x="5957888" y="2019300"/>
          <p14:tracePt t="37379" x="5962650" y="2028825"/>
          <p14:tracePt t="37396" x="5962650" y="2033588"/>
          <p14:tracePt t="37413" x="5962650" y="2043113"/>
          <p14:tracePt t="37429" x="5962650" y="2062163"/>
          <p14:tracePt t="37446" x="5957888" y="2076450"/>
          <p14:tracePt t="37463" x="5953125" y="2081213"/>
          <p14:tracePt t="37479" x="5948363" y="2085975"/>
          <p14:tracePt t="37496" x="5948363" y="2095500"/>
          <p14:tracePt t="37578" x="5948363" y="2100263"/>
          <p14:tracePt t="37585" x="5948363" y="2105025"/>
          <p14:tracePt t="37600" x="5953125" y="2109788"/>
          <p14:tracePt t="37613" x="5967413" y="2114550"/>
          <p14:tracePt t="37629" x="6105525" y="2143125"/>
          <p14:tracePt t="37646" x="6243638" y="2162175"/>
          <p14:tracePt t="37663" x="6419850" y="2171700"/>
          <p14:tracePt t="37679" x="6600825" y="2171700"/>
          <p14:tracePt t="37696" x="6843713" y="2157413"/>
          <p14:tracePt t="37713" x="7010400" y="2147888"/>
          <p14:tracePt t="37729" x="7158038" y="2138363"/>
          <p14:tracePt t="37746" x="7358063" y="2138363"/>
          <p14:tracePt t="37762" x="7491413" y="2138363"/>
          <p14:tracePt t="37779" x="7605713" y="2138363"/>
          <p14:tracePt t="37796" x="7686675" y="2133600"/>
          <p14:tracePt t="37812" x="7800975" y="2114550"/>
          <p14:tracePt t="37829" x="7862888" y="2109788"/>
          <p14:tracePt t="37846" x="7934325" y="2109788"/>
          <p14:tracePt t="37862" x="7991475" y="2109788"/>
          <p14:tracePt t="37879" x="8053388" y="2109788"/>
          <p14:tracePt t="37896" x="8086725" y="2109788"/>
          <p14:tracePt t="37913" x="8124825" y="2109788"/>
          <p14:tracePt t="37929" x="8143875" y="2105025"/>
          <p14:tracePt t="37946" x="8177213" y="2105025"/>
          <p14:tracePt t="37963" x="8191500" y="2100263"/>
          <p14:tracePt t="37979" x="8205788" y="2095500"/>
          <p14:tracePt t="37996" x="8215313" y="2095500"/>
          <p14:tracePt t="38012" x="8220075" y="2095500"/>
          <p14:tracePt t="38029" x="8224838" y="2095500"/>
          <p14:tracePt t="38046" x="8229600" y="2095500"/>
          <p14:tracePt t="40075" x="8167688" y="2095500"/>
          <p14:tracePt t="40083" x="8058150" y="2095500"/>
          <p14:tracePt t="40090" x="7939088" y="2095500"/>
          <p14:tracePt t="40098" x="7786688" y="2095500"/>
          <p14:tracePt t="40112" x="7539038" y="2076450"/>
          <p14:tracePt t="40129" x="7200900" y="2043113"/>
          <p14:tracePt t="40146" x="6924675" y="2009775"/>
          <p14:tracePt t="40179" x="6338888" y="1952625"/>
          <p14:tracePt t="40213" x="5995988" y="1947863"/>
          <p14:tracePt t="40230" x="5805488" y="1947863"/>
          <p14:tracePt t="40246" x="5705475" y="1947863"/>
          <p14:tracePt t="40262" x="5614988" y="1947863"/>
          <p14:tracePt t="40279" x="5529263" y="1962150"/>
          <p14:tracePt t="40296" x="5467350" y="1976438"/>
          <p14:tracePt t="40312" x="5438775" y="1981200"/>
          <p14:tracePt t="40329" x="5434013" y="1985963"/>
          <p14:tracePt t="40545" x="5348288" y="2005013"/>
          <p14:tracePt t="40553" x="5138738" y="2043113"/>
          <p14:tracePt t="40562" x="4852988" y="2100263"/>
          <p14:tracePt t="40579" x="4262438" y="2185988"/>
          <p14:tracePt t="40596" x="3390900" y="2300288"/>
          <p14:tracePt t="40613" x="2971800" y="2324100"/>
          <p14:tracePt t="40629" x="2686050" y="2309813"/>
          <p14:tracePt t="40646" x="2466975" y="2281238"/>
          <p14:tracePt t="40663" x="2295525" y="2247900"/>
          <p14:tracePt t="40679" x="2200275" y="2224088"/>
          <p14:tracePt t="40696" x="2119313" y="2209800"/>
          <p14:tracePt t="40712" x="2028825" y="2209800"/>
          <p14:tracePt t="40729" x="1905000" y="2209800"/>
          <p14:tracePt t="40746" x="1843088" y="2219325"/>
          <p14:tracePt t="40762" x="1771650" y="2224088"/>
          <p14:tracePt t="40779" x="1700213" y="2233613"/>
          <p14:tracePt t="40796" x="1600200" y="2247900"/>
          <p14:tracePt t="40812" x="1533525" y="2247900"/>
          <p14:tracePt t="40829" x="1485900" y="2247900"/>
          <p14:tracePt t="40846" x="1447800" y="2247900"/>
          <p14:tracePt t="40862" x="1400175" y="2238375"/>
          <p14:tracePt t="40879" x="1371600" y="2228850"/>
          <p14:tracePt t="40896" x="1352550" y="2224088"/>
          <p14:tracePt t="40912" x="1304925" y="2209800"/>
          <p14:tracePt t="40929" x="1281113" y="2205038"/>
          <p14:tracePt t="40946" x="1257300" y="2200275"/>
          <p14:tracePt t="40962" x="1243013" y="2200275"/>
          <p14:tracePt t="40979" x="1233488" y="2200275"/>
          <p14:tracePt t="40996" x="1228725" y="2200275"/>
          <p14:tracePt t="41012" x="1223963" y="2200275"/>
          <p14:tracePt t="41046" x="1243013" y="2190750"/>
          <p14:tracePt t="41062" x="1276350" y="2181225"/>
          <p14:tracePt t="41079" x="1338263" y="2166938"/>
          <p14:tracePt t="41096" x="1500188" y="2143125"/>
          <p14:tracePt t="41112" x="1614488" y="2138363"/>
          <p14:tracePt t="41129" x="1685925" y="2128838"/>
          <p14:tracePt t="41146" x="1747838" y="2124075"/>
          <p14:tracePt t="41163" x="1838325" y="2114550"/>
          <p14:tracePt t="41179" x="1890713" y="2119313"/>
          <p14:tracePt t="41196" x="1962150" y="2133600"/>
          <p14:tracePt t="41212" x="2043113" y="2133600"/>
          <p14:tracePt t="41230" x="2138363" y="2147888"/>
          <p14:tracePt t="41246" x="2195513" y="2147888"/>
          <p14:tracePt t="41262" x="2266950" y="2143125"/>
          <p14:tracePt t="41279" x="2338388" y="2138363"/>
          <p14:tracePt t="41296" x="2443163" y="2119313"/>
          <p14:tracePt t="41312" x="2495550" y="2105025"/>
          <p14:tracePt t="41329" x="2533650" y="2095500"/>
          <p14:tracePt t="41346" x="2595563" y="2081213"/>
          <p14:tracePt t="41362" x="2638425" y="2076450"/>
          <p14:tracePt t="41379" x="2667000" y="2071688"/>
          <p14:tracePt t="41396" x="2705100" y="2062163"/>
          <p14:tracePt t="41412" x="2733675" y="2057400"/>
          <p14:tracePt t="41429" x="2743200" y="2052638"/>
          <p14:tracePt t="41446" x="2762250" y="2052638"/>
          <p14:tracePt t="41462" x="2767013" y="2052638"/>
          <p14:tracePt t="41479" x="2776538" y="2052638"/>
          <p14:tracePt t="41496" x="2786063" y="2052638"/>
          <p14:tracePt t="41913" x="2719388" y="2052638"/>
          <p14:tracePt t="41922" x="2643188" y="2057400"/>
          <p14:tracePt t="41930" x="2552700" y="2066925"/>
          <p14:tracePt t="41946" x="2371725" y="2095500"/>
          <p14:tracePt t="41964" x="2138363" y="2109788"/>
          <p14:tracePt t="41979" x="2024063" y="2119313"/>
          <p14:tracePt t="41996" x="1900238" y="2119313"/>
          <p14:tracePt t="42029" x="1628775" y="2119313"/>
          <p14:tracePt t="42062" x="1524000" y="2119313"/>
          <p14:tracePt t="42079" x="1471613" y="2119313"/>
          <p14:tracePt t="42096" x="1404938" y="2109788"/>
          <p14:tracePt t="42112" x="1366838" y="2100263"/>
          <p14:tracePt t="42129" x="1338263" y="2095500"/>
          <p14:tracePt t="42146" x="1309688" y="2095500"/>
          <p14:tracePt t="42163" x="1276350" y="2095500"/>
          <p14:tracePt t="42179" x="1257300" y="2095500"/>
          <p14:tracePt t="42196" x="1233488" y="2095500"/>
          <p14:tracePt t="42213" x="1209675" y="2095500"/>
          <p14:tracePt t="42229" x="1200150" y="2095500"/>
          <p14:tracePt t="42246" x="1190625" y="2095500"/>
          <p14:tracePt t="42262" x="1185863" y="2095500"/>
          <p14:tracePt t="42279" x="1176338" y="2095500"/>
          <p14:tracePt t="42296" x="1171575" y="2095500"/>
          <p14:tracePt t="42367" x="1166813" y="2095500"/>
          <p14:tracePt t="42405" x="1162050" y="2095500"/>
          <p14:tracePt t="42617" x="1171575" y="2095500"/>
          <p14:tracePt t="42624" x="1190625" y="2095500"/>
          <p14:tracePt t="42631" x="1214438" y="2095500"/>
          <p14:tracePt t="42646" x="1243013" y="2095500"/>
          <p14:tracePt t="42662" x="1285875" y="2100263"/>
          <p14:tracePt t="42679" x="1328738" y="2109788"/>
          <p14:tracePt t="42696" x="1381125" y="2114550"/>
          <p14:tracePt t="42712" x="1466850" y="2114550"/>
          <p14:tracePt t="42729" x="1533525" y="2114550"/>
          <p14:tracePt t="42746" x="1581150" y="2119313"/>
          <p14:tracePt t="42762" x="1633538" y="2128838"/>
          <p14:tracePt t="42779" x="1695450" y="2133600"/>
          <p14:tracePt t="42796" x="1743075" y="2133600"/>
          <p14:tracePt t="42812" x="1795463" y="2133600"/>
          <p14:tracePt t="42829" x="1862138" y="2133600"/>
          <p14:tracePt t="42845" x="1952625" y="2133600"/>
          <p14:tracePt t="42862" x="2005013" y="2133600"/>
          <p14:tracePt t="42879" x="2052638" y="2133600"/>
          <p14:tracePt t="42896" x="2128838" y="2133600"/>
          <p14:tracePt t="42912" x="2190750" y="2119313"/>
          <p14:tracePt t="42929" x="2243138" y="2119313"/>
          <p14:tracePt t="42945" x="2309813" y="2119313"/>
          <p14:tracePt t="42962" x="2386013" y="2119313"/>
          <p14:tracePt t="42979" x="2424113" y="2119313"/>
          <p14:tracePt t="42996" x="2471738" y="2119313"/>
          <p14:tracePt t="43012" x="2519363" y="2119313"/>
          <p14:tracePt t="43029" x="2595563" y="2119313"/>
          <p14:tracePt t="43045" x="2662238" y="2119313"/>
          <p14:tracePt t="43062" x="2719388" y="2119313"/>
          <p14:tracePt t="43079" x="2771775" y="2119313"/>
          <p14:tracePt t="43095" x="2843213" y="2119313"/>
          <p14:tracePt t="43112" x="2895600" y="2119313"/>
          <p14:tracePt t="43129" x="2952750" y="2119313"/>
          <p14:tracePt t="43145" x="3033713" y="2119313"/>
          <p14:tracePt t="43162" x="3095625" y="2119313"/>
          <p14:tracePt t="43179" x="3143250" y="2119313"/>
          <p14:tracePt t="43195" x="3195638" y="2119313"/>
          <p14:tracePt t="43212" x="3267075" y="2119313"/>
          <p14:tracePt t="43229" x="3309938" y="2119313"/>
          <p14:tracePt t="43246" x="3362325" y="2119313"/>
          <p14:tracePt t="43262" x="3405188" y="2119313"/>
          <p14:tracePt t="43280" x="3467100" y="2119313"/>
          <p14:tracePt t="43296" x="3495675" y="2109788"/>
          <p14:tracePt t="43313" x="3514725" y="2105025"/>
          <p14:tracePt t="43330" x="3533775" y="2105025"/>
          <p14:tracePt t="43346" x="3538538" y="2105025"/>
          <p14:tracePt t="43362" x="3548063" y="2105025"/>
          <p14:tracePt t="46848" x="3548063" y="2162175"/>
          <p14:tracePt t="46855" x="3557588" y="2228850"/>
          <p14:tracePt t="46863" x="3557588" y="2286000"/>
          <p14:tracePt t="46879" x="3557588" y="2386013"/>
          <p14:tracePt t="46895" x="3557588" y="2438400"/>
          <p14:tracePt t="46912" x="3557588" y="2486025"/>
          <p14:tracePt t="46928" x="3533775" y="2595563"/>
          <p14:tracePt t="46962" x="3500438" y="2709863"/>
          <p14:tracePt t="46995" x="3443288" y="2833688"/>
          <p14:tracePt t="47012" x="3414713" y="2881313"/>
          <p14:tracePt t="47028" x="3390900" y="2919413"/>
          <p14:tracePt t="47045" x="3357563" y="2971800"/>
          <p14:tracePt t="47062" x="3319463" y="3024188"/>
          <p14:tracePt t="47078" x="3295650" y="3052763"/>
          <p14:tracePt t="47095" x="3286125" y="3071813"/>
          <p14:tracePt t="47112" x="3262313" y="3105150"/>
          <p14:tracePt t="47128" x="3243263" y="3119438"/>
          <p14:tracePt t="47145" x="3233738" y="3148013"/>
          <p14:tracePt t="47162" x="3228975" y="3186113"/>
          <p14:tracePt t="47178" x="3219450" y="3224213"/>
          <p14:tracePt t="47195" x="3219450" y="3248025"/>
          <p14:tracePt t="47212" x="3219450" y="3252788"/>
          <p14:tracePt t="47228" x="3219450" y="3257550"/>
          <p14:tracePt t="47245" x="3219450" y="3267075"/>
          <p14:tracePt t="47262" x="3219450" y="3271838"/>
          <p14:tracePt t="47278" x="3219450" y="3276600"/>
          <p14:tracePt t="47295" x="3209925" y="3286125"/>
          <p14:tracePt t="47312" x="3200400" y="3295650"/>
          <p14:tracePt t="47328" x="3181350" y="3305175"/>
          <p14:tracePt t="47345" x="3148013" y="3328988"/>
          <p14:tracePt t="47362" x="3100388" y="3367088"/>
          <p14:tracePt t="47378" x="3071813" y="3376613"/>
          <p14:tracePt t="47395" x="3043238" y="3386138"/>
          <p14:tracePt t="47412" x="3005138" y="3386138"/>
          <p14:tracePt t="47428" x="2971800" y="3381375"/>
          <p14:tracePt t="47445" x="2962275" y="3376613"/>
          <p14:tracePt t="47462" x="2943225" y="3362325"/>
          <p14:tracePt t="47479" x="2928938" y="3352800"/>
          <p14:tracePt t="47495" x="2924175" y="3348038"/>
          <p14:tracePt t="47512" x="2914650" y="3343275"/>
          <p14:tracePt t="47529" x="2909888" y="3343275"/>
          <p14:tracePt t="47567" x="2909888" y="3338513"/>
          <p14:tracePt t="47578" x="2909888" y="3333750"/>
          <p14:tracePt t="47595" x="2919413" y="3319463"/>
          <p14:tracePt t="47612" x="2952750" y="3290888"/>
          <p14:tracePt t="47628" x="2990850" y="3262313"/>
          <p14:tracePt t="47645" x="3028950" y="3233738"/>
          <p14:tracePt t="47662" x="3076575" y="3205163"/>
          <p14:tracePt t="47678" x="3148013" y="3181350"/>
          <p14:tracePt t="47695" x="3186113" y="3167063"/>
          <p14:tracePt t="47712" x="3228975" y="3162300"/>
          <p14:tracePt t="47729" x="3267075" y="3157538"/>
          <p14:tracePt t="47745" x="3290888" y="3157538"/>
          <p14:tracePt t="47762" x="3309938" y="3157538"/>
          <p14:tracePt t="47778" x="3328988" y="3162300"/>
          <p14:tracePt t="47795" x="3348038" y="3167063"/>
          <p14:tracePt t="47812" x="3352800" y="3167063"/>
          <p14:tracePt t="47828" x="3362325" y="3167063"/>
          <p14:tracePt t="47845" x="3367088" y="3167063"/>
          <p14:tracePt t="47862" x="3371850" y="3176588"/>
          <p14:tracePt t="47878" x="3371850" y="3181350"/>
          <p14:tracePt t="47895" x="3371850" y="3195638"/>
          <p14:tracePt t="47912" x="3343275" y="3214688"/>
          <p14:tracePt t="47928" x="3305175" y="3248025"/>
          <p14:tracePt t="47945" x="3228975" y="3286125"/>
          <p14:tracePt t="47962" x="3176588" y="3305175"/>
          <p14:tracePt t="47978" x="3100388" y="3319463"/>
          <p14:tracePt t="47995" x="3062288" y="3319463"/>
          <p14:tracePt t="48012" x="3019425" y="3305175"/>
          <p14:tracePt t="48028" x="2976563" y="3295650"/>
          <p14:tracePt t="48045" x="2938463" y="3257550"/>
          <p14:tracePt t="48062" x="2914650" y="3233738"/>
          <p14:tracePt t="48079" x="2890838" y="3181350"/>
          <p14:tracePt t="48095" x="2881313" y="3119438"/>
          <p14:tracePt t="48112" x="2886075" y="3024188"/>
          <p14:tracePt t="48128" x="2900363" y="2981325"/>
          <p14:tracePt t="48145" x="2914650" y="2952750"/>
          <p14:tracePt t="48162" x="2952750" y="2914650"/>
          <p14:tracePt t="48178" x="2981325" y="2895600"/>
          <p14:tracePt t="48195" x="3019425" y="2876550"/>
          <p14:tracePt t="48212" x="3057525" y="2871788"/>
          <p14:tracePt t="48229" x="3124200" y="2871788"/>
          <p14:tracePt t="48245" x="3167063" y="2881313"/>
          <p14:tracePt t="48262" x="3219450" y="2900363"/>
          <p14:tracePt t="48278" x="3257550" y="2909888"/>
          <p14:tracePt t="48295" x="3295650" y="2962275"/>
          <p14:tracePt t="48312" x="3319463" y="3000375"/>
          <p14:tracePt t="48329" x="3338513" y="3038475"/>
          <p14:tracePt t="48345" x="3357563" y="3086100"/>
          <p14:tracePt t="48362" x="3367088" y="3109913"/>
          <p14:tracePt t="48378" x="3371850" y="3128963"/>
          <p14:tracePt t="48395" x="3376613" y="3138488"/>
          <p14:tracePt t="48412" x="3376613" y="3148013"/>
          <p14:tracePt t="48428" x="3376613" y="3157538"/>
          <p14:tracePt t="48445" x="3376613" y="3167063"/>
          <p14:tracePt t="48462" x="3376613" y="3171825"/>
          <p14:tracePt t="48478" x="3371850" y="3190875"/>
          <p14:tracePt t="48495" x="3362325" y="3209925"/>
          <p14:tracePt t="48512" x="3352800" y="3224213"/>
          <p14:tracePt t="48528" x="3328988" y="3248025"/>
          <p14:tracePt t="48545" x="3295650" y="3276600"/>
          <p14:tracePt t="48562" x="3271838" y="3295650"/>
          <p14:tracePt t="48578" x="3248025" y="3300413"/>
          <p14:tracePt t="48595" x="3214688" y="3305175"/>
          <p14:tracePt t="48612" x="3195638" y="3305175"/>
          <p14:tracePt t="48628" x="3157538" y="3305175"/>
          <p14:tracePt t="48645" x="3128963" y="3300413"/>
          <p14:tracePt t="48662" x="3071813" y="3281363"/>
          <p14:tracePt t="48678" x="3028950" y="3262313"/>
          <p14:tracePt t="48695" x="2990850" y="3248025"/>
          <p14:tracePt t="48712" x="2962275" y="3228975"/>
          <p14:tracePt t="48728" x="2928938" y="3200400"/>
          <p14:tracePt t="48745" x="2905125" y="3181350"/>
          <p14:tracePt t="48762" x="2886075" y="3162300"/>
          <p14:tracePt t="48779" x="2862263" y="3124200"/>
          <p14:tracePt t="48795" x="2843213" y="3090863"/>
          <p14:tracePt t="48812" x="2833688" y="3052763"/>
          <p14:tracePt t="48828" x="2833688" y="3014663"/>
          <p14:tracePt t="48845" x="2833688" y="2957513"/>
          <p14:tracePt t="48862" x="2838450" y="2924175"/>
          <p14:tracePt t="48878" x="2862263" y="2895600"/>
          <p14:tracePt t="48895" x="2890838" y="2867025"/>
          <p14:tracePt t="48912" x="2952750" y="2819400"/>
          <p14:tracePt t="48928" x="2990850" y="2800350"/>
          <p14:tracePt t="48945" x="3033713" y="2795588"/>
          <p14:tracePt t="48962" x="3076575" y="2795588"/>
          <p14:tracePt t="48978" x="3124200" y="2814638"/>
          <p14:tracePt t="48995" x="3162300" y="2833688"/>
          <p14:tracePt t="49012" x="3190875" y="2857500"/>
          <p14:tracePt t="49029" x="3243263" y="2924175"/>
          <p14:tracePt t="49045" x="3276600" y="2971800"/>
          <p14:tracePt t="49062" x="3300413" y="3000375"/>
          <p14:tracePt t="49079" x="3314700" y="3028950"/>
          <p14:tracePt t="49095" x="3338513" y="3067050"/>
          <p14:tracePt t="49112" x="3348038" y="3086100"/>
          <p14:tracePt t="49128" x="3352800" y="3109913"/>
          <p14:tracePt t="49145" x="3357563" y="3133725"/>
          <p14:tracePt t="49162" x="3357563" y="3157538"/>
          <p14:tracePt t="49178" x="3357563" y="3171825"/>
          <p14:tracePt t="49195" x="3352800" y="3195638"/>
          <p14:tracePt t="49212" x="3343275" y="3209925"/>
          <p14:tracePt t="49228" x="3319463" y="3248025"/>
          <p14:tracePt t="49245" x="3295650" y="3271838"/>
          <p14:tracePt t="49262" x="3271838" y="3281363"/>
          <p14:tracePt t="49279" x="3224213" y="3300413"/>
          <p14:tracePt t="49295" x="3195638" y="3300413"/>
          <p14:tracePt t="49312" x="3167063" y="3300413"/>
          <p14:tracePt t="49328" x="3124200" y="3276600"/>
          <p14:tracePt t="49345" x="3052763" y="3248025"/>
          <p14:tracePt t="49362" x="3014663" y="3228975"/>
          <p14:tracePt t="49378" x="2976563" y="3209925"/>
          <p14:tracePt t="49395" x="2952750" y="3195638"/>
          <p14:tracePt t="49412" x="2933700" y="3171825"/>
          <p14:tracePt t="49428" x="2924175" y="3143250"/>
          <p14:tracePt t="49445" x="2909888" y="3095625"/>
          <p14:tracePt t="49462" x="2895600" y="3038475"/>
          <p14:tracePt t="49478" x="2905125" y="2947988"/>
          <p14:tracePt t="49495" x="2914650" y="2914650"/>
          <p14:tracePt t="49512" x="2928938" y="2886075"/>
          <p14:tracePt t="49528" x="2947988" y="2857500"/>
          <p14:tracePt t="49545" x="2967038" y="2847975"/>
          <p14:tracePt t="49562" x="2986088" y="2833688"/>
          <p14:tracePt t="49578" x="3009900" y="2838450"/>
          <p14:tracePt t="49595" x="3038475" y="2857500"/>
          <p14:tracePt t="49612" x="3081338" y="2943225"/>
          <p14:tracePt t="49628" x="3128963" y="3019425"/>
          <p14:tracePt t="49645" x="3157538" y="3076575"/>
          <p14:tracePt t="49662" x="3171825" y="3124200"/>
          <p14:tracePt t="49678" x="3181350" y="3143250"/>
          <p14:tracePt t="49695" x="3190875" y="3152775"/>
          <p14:tracePt t="49712" x="3190875" y="3162300"/>
          <p14:tracePt t="49728" x="3190875" y="3167063"/>
          <p14:tracePt t="49745" x="3190875" y="3171825"/>
          <p14:tracePt t="49762" x="3190875" y="3176588"/>
          <p14:tracePt t="50168" x="3195638" y="3181350"/>
          <p14:tracePt t="50175" x="3200400" y="3186113"/>
          <p14:tracePt t="50190" x="3205163" y="3190875"/>
          <p14:tracePt t="50198" x="3209925" y="3190875"/>
          <p14:tracePt t="50248" x="3209925" y="3195638"/>
          <p14:tracePt t="50263" x="3205163" y="3200400"/>
          <p14:tracePt t="50278" x="3186113" y="3209925"/>
          <p14:tracePt t="50312" x="3095625" y="3228975"/>
          <p14:tracePt t="50328" x="3057525" y="3228975"/>
          <p14:tracePt t="50345" x="3009900" y="3224213"/>
          <p14:tracePt t="50362" x="2986088" y="3219450"/>
          <p14:tracePt t="50378" x="2976563" y="3214688"/>
          <p14:tracePt t="50395" x="2967038" y="3205163"/>
          <p14:tracePt t="50412" x="2957513" y="3195638"/>
          <p14:tracePt t="50428" x="2952750" y="3190875"/>
          <p14:tracePt t="50445" x="2952750" y="3181350"/>
          <p14:tracePt t="50462" x="2952750" y="3162300"/>
          <p14:tracePt t="50478" x="2952750" y="3148013"/>
          <p14:tracePt t="50495" x="2976563" y="3133725"/>
          <p14:tracePt t="50512" x="3009900" y="3114675"/>
          <p14:tracePt t="50528" x="3071813" y="3100388"/>
          <p14:tracePt t="50545" x="3105150" y="3100388"/>
          <p14:tracePt t="50562" x="3133725" y="3100388"/>
          <p14:tracePt t="50578" x="3167063" y="3105150"/>
          <p14:tracePt t="50595" x="3181350" y="3114675"/>
          <p14:tracePt t="50612" x="3186113" y="3119438"/>
          <p14:tracePt t="50628" x="3195638" y="3124200"/>
          <p14:tracePt t="50645" x="3205163" y="3138488"/>
          <p14:tracePt t="50662" x="3214688" y="3162300"/>
          <p14:tracePt t="50678" x="3219450" y="3176588"/>
          <p14:tracePt t="50695" x="3224213" y="3214688"/>
          <p14:tracePt t="50712" x="3224213" y="3262313"/>
          <p14:tracePt t="50728" x="3224213" y="3276600"/>
          <p14:tracePt t="50745" x="3224213" y="3286125"/>
          <p14:tracePt t="50762" x="3224213" y="3295650"/>
          <p14:tracePt t="50778" x="3224213" y="3300413"/>
          <p14:tracePt t="50829" x="3224213" y="3305175"/>
          <p14:tracePt t="50836" x="3214688" y="3305175"/>
          <p14:tracePt t="50845" x="3205163" y="3314700"/>
          <p14:tracePt t="50861" x="3171825" y="3319463"/>
          <p14:tracePt t="50878" x="3124200" y="3319463"/>
          <p14:tracePt t="50895" x="3048000" y="3309938"/>
          <p14:tracePt t="50911" x="3000375" y="3290888"/>
          <p14:tracePt t="50928" x="2962275" y="3271838"/>
          <p14:tracePt t="50945" x="2938463" y="3248025"/>
          <p14:tracePt t="50961" x="2919413" y="3219450"/>
          <p14:tracePt t="50978" x="2900363" y="3195638"/>
          <p14:tracePt t="50995" x="2886075" y="3167063"/>
          <p14:tracePt t="51011" x="2881313" y="3148013"/>
          <p14:tracePt t="51028" x="2876550" y="3090863"/>
          <p14:tracePt t="51045" x="2876550" y="3048000"/>
          <p14:tracePt t="51062" x="2886075" y="3019425"/>
          <p14:tracePt t="51078" x="2900363" y="2971800"/>
          <p14:tracePt t="51095" x="2909888" y="2957513"/>
          <p14:tracePt t="51112" x="2943225" y="2938463"/>
          <p14:tracePt t="51128" x="2986088" y="2919413"/>
          <p14:tracePt t="51145" x="3081338" y="2919413"/>
          <p14:tracePt t="51161" x="3128963" y="2919413"/>
          <p14:tracePt t="51178" x="3167063" y="2928938"/>
          <p14:tracePt t="51195" x="3190875" y="2938463"/>
          <p14:tracePt t="51211" x="3209925" y="2962275"/>
          <p14:tracePt t="51228" x="3228975" y="2981325"/>
          <p14:tracePt t="51245" x="3243263" y="3005138"/>
          <p14:tracePt t="51262" x="3271838" y="3062288"/>
          <p14:tracePt t="51278" x="3281363" y="3095625"/>
          <p14:tracePt t="51295" x="3295650" y="3128963"/>
          <p14:tracePt t="51311" x="3295650" y="3143250"/>
          <p14:tracePt t="51328" x="3295650" y="3157538"/>
          <p14:tracePt t="51361" x="3295650" y="3167063"/>
          <p14:tracePt t="51378" x="3295650" y="3176588"/>
          <p14:tracePt t="51395" x="3286125" y="3209925"/>
          <p14:tracePt t="51411" x="3262313" y="3233738"/>
          <p14:tracePt t="51428" x="3219450" y="3257550"/>
          <p14:tracePt t="51445" x="3157538" y="3271838"/>
          <p14:tracePt t="51461" x="3052763" y="3276600"/>
          <p14:tracePt t="51478" x="3005138" y="3267075"/>
          <p14:tracePt t="51495" x="2971800" y="3252788"/>
          <p14:tracePt t="51512" x="2943225" y="3224213"/>
          <p14:tracePt t="51528" x="2924175" y="3205163"/>
          <p14:tracePt t="51545" x="2914650" y="3181350"/>
          <p14:tracePt t="51561" x="2900363" y="3148013"/>
          <p14:tracePt t="51563" x="2900363" y="3133725"/>
          <p14:tracePt t="51578" x="2900363" y="3081338"/>
          <p14:tracePt t="51595" x="2909888" y="3038475"/>
          <p14:tracePt t="51611" x="2919413" y="3000375"/>
          <p14:tracePt t="51628" x="2938463" y="2981325"/>
          <p14:tracePt t="51645" x="2967038" y="2947988"/>
          <p14:tracePt t="51661" x="3000375" y="2933700"/>
          <p14:tracePt t="51678" x="3028950" y="2924175"/>
          <p14:tracePt t="51695" x="3086100" y="2928938"/>
          <p14:tracePt t="51711" x="3124200" y="2947988"/>
          <p14:tracePt t="51728" x="3148013" y="2962275"/>
          <p14:tracePt t="51745" x="3157538" y="2971800"/>
          <p14:tracePt t="51762" x="3176588" y="2995613"/>
          <p14:tracePt t="51778" x="3186113" y="3005138"/>
          <p14:tracePt t="51795" x="3200400" y="3019425"/>
          <p14:tracePt t="51811" x="3209925" y="3033713"/>
          <p14:tracePt t="51828" x="3219450" y="3048000"/>
          <p14:tracePt t="51845" x="3219450" y="3052763"/>
          <p14:tracePt t="51862" x="3219450" y="3062288"/>
          <p14:tracePt t="51878" x="3224213" y="3067050"/>
          <p14:tracePt t="51895" x="3233738" y="3081338"/>
          <p14:tracePt t="51911" x="3238500" y="3095625"/>
          <p14:tracePt t="51928" x="3248025" y="3109913"/>
          <p14:tracePt t="51945" x="3257550" y="3119438"/>
          <p14:tracePt t="51961" x="3257550" y="3124200"/>
          <p14:tracePt t="51978" x="3257550" y="3128963"/>
          <p14:tracePt t="51995" x="3257550" y="3133725"/>
          <p14:tracePt t="52011" x="3257550" y="3138488"/>
          <p14:tracePt t="52045" x="3257550" y="3157538"/>
          <p14:tracePt t="52061" x="3257550" y="3171825"/>
          <p14:tracePt t="52063" x="3257550" y="3176588"/>
          <p14:tracePt t="52078" x="3238500" y="3195638"/>
          <p14:tracePt t="52095" x="3214688" y="3219450"/>
          <p14:tracePt t="52111" x="3162300" y="3248025"/>
          <p14:tracePt t="52128" x="3062288" y="3271838"/>
          <p14:tracePt t="52145" x="3014663" y="3276600"/>
          <p14:tracePt t="52161" x="2962275" y="3276600"/>
          <p14:tracePt t="52178" x="2919413" y="3262313"/>
          <p14:tracePt t="52195" x="2876550" y="3233738"/>
          <p14:tracePt t="52211" x="2852738" y="3209925"/>
          <p14:tracePt t="52228" x="2838450" y="3186113"/>
          <p14:tracePt t="52245" x="2819400" y="3152775"/>
          <p14:tracePt t="52261" x="2805113" y="3119438"/>
          <p14:tracePt t="52278" x="2805113" y="3076575"/>
          <p14:tracePt t="52295" x="2805113" y="3028950"/>
          <p14:tracePt t="52311" x="2814638" y="2986088"/>
          <p14:tracePt t="52328" x="2838450" y="2943225"/>
          <p14:tracePt t="52345" x="2847975" y="2928938"/>
          <p14:tracePt t="52361" x="2876550" y="2914650"/>
          <p14:tracePt t="52378" x="2933700" y="2905125"/>
          <p14:tracePt t="52395" x="2976563" y="2905125"/>
          <p14:tracePt t="52411" x="3019425" y="2909888"/>
          <p14:tracePt t="52428" x="3062288" y="2933700"/>
          <p14:tracePt t="52445" x="3105150" y="2962275"/>
          <p14:tracePt t="52461" x="3128963" y="2971800"/>
          <p14:tracePt t="52478" x="3138488" y="2990850"/>
          <p14:tracePt t="52495" x="3148013" y="3005138"/>
          <p14:tracePt t="52511" x="3162300" y="3019425"/>
          <p14:tracePt t="52528" x="3171825" y="3024188"/>
          <p14:tracePt t="52545" x="3171825" y="3033713"/>
          <p14:tracePt t="52562" x="3171825" y="3043238"/>
          <p14:tracePt t="52578" x="3171825" y="3052763"/>
          <p14:tracePt t="52650" x="3171825" y="3057525"/>
          <p14:tracePt t="52665" x="3171825" y="3062288"/>
          <p14:tracePt t="52672" x="3176588" y="3062288"/>
          <p14:tracePt t="52680" x="3176588" y="3071813"/>
          <p14:tracePt t="52695" x="3176588" y="3114675"/>
          <p14:tracePt t="52711" x="3176588" y="3195638"/>
          <p14:tracePt t="52728" x="3171825" y="3267075"/>
          <p14:tracePt t="52745" x="3157538" y="3309938"/>
          <p14:tracePt t="52761" x="3128963" y="3357563"/>
          <p14:tracePt t="52778" x="3105150" y="3381375"/>
          <p14:tracePt t="52795" x="3057525" y="3405188"/>
          <p14:tracePt t="52811" x="2957513" y="3443288"/>
          <p14:tracePt t="52828" x="2905125" y="3457575"/>
          <p14:tracePt t="52845" x="2862263" y="3462338"/>
          <p14:tracePt t="52862" x="2819400" y="3476625"/>
          <p14:tracePt t="52878" x="2757488" y="3476625"/>
          <p14:tracePt t="52895" x="2714625" y="3476625"/>
          <p14:tracePt t="52912" x="2671763" y="3476625"/>
          <p14:tracePt t="52928" x="2624138" y="3476625"/>
          <p14:tracePt t="52945" x="2562225" y="3476625"/>
          <p14:tracePt t="52961" x="2528888" y="3467100"/>
          <p14:tracePt t="52978" x="2486025" y="3467100"/>
          <p14:tracePt t="52995" x="2443163" y="3467100"/>
          <p14:tracePt t="53011" x="2371725" y="3467100"/>
          <p14:tracePt t="53028" x="2324100" y="3467100"/>
          <p14:tracePt t="53045" x="2281238" y="3471863"/>
          <p14:tracePt t="53062" x="2219325" y="3481388"/>
          <p14:tracePt t="53078" x="2181225" y="3486150"/>
          <p14:tracePt t="53095" x="2162175" y="3500438"/>
          <p14:tracePt t="53112" x="2143125" y="3505200"/>
          <p14:tracePt t="53128" x="2133600" y="3509963"/>
          <p14:tracePt t="53400" x="2124075" y="3524250"/>
          <p14:tracePt t="53408" x="2109788" y="3552825"/>
          <p14:tracePt t="53414" x="2095500" y="3590925"/>
          <p14:tracePt t="53429" x="2066925" y="3652838"/>
          <p14:tracePt t="53445" x="2038350" y="3738563"/>
          <p14:tracePt t="53462" x="2024063" y="3814763"/>
          <p14:tracePt t="53495" x="2000250" y="3952875"/>
          <p14:tracePt t="53528" x="2005013" y="4176713"/>
          <p14:tracePt t="53545" x="2014538" y="4257675"/>
          <p14:tracePt t="53561" x="2033588" y="4343400"/>
          <p14:tracePt t="53578" x="2057400" y="4429125"/>
          <p14:tracePt t="53595" x="2081213" y="4514850"/>
          <p14:tracePt t="53611" x="2109788" y="4600575"/>
          <p14:tracePt t="53628" x="2157413" y="4714875"/>
          <p14:tracePt t="53645" x="2181225" y="4757738"/>
          <p14:tracePt t="53661" x="2200275" y="4791075"/>
          <p14:tracePt t="53678" x="2233613" y="4824413"/>
          <p14:tracePt t="53695" x="2266950" y="4857750"/>
          <p14:tracePt t="53711" x="2314575" y="4905375"/>
          <p14:tracePt t="53729" x="2362200" y="4938713"/>
          <p14:tracePt t="53746" x="2424113" y="4976813"/>
          <p14:tracePt t="53762" x="2471738" y="4995863"/>
          <p14:tracePt t="53779" x="2514600" y="5010150"/>
          <p14:tracePt t="53795" x="2566988" y="5014913"/>
          <p14:tracePt t="53812" x="2633663" y="5000625"/>
          <p14:tracePt t="53829" x="2700338" y="4972050"/>
          <p14:tracePt t="53845" x="2776538" y="4933950"/>
          <p14:tracePt t="53862" x="2905125" y="4862513"/>
          <p14:tracePt t="53878" x="2986088" y="4800600"/>
          <p14:tracePt t="53895" x="3057525" y="4719638"/>
          <p14:tracePt t="53912" x="3133725" y="4619625"/>
          <p14:tracePt t="53929" x="3200400" y="4510088"/>
          <p14:tracePt t="53945" x="3238500" y="4433888"/>
          <p14:tracePt t="53962" x="3271838" y="4357688"/>
          <p14:tracePt t="53978" x="3286125" y="4224338"/>
          <p14:tracePt t="53995" x="3276600" y="4052888"/>
          <p14:tracePt t="54011" x="3252788" y="3967163"/>
          <p14:tracePt t="54028" x="3214688" y="3871913"/>
          <p14:tracePt t="54045" x="3176588" y="3795713"/>
          <p14:tracePt t="54061" x="3124200" y="3709988"/>
          <p14:tracePt t="54078" x="3095625" y="3671888"/>
          <p14:tracePt t="54095" x="3062288" y="3638550"/>
          <p14:tracePt t="54111" x="2995613" y="3586163"/>
          <p14:tracePt t="54128" x="2957513" y="3562350"/>
          <p14:tracePt t="54145" x="2928938" y="3543300"/>
          <p14:tracePt t="54161" x="2900363" y="3529013"/>
          <p14:tracePt t="54178" x="2833688" y="3500438"/>
          <p14:tracePt t="54195" x="2790825" y="3481388"/>
          <p14:tracePt t="54211" x="2728913" y="3462338"/>
          <p14:tracePt t="54228" x="2652713" y="3429000"/>
          <p14:tracePt t="54245" x="2571750" y="3405188"/>
          <p14:tracePt t="54261" x="2519363" y="3386138"/>
          <p14:tracePt t="54279" x="2486025" y="3376613"/>
          <p14:tracePt t="54296" x="2424113" y="3367088"/>
          <p14:tracePt t="54312" x="2381250" y="3367088"/>
          <p14:tracePt t="54329" x="2333625" y="3381375"/>
          <p14:tracePt t="54345" x="2281238" y="3400425"/>
          <p14:tracePt t="54362" x="2214563" y="3438525"/>
          <p14:tracePt t="54379" x="2157413" y="3471863"/>
          <p14:tracePt t="54395" x="2109788" y="3533775"/>
          <p14:tracePt t="54411" x="2038350" y="3643313"/>
          <p14:tracePt t="54428" x="1966913" y="3781425"/>
          <p14:tracePt t="54445" x="1938338" y="3833813"/>
          <p14:tracePt t="54462" x="1909763" y="3900488"/>
          <p14:tracePt t="54478" x="1895475" y="3986213"/>
          <p14:tracePt t="54495" x="1871663" y="4143375"/>
          <p14:tracePt t="54511" x="1871663" y="4233863"/>
          <p14:tracePt t="54528" x="1871663" y="4305300"/>
          <p14:tracePt t="54545" x="1881188" y="4443413"/>
          <p14:tracePt t="54561" x="1905000" y="4538663"/>
          <p14:tracePt t="54578" x="1919288" y="4610100"/>
          <p14:tracePt t="54595" x="1924050" y="4662488"/>
          <p14:tracePt t="54611" x="1943100" y="4710113"/>
          <p14:tracePt t="54628" x="1962150" y="4733925"/>
          <p14:tracePt t="54644" x="1981200" y="4762500"/>
          <p14:tracePt t="54661" x="2005013" y="4800600"/>
          <p14:tracePt t="54678" x="2057400" y="4867275"/>
          <p14:tracePt t="54695" x="2095500" y="4900613"/>
          <p14:tracePt t="54711" x="2143125" y="4933950"/>
          <p14:tracePt t="54728" x="2171700" y="4957763"/>
          <p14:tracePt t="54744" x="2233613" y="4976813"/>
          <p14:tracePt t="54762" x="2276475" y="4981575"/>
          <p14:tracePt t="54779" x="2319338" y="4981575"/>
          <p14:tracePt t="54796" x="2424113" y="4943475"/>
          <p14:tracePt t="54812" x="2486025" y="4914900"/>
          <p14:tracePt t="54829" x="2552700" y="4876800"/>
          <p14:tracePt t="54845" x="2619375" y="4848225"/>
          <p14:tracePt t="54862" x="2695575" y="4791075"/>
          <p14:tracePt t="54878" x="2738438" y="4767263"/>
          <p14:tracePt t="54895" x="2795588" y="4724400"/>
          <p14:tracePt t="54913" x="2862263" y="4672013"/>
          <p14:tracePt t="54929" x="2900363" y="4633913"/>
          <p14:tracePt t="54945" x="2933700" y="4586288"/>
          <p14:tracePt t="54962" x="2971800" y="4552950"/>
          <p14:tracePt t="54979" x="3009900" y="4495800"/>
          <p14:tracePt t="54995" x="3033713" y="4467225"/>
          <p14:tracePt t="55012" x="3048000" y="4429125"/>
          <p14:tracePt t="55029" x="3067050" y="4386263"/>
          <p14:tracePt t="55045" x="3095625" y="4252913"/>
          <p14:tracePt t="55062" x="3105150" y="4186238"/>
          <p14:tracePt t="55078" x="3100388" y="4124325"/>
          <p14:tracePt t="55095" x="3095625" y="4081463"/>
          <p14:tracePt t="55111" x="3071813" y="4010025"/>
          <p14:tracePt t="55128" x="3048000" y="3948113"/>
          <p14:tracePt t="55144" x="3024188" y="3862388"/>
          <p14:tracePt t="55163" x="2995613" y="3762375"/>
          <p14:tracePt t="55178" x="2976563" y="3714750"/>
          <p14:tracePt t="55195" x="2957513" y="3686175"/>
          <p14:tracePt t="55212" x="2952750" y="3662363"/>
          <p14:tracePt t="55229" x="2938463" y="3643313"/>
          <p14:tracePt t="55245" x="2924175" y="3629025"/>
          <p14:tracePt t="55261" x="2914650" y="3609975"/>
          <p14:tracePt t="55278" x="2905125" y="3600450"/>
          <p14:tracePt t="55295" x="2886075" y="3581400"/>
          <p14:tracePt t="55311" x="2871788" y="3557588"/>
          <p14:tracePt t="55328" x="2857500" y="3533775"/>
          <p14:tracePt t="55345" x="2833688" y="3509963"/>
          <p14:tracePt t="55361" x="2790825" y="3476625"/>
          <p14:tracePt t="55378" x="2757488" y="3452813"/>
          <p14:tracePt t="55395" x="2724150" y="3424238"/>
          <p14:tracePt t="55412" x="2671763" y="3400425"/>
          <p14:tracePt t="55428" x="2643188" y="3390900"/>
          <p14:tracePt t="55444" x="2605088" y="3371850"/>
          <p14:tracePt t="55461" x="2576513" y="3367088"/>
          <p14:tracePt t="55478" x="2538413" y="3352800"/>
          <p14:tracePt t="55494" x="2509838" y="3352800"/>
          <p14:tracePt t="55511" x="2486025" y="3352800"/>
          <p14:tracePt t="55528" x="2466975" y="3352800"/>
          <p14:tracePt t="55544" x="2424113" y="3362325"/>
          <p14:tracePt t="55561" x="2395538" y="3367088"/>
          <p14:tracePt t="55578" x="2362200" y="3376613"/>
          <p14:tracePt t="55594" x="2324100" y="3395663"/>
          <p14:tracePt t="55611" x="2281238" y="3419475"/>
          <p14:tracePt t="55628" x="2252663" y="3443288"/>
          <p14:tracePt t="55645" x="2219325" y="3467100"/>
          <p14:tracePt t="55661" x="2185988" y="3500438"/>
          <p14:tracePt t="55678" x="2162175" y="3524250"/>
          <p14:tracePt t="55694" x="2138363" y="3538538"/>
          <p14:tracePt t="55711" x="2114550" y="3562350"/>
          <p14:tracePt t="55728" x="2076450" y="3643313"/>
          <p14:tracePt t="55745" x="2043113" y="3743325"/>
          <p14:tracePt t="55761" x="2028825" y="3833813"/>
          <p14:tracePt t="55778" x="2019300" y="3886200"/>
          <p14:tracePt t="55794" x="2019300" y="3967163"/>
          <p14:tracePt t="55811" x="2024063" y="4081463"/>
          <p14:tracePt t="55828" x="2038350" y="4219575"/>
          <p14:tracePt t="55845" x="2057400" y="4357688"/>
          <p14:tracePt t="55862" x="2076450" y="4419600"/>
          <p14:tracePt t="55879" x="2100263" y="4481513"/>
          <p14:tracePt t="55895" x="2114550" y="4557713"/>
          <p14:tracePt t="55911" x="2143125" y="4657725"/>
          <p14:tracePt t="55928" x="2171700" y="4710113"/>
          <p14:tracePt t="55945" x="2190750" y="4748213"/>
          <p14:tracePt t="55961" x="2205038" y="4772025"/>
          <p14:tracePt t="55978" x="2233613" y="4805363"/>
          <p14:tracePt t="55995" x="2257425" y="4829175"/>
          <p14:tracePt t="56011" x="2290763" y="4843463"/>
          <p14:tracePt t="56028" x="2319338" y="4857750"/>
          <p14:tracePt t="56045" x="2366963" y="4876800"/>
          <p14:tracePt t="56061" x="2409825" y="4891088"/>
          <p14:tracePt t="56078" x="2462213" y="4891088"/>
          <p14:tracePt t="56095" x="2543175" y="4891088"/>
          <p14:tracePt t="56111" x="2600325" y="4891088"/>
          <p14:tracePt t="56128" x="2652713" y="4881563"/>
          <p14:tracePt t="56144" x="2705100" y="4876800"/>
          <p14:tracePt t="56161" x="2767013" y="4857750"/>
          <p14:tracePt t="56178" x="2809875" y="4838700"/>
          <p14:tracePt t="56194" x="2857500" y="4805363"/>
          <p14:tracePt t="56211" x="2914650" y="4762500"/>
          <p14:tracePt t="56228" x="2995613" y="4672013"/>
          <p14:tracePt t="56244" x="3048000" y="4614863"/>
          <p14:tracePt t="56261" x="3081338" y="4576763"/>
          <p14:tracePt t="56278" x="3128963" y="4491038"/>
          <p14:tracePt t="56294" x="3152775" y="4429125"/>
          <p14:tracePt t="56311" x="3176588" y="4319588"/>
          <p14:tracePt t="56328" x="3181350" y="4229100"/>
          <p14:tracePt t="56344" x="3181350" y="4124325"/>
          <p14:tracePt t="56362" x="3181350" y="4067175"/>
          <p14:tracePt t="56378" x="3162300" y="3976688"/>
          <p14:tracePt t="56396" x="3133725" y="3881438"/>
          <p14:tracePt t="56411" x="3090863" y="3786188"/>
          <p14:tracePt t="56428" x="3062288" y="3738563"/>
          <p14:tracePt t="56444" x="3048000" y="3709988"/>
          <p14:tracePt t="56461" x="3019425" y="3681413"/>
          <p14:tracePt t="56478" x="2986088" y="3643313"/>
          <p14:tracePt t="56495" x="2962275" y="3614738"/>
          <p14:tracePt t="56511" x="2938463" y="3576638"/>
          <p14:tracePt t="56528" x="2900363" y="3533775"/>
          <p14:tracePt t="56544" x="2867025" y="3500438"/>
          <p14:tracePt t="56561" x="2843213" y="3471863"/>
          <p14:tracePt t="56578" x="2800350" y="3438525"/>
          <p14:tracePt t="56594" x="2724150" y="3390900"/>
          <p14:tracePt t="56611" x="2662238" y="3371850"/>
          <p14:tracePt t="56628" x="2614613" y="3352800"/>
          <p14:tracePt t="56644" x="2571750" y="3348038"/>
          <p14:tracePt t="56661" x="2524125" y="3333750"/>
          <p14:tracePt t="56678" x="2495550" y="3333750"/>
          <p14:tracePt t="56694" x="2452688" y="3333750"/>
          <p14:tracePt t="56711" x="2390775" y="3348038"/>
          <p14:tracePt t="56728" x="2347913" y="3367088"/>
          <p14:tracePt t="56744" x="2309813" y="3390900"/>
          <p14:tracePt t="56761" x="2271713" y="3429000"/>
          <p14:tracePt t="56778" x="2200275" y="3500438"/>
          <p14:tracePt t="56794" x="2157413" y="3548063"/>
          <p14:tracePt t="56811" x="2119313" y="3586163"/>
          <p14:tracePt t="56828" x="2071688" y="3667125"/>
          <p14:tracePt t="56845" x="2014538" y="3833813"/>
          <p14:tracePt t="56861" x="1990725" y="3929063"/>
          <p14:tracePt t="56878" x="1981200" y="3976688"/>
          <p14:tracePt t="56895" x="1971675" y="4057650"/>
          <p14:tracePt t="56911" x="1962150" y="4229100"/>
          <p14:tracePt t="56928" x="1966913" y="4343400"/>
          <p14:tracePt t="56945" x="1976438" y="4414838"/>
          <p14:tracePt t="56962" x="1990725" y="4529138"/>
          <p14:tracePt t="56978" x="2014538" y="4648200"/>
          <p14:tracePt t="56995" x="2038350" y="4762500"/>
          <p14:tracePt t="57011" x="2052638" y="4814888"/>
          <p14:tracePt t="57028" x="2076450" y="4876800"/>
          <p14:tracePt t="57044" x="2095500" y="4900613"/>
          <p14:tracePt t="57061" x="2109788" y="4919663"/>
          <p14:tracePt t="57078" x="2124075" y="4933950"/>
          <p14:tracePt t="57094" x="2171700" y="4972050"/>
          <p14:tracePt t="57111" x="2209800" y="4995863"/>
          <p14:tracePt t="57128" x="2247900" y="5014913"/>
          <p14:tracePt t="57145" x="2295525" y="5033963"/>
          <p14:tracePt t="57161" x="2328863" y="5043488"/>
          <p14:tracePt t="57178" x="2366963" y="5043488"/>
          <p14:tracePt t="57195" x="2400300" y="5043488"/>
          <p14:tracePt t="57211" x="2471738" y="5038725"/>
          <p14:tracePt t="57228" x="2514600" y="5024438"/>
          <p14:tracePt t="57244" x="2566988" y="5010150"/>
          <p14:tracePt t="57261" x="2600325" y="5000625"/>
          <p14:tracePt t="57278" x="2667000" y="4967288"/>
          <p14:tracePt t="57295" x="2705100" y="4933950"/>
          <p14:tracePt t="57312" x="2757488" y="4876800"/>
          <p14:tracePt t="57328" x="2819400" y="4800600"/>
          <p14:tracePt t="57344" x="2900363" y="4672013"/>
          <p14:tracePt t="57361" x="2943225" y="4614863"/>
          <p14:tracePt t="57378" x="2981325" y="4533900"/>
          <p14:tracePt t="57395" x="3038475" y="4391025"/>
          <p14:tracePt t="57411" x="3062288" y="4295775"/>
          <p14:tracePt t="57428" x="3067050" y="4224338"/>
          <p14:tracePt t="57444" x="3067050" y="4167188"/>
          <p14:tracePt t="57461" x="3067050" y="4052888"/>
          <p14:tracePt t="57478" x="3057525" y="3948113"/>
          <p14:tracePt t="57494" x="3033713" y="3862388"/>
          <p14:tracePt t="57511" x="3019425" y="3800475"/>
          <p14:tracePt t="57528" x="2995613" y="3733800"/>
          <p14:tracePt t="57544" x="2976563" y="3695700"/>
          <p14:tracePt t="57561" x="2957513" y="3657600"/>
          <p14:tracePt t="57578" x="2933700" y="3595688"/>
          <p14:tracePt t="57594" x="2914650" y="3557588"/>
          <p14:tracePt t="57611" x="2886075" y="3500438"/>
          <p14:tracePt t="57628" x="2867025" y="3471863"/>
          <p14:tracePt t="57644" x="2833688" y="3429000"/>
          <p14:tracePt t="57661" x="2809875" y="3414713"/>
          <p14:tracePt t="57678" x="2786063" y="3390900"/>
          <p14:tracePt t="57694" x="2747963" y="3371850"/>
          <p14:tracePt t="57711" x="2686050" y="3343275"/>
          <p14:tracePt t="57728" x="2633663" y="3324225"/>
          <p14:tracePt t="57744" x="2590800" y="3319463"/>
          <p14:tracePt t="57761" x="2547938" y="3314700"/>
          <p14:tracePt t="57778" x="2486025" y="3314700"/>
          <p14:tracePt t="57794" x="2433638" y="3314700"/>
          <p14:tracePt t="57811" x="2376488" y="3314700"/>
          <p14:tracePt t="57828" x="2300288" y="3328988"/>
          <p14:tracePt t="57844" x="2252663" y="3348038"/>
          <p14:tracePt t="57861" x="2200275" y="3381375"/>
          <p14:tracePt t="57878" x="2162175" y="3419475"/>
          <p14:tracePt t="57894" x="2076450" y="3519488"/>
          <p14:tracePt t="57911" x="2033588" y="3586163"/>
          <p14:tracePt t="57928" x="1995488" y="3662363"/>
          <p14:tracePt t="57944" x="1952625" y="3762375"/>
          <p14:tracePt t="57961" x="1905000" y="3948113"/>
          <p14:tracePt t="57978" x="1895475" y="4038600"/>
          <p14:tracePt t="57995" x="1885950" y="4100513"/>
          <p14:tracePt t="58011" x="1890713" y="4200525"/>
          <p14:tracePt t="58028" x="1924050" y="4395788"/>
          <p14:tracePt t="58044" x="1957388" y="4510088"/>
          <p14:tracePt t="58061" x="1995488" y="4586288"/>
          <p14:tracePt t="58078" x="2057400" y="4752975"/>
          <p14:tracePt t="58094" x="2105025" y="4852988"/>
          <p14:tracePt t="58111" x="2143125" y="4919663"/>
          <p14:tracePt t="58128" x="2166938" y="4967288"/>
          <p14:tracePt t="58144" x="2209800" y="5014913"/>
          <p14:tracePt t="58161" x="2257425" y="5038725"/>
          <p14:tracePt t="58178" x="2319338" y="5062538"/>
          <p14:tracePt t="58194" x="2371725" y="5072063"/>
          <p14:tracePt t="58211" x="2486025" y="5076825"/>
          <p14:tracePt t="58228" x="2581275" y="5062538"/>
          <p14:tracePt t="58244" x="2690813" y="5019675"/>
          <p14:tracePt t="58261" x="2828925" y="4924425"/>
          <p14:tracePt t="58278" x="2909888" y="4848225"/>
          <p14:tracePt t="58294" x="2990850" y="4776788"/>
          <p14:tracePt t="58311" x="3052763" y="4714875"/>
          <p14:tracePt t="58328" x="3152775" y="4567238"/>
          <p14:tracePt t="58344" x="3224213" y="4424363"/>
          <p14:tracePt t="58361" x="3257550" y="4314825"/>
          <p14:tracePt t="58378" x="3257550" y="4214813"/>
          <p14:tracePt t="58394" x="3233738" y="3990975"/>
          <p14:tracePt t="58412" x="3190875" y="3881438"/>
          <p14:tracePt t="58428" x="3152775" y="3805238"/>
          <p14:tracePt t="58445" x="3090863" y="3729038"/>
          <p14:tracePt t="58461" x="3028950" y="3676650"/>
          <p14:tracePt t="58478" x="2952750" y="3609975"/>
          <p14:tracePt t="58494" x="2852738" y="3552825"/>
          <p14:tracePt t="58511" x="2738438" y="3500438"/>
          <p14:tracePt t="58528" x="2671763" y="3471863"/>
          <p14:tracePt t="58544" x="2619375" y="3457575"/>
          <p14:tracePt t="58561" x="2566988" y="3448050"/>
          <p14:tracePt t="58562" x="2543175" y="3448050"/>
          <p14:tracePt t="58578" x="2495550" y="3448050"/>
          <p14:tracePt t="58594" x="2443163" y="3448050"/>
          <p14:tracePt t="58611" x="2390775" y="3467100"/>
          <p14:tracePt t="58628" x="2343150" y="3495675"/>
          <p14:tracePt t="58644" x="2281238" y="3538538"/>
          <p14:tracePt t="58661" x="2247900" y="3562350"/>
          <p14:tracePt t="58678" x="2209800" y="3595688"/>
          <p14:tracePt t="58694" x="2147888" y="3719513"/>
          <p14:tracePt t="58711" x="2105025" y="3857625"/>
          <p14:tracePt t="58728" x="2081213" y="3952875"/>
          <p14:tracePt t="58744" x="2066925" y="4014788"/>
          <p14:tracePt t="58761" x="2052638" y="4133850"/>
          <p14:tracePt t="58778" x="2052638" y="4224338"/>
          <p14:tracePt t="58794" x="2057400" y="4314825"/>
          <p14:tracePt t="58811" x="2071688" y="4386263"/>
          <p14:tracePt t="58828" x="2095500" y="4457700"/>
          <p14:tracePt t="58844" x="2114550" y="4505325"/>
          <p14:tracePt t="58861" x="2128838" y="4548188"/>
          <p14:tracePt t="58878" x="2152650" y="4610100"/>
          <p14:tracePt t="58894" x="2166938" y="4638675"/>
          <p14:tracePt t="58911" x="2176463" y="4686300"/>
          <p14:tracePt t="58928" x="2190750" y="4714875"/>
          <p14:tracePt t="58944" x="2205038" y="4748213"/>
          <p14:tracePt t="58961" x="2224088" y="4772025"/>
          <p14:tracePt t="58977" x="2233613" y="4786313"/>
          <p14:tracePt t="58994" x="2247900" y="4800600"/>
          <p14:tracePt t="59011" x="2266950" y="4814888"/>
          <p14:tracePt t="59027" x="2276475" y="4824413"/>
          <p14:tracePt t="59044" x="2300288" y="4829175"/>
          <p14:tracePt t="59061" x="2319338" y="4833938"/>
          <p14:tracePt t="59062" x="2333625" y="4838700"/>
          <p14:tracePt t="59078" x="2352675" y="4848225"/>
          <p14:tracePt t="59094" x="2376488" y="4857750"/>
          <p14:tracePt t="59111" x="2390775" y="4862513"/>
          <p14:tracePt t="59128" x="2424113" y="4867275"/>
          <p14:tracePt t="59144" x="2452688" y="4867275"/>
          <p14:tracePt t="59161" x="2495550" y="4876800"/>
          <p14:tracePt t="59177" x="2547938" y="4876800"/>
          <p14:tracePt t="59194" x="2619375" y="4872038"/>
          <p14:tracePt t="59211" x="2671763" y="4862513"/>
          <p14:tracePt t="59227" x="2719388" y="4848225"/>
          <p14:tracePt t="59244" x="2752725" y="4833938"/>
          <p14:tracePt t="59261" x="2809875" y="4795838"/>
          <p14:tracePt t="59278" x="2852738" y="4748213"/>
          <p14:tracePt t="59294" x="2905125" y="4681538"/>
          <p14:tracePt t="59311" x="2938463" y="4624388"/>
          <p14:tracePt t="59327" x="2990850" y="4538663"/>
          <p14:tracePt t="59344" x="3019425" y="4462463"/>
          <p14:tracePt t="59361" x="3052763" y="4367213"/>
          <p14:tracePt t="59378" x="3076575" y="4205288"/>
          <p14:tracePt t="59394" x="3081338" y="4133850"/>
          <p14:tracePt t="59411" x="3095625" y="4062413"/>
          <p14:tracePt t="59428" x="3105150" y="4005263"/>
          <p14:tracePt t="59444" x="3109913" y="3890963"/>
          <p14:tracePt t="59461" x="3109913" y="3819525"/>
          <p14:tracePt t="59478" x="3105150" y="3762375"/>
          <p14:tracePt t="59495" x="3076575" y="3700463"/>
          <p14:tracePt t="59511" x="3067050" y="3662363"/>
          <p14:tracePt t="59528" x="3048000" y="3633788"/>
          <p14:tracePt t="59544" x="3028950" y="3590925"/>
          <p14:tracePt t="59561" x="2990850" y="3514725"/>
          <p14:tracePt t="59577" x="2952750" y="3448050"/>
          <p14:tracePt t="59594" x="2919413" y="3409950"/>
          <p14:tracePt t="59611" x="2895600" y="3376613"/>
          <p14:tracePt t="59627" x="2838450" y="3328988"/>
          <p14:tracePt t="59644" x="2790825" y="3305175"/>
          <p14:tracePt t="59661" x="2719388" y="3281363"/>
          <p14:tracePt t="59678" x="2657475" y="3276600"/>
          <p14:tracePt t="59694" x="2576513" y="3276600"/>
          <p14:tracePt t="59711" x="2514600" y="3286125"/>
          <p14:tracePt t="59728" x="2452688" y="3305175"/>
          <p14:tracePt t="59744" x="2357438" y="3362325"/>
          <p14:tracePt t="59761" x="2300288" y="3433763"/>
          <p14:tracePt t="59777" x="2238375" y="3505200"/>
          <p14:tracePt t="59794" x="2200275" y="3552825"/>
          <p14:tracePt t="59811" x="2147888" y="3619500"/>
          <p14:tracePt t="59827" x="2114550" y="3695700"/>
          <p14:tracePt t="59844" x="2081213" y="3810000"/>
          <p14:tracePt t="59861" x="2057400" y="3914775"/>
          <p14:tracePt t="59878" x="2043113" y="4010025"/>
          <p14:tracePt t="59894" x="2038350" y="4081463"/>
          <p14:tracePt t="59911" x="2038350" y="4181475"/>
          <p14:tracePt t="59928" x="2047875" y="4286250"/>
          <p14:tracePt t="59944" x="2062163" y="4381500"/>
          <p14:tracePt t="59961" x="2090738" y="4448175"/>
          <p14:tracePt t="59977" x="2119313" y="4524375"/>
          <p14:tracePt t="59994" x="2181225" y="4629150"/>
          <p14:tracePt t="60011" x="2228850" y="4705350"/>
          <p14:tracePt t="60028" x="2262188" y="4748213"/>
          <p14:tracePt t="60044" x="2286000" y="4781550"/>
          <p14:tracePt t="60061" x="2328863" y="4819650"/>
          <p14:tracePt t="60077" x="2357438" y="4843463"/>
          <p14:tracePt t="60094" x="2390775" y="4862513"/>
          <p14:tracePt t="60111" x="2424113" y="4881563"/>
          <p14:tracePt t="60127" x="2486025" y="4895850"/>
          <p14:tracePt t="60144" x="2538413" y="4895850"/>
          <p14:tracePt t="60161" x="2595563" y="4895850"/>
          <p14:tracePt t="60178" x="2657475" y="4886325"/>
          <p14:tracePt t="60194" x="2733675" y="4862513"/>
          <p14:tracePt t="60211" x="2781300" y="4848225"/>
          <p14:tracePt t="60228" x="2824163" y="4833938"/>
          <p14:tracePt t="60244" x="2881313" y="4795838"/>
          <p14:tracePt t="60261" x="2909888" y="4772025"/>
          <p14:tracePt t="60277" x="2947988" y="4733925"/>
          <p14:tracePt t="60294" x="2981325" y="4700588"/>
          <p14:tracePt t="60311" x="3038475" y="4633913"/>
          <p14:tracePt t="60327" x="3095625" y="4557713"/>
          <p14:tracePt t="60344" x="3157538" y="4424363"/>
          <p14:tracePt t="60361" x="3190875" y="4286250"/>
          <p14:tracePt t="60377" x="3224213" y="4133850"/>
          <p14:tracePt t="60394" x="3219450" y="4043363"/>
          <p14:tracePt t="60411" x="3205163" y="3938588"/>
          <p14:tracePt t="60428" x="3157538" y="3795713"/>
          <p14:tracePt t="60444" x="3119438" y="3729038"/>
          <p14:tracePt t="60461" x="3081338" y="3671888"/>
          <p14:tracePt t="60477" x="3043238" y="3633788"/>
          <p14:tracePt t="60494" x="2962275" y="3543300"/>
          <p14:tracePt t="60511" x="2890838" y="3481388"/>
          <p14:tracePt t="60528" x="2781300" y="3414713"/>
          <p14:tracePt t="60544" x="2662238" y="3362325"/>
          <p14:tracePt t="60561" x="2528888" y="3324225"/>
          <p14:tracePt t="60577" x="2447925" y="3314700"/>
          <p14:tracePt t="60594" x="2376488" y="3319463"/>
          <p14:tracePt t="60611" x="2276475" y="3352800"/>
          <p14:tracePt t="60627" x="2224088" y="3381375"/>
          <p14:tracePt t="60644" x="2190750" y="3405188"/>
          <p14:tracePt t="60661" x="2166938" y="3424238"/>
          <p14:tracePt t="60678" x="2147888" y="3438525"/>
          <p14:tracePt t="60694" x="2143125" y="3443288"/>
          <p14:tracePt t="60711" x="2133600" y="3448050"/>
          <p14:tracePt t="60728" x="2128838" y="3448050"/>
          <p14:tracePt t="60744" x="2119313" y="3448050"/>
          <p14:tracePt t="60761" x="2109788" y="3443288"/>
          <p14:tracePt t="60778" x="2071688" y="3371850"/>
          <p14:tracePt t="60795" x="2033588" y="3271838"/>
          <p14:tracePt t="60811" x="1924050" y="3024188"/>
          <p14:tracePt t="60827" x="1828800" y="2828925"/>
          <p14:tracePt t="60844" x="1738313" y="2652713"/>
          <p14:tracePt t="60861" x="1600200" y="2333625"/>
          <p14:tracePt t="60878" x="1552575" y="2205038"/>
          <p14:tracePt t="60894" x="1524000" y="2147888"/>
          <p14:tracePt t="60911" x="1504950" y="2109788"/>
          <p14:tracePt t="60927" x="1471613" y="2047875"/>
          <p14:tracePt t="60944" x="1462088" y="2024063"/>
          <p14:tracePt t="60961" x="1447800" y="2000250"/>
          <p14:tracePt t="60977" x="1443038" y="1985963"/>
          <p14:tracePt t="60994" x="1438275" y="1966913"/>
          <p14:tracePt t="61199" x="1395413" y="1962150"/>
          <p14:tracePt t="61207" x="1338263" y="1952625"/>
          <p14:tracePt t="61214" x="1276350" y="1933575"/>
          <p14:tracePt t="61227" x="1233488" y="1928813"/>
          <p14:tracePt t="61244" x="1133475" y="1914525"/>
          <p14:tracePt t="61261" x="1100138" y="1909763"/>
          <p14:tracePt t="61277" x="1076325" y="1909763"/>
          <p14:tracePt t="61294" x="1057275" y="1909763"/>
          <p14:tracePt t="61311" x="1052513" y="1909763"/>
          <p14:tracePt t="61327" x="1047750" y="1909763"/>
          <p14:tracePt t="61383" x="1052513" y="1909763"/>
          <p14:tracePt t="61390" x="1076325" y="1909763"/>
          <p14:tracePt t="61397" x="1119188" y="1909763"/>
          <p14:tracePt t="61411" x="1190625" y="1919288"/>
          <p14:tracePt t="61427" x="1414463" y="1943100"/>
          <p14:tracePt t="61444" x="1604963" y="1971675"/>
          <p14:tracePt t="61461" x="1795463" y="2000250"/>
          <p14:tracePt t="61478" x="2076450" y="2019300"/>
          <p14:tracePt t="61494" x="2271713" y="2024063"/>
          <p14:tracePt t="61511" x="2443163" y="2033588"/>
          <p14:tracePt t="61528" x="2576513" y="2043113"/>
          <p14:tracePt t="61544" x="2781300" y="2066925"/>
          <p14:tracePt t="61561" x="2876550" y="2090738"/>
          <p14:tracePt t="61577" x="2947988" y="2114550"/>
          <p14:tracePt t="61594" x="2990850" y="2119313"/>
          <p14:tracePt t="61611" x="3038475" y="2128838"/>
          <p14:tracePt t="61627" x="3062288" y="2128838"/>
          <p14:tracePt t="61644" x="3081338" y="2128838"/>
          <p14:tracePt t="61661" x="3105150" y="2128838"/>
          <p14:tracePt t="61677" x="3148013" y="2128838"/>
          <p14:tracePt t="61694" x="3176588" y="2128838"/>
          <p14:tracePt t="61711" x="3205163" y="2128838"/>
          <p14:tracePt t="61727" x="3238500" y="2128838"/>
          <p14:tracePt t="61745" x="3252788" y="2128838"/>
          <p14:tracePt t="61761" x="3262313" y="2128838"/>
          <p14:tracePt t="61777" x="3267075" y="2128838"/>
          <p14:tracePt t="61794" x="3276600" y="2128838"/>
          <p14:tracePt t="67724" x="3276600" y="2205038"/>
          <p14:tracePt t="67731" x="3271838" y="2281238"/>
          <p14:tracePt t="67744" x="3248025" y="2462213"/>
          <p14:tracePt t="67760" x="3186113" y="2738438"/>
          <p14:tracePt t="67778" x="3109913" y="2957513"/>
          <p14:tracePt t="67794" x="2967038" y="3300413"/>
          <p14:tracePt t="67827" x="2747963" y="3719513"/>
          <p14:tracePt t="67861" x="2605088" y="4010025"/>
          <p14:tracePt t="67878" x="2586038" y="4048125"/>
          <p14:tracePt t="67894" x="2566988" y="4071938"/>
          <p14:tracePt t="67910" x="2562225" y="4090988"/>
          <p14:tracePt t="67927" x="2552700" y="4105275"/>
          <p14:tracePt t="67944" x="2543175" y="4110038"/>
          <p14:tracePt t="67960" x="2533650" y="4114800"/>
          <p14:tracePt t="67977" x="2519363" y="4124325"/>
          <p14:tracePt t="67994" x="2476500" y="4129088"/>
          <p14:tracePt t="68010" x="2457450" y="4129088"/>
          <p14:tracePt t="68027" x="2433638" y="4129088"/>
          <p14:tracePt t="68044" x="2409825" y="4124325"/>
          <p14:tracePt t="68060" x="2390775" y="4114800"/>
          <p14:tracePt t="68077" x="2381250" y="4076700"/>
          <p14:tracePt t="68094" x="2352675" y="3990975"/>
          <p14:tracePt t="68110" x="2333625" y="3876675"/>
          <p14:tracePt t="68127" x="2328863" y="3824288"/>
          <p14:tracePt t="68144" x="2324100" y="3781425"/>
          <p14:tracePt t="68160" x="2309813" y="3738563"/>
          <p14:tracePt t="68177" x="2300288" y="3676650"/>
          <p14:tracePt t="68194" x="2286000" y="3648075"/>
          <p14:tracePt t="68210" x="2271713" y="3614738"/>
          <p14:tracePt t="68227" x="2257425" y="3590925"/>
          <p14:tracePt t="68244" x="2219325" y="3557588"/>
          <p14:tracePt t="68260" x="2181225" y="3533775"/>
          <p14:tracePt t="68277" x="2138363" y="3505200"/>
          <p14:tracePt t="68294" x="2066925" y="3486150"/>
          <p14:tracePt t="68310" x="2024063" y="3481388"/>
          <p14:tracePt t="68327" x="1985963" y="3490913"/>
          <p14:tracePt t="68344" x="1952625" y="3509963"/>
          <p14:tracePt t="68360" x="1900238" y="3567113"/>
          <p14:tracePt t="68377" x="1847850" y="3614738"/>
          <p14:tracePt t="68394" x="1814513" y="3662363"/>
          <p14:tracePt t="68410" x="1785938" y="3738563"/>
          <p14:tracePt t="68427" x="1733550" y="3924300"/>
          <p14:tracePt t="68443" x="1728788" y="4038600"/>
          <p14:tracePt t="68460" x="1728788" y="4110038"/>
          <p14:tracePt t="68477" x="1728788" y="4195763"/>
          <p14:tracePt t="68493" x="1762125" y="4414838"/>
          <p14:tracePt t="68510" x="1795463" y="4529138"/>
          <p14:tracePt t="68527" x="1828800" y="4605338"/>
          <p14:tracePt t="68544" x="1866900" y="4691063"/>
          <p14:tracePt t="68560" x="1895475" y="4729163"/>
          <p14:tracePt t="68577" x="1928813" y="4772025"/>
          <p14:tracePt t="68593" x="1971675" y="4805363"/>
          <p14:tracePt t="68610" x="2057400" y="4862513"/>
          <p14:tracePt t="68627" x="2143125" y="4886325"/>
          <p14:tracePt t="68644" x="2214563" y="4895850"/>
          <p14:tracePt t="68660" x="2286000" y="4900613"/>
          <p14:tracePt t="68677" x="2390775" y="4891088"/>
          <p14:tracePt t="68694" x="2452688" y="4872038"/>
          <p14:tracePt t="68710" x="2514600" y="4857750"/>
          <p14:tracePt t="68727" x="2619375" y="4814888"/>
          <p14:tracePt t="68744" x="2676525" y="4776788"/>
          <p14:tracePt t="68760" x="2752725" y="4729163"/>
          <p14:tracePt t="68777" x="2824163" y="4676775"/>
          <p14:tracePt t="68794" x="2947988" y="4533900"/>
          <p14:tracePt t="68810" x="3024188" y="4443413"/>
          <p14:tracePt t="68827" x="3076575" y="4386263"/>
          <p14:tracePt t="68844" x="3128963" y="4314825"/>
          <p14:tracePt t="68860" x="3186113" y="4219575"/>
          <p14:tracePt t="68877" x="3224213" y="4133850"/>
          <p14:tracePt t="68894" x="3257550" y="4038600"/>
          <p14:tracePt t="68910" x="3271838" y="3962400"/>
          <p14:tracePt t="68927" x="3271838" y="3829050"/>
          <p14:tracePt t="68944" x="3262313" y="3714750"/>
          <p14:tracePt t="68960" x="3243263" y="3600450"/>
          <p14:tracePt t="68977" x="3219450" y="3509963"/>
          <p14:tracePt t="68993" x="3190875" y="3471863"/>
          <p14:tracePt t="69011" x="3152775" y="3438525"/>
          <p14:tracePt t="69027" x="3114675" y="3400425"/>
          <p14:tracePt t="69044" x="3057525" y="3362325"/>
          <p14:tracePt t="69061" x="3028950" y="3338513"/>
          <p14:tracePt t="69077" x="3005138" y="3328988"/>
          <p14:tracePt t="69093" x="2981325" y="3314700"/>
          <p14:tracePt t="69110" x="2933700" y="3305175"/>
          <p14:tracePt t="69127" x="2905125" y="3295650"/>
          <p14:tracePt t="69143" x="2871788" y="3290888"/>
          <p14:tracePt t="69160" x="2809875" y="3276600"/>
          <p14:tracePt t="69177" x="2762250" y="3267075"/>
          <p14:tracePt t="69193" x="2728913" y="3262313"/>
          <p14:tracePt t="69210" x="2686050" y="3252788"/>
          <p14:tracePt t="69227" x="2643188" y="3248025"/>
          <p14:tracePt t="69243" x="2624138" y="3243263"/>
          <p14:tracePt t="69260" x="2600325" y="3243263"/>
          <p14:tracePt t="69277" x="2571750" y="3243263"/>
          <p14:tracePt t="69293" x="2519363" y="3257550"/>
          <p14:tracePt t="69310" x="2481263" y="3262313"/>
          <p14:tracePt t="69327" x="2438400" y="3276600"/>
          <p14:tracePt t="69344" x="2395538" y="3286125"/>
          <p14:tracePt t="69360" x="2328863" y="3314700"/>
          <p14:tracePt t="69377" x="2286000" y="3324225"/>
          <p14:tracePt t="69393" x="2257425" y="3338513"/>
          <p14:tracePt t="69410" x="2209800" y="3352800"/>
          <p14:tracePt t="69427" x="2181225" y="3367088"/>
          <p14:tracePt t="69443" x="2147888" y="3376613"/>
          <p14:tracePt t="69460" x="2119313" y="3390900"/>
          <p14:tracePt t="69477" x="2076450" y="3414713"/>
          <p14:tracePt t="69493" x="2052638" y="3433763"/>
          <p14:tracePt t="69510" x="2033588" y="3443288"/>
          <p14:tracePt t="69527" x="2009775" y="3462338"/>
          <p14:tracePt t="69543" x="1971675" y="3495675"/>
          <p14:tracePt t="69560" x="1947863" y="3529013"/>
          <p14:tracePt t="69577" x="1924050" y="3567113"/>
          <p14:tracePt t="69593" x="1900238" y="3609975"/>
          <p14:tracePt t="69610" x="1866900" y="3667125"/>
          <p14:tracePt t="69627" x="1847850" y="3709988"/>
          <p14:tracePt t="69643" x="1838325" y="3781425"/>
          <p14:tracePt t="69660" x="1833563" y="3910013"/>
          <p14:tracePt t="69677" x="1833563" y="3986213"/>
          <p14:tracePt t="69693" x="1843088" y="4048125"/>
          <p14:tracePt t="69710" x="1857375" y="4110038"/>
          <p14:tracePt t="69727" x="1895475" y="4252913"/>
          <p14:tracePt t="69744" x="1928813" y="4357688"/>
          <p14:tracePt t="69760" x="1957388" y="4433888"/>
          <p14:tracePt t="69777" x="1985963" y="4481513"/>
          <p14:tracePt t="69793" x="2024063" y="4543425"/>
          <p14:tracePt t="69810" x="2047875" y="4576763"/>
          <p14:tracePt t="69827" x="2081213" y="4619625"/>
          <p14:tracePt t="69844" x="2114550" y="4662488"/>
          <p14:tracePt t="69860" x="2147888" y="4686300"/>
          <p14:tracePt t="69877" x="2176463" y="4714875"/>
          <p14:tracePt t="69894" x="2224088" y="4738688"/>
          <p14:tracePt t="69910" x="2300288" y="4767263"/>
          <p14:tracePt t="69927" x="2357438" y="4786313"/>
          <p14:tracePt t="69943" x="2405063" y="4791075"/>
          <p14:tracePt t="69960" x="2447925" y="4805363"/>
          <p14:tracePt t="69977" x="2509838" y="4810125"/>
          <p14:tracePt t="69994" x="2562225" y="4810125"/>
          <p14:tracePt t="70010" x="2609850" y="4810125"/>
          <p14:tracePt t="70027" x="2671763" y="4800600"/>
          <p14:tracePt t="70043" x="2762250" y="4776788"/>
          <p14:tracePt t="70060" x="2814638" y="4748213"/>
          <p14:tracePt t="70077" x="2852738" y="4724400"/>
          <p14:tracePt t="70094" x="2919413" y="4681538"/>
          <p14:tracePt t="70110" x="2957513" y="4657725"/>
          <p14:tracePt t="70127" x="2986088" y="4633913"/>
          <p14:tracePt t="70143" x="3014663" y="4610100"/>
          <p14:tracePt t="70160" x="3067050" y="4543425"/>
          <p14:tracePt t="70177" x="3114675" y="4476750"/>
          <p14:tracePt t="70194" x="3143250" y="4400550"/>
          <p14:tracePt t="70210" x="3171825" y="4333875"/>
          <p14:tracePt t="70227" x="3190875" y="4248150"/>
          <p14:tracePt t="70243" x="3200400" y="4167188"/>
          <p14:tracePt t="70260" x="3200400" y="4024313"/>
          <p14:tracePt t="70277" x="3190875" y="3862388"/>
          <p14:tracePt t="70294" x="3167063" y="3786188"/>
          <p14:tracePt t="70310" x="3148013" y="3724275"/>
          <p14:tracePt t="70327" x="3133725" y="3671888"/>
          <p14:tracePt t="70343" x="3095625" y="3609975"/>
          <p14:tracePt t="70360" x="3067050" y="3562350"/>
          <p14:tracePt t="70377" x="3043238" y="3524250"/>
          <p14:tracePt t="70394" x="3019425" y="3500438"/>
          <p14:tracePt t="70410" x="2986088" y="3467100"/>
          <p14:tracePt t="70427" x="2938463" y="3443288"/>
          <p14:tracePt t="70443" x="2895600" y="3414713"/>
          <p14:tracePt t="70460" x="2843213" y="3400425"/>
          <p14:tracePt t="70477" x="2762250" y="3376613"/>
          <p14:tracePt t="70493" x="2728913" y="3362325"/>
          <p14:tracePt t="70510" x="2681288" y="3352800"/>
          <p14:tracePt t="70527" x="2624138" y="3338513"/>
          <p14:tracePt t="70543" x="2576513" y="3333750"/>
          <p14:tracePt t="70560" x="2519363" y="3324225"/>
          <p14:tracePt t="70577" x="2457450" y="3324225"/>
          <p14:tracePt t="70593" x="2362200" y="3333750"/>
          <p14:tracePt t="70610" x="2314575" y="3348038"/>
          <p14:tracePt t="70627" x="2266950" y="3362325"/>
          <p14:tracePt t="70643" x="2224088" y="3386138"/>
          <p14:tracePt t="70660" x="2157413" y="3438525"/>
          <p14:tracePt t="70677" x="2109788" y="3495675"/>
          <p14:tracePt t="70693" x="2057400" y="3552825"/>
          <p14:tracePt t="70710" x="2000250" y="3629025"/>
          <p14:tracePt t="70727" x="1962150" y="3705225"/>
          <p14:tracePt t="70744" x="1919288" y="3848100"/>
          <p14:tracePt t="70761" x="1900238" y="3990975"/>
          <p14:tracePt t="70777" x="1885950" y="4119563"/>
          <p14:tracePt t="70793" x="1885950" y="4191000"/>
          <p14:tracePt t="70810" x="1895475" y="4281488"/>
          <p14:tracePt t="70827" x="1924050" y="4400550"/>
          <p14:tracePt t="70844" x="1976438" y="4533900"/>
          <p14:tracePt t="70860" x="2009775" y="4591050"/>
          <p14:tracePt t="70877" x="2062163" y="4638675"/>
          <p14:tracePt t="70893" x="2109788" y="4681538"/>
          <p14:tracePt t="70910" x="2247900" y="4772025"/>
          <p14:tracePt t="70927" x="2347913" y="4810125"/>
          <p14:tracePt t="70943" x="2438400" y="4829175"/>
          <p14:tracePt t="70960" x="2576513" y="4833938"/>
          <p14:tracePt t="70977" x="2690813" y="4814888"/>
          <p14:tracePt t="70993" x="2828925" y="4781550"/>
          <p14:tracePt t="71010" x="2957513" y="4738688"/>
          <p14:tracePt t="71027" x="3119438" y="4662488"/>
          <p14:tracePt t="71043" x="3228975" y="4595813"/>
          <p14:tracePt t="71060" x="3319463" y="4505325"/>
          <p14:tracePt t="71077" x="3405188" y="4410075"/>
          <p14:tracePt t="71093" x="3509963" y="4281488"/>
          <p14:tracePt t="71110" x="3548063" y="4200525"/>
          <p14:tracePt t="71127" x="3581400" y="4114800"/>
          <p14:tracePt t="71144" x="3567113" y="3924300"/>
          <p14:tracePt t="71160" x="3519488" y="3814763"/>
          <p14:tracePt t="71177" x="3429000" y="3681413"/>
          <p14:tracePt t="71193" x="3338513" y="3538538"/>
          <p14:tracePt t="71210" x="3205163" y="3395663"/>
          <p14:tracePt t="71227" x="3100388" y="3319463"/>
          <p14:tracePt t="71244" x="2971800" y="3267075"/>
          <p14:tracePt t="71260" x="2867025" y="3243263"/>
          <p14:tracePt t="71277" x="2709863" y="3243263"/>
          <p14:tracePt t="71293" x="2571750" y="3271838"/>
          <p14:tracePt t="71310" x="2452688" y="3324225"/>
          <p14:tracePt t="71327" x="2352675" y="3381375"/>
          <p14:tracePt t="71343" x="2243138" y="3467100"/>
          <p14:tracePt t="71360" x="2185988" y="3519488"/>
          <p14:tracePt t="71377" x="2128838" y="3552825"/>
          <p14:tracePt t="71393" x="2085975" y="3581400"/>
          <p14:tracePt t="71410" x="2071688" y="3600450"/>
          <p14:tracePt t="71427" x="2052638" y="3609975"/>
          <p14:tracePt t="71443" x="2038350" y="3629025"/>
          <p14:tracePt t="71460" x="2014538" y="3648075"/>
          <p14:tracePt t="71477" x="2005013" y="3676650"/>
          <p14:tracePt t="71493" x="1985963" y="3724275"/>
          <p14:tracePt t="71510" x="1962150" y="3805238"/>
          <p14:tracePt t="71527" x="1947863" y="3905250"/>
          <p14:tracePt t="71543" x="1933575" y="3948113"/>
          <p14:tracePt t="71560" x="1933575" y="3990975"/>
          <p14:tracePt t="71577" x="1933575" y="4033838"/>
          <p14:tracePt t="71593" x="1933575" y="4114800"/>
          <p14:tracePt t="71610" x="1933575" y="4186238"/>
          <p14:tracePt t="71627" x="1943100" y="4248150"/>
          <p14:tracePt t="71643" x="1947863" y="4291013"/>
          <p14:tracePt t="71660" x="1957388" y="4314825"/>
          <p14:tracePt t="71677" x="1966913" y="4338638"/>
          <p14:tracePt t="71693" x="1971675" y="4362450"/>
          <p14:tracePt t="71710" x="1985963" y="4414838"/>
          <p14:tracePt t="71727" x="1995488" y="4452938"/>
          <p14:tracePt t="71743" x="2005013" y="4481513"/>
          <p14:tracePt t="71760" x="2014538" y="4510088"/>
          <p14:tracePt t="71777" x="2028825" y="4557713"/>
          <p14:tracePt t="71793" x="2038350" y="4581525"/>
          <p14:tracePt t="71810" x="2047875" y="4595813"/>
          <p14:tracePt t="71827" x="2057400" y="4614863"/>
          <p14:tracePt t="71843" x="2062163" y="4624388"/>
          <p14:tracePt t="71860" x="2066925" y="4629150"/>
          <p14:tracePt t="71876" x="2066925" y="4633913"/>
          <p14:tracePt t="71893" x="2066925" y="4643438"/>
          <p14:tracePt t="72106" x="2066925" y="4648200"/>
          <p14:tracePt t="72128" x="2071688" y="4652963"/>
          <p14:tracePt t="72136" x="2076450" y="4657725"/>
          <p14:tracePt t="72151" x="2081213" y="4662488"/>
          <p14:tracePt t="72160" x="2085975" y="4667250"/>
          <p14:tracePt t="72176" x="2100263" y="4672013"/>
          <p14:tracePt t="72193" x="2119313" y="4686300"/>
          <p14:tracePt t="72210" x="2157413" y="4710113"/>
          <p14:tracePt t="72226" x="2190750" y="4724400"/>
          <p14:tracePt t="72243" x="2238375" y="4738688"/>
          <p14:tracePt t="72260" x="2319338" y="4757738"/>
          <p14:tracePt t="72276" x="2376488" y="4762500"/>
          <p14:tracePt t="72293" x="2438400" y="4762500"/>
          <p14:tracePt t="72310" x="2505075" y="4762500"/>
          <p14:tracePt t="72326" x="2605088" y="4762500"/>
          <p14:tracePt t="72343" x="2690813" y="4752975"/>
          <p14:tracePt t="72360" x="2762250" y="4733925"/>
          <p14:tracePt t="72376" x="2838450" y="4710113"/>
          <p14:tracePt t="72393" x="2981325" y="4643438"/>
          <p14:tracePt t="72410" x="3071813" y="4595813"/>
          <p14:tracePt t="72426" x="3171825" y="4529138"/>
          <p14:tracePt t="72443" x="3252788" y="4467225"/>
          <p14:tracePt t="72460" x="3333750" y="4376738"/>
          <p14:tracePt t="72477" x="3376613" y="4333875"/>
          <p14:tracePt t="72493" x="3409950" y="4291013"/>
          <p14:tracePt t="72510" x="3438525" y="4219575"/>
          <p14:tracePt t="72527" x="3448050" y="4148138"/>
          <p14:tracePt t="72543" x="3448050" y="4014788"/>
          <p14:tracePt t="72560" x="3429000" y="3876675"/>
          <p14:tracePt t="72576" x="3367088" y="3648075"/>
          <p14:tracePt t="72593" x="3300413" y="3486150"/>
          <p14:tracePt t="72610" x="3252788" y="3386138"/>
          <p14:tracePt t="72626" x="3200400" y="3319463"/>
          <p14:tracePt t="72643" x="3138488" y="3267075"/>
          <p14:tracePt t="72660" x="3105150" y="3243263"/>
          <p14:tracePt t="72676" x="3048000" y="3214688"/>
          <p14:tracePt t="72693" x="2947988" y="3176588"/>
          <p14:tracePt t="72710" x="2852738" y="3152775"/>
          <p14:tracePt t="72726" x="2762250" y="3148013"/>
          <p14:tracePt t="72743" x="2690813" y="3148013"/>
          <p14:tracePt t="72760" x="2552700" y="3167063"/>
          <p14:tracePt t="72776" x="2457450" y="3181350"/>
          <p14:tracePt t="72793" x="2362200" y="3214688"/>
          <p14:tracePt t="72810" x="2286000" y="3252788"/>
          <p14:tracePt t="72826" x="2195513" y="3333750"/>
          <p14:tracePt t="72843" x="2119313" y="3448050"/>
          <p14:tracePt t="72860" x="2062163" y="3533775"/>
          <p14:tracePt t="72876" x="2019300" y="3605213"/>
          <p14:tracePt t="72893" x="1957388" y="3709988"/>
          <p14:tracePt t="72910" x="1928813" y="3786188"/>
          <p14:tracePt t="72926" x="1895475" y="3871913"/>
          <p14:tracePt t="72943" x="1871663" y="4000500"/>
          <p14:tracePt t="72960" x="1866900" y="4048125"/>
          <p14:tracePt t="72976" x="1866900" y="4114800"/>
          <p14:tracePt t="72993" x="1866900" y="4186238"/>
          <p14:tracePt t="73010" x="1900238" y="4329113"/>
          <p14:tracePt t="73026" x="1924050" y="4391025"/>
          <p14:tracePt t="73043" x="1943100" y="4438650"/>
          <p14:tracePt t="73060" x="1966913" y="4476750"/>
          <p14:tracePt t="73061" x="1976438" y="4495800"/>
          <p14:tracePt t="73076" x="2009775" y="4524375"/>
          <p14:tracePt t="73093" x="2066925" y="4576763"/>
          <p14:tracePt t="73110" x="2143125" y="4619625"/>
          <p14:tracePt t="73127" x="2266950" y="4676775"/>
          <p14:tracePt t="73143" x="2343150" y="4705350"/>
          <p14:tracePt t="73160" x="2400300" y="4733925"/>
          <p14:tracePt t="73177" x="2471738" y="4748213"/>
          <p14:tracePt t="73193" x="2571750" y="4772025"/>
          <p14:tracePt t="73210" x="2628900" y="4776788"/>
          <p14:tracePt t="73226" x="2681288" y="4781550"/>
          <p14:tracePt t="73243" x="2724150" y="4781550"/>
          <p14:tracePt t="73260" x="2771775" y="4781550"/>
          <p14:tracePt t="73276" x="2790825" y="4781550"/>
          <p14:tracePt t="73293" x="2805113" y="4781550"/>
          <p14:tracePt t="73310" x="2814638" y="4781550"/>
          <p14:tracePt t="73327" x="2824163" y="4781550"/>
          <p14:tracePt t="73343" x="2828925" y="4781550"/>
          <p14:tracePt t="73360" x="2838450" y="4781550"/>
          <p14:tracePt t="73678" x="2838450" y="4705350"/>
          <p14:tracePt t="73685" x="2828925" y="4614863"/>
          <p14:tracePt t="73694" x="2809875" y="4524375"/>
          <p14:tracePt t="73710" x="2790825" y="4310063"/>
          <p14:tracePt t="73743" x="2714625" y="4033838"/>
          <p14:tracePt t="73776" x="2600325" y="3838575"/>
          <p14:tracePt t="73793" x="2543175" y="3771900"/>
          <p14:tracePt t="73810" x="2466975" y="3700463"/>
          <p14:tracePt t="73826" x="2405063" y="3657600"/>
          <p14:tracePt t="73843" x="2371725" y="3629025"/>
          <p14:tracePt t="73860" x="2338388" y="3605213"/>
          <p14:tracePt t="73876" x="2290763" y="3581400"/>
          <p14:tracePt t="73893" x="2262188" y="3571875"/>
          <p14:tracePt t="73910" x="2238375" y="3562350"/>
          <p14:tracePt t="73926" x="2209800" y="3557588"/>
          <p14:tracePt t="73943" x="2162175" y="3552825"/>
          <p14:tracePt t="73960" x="2128838" y="3552825"/>
          <p14:tracePt t="73976" x="2085975" y="3552825"/>
          <p14:tracePt t="73993" x="2043113" y="3552825"/>
          <p14:tracePt t="74010" x="1981200" y="3552825"/>
          <p14:tracePt t="74026" x="1952625" y="3548063"/>
          <p14:tracePt t="74043" x="1924050" y="3548063"/>
          <p14:tracePt t="74060" x="1876425" y="3548063"/>
          <p14:tracePt t="74076" x="1857375" y="3548063"/>
          <p14:tracePt t="74093" x="1833563" y="3543300"/>
          <p14:tracePt t="74110" x="1809750" y="3533775"/>
          <p14:tracePt t="74126" x="1790700" y="3529013"/>
          <p14:tracePt t="74143" x="1785938" y="3529013"/>
          <p14:tracePt t="74160" x="1781175" y="3529013"/>
          <p14:tracePt t="74176" x="1771650" y="3529013"/>
          <p14:tracePt t="74210" x="1771650" y="3524250"/>
          <p14:tracePt t="74226" x="1781175" y="3519488"/>
          <p14:tracePt t="74243" x="1838325" y="3509963"/>
          <p14:tracePt t="74260" x="1919288" y="3500438"/>
          <p14:tracePt t="74276" x="2019300" y="3500438"/>
          <p14:tracePt t="74293" x="2119313" y="3500438"/>
          <p14:tracePt t="74310" x="2266950" y="3500438"/>
          <p14:tracePt t="74326" x="2390775" y="3505200"/>
          <p14:tracePt t="74343" x="2505075" y="3514725"/>
          <p14:tracePt t="74360" x="2628900" y="3529013"/>
          <p14:tracePt t="74376" x="2809875" y="3548063"/>
          <p14:tracePt t="74393" x="2943225" y="3548063"/>
          <p14:tracePt t="74410" x="3067050" y="3548063"/>
          <p14:tracePt t="74427" x="3148013" y="3548063"/>
          <p14:tracePt t="74443" x="3271838" y="3548063"/>
          <p14:tracePt t="74460" x="3343275" y="3548063"/>
          <p14:tracePt t="74476" x="3409950" y="3548063"/>
          <p14:tracePt t="74493" x="3486150" y="3548063"/>
          <p14:tracePt t="74510" x="3519488" y="3548063"/>
          <p14:tracePt t="74526" x="3543300" y="3548063"/>
          <p14:tracePt t="74543" x="3562350" y="3548063"/>
          <p14:tracePt t="74560" x="3595688" y="3548063"/>
          <p14:tracePt t="74576" x="3619500" y="3548063"/>
          <p14:tracePt t="74593" x="3638550" y="3548063"/>
          <p14:tracePt t="74610" x="3662363" y="3548063"/>
          <p14:tracePt t="74626" x="3681413" y="3548063"/>
          <p14:tracePt t="74643" x="3686175" y="3548063"/>
          <p14:tracePt t="74660" x="3690938" y="3548063"/>
          <p14:tracePt t="74693" x="3681413" y="3548063"/>
          <p14:tracePt t="74710" x="3619500" y="3538538"/>
          <p14:tracePt t="74726" x="3462338" y="3529013"/>
          <p14:tracePt t="74743" x="3262313" y="3519488"/>
          <p14:tracePt t="74760" x="3148013" y="3505200"/>
          <p14:tracePt t="74776" x="3057525" y="3505200"/>
          <p14:tracePt t="74793" x="2986088" y="3505200"/>
          <p14:tracePt t="74810" x="2905125" y="3505200"/>
          <p14:tracePt t="74826" x="2843213" y="3505200"/>
          <p14:tracePt t="74843" x="2776538" y="3505200"/>
          <p14:tracePt t="74860" x="2719388" y="3505200"/>
          <p14:tracePt t="74876" x="2624138" y="3514725"/>
          <p14:tracePt t="74893" x="2562225" y="3519488"/>
          <p14:tracePt t="74910" x="2500313" y="3529013"/>
          <p14:tracePt t="74926" x="2433638" y="3538538"/>
          <p14:tracePt t="74943" x="2386013" y="3552825"/>
          <p14:tracePt t="74960" x="2343150" y="3557588"/>
          <p14:tracePt t="74976" x="2295525" y="3567113"/>
          <p14:tracePt t="74993" x="2219325" y="3571875"/>
          <p14:tracePt t="75010" x="2176463" y="3571875"/>
          <p14:tracePt t="75026" x="2138363" y="3571875"/>
          <p14:tracePt t="75043" x="2105025" y="3571875"/>
          <p14:tracePt t="75060" x="2057400" y="3571875"/>
          <p14:tracePt t="75076" x="2038350" y="3571875"/>
          <p14:tracePt t="75093" x="2028825" y="3571875"/>
          <p14:tracePt t="75110" x="2019300" y="3571875"/>
          <p14:tracePt t="75126" x="2009775" y="3571875"/>
          <p14:tracePt t="75143" x="2000250" y="3571875"/>
          <p14:tracePt t="75176" x="1995488" y="3571875"/>
          <p14:tracePt t="75294" x="2005013" y="3571875"/>
          <p14:tracePt t="75302" x="2009775" y="3571875"/>
          <p14:tracePt t="75310" x="2014538" y="3571875"/>
          <p14:tracePt t="75326" x="2033588" y="3571875"/>
          <p14:tracePt t="75343" x="2057400" y="3571875"/>
          <p14:tracePt t="75360" x="2095500" y="3571875"/>
          <p14:tracePt t="75376" x="2124075" y="3571875"/>
          <p14:tracePt t="75393" x="2171700" y="3571875"/>
          <p14:tracePt t="75410" x="2224088" y="3571875"/>
          <p14:tracePt t="75426" x="2319338" y="3586163"/>
          <p14:tracePt t="75443" x="2400300" y="3590925"/>
          <p14:tracePt t="75460" x="2481263" y="3590925"/>
          <p14:tracePt t="75476" x="2557463" y="3590925"/>
          <p14:tracePt t="75493" x="2676525" y="3581400"/>
          <p14:tracePt t="75510" x="2757488" y="3581400"/>
          <p14:tracePt t="75526" x="2838450" y="3581400"/>
          <p14:tracePt t="75543" x="2971800" y="3581400"/>
          <p14:tracePt t="75560" x="3052763" y="3581400"/>
          <p14:tracePt t="75576" x="3128963" y="3581400"/>
          <p14:tracePt t="75593" x="3200400" y="3581400"/>
          <p14:tracePt t="75610" x="3305175" y="3590925"/>
          <p14:tracePt t="75626" x="3367088" y="3605213"/>
          <p14:tracePt t="75643" x="3433763" y="3605213"/>
          <p14:tracePt t="75660" x="3476625" y="3605213"/>
          <p14:tracePt t="75676" x="3533775" y="3605213"/>
          <p14:tracePt t="75693" x="3567113" y="3605213"/>
          <p14:tracePt t="75710" x="3590925" y="3605213"/>
          <p14:tracePt t="75726" x="3600450" y="3605213"/>
          <p14:tracePt t="75743" x="3609975" y="3605213"/>
          <p14:tracePt t="75760" x="3619500" y="3605213"/>
          <p14:tracePt t="75776" x="3624263" y="3605213"/>
          <p14:tracePt t="75810" x="3629025" y="3605213"/>
          <p14:tracePt t="76939" x="3638550" y="3600450"/>
          <p14:tracePt t="76947" x="3648075" y="3586163"/>
          <p14:tracePt t="76959" x="3662363" y="3576638"/>
          <p14:tracePt t="76976" x="3695700" y="3538538"/>
          <p14:tracePt t="76993" x="3714750" y="3524250"/>
          <p14:tracePt t="77009" x="3729038" y="3509963"/>
          <p14:tracePt t="77043" x="3748088" y="3490913"/>
          <p14:tracePt t="77076" x="3752850" y="3481388"/>
          <p14:tracePt t="77093" x="3752850" y="3471863"/>
          <p14:tracePt t="77109" x="3752850" y="3467100"/>
          <p14:tracePt t="77126" x="3743325" y="3462338"/>
          <p14:tracePt t="77143" x="3724275" y="3443288"/>
          <p14:tracePt t="77159" x="3671888" y="3414713"/>
          <p14:tracePt t="77176" x="3614738" y="3386138"/>
          <p14:tracePt t="77193" x="3576638" y="3362325"/>
          <p14:tracePt t="77209" x="3538538" y="3338513"/>
          <p14:tracePt t="77226" x="3467100" y="3295650"/>
          <p14:tracePt t="77243" x="3400425" y="3267075"/>
          <p14:tracePt t="77260" x="3328988" y="3238500"/>
          <p14:tracePt t="77276" x="3243263" y="3214688"/>
          <p14:tracePt t="77293" x="3124200" y="3190875"/>
          <p14:tracePt t="77309" x="3043238" y="3176588"/>
          <p14:tracePt t="77326" x="2957513" y="3171825"/>
          <p14:tracePt t="77343" x="2800350" y="3152775"/>
          <p14:tracePt t="77359" x="2705100" y="3148013"/>
          <p14:tracePt t="77376" x="2628900" y="3148013"/>
          <p14:tracePt t="77393" x="2557463" y="3148013"/>
          <p14:tracePt t="77410" x="2424113" y="3148013"/>
          <p14:tracePt t="77426" x="2333625" y="3148013"/>
          <p14:tracePt t="77443" x="2247900" y="3167063"/>
          <p14:tracePt t="77461" x="2166938" y="3181350"/>
          <p14:tracePt t="77476" x="2052638" y="3224213"/>
          <p14:tracePt t="77493" x="1976438" y="3252788"/>
          <p14:tracePt t="77510" x="1909763" y="3286125"/>
          <p14:tracePt t="77526" x="1857375" y="3309938"/>
          <p14:tracePt t="77543" x="1790700" y="3348038"/>
          <p14:tracePt t="77559" x="1762125" y="3362325"/>
          <p14:tracePt t="77576" x="1738313" y="3381375"/>
          <p14:tracePt t="77593" x="1709738" y="3400425"/>
          <p14:tracePt t="77609" x="1700213" y="3405188"/>
          <p14:tracePt t="77626" x="1695450" y="3409950"/>
          <p14:tracePt t="77643" x="1685925" y="3419475"/>
          <p14:tracePt t="77660" x="1676400" y="3424238"/>
          <p14:tracePt t="77676" x="1676400" y="3438525"/>
          <p14:tracePt t="77693" x="1676400" y="3457575"/>
          <p14:tracePt t="77709" x="1695450" y="3486150"/>
          <p14:tracePt t="77726" x="1766888" y="3548063"/>
          <p14:tracePt t="77743" x="1866900" y="3605213"/>
          <p14:tracePt t="77760" x="1981200" y="3638550"/>
          <p14:tracePt t="77776" x="2190750" y="3690938"/>
          <p14:tracePt t="77793" x="2347913" y="3714750"/>
          <p14:tracePt t="77809" x="2486025" y="3743325"/>
          <p14:tracePt t="77826" x="2614613" y="3776663"/>
          <p14:tracePt t="77843" x="2838450" y="3810000"/>
          <p14:tracePt t="77859" x="2952750" y="3829050"/>
          <p14:tracePt t="77876" x="3033713" y="3829050"/>
          <p14:tracePt t="77893" x="3114675" y="3819525"/>
          <p14:tracePt t="77909" x="3257550" y="3786188"/>
          <p14:tracePt t="77926" x="3371850" y="3786188"/>
          <p14:tracePt t="77943" x="3452813" y="3771900"/>
          <p14:tracePt t="77959" x="3533775" y="3752850"/>
          <p14:tracePt t="77976" x="3633788" y="3729038"/>
          <p14:tracePt t="77993" x="3714750" y="3686175"/>
          <p14:tracePt t="78009" x="3776663" y="3657600"/>
          <p14:tracePt t="78026" x="3848100" y="3619500"/>
          <p14:tracePt t="78043" x="3886200" y="3595688"/>
          <p14:tracePt t="78060" x="3910013" y="3571875"/>
          <p14:tracePt t="78076" x="3929063" y="3552825"/>
          <p14:tracePt t="78093" x="3952875" y="3519488"/>
          <p14:tracePt t="78110" x="3967163" y="3490913"/>
          <p14:tracePt t="78126" x="3976688" y="3462338"/>
          <p14:tracePt t="78143" x="3971925" y="3400425"/>
          <p14:tracePt t="78159" x="3929063" y="3319463"/>
          <p14:tracePt t="78176" x="3890963" y="3281363"/>
          <p14:tracePt t="78193" x="3810000" y="3224213"/>
          <p14:tracePt t="78210" x="3709988" y="3171825"/>
          <p14:tracePt t="78226" x="3662363" y="3162300"/>
          <p14:tracePt t="78243" x="3633788" y="3157538"/>
          <p14:tracePt t="78259" x="3619500" y="3157538"/>
          <p14:tracePt t="78276" x="3605213" y="3157538"/>
          <p14:tracePt t="78293" x="3600450" y="3157538"/>
          <p14:tracePt t="78309" x="3595688" y="3157538"/>
          <p14:tracePt t="78326" x="3586163" y="3157538"/>
          <p14:tracePt t="78733" x="3629025" y="3162300"/>
          <p14:tracePt t="78740" x="3686175" y="3181350"/>
          <p14:tracePt t="78747" x="3733800" y="3205163"/>
          <p14:tracePt t="78760" x="3786188" y="3228975"/>
          <p14:tracePt t="78776" x="3943350" y="3314700"/>
          <p14:tracePt t="78793" x="4052888" y="3381375"/>
          <p14:tracePt t="78826" x="4210050" y="3481388"/>
          <p14:tracePt t="78860" x="4310063" y="3533775"/>
          <p14:tracePt t="78876" x="4348163" y="3548063"/>
          <p14:tracePt t="78893" x="4381500" y="3557588"/>
          <p14:tracePt t="78910" x="4405313" y="3567113"/>
          <p14:tracePt t="78926" x="4424363" y="3567113"/>
          <p14:tracePt t="78943" x="4433888" y="3567113"/>
          <p14:tracePt t="78960" x="4443413" y="3567113"/>
          <p14:tracePt t="78976" x="4452938" y="3567113"/>
          <p14:tracePt t="79009" x="4457700" y="3567113"/>
          <p14:tracePt t="79041" x="4462463" y="3567113"/>
          <p14:tracePt t="79055" x="4467225" y="3567113"/>
          <p14:tracePt t="79062" x="4471988" y="3567113"/>
          <p14:tracePt t="79077" x="4476750" y="3567113"/>
          <p14:tracePt t="79093" x="4481513" y="3567113"/>
          <p14:tracePt t="79109" x="4491038" y="3567113"/>
          <p14:tracePt t="79126" x="4495800" y="3567113"/>
          <p14:tracePt t="79379" x="4491038" y="3567113"/>
          <p14:tracePt t="79386" x="4471988" y="3567113"/>
          <p14:tracePt t="79393" x="4457700" y="3567113"/>
          <p14:tracePt t="79409" x="4424363" y="3581400"/>
          <p14:tracePt t="79426" x="4395788" y="3586163"/>
          <p14:tracePt t="79444" x="4362450" y="3590925"/>
          <p14:tracePt t="79460" x="4305300" y="3605213"/>
          <p14:tracePt t="79476" x="4276725" y="3619500"/>
          <p14:tracePt t="79493" x="4252913" y="3624263"/>
          <p14:tracePt t="79510" x="4229100" y="3629025"/>
          <p14:tracePt t="79526" x="4214813" y="3633788"/>
          <p14:tracePt t="79543" x="4200525" y="3638550"/>
          <p14:tracePt t="79559" x="4176713" y="3648075"/>
          <p14:tracePt t="79561" x="4162425" y="3652838"/>
          <p14:tracePt t="79576" x="4143375" y="3671888"/>
          <p14:tracePt t="79593" x="4124325" y="3681413"/>
          <p14:tracePt t="79609" x="4110038" y="3705225"/>
          <p14:tracePt t="79626" x="4090988" y="3729038"/>
          <p14:tracePt t="79643" x="4067175" y="3781425"/>
          <p14:tracePt t="79659" x="4048125" y="3829050"/>
          <p14:tracePt t="79676" x="4043363" y="3857625"/>
          <p14:tracePt t="79693" x="4029075" y="3886200"/>
          <p14:tracePt t="79709" x="4029075" y="3938588"/>
          <p14:tracePt t="79726" x="4029075" y="3995738"/>
          <p14:tracePt t="79743" x="4029075" y="4076700"/>
          <p14:tracePt t="79760" x="4038600" y="4171950"/>
          <p14:tracePt t="79776" x="4043363" y="4224338"/>
          <p14:tracePt t="79793" x="4057650" y="4262438"/>
          <p14:tracePt t="79809" x="4071938" y="4295775"/>
          <p14:tracePt t="79826" x="4095750" y="4352925"/>
          <p14:tracePt t="79843" x="4114800" y="4391025"/>
          <p14:tracePt t="79859" x="4119563" y="4424363"/>
          <p14:tracePt t="79876" x="4124325" y="4452938"/>
          <p14:tracePt t="79893" x="4148138" y="4505325"/>
          <p14:tracePt t="79910" x="4162425" y="4524375"/>
          <p14:tracePt t="79927" x="4171950" y="4548188"/>
          <p14:tracePt t="79945" x="4191000" y="4576763"/>
          <p14:tracePt t="79960" x="4205288" y="4591050"/>
          <p14:tracePt t="79976" x="4214813" y="4600575"/>
          <p14:tracePt t="79993" x="4229100" y="4614863"/>
          <p14:tracePt t="80010" x="4262438" y="4638675"/>
          <p14:tracePt t="80027" x="4286250" y="4657725"/>
          <p14:tracePt t="80043" x="4314825" y="4667250"/>
          <p14:tracePt t="80060" x="4343400" y="4676775"/>
          <p14:tracePt t="80062" x="4362450" y="4681538"/>
          <p14:tracePt t="80076" x="4391025" y="4686300"/>
          <p14:tracePt t="80093" x="4429125" y="4686300"/>
          <p14:tracePt t="80109" x="4457700" y="4686300"/>
          <p14:tracePt t="80126" x="4491038" y="4672013"/>
          <p14:tracePt t="80143" x="4543425" y="4638675"/>
          <p14:tracePt t="80159" x="4591050" y="4581525"/>
          <p14:tracePt t="80177" x="4643438" y="4519613"/>
          <p14:tracePt t="80194" x="4695825" y="4452938"/>
          <p14:tracePt t="80210" x="4724400" y="4410075"/>
          <p14:tracePt t="80226" x="4748213" y="4362450"/>
          <p14:tracePt t="80244" x="4762500" y="4300538"/>
          <p14:tracePt t="80261" x="4786313" y="4138613"/>
          <p14:tracePt t="80276" x="4786313" y="4062413"/>
          <p14:tracePt t="80294" x="4786313" y="3990975"/>
          <p14:tracePt t="80309" x="4762500" y="3924300"/>
          <p14:tracePt t="80326" x="4710113" y="3790950"/>
          <p14:tracePt t="80343" x="4672013" y="3714750"/>
          <p14:tracePt t="80359" x="4633913" y="3648075"/>
          <p14:tracePt t="80376" x="4610100" y="3609975"/>
          <p14:tracePt t="80392" x="4572000" y="3576638"/>
          <p14:tracePt t="80409" x="4543425" y="3557588"/>
          <p14:tracePt t="80426" x="4510088" y="3538538"/>
          <p14:tracePt t="80443" x="4457700" y="3514725"/>
          <p14:tracePt t="80459" x="4405313" y="3509963"/>
          <p14:tracePt t="80476" x="4362450" y="3509963"/>
          <p14:tracePt t="80493" x="4329113" y="3509963"/>
          <p14:tracePt t="80509" x="4295775" y="3509963"/>
          <p14:tracePt t="80526" x="4286250" y="3509963"/>
          <p14:tracePt t="80543" x="4276725" y="3509963"/>
          <p14:tracePt t="80559" x="4271963" y="3509963"/>
          <p14:tracePt t="80576" x="4267200" y="3509963"/>
          <p14:tracePt t="81465" x="4229100" y="3529013"/>
          <p14:tracePt t="81471" x="4176713" y="3571875"/>
          <p14:tracePt t="81478" x="4124325" y="3614738"/>
          <p14:tracePt t="81493" x="4014788" y="3700463"/>
          <p14:tracePt t="81509" x="3857625" y="3829050"/>
          <p14:tracePt t="81526" x="3667125" y="3971925"/>
          <p14:tracePt t="81559" x="3309938" y="4176713"/>
          <p14:tracePt t="81593" x="3028950" y="4291013"/>
          <p14:tracePt t="81609" x="2914650" y="4333875"/>
          <p14:tracePt t="81626" x="2752725" y="4410075"/>
          <p14:tracePt t="81642" x="2657475" y="4448175"/>
          <p14:tracePt t="81659" x="2562225" y="4481513"/>
          <p14:tracePt t="81676" x="2486025" y="4510088"/>
          <p14:tracePt t="81693" x="2395538" y="4538663"/>
          <p14:tracePt t="81709" x="2333625" y="4552950"/>
          <p14:tracePt t="81726" x="2257425" y="4581525"/>
          <p14:tracePt t="81743" x="2157413" y="4619625"/>
          <p14:tracePt t="81759" x="2105025" y="4638675"/>
          <p14:tracePt t="81776" x="2052638" y="4652963"/>
          <p14:tracePt t="81793" x="2014538" y="4672013"/>
          <p14:tracePt t="81809" x="1962150" y="4695825"/>
          <p14:tracePt t="81826" x="1928813" y="4710113"/>
          <p14:tracePt t="81843" x="1900238" y="4724400"/>
          <p14:tracePt t="81859" x="1885950" y="4729163"/>
          <p14:tracePt t="81876" x="1876425" y="4733925"/>
          <p14:tracePt t="81892" x="1866900" y="4733925"/>
          <p14:tracePt t="81909" x="1862138" y="4733925"/>
          <p14:tracePt t="81926" x="1857375" y="4733925"/>
          <p14:tracePt t="81978" x="1862138" y="4733925"/>
          <p14:tracePt t="81985" x="1866900" y="4733925"/>
          <p14:tracePt t="81993" x="1881188" y="4729163"/>
          <p14:tracePt t="82010" x="1933575" y="4714875"/>
          <p14:tracePt t="82027" x="2062163" y="4691063"/>
          <p14:tracePt t="82045" x="2209800" y="4662488"/>
          <p14:tracePt t="82060" x="2481263" y="4591050"/>
          <p14:tracePt t="82076" x="2728913" y="4510088"/>
          <p14:tracePt t="82093" x="2952750" y="4424363"/>
          <p14:tracePt t="82109" x="3157538" y="4333875"/>
          <p14:tracePt t="82126" x="3400425" y="4233863"/>
          <p14:tracePt t="82142" x="3505200" y="4191000"/>
          <p14:tracePt t="82159" x="3605213" y="4152900"/>
          <p14:tracePt t="82176" x="3719513" y="4090988"/>
          <p14:tracePt t="82192" x="3776663" y="4043363"/>
          <p14:tracePt t="82209" x="3843338" y="3967163"/>
          <p14:tracePt t="82226" x="3914775" y="3886200"/>
          <p14:tracePt t="82242" x="4000500" y="3776663"/>
          <p14:tracePt t="82259" x="4043363" y="3714750"/>
          <p14:tracePt t="82276" x="4095750" y="3657600"/>
          <p14:tracePt t="82293" x="4133850" y="3590925"/>
          <p14:tracePt t="82309" x="4181475" y="3524250"/>
          <p14:tracePt t="82326" x="4195763" y="3495675"/>
          <p14:tracePt t="82343" x="4210050" y="3476625"/>
          <p14:tracePt t="82359" x="4219575" y="3467100"/>
          <p14:tracePt t="82376" x="4224338" y="3457575"/>
          <p14:tracePt t="82409" x="4229100" y="3457575"/>
          <p14:tracePt t="82426" x="4233863" y="3509963"/>
          <p14:tracePt t="82443" x="4219575" y="3571875"/>
          <p14:tracePt t="82459" x="4167188" y="3709988"/>
          <p14:tracePt t="82476" x="4090988" y="3905250"/>
          <p14:tracePt t="82492" x="3995738" y="4110038"/>
          <p14:tracePt t="82509" x="3938588" y="4186238"/>
          <p14:tracePt t="82526" x="3895725" y="4243388"/>
          <p14:tracePt t="82543" x="3876675" y="4276725"/>
          <p14:tracePt t="82559" x="3867150" y="4291013"/>
          <p14:tracePt t="82576" x="3862388" y="4300538"/>
          <p14:tracePt t="82617" x="3867150" y="4305300"/>
          <p14:tracePt t="82626" x="3881438" y="4310063"/>
          <p14:tracePt t="82642" x="3905250" y="4333875"/>
          <p14:tracePt t="82659" x="3943350" y="4371975"/>
          <p14:tracePt t="82676" x="4048125" y="4433888"/>
          <p14:tracePt t="82693" x="4133850" y="4481513"/>
          <p14:tracePt t="82709" x="4233863" y="4510088"/>
          <p14:tracePt t="82726" x="4314825" y="4524375"/>
          <p14:tracePt t="82742" x="4429125" y="4524375"/>
          <p14:tracePt t="82759" x="4524375" y="4514850"/>
          <p14:tracePt t="82776" x="4614863" y="4491038"/>
          <p14:tracePt t="82793" x="4695825" y="4433888"/>
          <p14:tracePt t="82809" x="4786313" y="4362450"/>
          <p14:tracePt t="82826" x="4833938" y="4305300"/>
          <p14:tracePt t="82843" x="4891088" y="4224338"/>
          <p14:tracePt t="82859" x="4943475" y="4100513"/>
          <p14:tracePt t="82876" x="4962525" y="4005263"/>
          <p14:tracePt t="82892" x="4957763" y="3914775"/>
          <p14:tracePt t="82909" x="4933950" y="3819525"/>
          <p14:tracePt t="82926" x="4862513" y="3690938"/>
          <p14:tracePt t="82943" x="4800600" y="3614738"/>
          <p14:tracePt t="82959" x="4719638" y="3557588"/>
          <p14:tracePt t="82976" x="4643438" y="3529013"/>
          <p14:tracePt t="82992" x="4524375" y="3562350"/>
          <p14:tracePt t="83009" x="4443413" y="3609975"/>
          <p14:tracePt t="83026" x="4362450" y="3681413"/>
          <p14:tracePt t="83043" x="4219575" y="3929063"/>
          <p14:tracePt t="83059" x="4167188" y="4024313"/>
          <p14:tracePt t="83076" x="4152900" y="4100513"/>
          <p14:tracePt t="83093" x="4148138" y="4157663"/>
          <p14:tracePt t="83109" x="4181475" y="4291013"/>
          <p14:tracePt t="83126" x="4224338" y="4357688"/>
          <p14:tracePt t="83142" x="4248150" y="4391025"/>
          <p14:tracePt t="83159" x="4286250" y="4414838"/>
          <p14:tracePt t="83176" x="4391025" y="4457700"/>
          <p14:tracePt t="83192" x="4481513" y="4467225"/>
          <p14:tracePt t="83209" x="4572000" y="4462463"/>
          <p14:tracePt t="83226" x="4667250" y="4438650"/>
          <p14:tracePt t="83242" x="4752975" y="4371975"/>
          <p14:tracePt t="83259" x="4795838" y="4324350"/>
          <p14:tracePt t="83276" x="4848225" y="4257675"/>
          <p14:tracePt t="83292" x="4919663" y="4138613"/>
          <p14:tracePt t="83309" x="4938713" y="4076700"/>
          <p14:tracePt t="83326" x="4953000" y="4029075"/>
          <p14:tracePt t="83342" x="4957763" y="4000500"/>
          <p14:tracePt t="83359" x="4957763" y="3981450"/>
          <p14:tracePt t="83376" x="4957763" y="3967163"/>
          <p14:tracePt t="83393" x="4957763" y="3962400"/>
          <p14:tracePt t="83409" x="4957763" y="3952875"/>
          <p14:tracePt t="83426" x="4957763" y="3948113"/>
          <p14:tracePt t="84027" x="4895850" y="3933825"/>
          <p14:tracePt t="84034" x="4795838" y="3914775"/>
          <p14:tracePt t="84042" x="4691063" y="3886200"/>
          <p14:tracePt t="84059" x="4510088" y="3843338"/>
          <p14:tracePt t="84076" x="4391025" y="3800475"/>
          <p14:tracePt t="84078" x="4352925" y="3786188"/>
          <p14:tracePt t="84093" x="4329113" y="3771900"/>
          <p14:tracePt t="84126" x="4248150" y="3724275"/>
          <p14:tracePt t="84159" x="4214813" y="3681413"/>
          <p14:tracePt t="84176" x="4205288" y="3662363"/>
          <p14:tracePt t="84192" x="4195763" y="3657600"/>
          <p14:tracePt t="84209" x="4191000" y="3648075"/>
          <p14:tracePt t="84226" x="4181475" y="3638550"/>
          <p14:tracePt t="84242" x="4176713" y="3633788"/>
          <p14:tracePt t="84259" x="4176713" y="3629025"/>
          <p14:tracePt t="84276" x="4171950" y="3629025"/>
          <p14:tracePt t="84292" x="4157663" y="3619500"/>
          <p14:tracePt t="84309" x="4133850" y="3605213"/>
          <p14:tracePt t="84326" x="4100513" y="3586163"/>
          <p14:tracePt t="84342" x="4052888" y="3562350"/>
          <p14:tracePt t="84359" x="4029075" y="3552825"/>
          <p14:tracePt t="84376" x="4019550" y="3543300"/>
          <p14:tracePt t="84392" x="4010025" y="3538538"/>
          <p14:tracePt t="84409" x="4000500" y="3533775"/>
          <p14:tracePt t="84426" x="3990975" y="3533775"/>
          <p14:tracePt t="84820" x="4010025" y="3519488"/>
          <p14:tracePt t="84828" x="4038600" y="3500438"/>
          <p14:tracePt t="84842" x="4090988" y="3471863"/>
          <p14:tracePt t="84876" x="4167188" y="3433763"/>
          <p14:tracePt t="84892" x="4191000" y="3424238"/>
          <p14:tracePt t="84925" x="4229100" y="3424238"/>
          <p14:tracePt t="84959" x="4238625" y="3424238"/>
          <p14:tracePt t="84976" x="4252913" y="3424238"/>
          <p14:tracePt t="84992" x="4257675" y="3429000"/>
          <p14:tracePt t="85009" x="4267200" y="3438525"/>
          <p14:tracePt t="85026" x="4276725" y="3457575"/>
          <p14:tracePt t="85042" x="4276725" y="3476625"/>
          <p14:tracePt t="85059" x="4276725" y="3500438"/>
          <p14:tracePt t="85076" x="4276725" y="3514725"/>
          <p14:tracePt t="85092" x="4262438" y="3533775"/>
          <p14:tracePt t="85109" x="4248150" y="3543300"/>
          <p14:tracePt t="85125" x="4238625" y="3552825"/>
          <p14:tracePt t="85142" x="4219575" y="3557588"/>
          <p14:tracePt t="85159" x="4205288" y="3567113"/>
          <p14:tracePt t="85176" x="4191000" y="3571875"/>
          <p14:tracePt t="85192" x="4171950" y="3576638"/>
          <p14:tracePt t="85209" x="4133850" y="3576638"/>
          <p14:tracePt t="85226" x="4076700" y="3576638"/>
          <p14:tracePt t="85242" x="4048125" y="3576638"/>
          <p14:tracePt t="85259" x="4024313" y="3576638"/>
          <p14:tracePt t="85276" x="4010025" y="3567113"/>
          <p14:tracePt t="85292" x="3990975" y="3557588"/>
          <p14:tracePt t="85309" x="3976688" y="3533775"/>
          <p14:tracePt t="85325" x="3962400" y="3505200"/>
          <p14:tracePt t="85342" x="3938588" y="3457575"/>
          <p14:tracePt t="85359" x="3929063" y="3429000"/>
          <p14:tracePt t="85375" x="3914775" y="3405188"/>
          <p14:tracePt t="85392" x="3910013" y="3381375"/>
          <p14:tracePt t="85409" x="3905250" y="3348038"/>
          <p14:tracePt t="85425" x="3905250" y="3333750"/>
          <p14:tracePt t="85442" x="3905250" y="3319463"/>
          <p14:tracePt t="85459" x="3905250" y="3300413"/>
          <p14:tracePt t="85475" x="3905250" y="3286125"/>
          <p14:tracePt t="85492" x="3910013" y="3276600"/>
          <p14:tracePt t="85509" x="3929063" y="3252788"/>
          <p14:tracePt t="85526" x="3952875" y="3238500"/>
          <p14:tracePt t="85542" x="3976688" y="3233738"/>
          <p14:tracePt t="85559" x="4005263" y="3233738"/>
          <p14:tracePt t="85576" x="4033838" y="3233738"/>
          <p14:tracePt t="85592" x="4067175" y="3238500"/>
          <p14:tracePt t="85609" x="4081463" y="3248025"/>
          <p14:tracePt t="85626" x="4095750" y="3257550"/>
          <p14:tracePt t="85642" x="4119563" y="3286125"/>
          <p14:tracePt t="85659" x="4129088" y="3309938"/>
          <p14:tracePt t="85675" x="4148138" y="3328988"/>
          <p14:tracePt t="85692" x="4167188" y="3376613"/>
          <p14:tracePt t="85709" x="4176713" y="3438525"/>
          <p14:tracePt t="85725" x="4186238" y="3467100"/>
          <p14:tracePt t="85742" x="4191000" y="3495675"/>
          <p14:tracePt t="85759" x="4191000" y="3509963"/>
          <p14:tracePt t="85776" x="4191000" y="3538538"/>
          <p14:tracePt t="85792" x="4191000" y="3548063"/>
          <p14:tracePt t="85809" x="4191000" y="3552825"/>
          <p14:tracePt t="85825" x="4191000" y="3562350"/>
          <p14:tracePt t="85842" x="4191000" y="3571875"/>
          <p14:tracePt t="85859" x="4191000" y="3576638"/>
          <p14:tracePt t="85875" x="4191000" y="3581400"/>
          <p14:tracePt t="85892" x="4186238" y="3590925"/>
          <p14:tracePt t="85909" x="4181475" y="3600450"/>
          <p14:tracePt t="85925" x="4171950" y="3609975"/>
          <p14:tracePt t="85942" x="4162425" y="3614738"/>
          <p14:tracePt t="85959" x="4143375" y="3624263"/>
          <p14:tracePt t="85976" x="4129088" y="3629025"/>
          <p14:tracePt t="85992" x="4114800" y="3633788"/>
          <p14:tracePt t="86009" x="4090988" y="3633788"/>
          <p14:tracePt t="86025" x="4043363" y="3629025"/>
          <p14:tracePt t="86042" x="4014788" y="3619500"/>
          <p14:tracePt t="86059" x="3990975" y="3605213"/>
          <p14:tracePt t="86076" x="3971925" y="3586163"/>
          <p14:tracePt t="86092" x="3948113" y="3548063"/>
          <p14:tracePt t="86109" x="3933825" y="3509963"/>
          <p14:tracePt t="86125" x="3919538" y="3467100"/>
          <p14:tracePt t="86142" x="3914775" y="3405188"/>
          <p14:tracePt t="86159" x="3914775" y="3386138"/>
          <p14:tracePt t="86175" x="3914775" y="3362325"/>
          <p14:tracePt t="86192" x="3914775" y="3348038"/>
          <p14:tracePt t="86209" x="3924300" y="3328988"/>
          <p14:tracePt t="86225" x="3948113" y="3309938"/>
          <p14:tracePt t="86242" x="3971925" y="3300413"/>
          <p14:tracePt t="86259" x="4005263" y="3286125"/>
          <p14:tracePt t="86276" x="4052888" y="3286125"/>
          <p14:tracePt t="86292" x="4076700" y="3286125"/>
          <p14:tracePt t="86309" x="4095750" y="3286125"/>
          <p14:tracePt t="86326" x="4119563" y="3309938"/>
          <p14:tracePt t="86342" x="4143375" y="3352800"/>
          <p14:tracePt t="86359" x="4162425" y="3405188"/>
          <p14:tracePt t="86375" x="4167188" y="3448050"/>
          <p14:tracePt t="86392" x="4176713" y="3495675"/>
          <p14:tracePt t="86409" x="4176713" y="3524250"/>
          <p14:tracePt t="86425" x="4176713" y="3543300"/>
          <p14:tracePt t="86442" x="4176713" y="3567113"/>
          <p14:tracePt t="86459" x="4152900" y="3609975"/>
          <p14:tracePt t="86475" x="4129088" y="3638550"/>
          <p14:tracePt t="86492" x="4100513" y="3671888"/>
          <p14:tracePt t="86509" x="4067175" y="3690938"/>
          <p14:tracePt t="86525" x="4029075" y="3705225"/>
          <p14:tracePt t="86542" x="4010025" y="3709988"/>
          <p14:tracePt t="86559" x="3986213" y="3709988"/>
          <p14:tracePt t="86576" x="3952875" y="3681413"/>
          <p14:tracePt t="86592" x="3929063" y="3648075"/>
          <p14:tracePt t="86609" x="3900488" y="3595688"/>
          <p14:tracePt t="86625" x="3886200" y="3490913"/>
          <p14:tracePt t="86642" x="3876675" y="3357563"/>
          <p14:tracePt t="86659" x="3881438" y="3305175"/>
          <p14:tracePt t="86675" x="3890963" y="3262313"/>
          <p14:tracePt t="86692" x="3895725" y="3233738"/>
          <p14:tracePt t="86709" x="3914775" y="3205163"/>
          <p14:tracePt t="86725" x="3924300" y="3195638"/>
          <p14:tracePt t="86742" x="3943350" y="3190875"/>
          <p14:tracePt t="86759" x="3976688" y="3190875"/>
          <p14:tracePt t="86775" x="4005263" y="3190875"/>
          <p14:tracePt t="86792" x="4029075" y="3209925"/>
          <p14:tracePt t="86809" x="4052888" y="3233738"/>
          <p14:tracePt t="86825" x="4086225" y="3314700"/>
          <p14:tracePt t="86842" x="4090988" y="3362325"/>
          <p14:tracePt t="86859" x="4081463" y="3414713"/>
          <p14:tracePt t="86875" x="4057650" y="3448050"/>
          <p14:tracePt t="86892" x="3995738" y="3486150"/>
          <p14:tracePt t="86909" x="3948113" y="3509963"/>
          <p14:tracePt t="86925" x="3914775" y="3524250"/>
          <p14:tracePt t="86942" x="3890963" y="3529013"/>
          <p14:tracePt t="86959" x="3871913" y="3529013"/>
          <p14:tracePt t="86975" x="3862388" y="3529013"/>
          <p14:tracePt t="86992" x="3848100" y="3529013"/>
          <p14:tracePt t="87009" x="3829050" y="3519488"/>
          <p14:tracePt t="87025" x="3810000" y="3500438"/>
          <p14:tracePt t="87042" x="3795713" y="3486150"/>
          <p14:tracePt t="87059" x="3776663" y="3462338"/>
          <p14:tracePt t="87060" x="3767138" y="3457575"/>
          <p14:tracePt t="87075" x="3743325" y="3419475"/>
          <p14:tracePt t="87092" x="3714750" y="3390900"/>
          <p14:tracePt t="87109" x="3690938" y="3357563"/>
          <p14:tracePt t="87125" x="3667125" y="3333750"/>
          <p14:tracePt t="87142" x="3614738" y="3295650"/>
          <p14:tracePt t="87159" x="3567113" y="3276600"/>
          <p14:tracePt t="87175" x="3529013" y="3257550"/>
          <p14:tracePt t="87192" x="3452813" y="3233738"/>
          <p14:tracePt t="87209" x="3357563" y="3219450"/>
          <p14:tracePt t="87225" x="3267075" y="3219450"/>
          <p14:tracePt t="87242" x="3176588" y="3219450"/>
          <p14:tracePt t="87259" x="3048000" y="3238500"/>
          <p14:tracePt t="87276" x="2967038" y="3243263"/>
          <p14:tracePt t="87292" x="2895600" y="3257550"/>
          <p14:tracePt t="87309" x="2833688" y="3262313"/>
          <p14:tracePt t="87325" x="2738438" y="3276600"/>
          <p14:tracePt t="87342" x="2690813" y="3286125"/>
          <p14:tracePt t="87359" x="2628900" y="3300413"/>
          <p14:tracePt t="87375" x="2533650" y="3305175"/>
          <p14:tracePt t="87392" x="2395538" y="3324225"/>
          <p14:tracePt t="87409" x="2314575" y="3328988"/>
          <p14:tracePt t="87425" x="2243138" y="3338513"/>
          <p14:tracePt t="87442" x="2152650" y="3343275"/>
          <p14:tracePt t="87459" x="2090738" y="3343275"/>
          <p14:tracePt t="87475" x="2033588" y="3343275"/>
          <p14:tracePt t="87492" x="1976438" y="3343275"/>
          <p14:tracePt t="87509" x="1905000" y="3357563"/>
          <p14:tracePt t="87525" x="1866900" y="3367088"/>
          <p14:tracePt t="87542" x="1833563" y="3376613"/>
          <p14:tracePt t="87559" x="1809750" y="3381375"/>
          <p14:tracePt t="87560" x="1800225" y="3386138"/>
          <p14:tracePt t="87575" x="1781175" y="3390900"/>
          <p14:tracePt t="87592" x="1766888" y="3400425"/>
          <p14:tracePt t="87609" x="1757363" y="3405188"/>
          <p14:tracePt t="87625" x="1747838" y="3405188"/>
          <p14:tracePt t="87642" x="1743075" y="3405188"/>
          <p14:tracePt t="87659" x="1738313" y="3409950"/>
          <p14:tracePt t="87675" x="1738313" y="3419475"/>
          <p14:tracePt t="87692" x="1747838" y="3452813"/>
          <p14:tracePt t="87709" x="1771650" y="3476625"/>
          <p14:tracePt t="87725" x="1809750" y="3509963"/>
          <p14:tracePt t="87742" x="1905000" y="3557588"/>
          <p14:tracePt t="87759" x="2028825" y="3605213"/>
          <p14:tracePt t="87775" x="2105025" y="3633788"/>
          <p14:tracePt t="87792" x="2171700" y="3657600"/>
          <p14:tracePt t="87809" x="2295525" y="3671888"/>
          <p14:tracePt t="87825" x="2386013" y="3671888"/>
          <p14:tracePt t="87842" x="2457450" y="3671888"/>
          <p14:tracePt t="87859" x="2538413" y="3671888"/>
          <p14:tracePt t="87875" x="2652713" y="3671888"/>
          <p14:tracePt t="87892" x="2752725" y="3667125"/>
          <p14:tracePt t="87909" x="2857500" y="3662363"/>
          <p14:tracePt t="87925" x="2933700" y="3662363"/>
          <p14:tracePt t="87942" x="3024188" y="3648075"/>
          <p14:tracePt t="87959" x="3071813" y="3648075"/>
          <p14:tracePt t="87975" x="3119438" y="3648075"/>
          <p14:tracePt t="87992" x="3171825" y="3648075"/>
          <p14:tracePt t="88009" x="3248025" y="3648075"/>
          <p14:tracePt t="88025" x="3281363" y="3648075"/>
          <p14:tracePt t="88042" x="3324225" y="3648075"/>
          <p14:tracePt t="88059" x="3376613" y="3648075"/>
          <p14:tracePt t="88075" x="3405188" y="3643313"/>
          <p14:tracePt t="88092" x="3433763" y="3643313"/>
          <p14:tracePt t="88109" x="3471863" y="3643313"/>
          <p14:tracePt t="88125" x="3519488" y="3629025"/>
          <p14:tracePt t="88142" x="3548063" y="3629025"/>
          <p14:tracePt t="88159" x="3590925" y="3629025"/>
          <p14:tracePt t="88175" x="3624263" y="3629025"/>
          <p14:tracePt t="88192" x="3671888" y="3629025"/>
          <p14:tracePt t="88209" x="3700463" y="3629025"/>
          <p14:tracePt t="88225" x="3714750" y="3629025"/>
          <p14:tracePt t="88242" x="3733800" y="3629025"/>
          <p14:tracePt t="88259" x="3748088" y="3624263"/>
          <p14:tracePt t="88275" x="3767138" y="3624263"/>
          <p14:tracePt t="88292" x="3776663" y="3624263"/>
          <p14:tracePt t="88309" x="3795713" y="3619500"/>
          <p14:tracePt t="88325" x="3800475" y="3619500"/>
          <p14:tracePt t="88342" x="3805238" y="3619500"/>
          <p14:tracePt t="88359" x="3814763" y="3619500"/>
          <p14:tracePt t="90888" x="3814763" y="3600450"/>
          <p14:tracePt t="90895" x="3805238" y="3576638"/>
          <p14:tracePt t="90909" x="3776663" y="3509963"/>
          <p14:tracePt t="90925" x="3748088" y="3448050"/>
          <p14:tracePt t="90942" x="3724275" y="3400425"/>
          <p14:tracePt t="90959" x="3700463" y="3376613"/>
          <p14:tracePt t="90992" x="3557588" y="3295650"/>
          <p14:tracePt t="91025" x="3409950" y="3243263"/>
          <p14:tracePt t="91042" x="3295650" y="3233738"/>
          <p14:tracePt t="91059" x="3181350" y="3233738"/>
          <p14:tracePt t="91075" x="3071813" y="3224213"/>
          <p14:tracePt t="91092" x="2976563" y="3209925"/>
          <p14:tracePt t="91109" x="2847975" y="3195638"/>
          <p14:tracePt t="91125" x="2767013" y="3186113"/>
          <p14:tracePt t="91142" x="2686050" y="3181350"/>
          <p14:tracePt t="91158" x="2557463" y="3167063"/>
          <p14:tracePt t="91175" x="2476500" y="3167063"/>
          <p14:tracePt t="91192" x="2386013" y="3167063"/>
          <p14:tracePt t="91208" x="2271713" y="3195638"/>
          <p14:tracePt t="91225" x="2095500" y="3243263"/>
          <p14:tracePt t="91242" x="1995488" y="3290888"/>
          <p14:tracePt t="91259" x="1909763" y="3348038"/>
          <p14:tracePt t="91275" x="1819275" y="3405188"/>
          <p14:tracePt t="91292" x="1724025" y="3448050"/>
          <p14:tracePt t="91308" x="1671638" y="3467100"/>
          <p14:tracePt t="91325" x="1643063" y="3486150"/>
          <p14:tracePt t="91342" x="1614488" y="3495675"/>
          <p14:tracePt t="91358" x="1604963" y="3500438"/>
          <p14:tracePt t="91375" x="1595438" y="3509963"/>
          <p14:tracePt t="91392" x="1590675" y="3514725"/>
          <p14:tracePt t="91410" x="1585913" y="3524250"/>
          <p14:tracePt t="91425" x="1585913" y="3533775"/>
          <p14:tracePt t="91442" x="1624013" y="3567113"/>
          <p14:tracePt t="91458" x="1714500" y="3633788"/>
          <p14:tracePt t="91475" x="1905000" y="3719513"/>
          <p14:tracePt t="91492" x="2066925" y="3771900"/>
          <p14:tracePt t="91508" x="2205038" y="3800475"/>
          <p14:tracePt t="91525" x="2314575" y="3805238"/>
          <p14:tracePt t="91542" x="2486025" y="3805238"/>
          <p14:tracePt t="91558" x="2590800" y="3781425"/>
          <p14:tracePt t="91575" x="2709863" y="3743325"/>
          <p14:tracePt t="91592" x="2852738" y="3681413"/>
          <p14:tracePt t="91608" x="2943225" y="3643313"/>
          <p14:tracePt t="91625" x="3038475" y="3609975"/>
          <p14:tracePt t="91642" x="3133725" y="3586163"/>
          <p14:tracePt t="91658" x="3209925" y="3571875"/>
          <p14:tracePt t="91675" x="3238500" y="3562350"/>
          <p14:tracePt t="91692" x="3252788" y="3557588"/>
          <p14:tracePt t="91708" x="3267075" y="3552825"/>
          <p14:tracePt t="91725" x="3276600" y="3552825"/>
          <p14:tracePt t="91742" x="3281363" y="3552825"/>
          <p14:tracePt t="91776" x="3286125" y="3552825"/>
          <p14:tracePt t="92004" x="3338513" y="3538538"/>
          <p14:tracePt t="92012" x="3395663" y="3519488"/>
          <p14:tracePt t="92019" x="3452813" y="3505200"/>
          <p14:tracePt t="92026" x="3500438" y="3505200"/>
          <p14:tracePt t="92042" x="3571875" y="3490913"/>
          <p14:tracePt t="92058" x="3619500" y="3490913"/>
          <p14:tracePt t="92075" x="3657600" y="3476625"/>
          <p14:tracePt t="92092" x="3709988" y="3476625"/>
          <p14:tracePt t="92108" x="3738563" y="3476625"/>
          <p14:tracePt t="92125" x="3762375" y="3476625"/>
          <p14:tracePt t="92142" x="3781425" y="3476625"/>
          <p14:tracePt t="92158" x="3814763" y="3467100"/>
          <p14:tracePt t="92175" x="3838575" y="3462338"/>
          <p14:tracePt t="92192" x="3862388" y="3452813"/>
          <p14:tracePt t="92209" x="3900488" y="3452813"/>
          <p14:tracePt t="92225" x="3929063" y="3452813"/>
          <p14:tracePt t="92242" x="3948113" y="3452813"/>
          <p14:tracePt t="92259" x="3957638" y="3452813"/>
          <p14:tracePt t="92275" x="3986213" y="3443288"/>
          <p14:tracePt t="92292" x="4005263" y="3443288"/>
          <p14:tracePt t="92309" x="4033838" y="3443288"/>
          <p14:tracePt t="92325" x="4076700" y="3443288"/>
          <p14:tracePt t="92342" x="4124325" y="3443288"/>
          <p14:tracePt t="92358" x="4143375" y="3443288"/>
          <p14:tracePt t="92375" x="4157663" y="3443288"/>
          <p14:tracePt t="92392" x="4167188" y="3443288"/>
          <p14:tracePt t="92408" x="4176713" y="3443288"/>
          <p14:tracePt t="92442" x="4176713" y="3448050"/>
          <p14:tracePt t="92459" x="4171950" y="3481388"/>
          <p14:tracePt t="92475" x="4148138" y="3505200"/>
          <p14:tracePt t="92492" x="4100513" y="3538538"/>
          <p14:tracePt t="92508" x="4048125" y="3571875"/>
          <p14:tracePt t="92525" x="3990975" y="3590925"/>
          <p14:tracePt t="92542" x="3971925" y="3595688"/>
          <p14:tracePt t="92558" x="3948113" y="3590925"/>
          <p14:tracePt t="92575" x="3938588" y="3576638"/>
          <p14:tracePt t="92592" x="3914775" y="3533775"/>
          <p14:tracePt t="92608" x="3905250" y="3495675"/>
          <p14:tracePt t="92625" x="3905250" y="3467100"/>
          <p14:tracePt t="92642" x="3905250" y="3424238"/>
          <p14:tracePt t="92658" x="3910013" y="3395663"/>
          <p14:tracePt t="92675" x="3919538" y="3357563"/>
          <p14:tracePt t="92692" x="3924300" y="3333750"/>
          <p14:tracePt t="92708" x="3938588" y="3314700"/>
          <p14:tracePt t="92725" x="3948113" y="3300413"/>
          <p14:tracePt t="92742" x="3962400" y="3295650"/>
          <p14:tracePt t="92763" x="3995738" y="3281363"/>
          <p14:tracePt t="92781" x="4019550" y="3281363"/>
          <p14:tracePt t="92797" x="4052888" y="3295650"/>
          <p14:tracePt t="92808" x="4057650" y="3300413"/>
          <p14:tracePt t="92826" x="4071938" y="3314700"/>
          <p14:tracePt t="92843" x="4081463" y="3328988"/>
          <p14:tracePt t="92864" x="4090988" y="3348038"/>
          <p14:tracePt t="92880" x="4090988" y="3357563"/>
          <p14:tracePt t="92892" x="4090988" y="3376613"/>
          <p14:tracePt t="92908" x="4090988" y="3390900"/>
          <p14:tracePt t="92925" x="4090988" y="3400425"/>
          <p14:tracePt t="92941" x="4090988" y="3419475"/>
          <p14:tracePt t="92958" x="4081463" y="3443288"/>
          <p14:tracePt t="92975" x="4071938" y="3452813"/>
          <p14:tracePt t="92992" x="4071938" y="3462338"/>
          <p14:tracePt t="93008" x="4071938" y="3467100"/>
          <p14:tracePt t="93025" x="4071938" y="3471863"/>
          <p14:tracePt t="93663" x="4086225" y="3471863"/>
          <p14:tracePt t="93671" x="4105275" y="3462338"/>
          <p14:tracePt t="93681" x="4119563" y="3462338"/>
          <p14:tracePt t="93695" x="4157663" y="3452813"/>
          <p14:tracePt t="93708" x="4195763" y="3443288"/>
          <p14:tracePt t="93725" x="4229100" y="3438525"/>
          <p14:tracePt t="93758" x="4314825" y="3414713"/>
          <p14:tracePt t="93793" x="4362450" y="3405188"/>
          <p14:tracePt t="93812" x="4381500" y="3395663"/>
          <p14:tracePt t="93825" x="4395788" y="3386138"/>
          <p14:tracePt t="93842" x="4405313" y="3381375"/>
          <p14:tracePt t="93858" x="4419600" y="3371850"/>
          <p14:tracePt t="93875" x="4433888" y="3362325"/>
          <p14:tracePt t="93891" x="4443413" y="3362325"/>
          <p14:tracePt t="93908" x="4452938" y="3362325"/>
          <p14:tracePt t="93925" x="4457700" y="3362325"/>
          <p14:tracePt t="93943" x="4462463" y="3362325"/>
          <p14:tracePt t="94221" x="4457700" y="3371850"/>
          <p14:tracePt t="94229" x="4443413" y="3381375"/>
          <p14:tracePt t="94241" x="4433888" y="3395663"/>
          <p14:tracePt t="94258" x="4400550" y="3429000"/>
          <p14:tracePt t="94275" x="4371975" y="3467100"/>
          <p14:tracePt t="94292" x="4348163" y="3519488"/>
          <p14:tracePt t="94308" x="4314825" y="3629025"/>
          <p14:tracePt t="94325" x="4267200" y="3762375"/>
          <p14:tracePt t="94342" x="4252913" y="3814763"/>
          <p14:tracePt t="94358" x="4233863" y="3857625"/>
          <p14:tracePt t="94375" x="4214813" y="3948113"/>
          <p14:tracePt t="94391" x="4200525" y="4038600"/>
          <p14:tracePt t="94409" x="4181475" y="4133850"/>
          <p14:tracePt t="94425" x="4176713" y="4205288"/>
          <p14:tracePt t="94442" x="4171950" y="4281488"/>
          <p14:tracePt t="94458" x="4162425" y="4338638"/>
          <p14:tracePt t="94475" x="4162425" y="4400550"/>
          <p14:tracePt t="94491" x="4162425" y="4467225"/>
          <p14:tracePt t="94508" x="4162425" y="4533900"/>
          <p14:tracePt t="94525" x="4176713" y="4557713"/>
          <p14:tracePt t="94541" x="4181475" y="4581525"/>
          <p14:tracePt t="94558" x="4186238" y="4595813"/>
          <p14:tracePt t="94575" x="4210050" y="4614863"/>
          <p14:tracePt t="94591" x="4243388" y="4629150"/>
          <p14:tracePt t="94608" x="4295775" y="4633913"/>
          <p14:tracePt t="94625" x="4376738" y="4633913"/>
          <p14:tracePt t="94641" x="4438650" y="4633913"/>
          <p14:tracePt t="94658" x="4491038" y="4629150"/>
          <p14:tracePt t="94675" x="4552950" y="4614863"/>
          <p14:tracePt t="94692" x="4652963" y="4572000"/>
          <p14:tracePt t="94708" x="4733925" y="4514850"/>
          <p14:tracePt t="94725" x="4800600" y="4462463"/>
          <p14:tracePt t="94741" x="4848225" y="4419600"/>
          <p14:tracePt t="94758" x="4919663" y="4343400"/>
          <p14:tracePt t="94775" x="4967288" y="4271963"/>
          <p14:tracePt t="94792" x="5010150" y="4167188"/>
          <p14:tracePt t="94808" x="5024438" y="4029075"/>
          <p14:tracePt t="94826" x="5014913" y="3952875"/>
          <p14:tracePt t="94843" x="4991100" y="3857625"/>
          <p14:tracePt t="94859" x="4948238" y="3743325"/>
          <p14:tracePt t="94876" x="4862513" y="3581400"/>
          <p14:tracePt t="94892" x="4824413" y="3533775"/>
          <p14:tracePt t="94909" x="4800600" y="3495675"/>
          <p14:tracePt t="94927" x="4772025" y="3467100"/>
          <p14:tracePt t="94943" x="4752975" y="3452813"/>
          <p14:tracePt t="94959" x="4738688" y="3443288"/>
          <p14:tracePt t="94976" x="4714875" y="3433763"/>
          <p14:tracePt t="94992" x="4695825" y="3419475"/>
          <p14:tracePt t="95008" x="4638675" y="3409950"/>
          <p14:tracePt t="95025" x="4605338" y="3409950"/>
          <p14:tracePt t="95041" x="4552950" y="3409950"/>
          <p14:tracePt t="95058" x="4500563" y="3409950"/>
          <p14:tracePt t="95075" x="4481513" y="3409950"/>
          <p14:tracePt t="95091" x="4462463" y="3409950"/>
          <p14:tracePt t="95111" x="4452938" y="3409950"/>
          <p14:tracePt t="95125" x="4443413" y="3409950"/>
          <p14:tracePt t="95162" x="4438650" y="3409950"/>
          <p14:tracePt t="95984" x="4429125" y="3409950"/>
          <p14:tracePt t="95992" x="4419600" y="3409950"/>
          <p14:tracePt t="95999" x="4410075" y="3409950"/>
          <p14:tracePt t="96008" x="4400550" y="3409950"/>
          <p14:tracePt t="96025" x="4352925" y="3395663"/>
          <p14:tracePt t="96041" x="4295775" y="3390900"/>
          <p14:tracePt t="96058" x="4181475" y="3381375"/>
          <p14:tracePt t="96091" x="4076700" y="3362325"/>
          <p14:tracePt t="96125" x="3990975" y="3343275"/>
          <p14:tracePt t="96141" x="3967163" y="3333750"/>
          <p14:tracePt t="96158" x="3957638" y="3328988"/>
          <p14:tracePt t="96175" x="3929063" y="3319463"/>
          <p14:tracePt t="96191" x="3905250" y="3319463"/>
          <p14:tracePt t="96208" x="3876675" y="3319463"/>
          <p14:tracePt t="96225" x="3843338" y="3314700"/>
          <p14:tracePt t="96241" x="3786188" y="3314700"/>
          <p14:tracePt t="96258" x="3752850" y="3309938"/>
          <p14:tracePt t="96275" x="3714750" y="3305175"/>
          <p14:tracePt t="96291" x="3686175" y="3290888"/>
          <p14:tracePt t="96308" x="3638550" y="3281363"/>
          <p14:tracePt t="96325" x="3609975" y="3271838"/>
          <p14:tracePt t="96341" x="3581400" y="3267075"/>
          <p14:tracePt t="96358" x="3533775" y="3257550"/>
          <p14:tracePt t="96375" x="3505200" y="3243263"/>
          <p14:tracePt t="96391" x="3467100" y="3233738"/>
          <p14:tracePt t="96408" x="3429000" y="3214688"/>
          <p14:tracePt t="96425" x="3376613" y="3200400"/>
          <p14:tracePt t="96441" x="3328988" y="3190875"/>
          <p14:tracePt t="96458" x="3300413" y="3186113"/>
          <p14:tracePt t="96475" x="3267075" y="3171825"/>
          <p14:tracePt t="96491" x="3195638" y="3167063"/>
          <p14:tracePt t="96508" x="3148013" y="3167063"/>
          <p14:tracePt t="96525" x="3081338" y="3167063"/>
          <p14:tracePt t="96542" x="2986088" y="3167063"/>
          <p14:tracePt t="96558" x="2933700" y="3181350"/>
          <p14:tracePt t="96575" x="2871788" y="3195638"/>
          <p14:tracePt t="96591" x="2800350" y="3209925"/>
          <p14:tracePt t="96608" x="2657475" y="3267075"/>
          <p14:tracePt t="96625" x="2576513" y="3305175"/>
          <p14:tracePt t="96641" x="2500313" y="3348038"/>
          <p14:tracePt t="96658" x="2443163" y="3386138"/>
          <p14:tracePt t="96675" x="2338388" y="3448050"/>
          <p14:tracePt t="96691" x="2271713" y="3481388"/>
          <p14:tracePt t="96708" x="2195513" y="3538538"/>
          <p14:tracePt t="96725" x="2133600" y="3581400"/>
          <p14:tracePt t="96741" x="2052638" y="3681413"/>
          <p14:tracePt t="96758" x="2005013" y="3757613"/>
          <p14:tracePt t="96775" x="1966913" y="3814763"/>
          <p14:tracePt t="96792" x="1938338" y="3886200"/>
          <p14:tracePt t="96808" x="1928813" y="3952875"/>
          <p14:tracePt t="96825" x="1933575" y="4076700"/>
          <p14:tracePt t="96841" x="1957388" y="4195763"/>
          <p14:tracePt t="96858" x="2019300" y="4300538"/>
          <p14:tracePt t="96875" x="2090738" y="4381500"/>
          <p14:tracePt t="96891" x="2195513" y="4476750"/>
          <p14:tracePt t="96908" x="2309813" y="4591050"/>
          <p14:tracePt t="96925" x="2514600" y="4752975"/>
          <p14:tracePt t="96941" x="2638425" y="4829175"/>
          <p14:tracePt t="96958" x="2757488" y="4891088"/>
          <p14:tracePt t="96975" x="2895600" y="4943475"/>
          <p14:tracePt t="96991" x="3128963" y="5024438"/>
          <p14:tracePt t="97008" x="3252788" y="5057775"/>
          <p14:tracePt t="97025" x="3381375" y="5081588"/>
          <p14:tracePt t="97041" x="3533775" y="5105400"/>
          <p14:tracePt t="97058" x="3624263" y="5114925"/>
          <p14:tracePt t="97075" x="3719513" y="5129213"/>
          <p14:tracePt t="97091" x="3800475" y="5133975"/>
          <p14:tracePt t="97108" x="3948113" y="5133975"/>
          <p14:tracePt t="97125" x="4048125" y="5133975"/>
          <p14:tracePt t="97141" x="4143375" y="5100638"/>
          <p14:tracePt t="97158" x="4219575" y="5072063"/>
          <p14:tracePt t="97175" x="4314825" y="5029200"/>
          <p14:tracePt t="97191" x="4376738" y="5000625"/>
          <p14:tracePt t="97208" x="4467225" y="4943475"/>
          <p14:tracePt t="97225" x="4600575" y="4819650"/>
          <p14:tracePt t="97241" x="4686300" y="4714875"/>
          <p14:tracePt t="97258" x="4748213" y="4624388"/>
          <p14:tracePt t="97275" x="4805363" y="4557713"/>
          <p14:tracePt t="97292" x="4867275" y="4471988"/>
          <p14:tracePt t="97308" x="4900613" y="4424363"/>
          <p14:tracePt t="97325" x="4938713" y="4357688"/>
          <p14:tracePt t="97341" x="4967288" y="4291013"/>
          <p14:tracePt t="97358" x="4995863" y="4214813"/>
          <p14:tracePt t="97375" x="5005388" y="4171950"/>
          <p14:tracePt t="97391" x="5014913" y="4119563"/>
          <p14:tracePt t="97408" x="5000625" y="3981450"/>
          <p14:tracePt t="97426" x="4976813" y="3867150"/>
          <p14:tracePt t="97441" x="4948238" y="3781425"/>
          <p14:tracePt t="97458" x="4919663" y="3714750"/>
          <p14:tracePt t="97475" x="4881563" y="3657600"/>
          <p14:tracePt t="97491" x="4852988" y="3619500"/>
          <p14:tracePt t="97508" x="4824413" y="3581400"/>
          <p14:tracePt t="97525" x="4786313" y="3543300"/>
          <p14:tracePt t="97541" x="4705350" y="3462338"/>
          <p14:tracePt t="97558" x="4633913" y="3419475"/>
          <p14:tracePt t="97575" x="4576763" y="3371850"/>
          <p14:tracePt t="97591" x="4533900" y="3348038"/>
          <p14:tracePt t="97608" x="4471988" y="3314700"/>
          <p14:tracePt t="97625" x="4414838" y="3295650"/>
          <p14:tracePt t="97641" x="4357688" y="3290888"/>
          <p14:tracePt t="97658" x="4271963" y="3276600"/>
          <p14:tracePt t="97675" x="4229100" y="3271838"/>
          <p14:tracePt t="97691" x="4186238" y="3262313"/>
          <p14:tracePt t="97708" x="4148138" y="3262313"/>
          <p14:tracePt t="97724" x="4110038" y="3257550"/>
          <p14:tracePt t="97741" x="4086225" y="3257550"/>
          <p14:tracePt t="97758" x="4067175" y="3252788"/>
          <p14:tracePt t="97775" x="4043363" y="3248025"/>
          <p14:tracePt t="97791" x="4010025" y="3238500"/>
          <p14:tracePt t="97808" x="3990975" y="3238500"/>
          <p14:tracePt t="97825" x="3967163" y="3238500"/>
          <p14:tracePt t="97841" x="3948113" y="3233738"/>
          <p14:tracePt t="97858" x="3905250" y="3228975"/>
          <p14:tracePt t="97875" x="3876675" y="3224213"/>
          <p14:tracePt t="97891" x="3848100" y="3214688"/>
          <p14:tracePt t="97908" x="3814763" y="3209925"/>
          <p14:tracePt t="97924" x="3795713" y="3209925"/>
          <p14:tracePt t="97941" x="3757613" y="3209925"/>
          <p14:tracePt t="97958" x="3729038" y="3209925"/>
          <p14:tracePt t="97974" x="3676650" y="3209925"/>
          <p14:tracePt t="97991" x="3619500" y="3209925"/>
          <p14:tracePt t="98008" x="3557588" y="3214688"/>
          <p14:tracePt t="98024" x="3486150" y="3219450"/>
          <p14:tracePt t="98041" x="3367088" y="3252788"/>
          <p14:tracePt t="98058" x="3276600" y="3267075"/>
          <p14:tracePt t="98075" x="3181350" y="3290888"/>
          <p14:tracePt t="98092" x="3062288" y="3314700"/>
          <p14:tracePt t="98108" x="3009900" y="3324225"/>
          <p14:tracePt t="98124" x="2967038" y="3333750"/>
          <p14:tracePt t="98141" x="2928938" y="3338513"/>
          <p14:tracePt t="98158" x="2881313" y="3352800"/>
          <p14:tracePt t="98175" x="2867025" y="3362325"/>
          <p14:tracePt t="98191" x="2857500" y="3367088"/>
          <p14:tracePt t="98208" x="2852738" y="3367088"/>
          <p14:tracePt t="98225" x="2847975" y="3367088"/>
          <p14:tracePt t="98459" x="2824163" y="3367088"/>
          <p14:tracePt t="98466" x="2790825" y="3371850"/>
          <p14:tracePt t="98475" x="2752725" y="3381375"/>
          <p14:tracePt t="98491" x="2695575" y="3381375"/>
          <p14:tracePt t="98508" x="2633663" y="3395663"/>
          <p14:tracePt t="98525" x="2528888" y="3405188"/>
          <p14:tracePt t="98541" x="2476500" y="3419475"/>
          <p14:tracePt t="98558" x="2428875" y="3438525"/>
          <p14:tracePt t="98575" x="2386013" y="3457575"/>
          <p14:tracePt t="98592" x="2338388" y="3490913"/>
          <p14:tracePt t="98608" x="2305050" y="3514725"/>
          <p14:tracePt t="98624" x="2276475" y="3533775"/>
          <p14:tracePt t="98641" x="2252663" y="3548063"/>
          <p14:tracePt t="98658" x="2219325" y="3571875"/>
          <p14:tracePt t="98674" x="2195513" y="3595688"/>
          <p14:tracePt t="98691" x="2171700" y="3619500"/>
          <p14:tracePt t="98708" x="2138363" y="3643313"/>
          <p14:tracePt t="98725" x="2105025" y="3681413"/>
          <p14:tracePt t="98741" x="2081213" y="3709988"/>
          <p14:tracePt t="98758" x="2062163" y="3743325"/>
          <p14:tracePt t="98774" x="2038350" y="3805238"/>
          <p14:tracePt t="98791" x="2024063" y="3867150"/>
          <p14:tracePt t="98808" x="2014538" y="3924300"/>
          <p14:tracePt t="98824" x="2014538" y="3962400"/>
          <p14:tracePt t="98841" x="2014538" y="4029075"/>
          <p14:tracePt t="98858" x="2043113" y="4114800"/>
          <p14:tracePt t="98874" x="2095500" y="4252913"/>
          <p14:tracePt t="98891" x="2162175" y="4371975"/>
          <p14:tracePt t="98908" x="2338388" y="4505325"/>
          <p14:tracePt t="98925" x="2476500" y="4576763"/>
          <p14:tracePt t="98941" x="2643188" y="4648200"/>
          <p14:tracePt t="98958" x="2847975" y="4714875"/>
          <p14:tracePt t="98974" x="2990850" y="4767263"/>
          <p14:tracePt t="98991" x="3138488" y="4819650"/>
          <p14:tracePt t="99008" x="3300413" y="4886325"/>
          <p14:tracePt t="99024" x="3533775" y="4957763"/>
          <p14:tracePt t="99041" x="3690938" y="4981575"/>
          <p14:tracePt t="99058" x="3848100" y="5000625"/>
          <p14:tracePt t="99074" x="3971925" y="5000625"/>
          <p14:tracePt t="99091" x="4171950" y="4995863"/>
          <p14:tracePt t="99108" x="4310063" y="4972050"/>
          <p14:tracePt t="99124" x="4424363" y="4953000"/>
          <p14:tracePt t="99141" x="4524375" y="4905375"/>
          <p14:tracePt t="99158" x="4672013" y="4838700"/>
          <p14:tracePt t="99174" x="4757738" y="4791075"/>
          <p14:tracePt t="99191" x="4824413" y="4748213"/>
          <p14:tracePt t="99208" x="4900613" y="4657725"/>
          <p14:tracePt t="99224" x="4957763" y="4567238"/>
          <p14:tracePt t="99241" x="4991100" y="4443413"/>
          <p14:tracePt t="99258" x="4991100" y="4295775"/>
          <p14:tracePt t="99275" x="4957763" y="4029075"/>
          <p14:tracePt t="99292" x="4905375" y="3876675"/>
          <p14:tracePt t="99308" x="4852988" y="3767138"/>
          <p14:tracePt t="99324" x="4800600" y="3690938"/>
          <p14:tracePt t="99341" x="4705350" y="3581400"/>
          <p14:tracePt t="99358" x="4643438" y="3509963"/>
          <p14:tracePt t="99374" x="4572000" y="3448050"/>
          <p14:tracePt t="99391" x="4467225" y="3381375"/>
          <p14:tracePt t="99408" x="4400550" y="3348038"/>
          <p14:tracePt t="99424" x="4348163" y="3328988"/>
          <p14:tracePt t="99441" x="4300538" y="3314700"/>
          <p14:tracePt t="99458" x="4224338" y="3295650"/>
          <p14:tracePt t="99474" x="4152900" y="3290888"/>
          <p14:tracePt t="99491" x="4071938" y="3281363"/>
          <p14:tracePt t="99508" x="4005263" y="3281363"/>
          <p14:tracePt t="99525" x="3929063" y="3290888"/>
          <p14:tracePt t="99541" x="3890963" y="3295650"/>
          <p14:tracePt t="99558" x="3857625" y="3300413"/>
          <p14:tracePt t="99574" x="3829050" y="3309938"/>
          <p14:tracePt t="99591" x="3795713" y="3319463"/>
          <p14:tracePt t="99608" x="3781425" y="3324225"/>
          <p14:tracePt t="99624" x="3776663" y="3324225"/>
          <p14:tracePt t="99641" x="3771900" y="3324225"/>
          <p14:tracePt t="100670" x="3757613" y="3324225"/>
          <p14:tracePt t="100677" x="3748088" y="3324225"/>
          <p14:tracePt t="100691" x="3729038" y="3324225"/>
          <p14:tracePt t="100708" x="3690938" y="3338513"/>
          <p14:tracePt t="100724" x="3638550" y="3343275"/>
          <p14:tracePt t="100741" x="3590925" y="3348038"/>
          <p14:tracePt t="100758" x="3500438" y="3367088"/>
          <p14:tracePt t="100791" x="3314700" y="3390900"/>
          <p14:tracePt t="100824" x="3071813" y="3438525"/>
          <p14:tracePt t="100841" x="2976563" y="3457575"/>
          <p14:tracePt t="100858" x="2862263" y="3490913"/>
          <p14:tracePt t="100874" x="2762250" y="3538538"/>
          <p14:tracePt t="100891" x="2638425" y="3586163"/>
          <p14:tracePt t="100908" x="2562225" y="3614738"/>
          <p14:tracePt t="100924" x="2509838" y="3643313"/>
          <p14:tracePt t="100941" x="2443163" y="3695700"/>
          <p14:tracePt t="100958" x="2400300" y="3743325"/>
          <p14:tracePt t="100974" x="2366963" y="3800475"/>
          <p14:tracePt t="100991" x="2324100" y="3857625"/>
          <p14:tracePt t="101008" x="2290763" y="3919538"/>
          <p14:tracePt t="101024" x="2271713" y="3967163"/>
          <p14:tracePt t="101041" x="2257425" y="4014788"/>
          <p14:tracePt t="101058" x="2252663" y="4110038"/>
          <p14:tracePt t="101059" x="2252663" y="4152900"/>
          <p14:tracePt t="101074" x="2252663" y="4243388"/>
          <p14:tracePt t="101091" x="2281238" y="4310063"/>
          <p14:tracePt t="101108" x="2309813" y="4367213"/>
          <p14:tracePt t="101124" x="2366963" y="4452938"/>
          <p14:tracePt t="101141" x="2476500" y="4624388"/>
          <p14:tracePt t="101158" x="2552700" y="4719638"/>
          <p14:tracePt t="101174" x="2633663" y="4800600"/>
          <p14:tracePt t="101191" x="2762250" y="4886325"/>
          <p14:tracePt t="101208" x="2852738" y="4929188"/>
          <p14:tracePt t="101224" x="2938463" y="4967288"/>
          <p14:tracePt t="101241" x="3052763" y="5000625"/>
          <p14:tracePt t="101257" x="3257550" y="5024438"/>
          <p14:tracePt t="101274" x="3381375" y="5024438"/>
          <p14:tracePt t="101291" x="3495675" y="5024438"/>
          <p14:tracePt t="101308" x="3624263" y="4995863"/>
          <p14:tracePt t="101324" x="3838575" y="4962525"/>
          <p14:tracePt t="101341" x="3976688" y="4919663"/>
          <p14:tracePt t="101358" x="4129088" y="4857750"/>
          <p14:tracePt t="101374" x="4319588" y="4752975"/>
          <p14:tracePt t="101391" x="4419600" y="4676775"/>
          <p14:tracePt t="101408" x="4500563" y="4614863"/>
          <p14:tracePt t="101424" x="4581525" y="4538663"/>
          <p14:tracePt t="101441" x="4695825" y="4438650"/>
          <p14:tracePt t="101458" x="4762500" y="4314825"/>
          <p14:tracePt t="101474" x="4795838" y="4200525"/>
          <p14:tracePt t="101491" x="4814888" y="4105275"/>
          <p14:tracePt t="101508" x="4800600" y="3924300"/>
          <p14:tracePt t="101524" x="4748213" y="3786188"/>
          <p14:tracePt t="101541" x="4695825" y="3676650"/>
          <p14:tracePt t="101558" x="4619625" y="3576638"/>
          <p14:tracePt t="101574" x="4543425" y="3514725"/>
          <p14:tracePt t="101591" x="4438650" y="3438525"/>
          <p14:tracePt t="101608" x="4362450" y="3381375"/>
          <p14:tracePt t="101624" x="4276725" y="3319463"/>
          <p14:tracePt t="101641" x="4233863" y="3290888"/>
          <p14:tracePt t="101658" x="4200525" y="3271838"/>
          <p14:tracePt t="101674" x="4167188" y="3262313"/>
          <p14:tracePt t="101691" x="4114800" y="3238500"/>
          <p14:tracePt t="101707" x="4076700" y="3224213"/>
          <p14:tracePt t="101724" x="4024313" y="3219450"/>
          <p14:tracePt t="101741" x="3976688" y="3219450"/>
          <p14:tracePt t="101758" x="3914775" y="3219450"/>
          <p14:tracePt t="101774" x="3890963" y="3233738"/>
          <p14:tracePt t="101791" x="3871913" y="3238500"/>
          <p14:tracePt t="101808" x="3857625" y="3238500"/>
          <p14:tracePt t="101824" x="3852863" y="3238500"/>
          <p14:tracePt t="101841" x="3843338" y="3238500"/>
          <p14:tracePt t="101874" x="3838575" y="3238500"/>
          <p14:tracePt t="103314" x="3867150" y="3238500"/>
          <p14:tracePt t="103322" x="3924300" y="3233738"/>
          <p14:tracePt t="103329" x="3981450" y="3224213"/>
          <p14:tracePt t="103341" x="4029075" y="3219450"/>
          <p14:tracePt t="103358" x="4138613" y="3195638"/>
          <p14:tracePt t="103374" x="4200525" y="3195638"/>
          <p14:tracePt t="103407" x="4333875" y="3195638"/>
          <p14:tracePt t="103441" x="4486275" y="3195638"/>
          <p14:tracePt t="103458" x="4529138" y="3195638"/>
          <p14:tracePt t="103474" x="4567238" y="3195638"/>
          <p14:tracePt t="103491" x="4624388" y="3205163"/>
          <p14:tracePt t="103508" x="4676775" y="3205163"/>
          <p14:tracePt t="103524" x="4710113" y="3205163"/>
          <p14:tracePt t="103541" x="4772025" y="3205163"/>
          <p14:tracePt t="103558" x="4795838" y="3205163"/>
          <p14:tracePt t="103574" x="4814888" y="3205163"/>
          <p14:tracePt t="103591" x="4824413" y="3205163"/>
          <p14:tracePt t="103608" x="4833938" y="3205163"/>
          <p14:tracePt t="103624" x="4843463" y="3205163"/>
          <p14:tracePt t="107412" x="4824413" y="3209925"/>
          <p14:tracePt t="107419" x="4781550" y="3219450"/>
          <p14:tracePt t="107427" x="4729163" y="3233738"/>
          <p14:tracePt t="107441" x="4648200" y="3248025"/>
          <p14:tracePt t="107457" x="4567238" y="3262313"/>
          <p14:tracePt t="107474" x="4452938" y="3281363"/>
          <p14:tracePt t="107507" x="4171950" y="3328988"/>
          <p14:tracePt t="107540" x="3995738" y="3357563"/>
          <p14:tracePt t="107557" x="3905250" y="3376613"/>
          <p14:tracePt t="107559" x="3857625" y="3390900"/>
          <p14:tracePt t="107574" x="3771900" y="3424238"/>
          <p14:tracePt t="107590" x="3681413" y="3462338"/>
          <p14:tracePt t="107607" x="3619500" y="3490913"/>
          <p14:tracePt t="107624" x="3552825" y="3519488"/>
          <p14:tracePt t="107641" x="3457575" y="3576638"/>
          <p14:tracePt t="107657" x="3395663" y="3638550"/>
          <p14:tracePt t="107674" x="3328988" y="3762375"/>
          <p14:tracePt t="107691" x="3257550" y="3938588"/>
          <p14:tracePt t="107707" x="3233738" y="4033838"/>
          <p14:tracePt t="107724" x="3228975" y="4176713"/>
          <p14:tracePt t="107740" x="3228975" y="4333875"/>
          <p14:tracePt t="107757" x="3252788" y="4476750"/>
          <p14:tracePt t="107774" x="3295650" y="4595813"/>
          <p14:tracePt t="107791" x="3357563" y="4733925"/>
          <p14:tracePt t="107808" x="3438525" y="4872038"/>
          <p14:tracePt t="107825" x="3490913" y="4933950"/>
          <p14:tracePt t="107841" x="3581400" y="4995863"/>
          <p14:tracePt t="107857" x="3709988" y="5048250"/>
          <p14:tracePt t="107874" x="3905250" y="5081588"/>
          <p14:tracePt t="107890" x="4038600" y="5081588"/>
          <p14:tracePt t="107907" x="4171950" y="5081588"/>
          <p14:tracePt t="107924" x="4291013" y="5038725"/>
          <p14:tracePt t="107941" x="4443413" y="4929188"/>
          <p14:tracePt t="107957" x="4567238" y="4800600"/>
          <p14:tracePt t="107974" x="4681538" y="4638675"/>
          <p14:tracePt t="107991" x="4800600" y="4352925"/>
          <p14:tracePt t="108007" x="4862513" y="4048125"/>
          <p14:tracePt t="108024" x="4848225" y="3800475"/>
          <p14:tracePt t="108041" x="4814888" y="3629025"/>
          <p14:tracePt t="108057" x="4762500" y="3524250"/>
          <p14:tracePt t="108060" x="4729163" y="3481388"/>
          <p14:tracePt t="108074" x="4695825" y="3424238"/>
          <p14:tracePt t="108091" x="4672013" y="3395663"/>
          <p14:tracePt t="108107" x="4643438" y="3381375"/>
          <p14:tracePt t="108124" x="4610100" y="3371850"/>
          <p14:tracePt t="108141" x="4586288" y="3371850"/>
          <p14:tracePt t="108157" x="4576763" y="3371850"/>
          <p14:tracePt t="108175" x="4572000" y="3371850"/>
          <p14:tracePt t="108191" x="4562475" y="3371850"/>
          <p14:tracePt t="108411" x="4548188" y="3348038"/>
          <p14:tracePt t="108418" x="4533900" y="3333750"/>
          <p14:tracePt t="108425" x="4524375" y="3324225"/>
          <p14:tracePt t="108440" x="4500563" y="3300413"/>
          <p14:tracePt t="108457" x="4486275" y="3286125"/>
          <p14:tracePt t="108474" x="4471988" y="3271838"/>
          <p14:tracePt t="108491" x="4457700" y="3267075"/>
          <p14:tracePt t="108507" x="4438650" y="3257550"/>
          <p14:tracePt t="108524" x="4429125" y="3257550"/>
          <p14:tracePt t="108540" x="4414838" y="3257550"/>
          <p14:tracePt t="108557" x="4395788" y="3257550"/>
          <p14:tracePt t="108574" x="4381500" y="3262313"/>
          <p14:tracePt t="108590" x="4371975" y="3267075"/>
          <p14:tracePt t="108607" x="4348163" y="3276600"/>
          <p14:tracePt t="108624" x="4314825" y="3300413"/>
          <p14:tracePt t="108640" x="4291013" y="3305175"/>
          <p14:tracePt t="108657" x="4267200" y="3309938"/>
          <p14:tracePt t="108674" x="4248150" y="3324225"/>
          <p14:tracePt t="108690" x="4214813" y="3333750"/>
          <p14:tracePt t="108707" x="4205288" y="3338513"/>
          <p14:tracePt t="108724" x="4186238" y="3343275"/>
          <p14:tracePt t="108741" x="4171950" y="3343275"/>
          <p14:tracePt t="108757" x="4162425" y="3343275"/>
          <p14:tracePt t="108774" x="4157663" y="3343275"/>
          <p14:tracePt t="108790" x="4152900" y="3343275"/>
          <p14:tracePt t="108837" x="4148138" y="3343275"/>
          <p14:tracePt t="108851" x="4143375" y="3343275"/>
          <p14:tracePt t="108866" x="4138613" y="3343275"/>
          <p14:tracePt t="108874" x="4133850" y="3343275"/>
          <p14:tracePt t="108890" x="4129088" y="3343275"/>
          <p14:tracePt t="108907" x="4124325" y="3348038"/>
          <p14:tracePt t="108924" x="4114800" y="3352800"/>
          <p14:tracePt t="109028" x="4110038" y="3352800"/>
          <p14:tracePt t="109072" x="4105275" y="3352800"/>
          <p14:tracePt t="109086" x="4100513" y="3352800"/>
          <p14:tracePt t="109094" x="4095750" y="3352800"/>
          <p14:tracePt t="109108" x="4090988" y="3357563"/>
          <p14:tracePt t="109124" x="4086225" y="3362325"/>
          <p14:tracePt t="109140" x="4076700" y="3367088"/>
          <p14:tracePt t="109157" x="4071938" y="3371850"/>
          <p14:tracePt t="109174" x="4067175" y="3381375"/>
          <p14:tracePt t="109190" x="4057650" y="3381375"/>
          <p14:tracePt t="110489" x="4076700" y="3371850"/>
          <p14:tracePt t="110497" x="4086225" y="3357563"/>
          <p14:tracePt t="110507" x="4114800" y="3343275"/>
          <p14:tracePt t="110524" x="4191000" y="3314700"/>
          <p14:tracePt t="110541" x="4333875" y="3276600"/>
          <p14:tracePt t="110557" x="4429125" y="3252788"/>
          <p14:tracePt t="110574" x="4500563" y="3243263"/>
          <p14:tracePt t="110607" x="4657725" y="3214688"/>
          <p14:tracePt t="110640" x="4767263" y="3205163"/>
          <p14:tracePt t="110657" x="4819650" y="3205163"/>
          <p14:tracePt t="110674" x="4881563" y="3195638"/>
          <p14:tracePt t="110690" x="4914900" y="3190875"/>
          <p14:tracePt t="110707" x="4943475" y="3190875"/>
          <p14:tracePt t="110724" x="4976813" y="3190875"/>
          <p14:tracePt t="110740" x="4995863" y="3190875"/>
          <p14:tracePt t="110757" x="5010150" y="3186113"/>
          <p14:tracePt t="110773" x="5019675" y="3181350"/>
          <p14:tracePt t="110790" x="5038725" y="3171825"/>
          <p14:tracePt t="110807" x="5057775" y="3167063"/>
          <p14:tracePt t="110823" x="5062538" y="3167063"/>
          <p14:tracePt t="110840" x="5072063" y="3167063"/>
          <p14:tracePt t="110857" x="5076825" y="3167063"/>
          <p14:tracePt t="110873" x="5076825" y="3162300"/>
          <p14:tracePt t="110890" x="5076825" y="3152775"/>
          <p14:tracePt t="110907" x="5072063" y="3148013"/>
          <p14:tracePt t="110923" x="5029200" y="3133725"/>
          <p14:tracePt t="110940" x="4962525" y="3124200"/>
          <p14:tracePt t="110957" x="4881563" y="3124200"/>
          <p14:tracePt t="110974" x="4767263" y="3124200"/>
          <p14:tracePt t="110990" x="4719638" y="3124200"/>
          <p14:tracePt t="111007" x="4676775" y="3124200"/>
          <p14:tracePt t="111023" x="4638675" y="3124200"/>
          <p14:tracePt t="111040" x="4595813" y="3124200"/>
          <p14:tracePt t="111057" x="4572000" y="3124200"/>
          <p14:tracePt t="111073" x="4552950" y="3124200"/>
          <p14:tracePt t="111090" x="4529138" y="3124200"/>
          <p14:tracePt t="111107" x="4491038" y="3124200"/>
          <p14:tracePt t="111123" x="4462463" y="3138488"/>
          <p14:tracePt t="111140" x="4424363" y="3143250"/>
          <p14:tracePt t="111157" x="4376738" y="3157538"/>
          <p14:tracePt t="111173" x="4352925" y="3162300"/>
          <p14:tracePt t="111190" x="4333875" y="3167063"/>
          <p14:tracePt t="111207" x="4310063" y="3167063"/>
          <p14:tracePt t="111224" x="4281488" y="3167063"/>
          <p14:tracePt t="111240" x="4257675" y="3167063"/>
          <p14:tracePt t="111257" x="4238625" y="3167063"/>
          <p14:tracePt t="111273" x="4214813" y="3171825"/>
          <p14:tracePt t="111290" x="4167188" y="3186113"/>
          <p14:tracePt t="111307" x="4143375" y="3190875"/>
          <p14:tracePt t="111323" x="4124325" y="3195638"/>
          <p14:tracePt t="111341" x="4090988" y="3205163"/>
          <p14:tracePt t="111357" x="4071938" y="3214688"/>
          <p14:tracePt t="111373" x="4057650" y="3219450"/>
          <p14:tracePt t="111390" x="4048125" y="3228975"/>
          <p14:tracePt t="111407" x="4038600" y="3233738"/>
          <p14:tracePt t="111424" x="4029075" y="3233738"/>
          <p14:tracePt t="111458" x="4029075" y="3238500"/>
          <p14:tracePt t="111474" x="4029075" y="3243263"/>
          <p14:tracePt t="111490" x="4029075" y="3252788"/>
          <p14:tracePt t="111507" x="4029075" y="3271838"/>
          <p14:tracePt t="111523" x="4029075" y="3290888"/>
          <p14:tracePt t="111540" x="4038600" y="3324225"/>
          <p14:tracePt t="111557" x="4043363" y="3343275"/>
          <p14:tracePt t="111573" x="4048125" y="3352800"/>
          <p14:tracePt t="111590" x="4057650" y="3367088"/>
          <p14:tracePt t="111607" x="4071938" y="3371850"/>
          <p14:tracePt t="111623" x="4086225" y="3381375"/>
          <p14:tracePt t="111640" x="4110038" y="3386138"/>
          <p14:tracePt t="111657" x="4143375" y="3390900"/>
          <p14:tracePt t="111674" x="4176713" y="3390900"/>
          <p14:tracePt t="111690" x="4205288" y="3390900"/>
          <p14:tracePt t="111707" x="4233863" y="3390900"/>
          <p14:tracePt t="111723" x="4295775" y="3386138"/>
          <p14:tracePt t="111740" x="4333875" y="3371850"/>
          <p14:tracePt t="111757" x="4376738" y="3367088"/>
          <p14:tracePt t="111774" x="4438650" y="3348038"/>
          <p14:tracePt t="111790" x="4481513" y="3333750"/>
          <p14:tracePt t="111807" x="4519613" y="3324225"/>
          <p14:tracePt t="111823" x="4548188" y="3309938"/>
          <p14:tracePt t="111840" x="4600575" y="3295650"/>
          <p14:tracePt t="111857" x="4643438" y="3286125"/>
          <p14:tracePt t="111873" x="4691063" y="3276600"/>
          <p14:tracePt t="111890" x="4724400" y="3262313"/>
          <p14:tracePt t="111907" x="4791075" y="3243263"/>
          <p14:tracePt t="111923" x="4819650" y="3233738"/>
          <p14:tracePt t="111940" x="4848225" y="3224213"/>
          <p14:tracePt t="111957" x="4876800" y="3214688"/>
          <p14:tracePt t="111973" x="4910138" y="3200400"/>
          <p14:tracePt t="111990" x="4924425" y="3190875"/>
          <p14:tracePt t="112007" x="4933950" y="3181350"/>
          <p14:tracePt t="112024" x="4957763" y="3171825"/>
          <p14:tracePt t="112040" x="4972050" y="3162300"/>
          <p14:tracePt t="112057" x="4976813" y="3152775"/>
          <p14:tracePt t="112073" x="4986338" y="3148013"/>
          <p14:tracePt t="112090" x="4995863" y="3124200"/>
          <p14:tracePt t="112107" x="5000625" y="3114675"/>
          <p14:tracePt t="112123" x="5000625" y="3105150"/>
          <p14:tracePt t="112140" x="5000625" y="3086100"/>
          <p14:tracePt t="112157" x="5000625" y="3067050"/>
          <p14:tracePt t="112173" x="4995863" y="3057525"/>
          <p14:tracePt t="112190" x="4976813" y="3038475"/>
          <p14:tracePt t="112207" x="4943475" y="3024188"/>
          <p14:tracePt t="112223" x="4867275" y="3009900"/>
          <p14:tracePt t="112240" x="4814888" y="3000375"/>
          <p14:tracePt t="112257" x="4762500" y="3000375"/>
          <p14:tracePt t="112273" x="4695825" y="3005138"/>
          <p14:tracePt t="112290" x="4652963" y="3009900"/>
          <p14:tracePt t="112307" x="4600575" y="3014663"/>
          <p14:tracePt t="112323" x="4557713" y="3028950"/>
          <p14:tracePt t="112340" x="4491038" y="3048000"/>
          <p14:tracePt t="112357" x="4433888" y="3067050"/>
          <p14:tracePt t="112374" x="4400550" y="3081338"/>
          <p14:tracePt t="112390" x="4352925" y="3100388"/>
          <p14:tracePt t="112407" x="4314825" y="3124200"/>
          <p14:tracePt t="112423" x="4276725" y="3133725"/>
          <p14:tracePt t="112440" x="4248150" y="3152775"/>
          <p14:tracePt t="112457" x="4191000" y="3176588"/>
          <p14:tracePt t="112473" x="4162425" y="3195638"/>
          <p14:tracePt t="112490" x="4138613" y="3200400"/>
          <p14:tracePt t="112507" x="4119563" y="3209925"/>
          <p14:tracePt t="112524" x="4110038" y="3214688"/>
          <p14:tracePt t="112540" x="4100513" y="3214688"/>
          <p14:tracePt t="112557" x="4095750" y="3214688"/>
          <p14:tracePt t="112573" x="4090988" y="3214688"/>
          <p14:tracePt t="112612" x="4086225" y="3214688"/>
          <p14:tracePt t="113140" x="4090988" y="3214688"/>
          <p14:tracePt t="113148" x="4119563" y="3214688"/>
          <p14:tracePt t="113157" x="4133850" y="3214688"/>
          <p14:tracePt t="113173" x="4167188" y="3224213"/>
          <p14:tracePt t="113190" x="4200525" y="3228975"/>
          <p14:tracePt t="113207" x="4248150" y="3243263"/>
          <p14:tracePt t="113223" x="4271963" y="3248025"/>
          <p14:tracePt t="113257" x="4314825" y="3267075"/>
          <p14:tracePt t="113290" x="4371975" y="3281363"/>
          <p14:tracePt t="113307" x="4395788" y="3295650"/>
          <p14:tracePt t="113324" x="4429125" y="3305175"/>
          <p14:tracePt t="113340" x="4443413" y="3305175"/>
          <p14:tracePt t="113357" x="4462463" y="3309938"/>
          <p14:tracePt t="113373" x="4486275" y="3309938"/>
          <p14:tracePt t="113390" x="4524375" y="3309938"/>
          <p14:tracePt t="113407" x="4548188" y="3309938"/>
          <p14:tracePt t="113423" x="4576763" y="3309938"/>
          <p14:tracePt t="113440" x="4605338" y="3309938"/>
          <p14:tracePt t="113457" x="4633913" y="3309938"/>
          <p14:tracePt t="113473" x="4657725" y="3309938"/>
          <p14:tracePt t="113490" x="4676775" y="3309938"/>
          <p14:tracePt t="113507" x="4695825" y="3309938"/>
          <p14:tracePt t="113523" x="4714875" y="3309938"/>
          <p14:tracePt t="113540" x="4729163" y="3309938"/>
          <p14:tracePt t="113557" x="4738688" y="3309938"/>
          <p14:tracePt t="113573" x="4748213" y="3309938"/>
          <p14:tracePt t="113590" x="4757738" y="3309938"/>
          <p14:tracePt t="113623" x="4762500" y="3309938"/>
          <p14:tracePt t="114389" x="4748213" y="3309938"/>
          <p14:tracePt t="114396" x="4733925" y="3309938"/>
          <p14:tracePt t="114407" x="4719638" y="3309938"/>
          <p14:tracePt t="114423" x="4691063" y="3309938"/>
          <p14:tracePt t="114440" x="4657725" y="3314700"/>
          <p14:tracePt t="114457" x="4643438" y="3314700"/>
          <p14:tracePt t="114490" x="4619625" y="3328988"/>
          <p14:tracePt t="114523" x="4610100" y="3328988"/>
          <p14:tracePt t="114540" x="4605338" y="3328988"/>
          <p14:tracePt t="114557" x="4605338" y="3333750"/>
          <p14:tracePt t="114558" x="4605338" y="3338513"/>
          <p14:tracePt t="114573" x="4605338" y="3348038"/>
          <p14:tracePt t="114590" x="4610100" y="3362325"/>
          <p14:tracePt t="114607" x="4619625" y="3371850"/>
          <p14:tracePt t="114623" x="4643438" y="3390900"/>
          <p14:tracePt t="114640" x="4681538" y="3409950"/>
          <p14:tracePt t="114656" x="4733925" y="3429000"/>
          <p14:tracePt t="114673" x="4781550" y="3443288"/>
          <p14:tracePt t="114690" x="4872038" y="3471863"/>
          <p14:tracePt t="114707" x="4924425" y="3476625"/>
          <p14:tracePt t="114724" x="4967288" y="3481388"/>
          <p14:tracePt t="114741" x="5005388" y="3495675"/>
          <p14:tracePt t="114758" x="5076825" y="3495675"/>
          <p14:tracePt t="114774" x="5148263" y="3495675"/>
          <p14:tracePt t="114791" x="5205413" y="3495675"/>
          <p14:tracePt t="114808" x="5291138" y="3486150"/>
          <p14:tracePt t="114823" x="5353050" y="3471863"/>
          <p14:tracePt t="114840" x="5395913" y="3467100"/>
          <p14:tracePt t="114857" x="5438775" y="3462338"/>
          <p14:tracePt t="114873" x="5486400" y="3448050"/>
          <p14:tracePt t="114890" x="5510213" y="3438525"/>
          <p14:tracePt t="114907" x="5529263" y="3433763"/>
          <p14:tracePt t="114923" x="5548313" y="3424238"/>
          <p14:tracePt t="114940" x="5567363" y="3414713"/>
          <p14:tracePt t="114957" x="5576888" y="3405188"/>
          <p14:tracePt t="114973" x="5586413" y="3400425"/>
          <p14:tracePt t="114990" x="5591175" y="3395663"/>
          <p14:tracePt t="115006" x="5600700" y="3386138"/>
          <p14:tracePt t="115023" x="5605463" y="3376613"/>
          <p14:tracePt t="115040" x="5605463" y="3357563"/>
          <p14:tracePt t="115057" x="5595938" y="3319463"/>
          <p14:tracePt t="115073" x="5586413" y="3281363"/>
          <p14:tracePt t="115090" x="5567363" y="3257550"/>
          <p14:tracePt t="115107" x="5548313" y="3233738"/>
          <p14:tracePt t="115123" x="5500688" y="3195638"/>
          <p14:tracePt t="115140" x="5457825" y="3186113"/>
          <p14:tracePt t="115157" x="5395913" y="3162300"/>
          <p14:tracePt t="115173" x="5324475" y="3157538"/>
          <p14:tracePt t="115190" x="5205413" y="3148013"/>
          <p14:tracePt t="115207" x="5148263" y="3148013"/>
          <p14:tracePt t="115223" x="5100638" y="3148013"/>
          <p14:tracePt t="115240" x="5048250" y="3148013"/>
          <p14:tracePt t="115257" x="4972050" y="3162300"/>
          <p14:tracePt t="115273" x="4924425" y="3171825"/>
          <p14:tracePt t="115290" x="4881563" y="3176588"/>
          <p14:tracePt t="115307" x="4833938" y="3186113"/>
          <p14:tracePt t="115323" x="4810125" y="3200400"/>
          <p14:tracePt t="115340" x="4786313" y="3205163"/>
          <p14:tracePt t="115357" x="4776788" y="3209925"/>
          <p14:tracePt t="115373" x="4757738" y="3224213"/>
          <p14:tracePt t="115390" x="4743450" y="3248025"/>
          <p14:tracePt t="115407" x="4724400" y="3276600"/>
          <p14:tracePt t="115423" x="4719638" y="3305175"/>
          <p14:tracePt t="115440" x="4710113" y="3338513"/>
          <p14:tracePt t="115457" x="4710113" y="3357563"/>
          <p14:tracePt t="115473" x="4719638" y="3376613"/>
          <p14:tracePt t="115490" x="4733925" y="3395663"/>
          <p14:tracePt t="115506" x="4748213" y="3409950"/>
          <p14:tracePt t="115523" x="4791075" y="3429000"/>
          <p14:tracePt t="115540" x="4838700" y="3448050"/>
          <p14:tracePt t="115557" x="4914900" y="3462338"/>
          <p14:tracePt t="115573" x="4976813" y="3476625"/>
          <p14:tracePt t="115590" x="5038725" y="3481388"/>
          <p14:tracePt t="115606" x="5119688" y="3490913"/>
          <p14:tracePt t="115623" x="5224463" y="3490913"/>
          <p14:tracePt t="115640" x="5281613" y="3490913"/>
          <p14:tracePt t="115657" x="5324475" y="3490913"/>
          <p14:tracePt t="115673" x="5357813" y="3481388"/>
          <p14:tracePt t="115690" x="5405438" y="3471863"/>
          <p14:tracePt t="115706" x="5443538" y="3452813"/>
          <p14:tracePt t="115723" x="5472113" y="3433763"/>
          <p14:tracePt t="115740" x="5510213" y="3409950"/>
          <p14:tracePt t="115756" x="5524500" y="3395663"/>
          <p14:tracePt t="115773" x="5534025" y="3367088"/>
          <p14:tracePt t="115790" x="5543550" y="3324225"/>
          <p14:tracePt t="115807" x="5534025" y="3262313"/>
          <p14:tracePt t="115823" x="5514975" y="3228975"/>
          <p14:tracePt t="115840" x="5505450" y="3214688"/>
          <p14:tracePt t="115856" x="5486400" y="3205163"/>
          <p14:tracePt t="115873" x="5424488" y="3186113"/>
          <p14:tracePt t="115890" x="5372100" y="3186113"/>
          <p14:tracePt t="115906" x="5338763" y="3186113"/>
          <p14:tracePt t="115924" x="5305425" y="3186113"/>
          <p14:tracePt t="115940" x="5295900" y="3186113"/>
          <p14:tracePt t="115956" x="5291138" y="3186113"/>
          <p14:tracePt t="115973" x="5286375" y="3186113"/>
          <p14:tracePt t="115990" x="5276850" y="3186113"/>
          <p14:tracePt t="116600" x="5214938" y="3200400"/>
          <p14:tracePt t="116608" x="5133975" y="3219450"/>
          <p14:tracePt t="116614" x="5067300" y="3233738"/>
          <p14:tracePt t="116623" x="4995863" y="3262313"/>
          <p14:tracePt t="116640" x="4848225" y="3286125"/>
          <p14:tracePt t="116656" x="4719638" y="3314700"/>
          <p14:tracePt t="116690" x="4562475" y="3338513"/>
          <p14:tracePt t="116723" x="4500563" y="3338513"/>
          <p14:tracePt t="116740" x="4452938" y="3338513"/>
          <p14:tracePt t="116757" x="4424363" y="3338513"/>
          <p14:tracePt t="116773" x="4386263" y="3338513"/>
          <p14:tracePt t="116790" x="4343400" y="3338513"/>
          <p14:tracePt t="116806" x="4314825" y="3338513"/>
          <p14:tracePt t="116823" x="4286250" y="3338513"/>
          <p14:tracePt t="116840" x="4257675" y="3338513"/>
          <p14:tracePt t="116856" x="4219575" y="3338513"/>
          <p14:tracePt t="116873" x="4195763" y="3338513"/>
          <p14:tracePt t="116890" x="4167188" y="3338513"/>
          <p14:tracePt t="116906" x="4138613" y="3338513"/>
          <p14:tracePt t="116923" x="4090988" y="3338513"/>
          <p14:tracePt t="116940" x="4071938" y="3338513"/>
          <p14:tracePt t="116957" x="4048125" y="3338513"/>
          <p14:tracePt t="116973" x="4029075" y="3338513"/>
          <p14:tracePt t="116990" x="3995738" y="3338513"/>
          <p14:tracePt t="117007" x="3986213" y="3338513"/>
          <p14:tracePt t="117023" x="3971925" y="3338513"/>
          <p14:tracePt t="117040" x="3957638" y="3338513"/>
          <p14:tracePt t="117056" x="3952875" y="3338513"/>
          <p14:tracePt t="117798" x="3948113" y="3343275"/>
          <p14:tracePt t="117805" x="3943350" y="3348038"/>
          <p14:tracePt t="117819" x="3933825" y="3357563"/>
          <p14:tracePt t="117826" x="3929063" y="3362325"/>
          <p14:tracePt t="117841" x="3914775" y="3367088"/>
          <p14:tracePt t="117856" x="3905250" y="3371850"/>
          <p14:tracePt t="117890" x="3890963" y="3371850"/>
          <p14:tracePt t="117923" x="3876675" y="3371850"/>
          <p14:tracePt t="118568" x="3871913" y="3371850"/>
          <p14:tracePt t="118582" x="3867150" y="3371850"/>
          <p14:tracePt t="118597" x="3862388" y="3371850"/>
          <p14:tracePt t="118606" x="3857625" y="3371850"/>
          <p14:tracePt t="118623" x="3848100" y="3376613"/>
          <p14:tracePt t="118640" x="3838575" y="3381375"/>
          <p14:tracePt t="118673" x="3795713" y="3386138"/>
          <p14:tracePt t="118706" x="3752850" y="3386138"/>
          <p14:tracePt t="118723" x="3724275" y="3386138"/>
          <p14:tracePt t="118740" x="3700463" y="3386138"/>
          <p14:tracePt t="118756" x="3671888" y="3386138"/>
          <p14:tracePt t="118774" x="3633788" y="3386138"/>
          <p14:tracePt t="118790" x="3609975" y="3386138"/>
          <p14:tracePt t="118806" x="3590925" y="3386138"/>
          <p14:tracePt t="118823" x="3567113" y="3390900"/>
          <p14:tracePt t="118840" x="3529013" y="3390900"/>
          <p14:tracePt t="118856" x="3500438" y="3400425"/>
          <p14:tracePt t="118873" x="3462338" y="3409950"/>
          <p14:tracePt t="118890" x="3419475" y="3414713"/>
          <p14:tracePt t="118906" x="3352800" y="3429000"/>
          <p14:tracePt t="118923" x="3314700" y="3438525"/>
          <p14:tracePt t="118940" x="3271838" y="3443288"/>
          <p14:tracePt t="118956" x="3233738" y="3452813"/>
          <p14:tracePt t="118973" x="3186113" y="3462338"/>
          <p14:tracePt t="118990" x="3152775" y="3467100"/>
          <p14:tracePt t="119007" x="3109913" y="3481388"/>
          <p14:tracePt t="119023" x="3028950" y="3509963"/>
          <p14:tracePt t="119040" x="2976563" y="3519488"/>
          <p14:tracePt t="119056" x="2928938" y="3529013"/>
          <p14:tracePt t="119073" x="2890838" y="3538538"/>
          <p14:tracePt t="119090" x="2828925" y="3557588"/>
          <p14:tracePt t="119106" x="2786063" y="3571875"/>
          <p14:tracePt t="119123" x="2747963" y="3581400"/>
          <p14:tracePt t="119140" x="2719388" y="3590925"/>
          <p14:tracePt t="119156" x="2662238" y="3605213"/>
          <p14:tracePt t="119173" x="2633663" y="3614738"/>
          <p14:tracePt t="119190" x="2609850" y="3624263"/>
          <p14:tracePt t="119206" x="2581275" y="3648075"/>
          <p14:tracePt t="119223" x="2566988" y="3662363"/>
          <p14:tracePt t="119239" x="2557463" y="3671888"/>
          <p14:tracePt t="119256" x="2543175" y="3700463"/>
          <p14:tracePt t="119273" x="2519363" y="3748088"/>
          <p14:tracePt t="119290" x="2509838" y="3790950"/>
          <p14:tracePt t="119306" x="2500313" y="3829050"/>
          <p14:tracePt t="119323" x="2500313" y="3871913"/>
          <p14:tracePt t="119340" x="2505075" y="3919538"/>
          <p14:tracePt t="119356" x="2519363" y="3962400"/>
          <p14:tracePt t="119373" x="2547938" y="4014788"/>
          <p14:tracePt t="119390" x="2628900" y="4152900"/>
          <p14:tracePt t="119406" x="2676525" y="4243388"/>
          <p14:tracePt t="119423" x="2709863" y="4291013"/>
          <p14:tracePt t="119440" x="2738438" y="4329113"/>
          <p14:tracePt t="119456" x="2790825" y="4376738"/>
          <p14:tracePt t="119473" x="2838450" y="4419600"/>
          <p14:tracePt t="119490" x="2886075" y="4457700"/>
          <p14:tracePt t="119506" x="2933700" y="4500563"/>
          <p14:tracePt t="119523" x="3009900" y="4552950"/>
          <p14:tracePt t="119539" x="3048000" y="4591050"/>
          <p14:tracePt t="119556" x="3095625" y="4619625"/>
          <p14:tracePt t="119573" x="3138488" y="4643438"/>
          <p14:tracePt t="119574" x="3167063" y="4657725"/>
          <p14:tracePt t="119589" x="3219450" y="4686300"/>
          <p14:tracePt t="119606" x="3267075" y="4700588"/>
          <p14:tracePt t="119623" x="3309938" y="4710113"/>
          <p14:tracePt t="119640" x="3357563" y="4724400"/>
          <p14:tracePt t="119656" x="3390900" y="4724400"/>
          <p14:tracePt t="119673" x="3414713" y="4724400"/>
          <p14:tracePt t="119690" x="3448050" y="4724400"/>
          <p14:tracePt t="119706" x="3495675" y="4724400"/>
          <p14:tracePt t="119723" x="3524250" y="4714875"/>
          <p14:tracePt t="119740" x="3571875" y="4705350"/>
          <p14:tracePt t="119756" x="3605213" y="4691063"/>
          <p14:tracePt t="119773" x="3676650" y="4667250"/>
          <p14:tracePt t="119790" x="3724275" y="4638675"/>
          <p14:tracePt t="119806" x="3776663" y="4610100"/>
          <p14:tracePt t="119823" x="3833813" y="4586288"/>
          <p14:tracePt t="119840" x="3876675" y="4562475"/>
          <p14:tracePt t="119856" x="3910013" y="4538663"/>
          <p14:tracePt t="119873" x="3943350" y="4519613"/>
          <p14:tracePt t="119890" x="3995738" y="4481513"/>
          <p14:tracePt t="119906" x="4024313" y="4457700"/>
          <p14:tracePt t="119923" x="4057650" y="4433888"/>
          <p14:tracePt t="119939" x="4081463" y="4400550"/>
          <p14:tracePt t="119956" x="4119563" y="4343400"/>
          <p14:tracePt t="119973" x="4143375" y="4291013"/>
          <p14:tracePt t="119990" x="4157663" y="4229100"/>
          <p14:tracePt t="120006" x="4171950" y="4143375"/>
          <p14:tracePt t="120023" x="4171950" y="4052888"/>
          <p14:tracePt t="120040" x="4162425" y="3981450"/>
          <p14:tracePt t="120057" x="4148138" y="3876675"/>
          <p14:tracePt t="120073" x="4119563" y="3767138"/>
          <p14:tracePt t="120090" x="4105275" y="3714750"/>
          <p14:tracePt t="120106" x="4086225" y="3676650"/>
          <p14:tracePt t="120123" x="4071938" y="3657600"/>
          <p14:tracePt t="120140" x="4048125" y="3619500"/>
          <p14:tracePt t="120156" x="4033838" y="3595688"/>
          <p14:tracePt t="120173" x="4019550" y="3581400"/>
          <p14:tracePt t="120189" x="4005263" y="3557588"/>
          <p14:tracePt t="120206" x="3976688" y="3514725"/>
          <p14:tracePt t="120223" x="3952875" y="3486150"/>
          <p14:tracePt t="120239" x="3929063" y="3452813"/>
          <p14:tracePt t="120256" x="3890963" y="3419475"/>
          <p14:tracePt t="120273" x="3862388" y="3395663"/>
          <p14:tracePt t="120289" x="3824288" y="3376613"/>
          <p14:tracePt t="120306" x="3800475" y="3357563"/>
          <p14:tracePt t="120323" x="3767138" y="3333750"/>
          <p14:tracePt t="120339" x="3743325" y="3328988"/>
          <p14:tracePt t="120356" x="3724275" y="3319463"/>
          <p14:tracePt t="120373" x="3700463" y="3314700"/>
          <p14:tracePt t="120389" x="3667125" y="3300413"/>
          <p14:tracePt t="120406" x="3638550" y="3295650"/>
          <p14:tracePt t="120423" x="3609975" y="3286125"/>
          <p14:tracePt t="120441" x="3524250" y="3276600"/>
          <p14:tracePt t="120456" x="3462338" y="3276600"/>
          <p14:tracePt t="120473" x="3405188" y="3276600"/>
          <p14:tracePt t="120489" x="3362325" y="3276600"/>
          <p14:tracePt t="120506" x="3314700" y="3281363"/>
          <p14:tracePt t="120523" x="3281363" y="3290888"/>
          <p14:tracePt t="120539" x="3243263" y="3295650"/>
          <p14:tracePt t="120556" x="3200400" y="3305175"/>
          <p14:tracePt t="120573" x="3128963" y="3328988"/>
          <p14:tracePt t="120589" x="3090863" y="3348038"/>
          <p14:tracePt t="120606" x="3048000" y="3376613"/>
          <p14:tracePt t="120623" x="3009900" y="3390900"/>
          <p14:tracePt t="120639" x="2967038" y="3414713"/>
          <p14:tracePt t="120656" x="2952750" y="3429000"/>
          <p14:tracePt t="120673" x="2933700" y="3443288"/>
          <p14:tracePt t="120690" x="2914650" y="3462338"/>
          <p14:tracePt t="120706" x="2905125" y="3481388"/>
          <p14:tracePt t="120723" x="2886075" y="3490913"/>
          <p14:tracePt t="120739" x="2871788" y="3505200"/>
          <p14:tracePt t="120756" x="2852738" y="3524250"/>
          <p14:tracePt t="120773" x="2843213" y="3533775"/>
          <p14:tracePt t="120789" x="2828925" y="3548063"/>
          <p14:tracePt t="120806" x="2809875" y="3567113"/>
          <p14:tracePt t="120823" x="2800350" y="3600450"/>
          <p14:tracePt t="120839" x="2790825" y="3629025"/>
          <p14:tracePt t="120856" x="2781300" y="3671888"/>
          <p14:tracePt t="120873" x="2781300" y="3729038"/>
          <p14:tracePt t="120889" x="2786063" y="3857625"/>
          <p14:tracePt t="120906" x="2805113" y="3919538"/>
          <p14:tracePt t="120923" x="2838450" y="4029075"/>
          <p14:tracePt t="120939" x="2905125" y="4214813"/>
          <p14:tracePt t="120956" x="2947988" y="4310063"/>
          <p14:tracePt t="120973" x="2990850" y="4381500"/>
          <p14:tracePt t="120989" x="3052763" y="4448175"/>
          <p14:tracePt t="121006" x="3148013" y="4562475"/>
          <p14:tracePt t="121023" x="3214688" y="4638675"/>
          <p14:tracePt t="121039" x="3257550" y="4700588"/>
          <p14:tracePt t="121056" x="3295650" y="4738688"/>
          <p14:tracePt t="121058" x="3324225" y="4757738"/>
          <p14:tracePt t="121073" x="3362325" y="4791075"/>
          <p14:tracePt t="121089" x="3419475" y="4824413"/>
          <p14:tracePt t="121106" x="3471863" y="4848225"/>
          <p14:tracePt t="121123" x="3548063" y="4867275"/>
          <p14:tracePt t="121139" x="3590925" y="4872038"/>
          <p14:tracePt t="121156" x="3633788" y="4872038"/>
          <p14:tracePt t="121173" x="3671888" y="4872038"/>
          <p14:tracePt t="121189" x="3733800" y="4857750"/>
          <p14:tracePt t="121206" x="3776663" y="4848225"/>
          <p14:tracePt t="121223" x="3819525" y="4819650"/>
          <p14:tracePt t="121239" x="3862388" y="4781550"/>
          <p14:tracePt t="121256" x="3933825" y="4705350"/>
          <p14:tracePt t="121273" x="3981450" y="4652963"/>
          <p14:tracePt t="121289" x="4014788" y="4605338"/>
          <p14:tracePt t="121306" x="4052888" y="4567238"/>
          <p14:tracePt t="121323" x="4090988" y="4510088"/>
          <p14:tracePt t="121339" x="4114800" y="4467225"/>
          <p14:tracePt t="121356" x="4143375" y="4410075"/>
          <p14:tracePt t="121373" x="4171950" y="4333875"/>
          <p14:tracePt t="121389" x="4176713" y="4295775"/>
          <p14:tracePt t="121406" x="4181475" y="4248150"/>
          <p14:tracePt t="121423" x="4181475" y="4195763"/>
          <p14:tracePt t="121440" x="4181475" y="4138613"/>
          <p14:tracePt t="121456" x="4181475" y="4100513"/>
          <p14:tracePt t="121473" x="4181475" y="4048125"/>
          <p14:tracePt t="121489" x="4181475" y="4005263"/>
          <p14:tracePt t="121506" x="4176713" y="3952875"/>
          <p14:tracePt t="121523" x="4162425" y="3924300"/>
          <p14:tracePt t="121539" x="4143375" y="3890963"/>
          <p14:tracePt t="121556" x="4119563" y="3852863"/>
          <p14:tracePt t="121573" x="4105275" y="3819525"/>
          <p14:tracePt t="121589" x="4086225" y="3790950"/>
          <p14:tracePt t="121606" x="4062413" y="3752850"/>
          <p14:tracePt t="121623" x="4024313" y="3690938"/>
          <p14:tracePt t="121639" x="3990975" y="3652838"/>
          <p14:tracePt t="121656" x="3957638" y="3614738"/>
          <p14:tracePt t="121673" x="3929063" y="3581400"/>
          <p14:tracePt t="121689" x="3876675" y="3538538"/>
          <p14:tracePt t="121706" x="3843338" y="3519488"/>
          <p14:tracePt t="121723" x="3819525" y="3505200"/>
          <p14:tracePt t="121739" x="3781425" y="3490913"/>
          <p14:tracePt t="121756" x="3719513" y="3467100"/>
          <p14:tracePt t="121773" x="3667125" y="3457575"/>
          <p14:tracePt t="121789" x="3614738" y="3452813"/>
          <p14:tracePt t="121806" x="3538538" y="3438525"/>
          <p14:tracePt t="121823" x="3505200" y="3429000"/>
          <p14:tracePt t="121840" x="3462338" y="3429000"/>
          <p14:tracePt t="121856" x="3409950" y="3429000"/>
          <p14:tracePt t="121873" x="3338513" y="3429000"/>
          <p14:tracePt t="121889" x="3295650" y="3429000"/>
          <p14:tracePt t="121906" x="3257550" y="3429000"/>
          <p14:tracePt t="121923" x="3214688" y="3429000"/>
          <p14:tracePt t="121939" x="3176588" y="3433763"/>
          <p14:tracePt t="121956" x="3152775" y="3448050"/>
          <p14:tracePt t="121973" x="3128963" y="3471863"/>
          <p14:tracePt t="121990" x="3076575" y="3548063"/>
          <p14:tracePt t="122006" x="3024188" y="3633788"/>
          <p14:tracePt t="122023" x="3005138" y="3700463"/>
          <p14:tracePt t="122039" x="2981325" y="3771900"/>
          <p14:tracePt t="122056" x="2967038" y="3995738"/>
          <p14:tracePt t="122073" x="2967038" y="4133850"/>
          <p14:tracePt t="122089" x="2986088" y="4224338"/>
          <p14:tracePt t="122106" x="3028950" y="4386263"/>
          <p14:tracePt t="122123" x="3100388" y="4614863"/>
          <p14:tracePt t="122139" x="3148013" y="4695825"/>
          <p14:tracePt t="122156" x="3186113" y="4743450"/>
          <p14:tracePt t="122173" x="3243263" y="4786313"/>
          <p14:tracePt t="122189" x="3362325" y="4838700"/>
          <p14:tracePt t="122206" x="3443288" y="4872038"/>
          <p14:tracePt t="122223" x="3538538" y="4895850"/>
          <p14:tracePt t="122239" x="3714750" y="4919663"/>
          <p14:tracePt t="122256" x="3805238" y="4919663"/>
          <p14:tracePt t="122273" x="3886200" y="4910138"/>
          <p14:tracePt t="122289" x="3957638" y="4886325"/>
          <p14:tracePt t="122307" x="4086225" y="4824413"/>
          <p14:tracePt t="122323" x="4143375" y="4772025"/>
          <p14:tracePt t="122339" x="4205288" y="4710113"/>
          <p14:tracePt t="122356" x="4262438" y="4629150"/>
          <p14:tracePt t="122373" x="4314825" y="4514850"/>
          <p14:tracePt t="122389" x="4343400" y="4438650"/>
          <p14:tracePt t="122406" x="4367213" y="4333875"/>
          <p14:tracePt t="122423" x="4376738" y="4133850"/>
          <p14:tracePt t="122439" x="4371975" y="4043363"/>
          <p14:tracePt t="122456" x="4357688" y="3957638"/>
          <p14:tracePt t="122473" x="4333875" y="3876675"/>
          <p14:tracePt t="122489" x="4286250" y="3781425"/>
          <p14:tracePt t="122506" x="4248150" y="3724275"/>
          <p14:tracePt t="122523" x="4210050" y="3686175"/>
          <p14:tracePt t="122539" x="4186238" y="3652838"/>
          <p14:tracePt t="122556" x="4138613" y="3619500"/>
          <p14:tracePt t="122573" x="4100513" y="3590925"/>
          <p14:tracePt t="122589" x="4048125" y="3571875"/>
          <p14:tracePt t="122606" x="3995738" y="3552825"/>
          <p14:tracePt t="122623" x="3914775" y="3524250"/>
          <p14:tracePt t="122639" x="3862388" y="3505200"/>
          <p14:tracePt t="122656" x="3810000" y="3490913"/>
          <p14:tracePt t="122673" x="3748088" y="3481388"/>
          <p14:tracePt t="122689" x="3709988" y="3471863"/>
          <p14:tracePt t="122706" x="3662363" y="3467100"/>
          <p14:tracePt t="122723" x="3609975" y="3467100"/>
          <p14:tracePt t="122739" x="3529013" y="3467100"/>
          <p14:tracePt t="122756" x="3476625" y="3476625"/>
          <p14:tracePt t="122773" x="3433763" y="3481388"/>
          <p14:tracePt t="122789" x="3395663" y="3495675"/>
          <p14:tracePt t="122806" x="3357563" y="3519488"/>
          <p14:tracePt t="122823" x="3324225" y="3567113"/>
          <p14:tracePt t="122839" x="3262313" y="3686175"/>
          <p14:tracePt t="122856" x="3228975" y="3814763"/>
          <p14:tracePt t="122873" x="3214688" y="4024313"/>
          <p14:tracePt t="122889" x="3214688" y="4214813"/>
          <p14:tracePt t="122906" x="3248025" y="4333875"/>
          <p14:tracePt t="122923" x="3314700" y="4457700"/>
          <p14:tracePt t="122939" x="3367088" y="4538663"/>
          <p14:tracePt t="122956" x="3429000" y="4595813"/>
          <p14:tracePt t="122973" x="3519488" y="4652963"/>
          <p14:tracePt t="122989" x="3643313" y="4700588"/>
          <p14:tracePt t="123006" x="3733800" y="4714875"/>
          <p14:tracePt t="123023" x="3848100" y="4714875"/>
          <p14:tracePt t="123039" x="3948113" y="4710113"/>
          <p14:tracePt t="123056" x="4081463" y="4672013"/>
          <p14:tracePt t="123073" x="4171950" y="4624388"/>
          <p14:tracePt t="123089" x="4257675" y="4567238"/>
          <p14:tracePt t="123106" x="4348163" y="4486275"/>
          <p14:tracePt t="123123" x="4414838" y="4376738"/>
          <p14:tracePt t="123139" x="4467225" y="4257675"/>
          <p14:tracePt t="123156" x="4467225" y="4167188"/>
          <p14:tracePt t="123173" x="4419600" y="3976688"/>
          <p14:tracePt t="123189" x="4343400" y="3838575"/>
          <p14:tracePt t="123206" x="4276725" y="3733800"/>
          <p14:tracePt t="123223" x="4214813" y="3676650"/>
          <p14:tracePt t="123239" x="4057650" y="3590925"/>
          <p14:tracePt t="123256" x="3957638" y="3552825"/>
          <p14:tracePt t="123273" x="3876675" y="3538538"/>
          <p14:tracePt t="123289" x="3814763" y="3538538"/>
          <p14:tracePt t="123306" x="3771900" y="3538538"/>
          <p14:tracePt t="123322" x="3752850" y="3538538"/>
          <p14:tracePt t="123339" x="3743325" y="3538538"/>
          <p14:tracePt t="123356" x="3733800" y="3538538"/>
          <p14:tracePt t="123373" x="3729038" y="3538538"/>
          <p14:tracePt t="123489" x="3724275" y="3538538"/>
          <p14:tracePt t="123606" x="3719513" y="3538538"/>
          <p14:tracePt t="123988" x="3709988" y="3524250"/>
          <p14:tracePt t="123995" x="3686175" y="3514725"/>
          <p14:tracePt t="124006" x="3671888" y="3500438"/>
          <p14:tracePt t="124023" x="3633788" y="3490913"/>
          <p14:tracePt t="124039" x="3600450" y="3467100"/>
          <p14:tracePt t="124056" x="3576638" y="3462338"/>
          <p14:tracePt t="124073" x="3557588" y="3452813"/>
          <p14:tracePt t="124106" x="3514725" y="3433763"/>
          <p14:tracePt t="124139" x="3495675" y="3424238"/>
          <p14:tracePt t="124156" x="3481388" y="3414713"/>
          <p14:tracePt t="124173" x="3462338" y="3400425"/>
          <p14:tracePt t="124189" x="3452813" y="3395663"/>
          <p14:tracePt t="124206" x="3438525" y="3381375"/>
          <p14:tracePt t="124223" x="3429000" y="3362325"/>
          <p14:tracePt t="124239" x="3419475" y="3352800"/>
          <p14:tracePt t="124256" x="3414713" y="3348038"/>
          <p14:tracePt t="124273" x="3409950" y="3343275"/>
          <p14:tracePt t="124289" x="3400425" y="3333750"/>
          <p14:tracePt t="124306" x="3400425" y="3324225"/>
          <p14:tracePt t="124323" x="3400425" y="3319463"/>
          <p14:tracePt t="124339" x="3400425" y="3314700"/>
          <p14:tracePt t="124377" x="3400425" y="3309938"/>
          <p14:tracePt t="124414" x="3395663" y="3309938"/>
          <p14:tracePt t="124436" x="3390900" y="3309938"/>
          <p14:tracePt t="124443" x="3390900" y="3305175"/>
          <p14:tracePt t="124456" x="3386138" y="3305175"/>
          <p14:tracePt t="124473" x="3376613" y="3295650"/>
          <p14:tracePt t="124489" x="3371850" y="3290888"/>
          <p14:tracePt t="124506" x="3362325" y="3286125"/>
          <p14:tracePt t="124539" x="3357563" y="3286125"/>
          <p14:tracePt t="124556" x="3352800" y="3286125"/>
          <p14:tracePt t="124590" x="3352800" y="3281363"/>
          <p14:tracePt t="124598" x="3348038" y="3281363"/>
          <p14:tracePt t="124606" x="3343275" y="3276600"/>
          <p14:tracePt t="124622" x="3338513" y="3271838"/>
          <p14:tracePt t="124639" x="3333750" y="3271838"/>
          <p14:tracePt t="124656" x="3314700" y="3267075"/>
          <p14:tracePt t="124672" x="3305175" y="3267075"/>
          <p14:tracePt t="124689" x="3295650" y="3267075"/>
          <p14:tracePt t="124706" x="3286125" y="3267075"/>
          <p14:tracePt t="124723" x="3276600" y="3262313"/>
          <p14:tracePt t="124739" x="3267075" y="3257550"/>
          <p14:tracePt t="124756" x="3257550" y="3257550"/>
          <p14:tracePt t="124772" x="3243263" y="3252788"/>
          <p14:tracePt t="124789" x="3214688" y="3243263"/>
          <p14:tracePt t="124806" x="3186113" y="3243263"/>
          <p14:tracePt t="124822" x="3143250" y="3243263"/>
          <p14:tracePt t="124839" x="3100388" y="3233738"/>
          <p14:tracePt t="124856" x="3024188" y="3224213"/>
          <p14:tracePt t="124872" x="2971800" y="3214688"/>
          <p14:tracePt t="124889" x="2938463" y="3205163"/>
          <p14:tracePt t="124906" x="2895600" y="3181350"/>
          <p14:tracePt t="124923" x="2871788" y="3167063"/>
          <p14:tracePt t="124939" x="2857500" y="3152775"/>
          <p14:tracePt t="124956" x="2843213" y="3138488"/>
          <p14:tracePt t="124973" x="2814638" y="3086100"/>
          <p14:tracePt t="124989" x="2805113" y="3028950"/>
          <p14:tracePt t="125006" x="2795588" y="2967038"/>
          <p14:tracePt t="125022" x="2795588" y="2909888"/>
          <p14:tracePt t="125039" x="2800350" y="2833688"/>
          <p14:tracePt t="125056" x="2809875" y="2795588"/>
          <p14:tracePt t="125072" x="2833688" y="2767013"/>
          <p14:tracePt t="125089" x="2895600" y="2705100"/>
          <p14:tracePt t="125106" x="2962275" y="2662238"/>
          <p14:tracePt t="125123" x="3038475" y="2638425"/>
          <p14:tracePt t="125139" x="3090863" y="2624138"/>
          <p14:tracePt t="125156" x="3162300" y="2624138"/>
          <p14:tracePt t="125172" x="3214688" y="2638425"/>
          <p14:tracePt t="125189" x="3262313" y="2657475"/>
          <p14:tracePt t="125206" x="3290888" y="2671763"/>
          <p14:tracePt t="125222" x="3314700" y="2705100"/>
          <p14:tracePt t="125239" x="3324225" y="2728913"/>
          <p14:tracePt t="125256" x="3338513" y="2762250"/>
          <p14:tracePt t="125272" x="3338513" y="2790825"/>
          <p14:tracePt t="125289" x="3338513" y="2833688"/>
          <p14:tracePt t="125306" x="3328988" y="2852738"/>
          <p14:tracePt t="125323" x="3324225" y="2862263"/>
          <p14:tracePt t="125339" x="3324225" y="2871788"/>
          <p14:tracePt t="125356" x="3324225" y="2881313"/>
          <p14:tracePt t="125372" x="3324225" y="2886075"/>
          <p14:tracePt t="125389" x="3324225" y="2890838"/>
          <p14:tracePt t="125442" x="3324225" y="2895600"/>
          <p14:tracePt t="125450" x="3324225" y="2900363"/>
          <p14:tracePt t="125479" x="3324225" y="2905125"/>
          <p14:tracePt t="125486" x="3324225" y="2909888"/>
          <p14:tracePt t="125494" x="3324225" y="2919413"/>
          <p14:tracePt t="125506" x="3324225" y="2933700"/>
          <p14:tracePt t="125523" x="3328988" y="2962275"/>
          <p14:tracePt t="125539" x="3328988" y="2986088"/>
          <p14:tracePt t="125556" x="3328988" y="3000375"/>
          <p14:tracePt t="125572" x="3328988" y="3009900"/>
          <p14:tracePt t="125589" x="3328988" y="3019425"/>
          <p14:tracePt t="125606" x="3328988" y="3024188"/>
          <p14:tracePt t="125639" x="3328988" y="3028950"/>
          <p14:tracePt t="125656" x="3328988" y="3033713"/>
          <p14:tracePt t="125699" x="3328988" y="3038475"/>
          <p14:tracePt t="125707" x="3324225" y="3043238"/>
          <p14:tracePt t="125721" x="3319463" y="3052763"/>
          <p14:tracePt t="125729" x="3314700" y="3057525"/>
          <p14:tracePt t="125739" x="3314700" y="3062288"/>
          <p14:tracePt t="125756" x="3305175" y="3081338"/>
          <p14:tracePt t="125772" x="3281363" y="3100388"/>
          <p14:tracePt t="125789" x="3267075" y="3119438"/>
          <p14:tracePt t="125806" x="3252788" y="3128963"/>
          <p14:tracePt t="125822" x="3228975" y="3152775"/>
          <p14:tracePt t="125839" x="3162300" y="3181350"/>
          <p14:tracePt t="125856" x="3086100" y="3205163"/>
          <p14:tracePt t="125872" x="2995613" y="3228975"/>
          <p14:tracePt t="125889" x="2909888" y="3243263"/>
          <p14:tracePt t="125906" x="2800350" y="3271838"/>
          <p14:tracePt t="125922" x="2747963" y="3286125"/>
          <p14:tracePt t="125939" x="2676525" y="3295650"/>
          <p14:tracePt t="125956" x="2581275" y="3305175"/>
          <p14:tracePt t="125972" x="2509838" y="3314700"/>
          <p14:tracePt t="125989" x="2462213" y="3319463"/>
          <p14:tracePt t="126006" x="2419350" y="3328988"/>
          <p14:tracePt t="126022" x="2357438" y="3333750"/>
          <p14:tracePt t="126039" x="2314575" y="3338513"/>
          <p14:tracePt t="126056" x="2276475" y="3338513"/>
          <p14:tracePt t="126072" x="2233613" y="3348038"/>
          <p14:tracePt t="126074" x="2209800" y="3352800"/>
          <p14:tracePt t="126089" x="2171700" y="3352800"/>
          <p14:tracePt t="126106" x="2138363" y="3357563"/>
          <p14:tracePt t="126122" x="2100263" y="3367088"/>
          <p14:tracePt t="126139" x="2076450" y="3371850"/>
          <p14:tracePt t="126156" x="2043113" y="3381375"/>
          <p14:tracePt t="126172" x="2024063" y="3386138"/>
          <p14:tracePt t="126189" x="2014538" y="3386138"/>
          <p14:tracePt t="126206" x="2005013" y="3386138"/>
          <p14:tracePt t="126222" x="1995488" y="3386138"/>
          <p14:tracePt t="126287" x="2000250" y="3390900"/>
          <p14:tracePt t="126294" x="2009775" y="3400425"/>
          <p14:tracePt t="126306" x="2038350" y="3400425"/>
          <p14:tracePt t="126322" x="2128838" y="3419475"/>
          <p14:tracePt t="126339" x="2324100" y="3452813"/>
          <p14:tracePt t="126356" x="2481263" y="3481388"/>
          <p14:tracePt t="126372" x="2662238" y="3500438"/>
          <p14:tracePt t="126389" x="2895600" y="3500438"/>
          <p14:tracePt t="126406" x="3062288" y="3500438"/>
          <p14:tracePt t="126422" x="3228975" y="3495675"/>
          <p14:tracePt t="126439" x="3367088" y="3467100"/>
          <p14:tracePt t="126456" x="3576638" y="3452813"/>
          <p14:tracePt t="126472" x="3733800" y="3443288"/>
          <p14:tracePt t="126489" x="3848100" y="3433763"/>
          <p14:tracePt t="126506" x="3948113" y="3433763"/>
          <p14:tracePt t="126522" x="4095750" y="3433763"/>
          <p14:tracePt t="126539" x="4186238" y="3433763"/>
          <p14:tracePt t="126556" x="4257675" y="3433763"/>
          <p14:tracePt t="126572" x="4314825" y="3433763"/>
          <p14:tracePt t="126573" x="4333875" y="3433763"/>
          <p14:tracePt t="126589" x="4367213" y="3433763"/>
          <p14:tracePt t="126606" x="4381500" y="3433763"/>
          <p14:tracePt t="126622" x="4405313" y="3433763"/>
          <p14:tracePt t="126639" x="4429125" y="3429000"/>
          <p14:tracePt t="126656" x="4438650" y="3424238"/>
          <p14:tracePt t="126672" x="4452938" y="3424238"/>
          <p14:tracePt t="126689" x="4457700" y="3424238"/>
          <p14:tracePt t="126706" x="4471988" y="3424238"/>
          <p14:tracePt t="126722" x="4476750" y="3424238"/>
          <p14:tracePt t="126739" x="4486275" y="3424238"/>
          <p14:tracePt t="126756" x="4491038" y="3424238"/>
          <p14:tracePt t="126789" x="4495800" y="3424238"/>
          <p14:tracePt t="126806" x="4505325" y="3419475"/>
          <p14:tracePt t="126823" x="4514850" y="3414713"/>
          <p14:tracePt t="126839" x="4519613" y="3414713"/>
          <p14:tracePt t="126856" x="4524375" y="3414713"/>
          <p14:tracePt t="127190" x="4519613" y="3414713"/>
          <p14:tracePt t="129932" x="4519613" y="3405188"/>
          <p14:tracePt t="129939" x="4529138" y="3386138"/>
          <p14:tracePt t="129946" x="4529138" y="3376613"/>
          <p14:tracePt t="129955" x="4533900" y="3371850"/>
          <p14:tracePt t="129972" x="4538663" y="3357563"/>
          <p14:tracePt t="129989" x="4543425" y="3343275"/>
          <p14:tracePt t="130005" x="4543425" y="3338513"/>
          <p14:tracePt t="130039" x="4538663" y="3324225"/>
          <p14:tracePt t="130072" x="4514850" y="3309938"/>
          <p14:tracePt t="130089" x="4500563" y="3305175"/>
          <p14:tracePt t="130105" x="4486275" y="3300413"/>
          <p14:tracePt t="130122" x="4452938" y="3300413"/>
          <p14:tracePt t="130139" x="4433888" y="3300413"/>
          <p14:tracePt t="130155" x="4410075" y="3300413"/>
          <p14:tracePt t="130172" x="4367213" y="3300413"/>
          <p14:tracePt t="130189" x="4343400" y="3300413"/>
          <p14:tracePt t="130205" x="4324350" y="3300413"/>
          <p14:tracePt t="130222" x="4300538" y="3300413"/>
          <p14:tracePt t="130239" x="4281488" y="3300413"/>
          <p14:tracePt t="130255" x="4276725" y="3300413"/>
          <p14:tracePt t="130272" x="4271963" y="3300413"/>
          <p14:tracePt t="130289" x="4262438" y="3300413"/>
          <p14:tracePt t="130349" x="4262438" y="3295650"/>
          <p14:tracePt t="130364" x="4262438" y="3290888"/>
          <p14:tracePt t="130372" x="4262438" y="3286125"/>
          <p14:tracePt t="130389" x="4291013" y="3267075"/>
          <p14:tracePt t="130405" x="4376738" y="3228975"/>
          <p14:tracePt t="130422" x="4552950" y="3162300"/>
          <p14:tracePt t="130439" x="4691063" y="3124200"/>
          <p14:tracePt t="130456" x="4862513" y="3081338"/>
          <p14:tracePt t="130474" x="5081588" y="3009900"/>
          <p14:tracePt t="130489" x="5224463" y="2957513"/>
          <p14:tracePt t="130505" x="5362575" y="2924175"/>
          <p14:tracePt t="130522" x="5476875" y="2890838"/>
          <p14:tracePt t="130539" x="5662613" y="2857500"/>
          <p14:tracePt t="130555" x="5767388" y="2838450"/>
          <p14:tracePt t="130572" x="5867400" y="2833688"/>
          <p14:tracePt t="130589" x="5938838" y="2824163"/>
          <p14:tracePt t="130605" x="6010275" y="2814638"/>
          <p14:tracePt t="130622" x="6043613" y="2800350"/>
          <p14:tracePt t="130639" x="6072188" y="2800350"/>
          <p14:tracePt t="130655" x="6096000" y="2800350"/>
          <p14:tracePt t="130672" x="6115050" y="2800350"/>
          <p14:tracePt t="130689" x="6119813" y="2800350"/>
          <p14:tracePt t="130706" x="6129338" y="2800350"/>
          <p14:tracePt t="130722" x="6134100" y="2800350"/>
          <p14:tracePt t="131128" x="6010275" y="2747963"/>
          <p14:tracePt t="131135" x="5772150" y="2652713"/>
          <p14:tracePt t="131142" x="5491163" y="2519363"/>
          <p14:tracePt t="131172" x="4586288" y="2262188"/>
          <p14:tracePt t="131206" x="4033838" y="2181225"/>
          <p14:tracePt t="131223" x="3829050" y="2147888"/>
          <p14:tracePt t="131239" x="3781425" y="2133600"/>
          <p14:tracePt t="131255" x="3752850" y="2128838"/>
          <p14:tracePt t="131272" x="3743325" y="2124075"/>
          <p14:tracePt t="131465" x="3595688" y="2124075"/>
          <p14:tracePt t="131472" x="3362325" y="2109788"/>
          <p14:tracePt t="131480" x="3176588" y="2095500"/>
          <p14:tracePt t="131489" x="2971800" y="2095500"/>
          <p14:tracePt t="131505" x="2562225" y="2095500"/>
          <p14:tracePt t="131522" x="2266950" y="2095500"/>
          <p14:tracePt t="131539" x="1905000" y="2100263"/>
          <p14:tracePt t="131555" x="1762125" y="2109788"/>
          <p14:tracePt t="131572" x="1614488" y="2119313"/>
          <p14:tracePt t="131589" x="1481138" y="2128838"/>
          <p14:tracePt t="131605" x="1343025" y="2128838"/>
          <p14:tracePt t="131622" x="1276350" y="2128838"/>
          <p14:tracePt t="131639" x="1223963" y="2128838"/>
          <p14:tracePt t="131657" x="1171575" y="2128838"/>
          <p14:tracePt t="131673" x="1152525" y="2128838"/>
          <p14:tracePt t="131689" x="1128713" y="2128838"/>
          <p14:tracePt t="131705" x="1114425" y="2128838"/>
          <p14:tracePt t="131722" x="1104900" y="2128838"/>
          <p14:tracePt t="131739" x="1100138" y="2128838"/>
          <p14:tracePt t="131755" x="1095375" y="2128838"/>
          <p14:tracePt t="131789" x="1114425" y="2124075"/>
          <p14:tracePt t="131805" x="1171575" y="2124075"/>
          <p14:tracePt t="131822" x="1309688" y="2105025"/>
          <p14:tracePt t="131840" x="1557338" y="2085975"/>
          <p14:tracePt t="131855" x="1733550" y="2085975"/>
          <p14:tracePt t="131872" x="1943100" y="2076450"/>
          <p14:tracePt t="131889" x="2133600" y="2071688"/>
          <p14:tracePt t="131906" x="2352675" y="2071688"/>
          <p14:tracePt t="131922" x="2490788" y="2071688"/>
          <p14:tracePt t="131939" x="2600325" y="2071688"/>
          <p14:tracePt t="131955" x="2667000" y="2071688"/>
          <p14:tracePt t="131972" x="2752725" y="2071688"/>
          <p14:tracePt t="131989" x="2800350" y="2071688"/>
          <p14:tracePt t="132006" x="2843213" y="2071688"/>
          <p14:tracePt t="132022" x="2881313" y="2071688"/>
          <p14:tracePt t="132039" x="2914650" y="2071688"/>
          <p14:tracePt t="132055" x="2924175" y="2071688"/>
          <p14:tracePt t="132072" x="2933700" y="2071688"/>
          <p14:tracePt t="132089" x="2943225" y="2071688"/>
          <p14:tracePt t="132126" x="2947988" y="2071688"/>
          <p14:tracePt t="132140" x="2952750" y="2071688"/>
          <p14:tracePt t="132156" x="2962275" y="2071688"/>
          <p14:tracePt t="132172" x="2967038" y="2071688"/>
          <p14:tracePt t="132189" x="2971800" y="2071688"/>
          <p14:tracePt t="132205" x="2981325" y="2071688"/>
          <p14:tracePt t="132288" x="2986088" y="2071688"/>
          <p14:tracePt t="135629" x="3014663" y="2071688"/>
          <p14:tracePt t="135637" x="3057525" y="2071688"/>
          <p14:tracePt t="135644" x="3095625" y="2081213"/>
          <p14:tracePt t="135655" x="3143250" y="2081213"/>
          <p14:tracePt t="135672" x="3205163" y="2095500"/>
          <p14:tracePt t="135688" x="3300413" y="2114550"/>
          <p14:tracePt t="135722" x="3395663" y="2133600"/>
          <p14:tracePt t="135755" x="3495675" y="2157413"/>
          <p14:tracePt t="135772" x="3543300" y="2157413"/>
          <p14:tracePt t="135788" x="3581400" y="2157413"/>
          <p14:tracePt t="135805" x="3638550" y="2157413"/>
          <p14:tracePt t="135822" x="3667125" y="2157413"/>
          <p14:tracePt t="135838" x="3695700" y="2152650"/>
          <p14:tracePt t="135855" x="3719513" y="2147888"/>
          <p14:tracePt t="135872" x="3752850" y="2133600"/>
          <p14:tracePt t="135888" x="3776663" y="2133600"/>
          <p14:tracePt t="135905" x="3786188" y="2133600"/>
          <p14:tracePt t="135922" x="3800475" y="2133600"/>
          <p14:tracePt t="135938" x="3814763" y="2128838"/>
          <p14:tracePt t="135955" x="3824288" y="2124075"/>
          <p14:tracePt t="135971" x="3829050" y="2124075"/>
          <p14:tracePt t="135988" x="3833813" y="2124075"/>
          <p14:tracePt t="136005" x="3843338" y="2124075"/>
          <p14:tracePt t="136063" x="3843338" y="2119313"/>
          <p14:tracePt t="136342" x="3867150" y="2162175"/>
          <p14:tracePt t="136349" x="3895725" y="2209800"/>
          <p14:tracePt t="136356" x="3914775" y="2252663"/>
          <p14:tracePt t="136371" x="3948113" y="2314575"/>
          <p14:tracePt t="136388" x="3971925" y="2362200"/>
          <p14:tracePt t="136405" x="4000500" y="2414588"/>
          <p14:tracePt t="136422" x="4024313" y="2471738"/>
          <p14:tracePt t="136438" x="4071938" y="2571750"/>
          <p14:tracePt t="136455" x="4114800" y="2643188"/>
          <p14:tracePt t="136472" x="4152900" y="2700338"/>
          <p14:tracePt t="136488" x="4200525" y="2781300"/>
          <p14:tracePt t="136505" x="4238625" y="2867025"/>
          <p14:tracePt t="136522" x="4281488" y="3009900"/>
          <p14:tracePt t="136538" x="4310063" y="3133725"/>
          <p14:tracePt t="136555" x="4314825" y="3305175"/>
          <p14:tracePt t="136572" x="4305300" y="3462338"/>
          <p14:tracePt t="136588" x="4276725" y="3576638"/>
          <p14:tracePt t="136605" x="4248150" y="3652838"/>
          <p14:tracePt t="136622" x="4210050" y="3709988"/>
          <p14:tracePt t="136638" x="4186238" y="3733800"/>
          <p14:tracePt t="136655" x="4171950" y="3748088"/>
          <p14:tracePt t="136672" x="4162425" y="3757613"/>
          <p14:tracePt t="136688" x="4152900" y="3762375"/>
          <p14:tracePt t="136705" x="4148138" y="3767138"/>
          <p14:tracePt t="136738" x="4143375" y="3776663"/>
          <p14:tracePt t="136755" x="4133850" y="3781425"/>
          <p14:tracePt t="136772" x="4129088" y="3786188"/>
          <p14:tracePt t="136788" x="4124325" y="3790950"/>
          <p14:tracePt t="136805" x="4114800" y="3795713"/>
          <p14:tracePt t="136822" x="4105275" y="3795713"/>
          <p14:tracePt t="136838" x="4100513" y="3795713"/>
          <p14:tracePt t="136855" x="4095750" y="3795713"/>
          <p14:tracePt t="136872" x="4090988" y="3795713"/>
          <p14:tracePt t="137143" x="4090988" y="3790950"/>
          <p14:tracePt t="137151" x="4090988" y="3786188"/>
          <p14:tracePt t="137159" x="4086225" y="3776663"/>
          <p14:tracePt t="137188" x="4067175" y="3733800"/>
          <p14:tracePt t="137221" x="4000500" y="3638550"/>
          <p14:tracePt t="137238" x="3919538" y="3552825"/>
          <p14:tracePt t="137255" x="3862388" y="3500438"/>
          <p14:tracePt t="137272" x="3814763" y="3467100"/>
          <p14:tracePt t="137288" x="3776663" y="3438525"/>
          <p14:tracePt t="137305" x="3729038" y="3414713"/>
          <p14:tracePt t="137321" x="3700463" y="3400425"/>
          <p14:tracePt t="137338" x="3667125" y="3386138"/>
          <p14:tracePt t="137355" x="3600450" y="3371850"/>
          <p14:tracePt t="137372" x="3548063" y="3367088"/>
          <p14:tracePt t="137388" x="3500438" y="3362325"/>
          <p14:tracePt t="137405" x="3457575" y="3348038"/>
          <p14:tracePt t="137421" x="3395663" y="3343275"/>
          <p14:tracePt t="137438" x="3367088" y="3338513"/>
          <p14:tracePt t="137455" x="3338513" y="3338513"/>
          <p14:tracePt t="137471" x="3300413" y="3338513"/>
          <p14:tracePt t="137488" x="3238500" y="3338513"/>
          <p14:tracePt t="137505" x="3190875" y="3343275"/>
          <p14:tracePt t="137522" x="3138488" y="3352800"/>
          <p14:tracePt t="137538" x="3086100" y="3357563"/>
          <p14:tracePt t="137555" x="3024188" y="3381375"/>
          <p14:tracePt t="137571" x="2990850" y="3400425"/>
          <p14:tracePt t="137589" x="2947988" y="3457575"/>
          <p14:tracePt t="137605" x="2871788" y="3614738"/>
          <p14:tracePt t="137622" x="2833688" y="3681413"/>
          <p14:tracePt t="137638" x="2805113" y="3757613"/>
          <p14:tracePt t="137655" x="2781300" y="3871913"/>
          <p14:tracePt t="137672" x="2762250" y="4119563"/>
          <p14:tracePt t="137688" x="2767013" y="4210050"/>
          <p14:tracePt t="137705" x="2781300" y="4348163"/>
          <p14:tracePt t="137721" x="2809875" y="4514850"/>
          <p14:tracePt t="137738" x="2857500" y="4681538"/>
          <p14:tracePt t="137755" x="2886075" y="4733925"/>
          <p14:tracePt t="137771" x="2919413" y="4791075"/>
          <p14:tracePt t="137788" x="3009900" y="4881563"/>
          <p14:tracePt t="137805" x="3133725" y="4962525"/>
          <p14:tracePt t="137821" x="3276600" y="5019675"/>
          <p14:tracePt t="137838" x="3424238" y="5076825"/>
          <p14:tracePt t="137855" x="3662363" y="5129213"/>
          <p14:tracePt t="137871" x="3795713" y="5129213"/>
          <p14:tracePt t="137888" x="3948113" y="5095875"/>
          <p14:tracePt t="137905" x="4095750" y="5043488"/>
          <p14:tracePt t="137921" x="4286250" y="4957763"/>
          <p14:tracePt t="137938" x="4376738" y="4891088"/>
          <p14:tracePt t="137955" x="4457700" y="4829175"/>
          <p14:tracePt t="137972" x="4529138" y="4757738"/>
          <p14:tracePt t="137988" x="4638675" y="4595813"/>
          <p14:tracePt t="138005" x="4686300" y="4495800"/>
          <p14:tracePt t="138021" x="4719638" y="4391025"/>
          <p14:tracePt t="138038" x="4729163" y="4167188"/>
          <p14:tracePt t="138055" x="4710113" y="4029075"/>
          <p14:tracePt t="138072" x="4667250" y="3924300"/>
          <p14:tracePt t="138088" x="4614863" y="3824288"/>
          <p14:tracePt t="138105" x="4529138" y="3686175"/>
          <p14:tracePt t="138121" x="4467225" y="3633788"/>
          <p14:tracePt t="138138" x="4367213" y="3557588"/>
          <p14:tracePt t="138155" x="4248150" y="3514725"/>
          <p14:tracePt t="138171" x="4086225" y="3481388"/>
          <p14:tracePt t="138188" x="3986213" y="3481388"/>
          <p14:tracePt t="138205" x="3871913" y="3486150"/>
          <p14:tracePt t="138222" x="3719513" y="3500438"/>
          <p14:tracePt t="138238" x="3648075" y="3514725"/>
          <p14:tracePt t="138255" x="3595688" y="3538538"/>
          <p14:tracePt t="138272" x="3552825" y="3562350"/>
          <p14:tracePt t="138288" x="3495675" y="3600450"/>
          <p14:tracePt t="138305" x="3462338" y="3624263"/>
          <p14:tracePt t="138321" x="3443288" y="3643313"/>
          <p14:tracePt t="138338" x="3409950" y="3671888"/>
          <p14:tracePt t="138355" x="3348038" y="3790950"/>
          <p14:tracePt t="138371" x="3309938" y="3919538"/>
          <p14:tracePt t="138388" x="3290888" y="4052888"/>
          <p14:tracePt t="138405" x="3281363" y="4133850"/>
          <p14:tracePt t="138421" x="3286125" y="4329113"/>
          <p14:tracePt t="138438" x="3295650" y="4462463"/>
          <p14:tracePt t="138455" x="3319463" y="4548188"/>
          <p14:tracePt t="138472" x="3343275" y="4600575"/>
          <p14:tracePt t="138488" x="3367088" y="4624388"/>
          <p14:tracePt t="138505" x="3390900" y="4648200"/>
          <p14:tracePt t="138521" x="3429000" y="4662488"/>
          <p14:tracePt t="138538" x="3490913" y="4686300"/>
          <p14:tracePt t="138555" x="3538538" y="4691063"/>
          <p14:tracePt t="138572" x="3586163" y="4700588"/>
          <p14:tracePt t="138588" x="3629025" y="4710113"/>
          <p14:tracePt t="138605" x="3676650" y="4724400"/>
          <p14:tracePt t="138621" x="3695700" y="4724400"/>
          <p14:tracePt t="138638" x="3705225" y="4724400"/>
          <p14:tracePt t="138655" x="3724275" y="4724400"/>
          <p14:tracePt t="138671" x="3733800" y="4724400"/>
          <p14:tracePt t="138688" x="3738563" y="4724400"/>
          <p14:tracePt t="138705" x="3743325" y="4724400"/>
          <p14:tracePt t="138721" x="3752850" y="4724400"/>
          <p14:tracePt t="138839" x="3757613" y="4724400"/>
          <p14:tracePt t="138846" x="3762375" y="4724400"/>
          <p14:tracePt t="138861" x="3767138" y="4724400"/>
          <p14:tracePt t="138871" x="3771900" y="4724400"/>
          <p14:tracePt t="138888" x="3776663" y="4724400"/>
          <p14:tracePt t="138905" x="3805238" y="4719638"/>
          <p14:tracePt t="138921" x="3829050" y="4700588"/>
          <p14:tracePt t="138938" x="3881438" y="4681538"/>
          <p14:tracePt t="138955" x="3943350" y="4667250"/>
          <p14:tracePt t="138971" x="4062413" y="4629150"/>
          <p14:tracePt t="138988" x="4129088" y="4600575"/>
          <p14:tracePt t="139005" x="4205288" y="4552950"/>
          <p14:tracePt t="139021" x="4300538" y="4481513"/>
          <p14:tracePt t="139038" x="4419600" y="4367213"/>
          <p14:tracePt t="139055" x="4491038" y="4295775"/>
          <p14:tracePt t="139071" x="4567238" y="4205288"/>
          <p14:tracePt t="139088" x="4633913" y="3995738"/>
          <p14:tracePt t="139105" x="4643438" y="3881438"/>
          <p14:tracePt t="139121" x="4624388" y="3767138"/>
          <p14:tracePt t="139139" x="4572000" y="3605213"/>
          <p14:tracePt t="139155" x="4467225" y="3443288"/>
          <p14:tracePt t="139171" x="4410075" y="3390900"/>
          <p14:tracePt t="139188" x="4319588" y="3333750"/>
          <p14:tracePt t="139205" x="4195763" y="3309938"/>
          <p14:tracePt t="139221" x="4024313" y="3305175"/>
          <p14:tracePt t="139238" x="3938588" y="3328988"/>
          <p14:tracePt t="139255" x="3852863" y="3376613"/>
          <p14:tracePt t="139271" x="3762375" y="3438525"/>
          <p14:tracePt t="139288" x="3671888" y="3524250"/>
          <p14:tracePt t="139305" x="3633788" y="3552825"/>
          <p14:tracePt t="139321" x="3595688" y="3590925"/>
          <p14:tracePt t="139338" x="3529013" y="3729038"/>
          <p14:tracePt t="139355" x="3495675" y="3867150"/>
          <p14:tracePt t="139371" x="3481388" y="3971925"/>
          <p14:tracePt t="139388" x="3467100" y="4024313"/>
          <p14:tracePt t="139405" x="3467100" y="4081463"/>
          <p14:tracePt t="139421" x="3467100" y="4124325"/>
          <p14:tracePt t="139438" x="3476625" y="4186238"/>
          <p14:tracePt t="139455" x="3486150" y="4238625"/>
          <p14:tracePt t="139471" x="3500438" y="4291013"/>
          <p14:tracePt t="139488" x="3505200" y="4329113"/>
          <p14:tracePt t="139505" x="3509963" y="4352925"/>
          <p14:tracePt t="139522" x="3524250" y="4376738"/>
          <p14:tracePt t="139538" x="3533775" y="4395788"/>
          <p14:tracePt t="139555" x="3533775" y="4400550"/>
          <p14:tracePt t="139571" x="3533775" y="4405313"/>
          <p14:tracePt t="139838" x="3586163" y="4400550"/>
          <p14:tracePt t="139846" x="3652838" y="4386263"/>
          <p14:tracePt t="139855" x="3724275" y="4367213"/>
          <p14:tracePt t="139873" x="3905250" y="4310063"/>
          <p14:tracePt t="139889" x="4110038" y="4238625"/>
          <p14:tracePt t="139906" x="4319588" y="4167188"/>
          <p14:tracePt t="139922" x="4467225" y="4133850"/>
          <p14:tracePt t="139938" x="4619625" y="4095750"/>
          <p14:tracePt t="139955" x="4752975" y="4081463"/>
          <p14:tracePt t="139971" x="4924425" y="4057650"/>
          <p14:tracePt t="139988" x="5048250" y="4048125"/>
          <p14:tracePt t="140005" x="5143500" y="4033838"/>
          <p14:tracePt t="140021" x="5238750" y="4019550"/>
          <p14:tracePt t="140038" x="5281613" y="4019550"/>
          <p14:tracePt t="140055" x="5310188" y="4019550"/>
          <p14:tracePt t="140074" x="5348288" y="4019550"/>
          <p14:tracePt t="140265" x="5381625" y="3919538"/>
          <p14:tracePt t="140273" x="5438775" y="3810000"/>
          <p14:tracePt t="140280" x="5500688" y="3705225"/>
          <p14:tracePt t="140288" x="5595938" y="3548063"/>
          <p14:tracePt t="140305" x="5719763" y="3305175"/>
          <p14:tracePt t="140322" x="5824538" y="3171825"/>
          <p14:tracePt t="140338" x="5962650" y="3019425"/>
          <p14:tracePt t="140355" x="6043613" y="2952750"/>
          <p14:tracePt t="140371" x="6100763" y="2900363"/>
          <p14:tracePt t="140388" x="6148388" y="2867025"/>
          <p14:tracePt t="140405" x="6205538" y="2828925"/>
          <p14:tracePt t="140421" x="6229350" y="2814638"/>
          <p14:tracePt t="140438" x="6257925" y="2790825"/>
          <p14:tracePt t="140455" x="6310313" y="2752725"/>
          <p14:tracePt t="140471" x="6338888" y="2719388"/>
          <p14:tracePt t="140488" x="6376988" y="2690813"/>
          <p14:tracePt t="140505" x="6410325" y="2652713"/>
          <p14:tracePt t="140521" x="6491288" y="2500313"/>
          <p14:tracePt t="140538" x="6543675" y="2371725"/>
          <p14:tracePt t="140555" x="6567488" y="2266950"/>
          <p14:tracePt t="140571" x="6586538" y="2143125"/>
          <p14:tracePt t="140573" x="6600825" y="2062163"/>
          <p14:tracePt t="140588" x="6610350" y="1905000"/>
          <p14:tracePt t="140605" x="6610350" y="1814513"/>
          <p14:tracePt t="140621" x="6610350" y="1757363"/>
          <p14:tracePt t="140638" x="6577013" y="1624013"/>
          <p14:tracePt t="140655" x="6538913" y="1528763"/>
          <p14:tracePt t="140671" x="6481763" y="1447800"/>
          <p14:tracePt t="140688" x="6429375" y="1381125"/>
          <p14:tracePt t="140705" x="6338888" y="1304925"/>
          <p14:tracePt t="140722" x="6272213" y="1262063"/>
          <p14:tracePt t="140738" x="6215063" y="1223963"/>
          <p14:tracePt t="140755" x="6162675" y="1200150"/>
          <p14:tracePt t="140771" x="6096000" y="1171575"/>
          <p14:tracePt t="140788" x="6067425" y="1166813"/>
          <p14:tracePt t="140805" x="6053138" y="1162050"/>
          <p14:tracePt t="140822" x="6038850" y="1152525"/>
          <p14:tracePt t="140838" x="6034088" y="1152525"/>
          <p14:tracePt t="140855" x="6024563" y="1152525"/>
          <p14:tracePt t="140871" x="6019800" y="1152525"/>
          <p14:tracePt t="140888" x="6015038" y="1152525"/>
          <p14:tracePt t="141109" x="5938838" y="1295400"/>
          <p14:tracePt t="141117" x="5786438" y="1600200"/>
          <p14:tracePt t="141123" x="5662613" y="1824038"/>
          <p14:tracePt t="141138" x="5467350" y="2214563"/>
          <p14:tracePt t="141155" x="5224463" y="2633663"/>
          <p14:tracePt t="141172" x="5029200" y="2914650"/>
          <p14:tracePt t="141188" x="4829175" y="3209925"/>
          <p14:tracePt t="141205" x="4686300" y="3405188"/>
          <p14:tracePt t="141221" x="4619625" y="3514725"/>
          <p14:tracePt t="141238" x="4552950" y="3595688"/>
          <p14:tracePt t="141255" x="4500563" y="3667125"/>
          <p14:tracePt t="141271" x="4443413" y="3724275"/>
          <p14:tracePt t="141288" x="4395788" y="3748088"/>
          <p14:tracePt t="141305" x="4367213" y="3762375"/>
          <p14:tracePt t="141321" x="4319588" y="3781425"/>
          <p14:tracePt t="141338" x="4281488" y="3786188"/>
          <p14:tracePt t="141355" x="4252913" y="3795713"/>
          <p14:tracePt t="141371" x="4224338" y="3795713"/>
          <p14:tracePt t="141388" x="4176713" y="3795713"/>
          <p14:tracePt t="141405" x="4148138" y="3795713"/>
          <p14:tracePt t="141423" x="4129088" y="3790950"/>
          <p14:tracePt t="141442" x="4081463" y="3776663"/>
          <p14:tracePt t="141454" x="4043363" y="3771900"/>
          <p14:tracePt t="141473" x="4019550" y="3767138"/>
          <p14:tracePt t="141492" x="3971925" y="3771900"/>
          <p14:tracePt t="141505" x="3943350" y="3790950"/>
          <p14:tracePt t="141521" x="3914775" y="3824288"/>
          <p14:tracePt t="141538" x="3886200" y="3862388"/>
          <p14:tracePt t="141555" x="3848100" y="3943350"/>
          <p14:tracePt t="141571" x="3805238" y="4191000"/>
          <p14:tracePt t="141588" x="3790950" y="4286250"/>
          <p14:tracePt t="141605" x="3790950" y="4367213"/>
          <p14:tracePt t="141621" x="3790950" y="4457700"/>
          <p14:tracePt t="141638" x="3800475" y="4572000"/>
          <p14:tracePt t="141654" x="3819525" y="4624388"/>
          <p14:tracePt t="141671" x="3838575" y="4648200"/>
          <p14:tracePt t="141688" x="3867150" y="4667250"/>
          <p14:tracePt t="141704" x="4014788" y="4672013"/>
          <p14:tracePt t="141721" x="4152900" y="4629150"/>
          <p14:tracePt t="141738" x="4310063" y="4548188"/>
          <p14:tracePt t="141755" x="4533900" y="4419600"/>
          <p14:tracePt t="141771" x="4624388" y="4319588"/>
          <p14:tracePt t="141788" x="4729163" y="4143375"/>
          <p14:tracePt t="141805" x="4767263" y="4033838"/>
          <p14:tracePt t="141821" x="4781550" y="3957638"/>
          <p14:tracePt t="141838" x="4772025" y="3905250"/>
          <p14:tracePt t="141855" x="4748213" y="3871913"/>
          <p14:tracePt t="141871" x="4710113" y="3838575"/>
          <p14:tracePt t="141888" x="4610100" y="3814763"/>
          <p14:tracePt t="141905" x="4538663" y="3833813"/>
          <p14:tracePt t="141921" x="4491038" y="3862388"/>
          <p14:tracePt t="141939" x="4438650" y="3890963"/>
          <p14:tracePt t="141955" x="4414838" y="3910013"/>
          <p14:tracePt t="141971" x="4405313" y="3919538"/>
          <p14:tracePt t="141988" x="4400550" y="3924300"/>
          <p14:tracePt t="142005" x="4395788" y="3933825"/>
        </p14:tracePtLst>
      </p14:laserTrace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51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8"/>
    </mc:Choice>
    <mc:Fallback xmlns="">
      <p:transition spd="slow" advTm="103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800">
                <a:ea typeface="굴림" panose="020B0600000101010101" pitchFamily="50" charset="-127"/>
              </a:rPr>
              <a:t>Generic Programming Using Polymorphism</a:t>
            </a:r>
            <a:br>
              <a:rPr lang="en-US" altLang="ko-KR" sz="2800">
                <a:ea typeface="굴림" panose="020B0600000101010101" pitchFamily="50" charset="-127"/>
              </a:rPr>
            </a:br>
            <a:r>
              <a:rPr lang="en-US" altLang="ko-KR" sz="2800">
                <a:ea typeface="굴림" panose="020B0600000101010101" pitchFamily="50" charset="-127"/>
              </a:rPr>
              <a:t>before Java 5(Oct. 2004)</a:t>
            </a: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661988" y="2143125"/>
            <a:ext cx="3648075" cy="15716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361950" algn="l"/>
                <a:tab pos="712788" algn="l"/>
                <a:tab pos="1074738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/>
              <a:t>public class ArrayList { 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/>
              <a:t>  public </a:t>
            </a:r>
            <a:r>
              <a:rPr kumimoji="1" lang="en-US" altLang="ko-KR" sz="1800" b="1">
                <a:solidFill>
                  <a:srgbClr val="FF0000"/>
                </a:solidFill>
              </a:rPr>
              <a:t>Object</a:t>
            </a:r>
            <a:r>
              <a:rPr kumimoji="1" lang="en-US" altLang="ko-KR" sz="1800"/>
              <a:t> get(int i) {…}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/>
              <a:t>  public void add(</a:t>
            </a:r>
            <a:r>
              <a:rPr kumimoji="1" lang="en-US" altLang="ko-KR" sz="1800" b="1">
                <a:solidFill>
                  <a:srgbClr val="FF0000"/>
                </a:solidFill>
              </a:rPr>
              <a:t>Object</a:t>
            </a:r>
            <a:r>
              <a:rPr kumimoji="1" lang="en-US" altLang="ko-KR" sz="1800"/>
              <a:t> o) {…}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/>
              <a:t>  …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/>
              <a:t>  private </a:t>
            </a:r>
            <a:r>
              <a:rPr kumimoji="1" lang="en-US" altLang="ko-KR" sz="1800" b="1">
                <a:solidFill>
                  <a:srgbClr val="FF0000"/>
                </a:solidFill>
              </a:rPr>
              <a:t>Object</a:t>
            </a:r>
            <a:r>
              <a:rPr kumimoji="1" lang="en-US" altLang="ko-KR" sz="1800"/>
              <a:t>[] elementData 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/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9600" y="3857625"/>
            <a:ext cx="89154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kern="0" dirty="0">
                <a:latin typeface="맑은 고딕" pitchFamily="50" charset="-127"/>
              </a:rPr>
              <a:t>What are the problems with the code?</a:t>
            </a:r>
          </a:p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+mj-lt"/>
              <a:buAutoNum type="arabicPeriod"/>
              <a:defRPr/>
            </a:pPr>
            <a:r>
              <a:rPr lang="en-US" altLang="ko-KR" kern="0" dirty="0">
                <a:latin typeface="맑은 고딕" pitchFamily="50" charset="-127"/>
              </a:rPr>
              <a:t>Object type </a:t>
            </a:r>
            <a:r>
              <a:rPr lang="en-US" altLang="ko-KR" b="1" kern="0" dirty="0">
                <a:latin typeface="맑은 고딕" pitchFamily="50" charset="-127"/>
              </a:rPr>
              <a:t>should be casted into</a:t>
            </a:r>
            <a:r>
              <a:rPr lang="en-US" altLang="ko-KR" kern="0" dirty="0">
                <a:latin typeface="맑은 고딕" pitchFamily="50" charset="-127"/>
              </a:rPr>
              <a:t> the proper type; Object </a:t>
            </a:r>
            <a:r>
              <a:rPr lang="en-US" altLang="ko-KR" kern="0" dirty="0">
                <a:latin typeface="맑은 고딕" pitchFamily="50" charset="-127"/>
                <a:sym typeface="Wingdings" pitchFamily="2" charset="2"/>
              </a:rPr>
              <a:t> String</a:t>
            </a:r>
          </a:p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+mj-lt"/>
              <a:buAutoNum type="arabicPeriod"/>
              <a:defRPr/>
            </a:pPr>
            <a:r>
              <a:rPr lang="en-US" altLang="ko-KR" kern="0" dirty="0">
                <a:latin typeface="맑은 고딕" pitchFamily="50" charset="-127"/>
                <a:sym typeface="Wingdings" pitchFamily="2" charset="2"/>
              </a:rPr>
              <a:t>Some problematic codes CANNOT be checked by the compiler</a:t>
            </a:r>
          </a:p>
          <a:p>
            <a:pPr marL="1257300" lvl="2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ko-KR" kern="0" dirty="0">
                <a:latin typeface="맑은 고딕" pitchFamily="50" charset="-127"/>
                <a:sym typeface="Wingdings" pitchFamily="2" charset="2"/>
              </a:rPr>
              <a:t>It may be a problem for the </a:t>
            </a:r>
            <a:r>
              <a:rPr lang="en-US" altLang="ko-KR" kern="0" dirty="0" err="1">
                <a:latin typeface="맑은 고딕" pitchFamily="50" charset="-127"/>
                <a:sym typeface="Wingdings" pitchFamily="2" charset="2"/>
              </a:rPr>
              <a:t>ArrayList</a:t>
            </a:r>
            <a:r>
              <a:rPr lang="en-US" altLang="ko-KR" kern="0" dirty="0">
                <a:latin typeface="맑은 고딕" pitchFamily="50" charset="-127"/>
                <a:sym typeface="Wingdings" pitchFamily="2" charset="2"/>
              </a:rPr>
              <a:t> to hold String and File at the same time!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  <a:defRPr/>
            </a:pPr>
            <a:r>
              <a:rPr lang="en-US" altLang="ko-KR" sz="2000" kern="0" dirty="0">
                <a:latin typeface="맑은 고딕" pitchFamily="50" charset="-127"/>
                <a:sym typeface="Wingdings" pitchFamily="2" charset="2"/>
              </a:rPr>
              <a:t>What can be a solution to these problems ?</a:t>
            </a:r>
          </a:p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ko-KR" sz="2000" kern="0" dirty="0">
                <a:latin typeface="맑은 고딕" pitchFamily="50" charset="-127"/>
                <a:sym typeface="Wingdings" pitchFamily="2" charset="2"/>
              </a:rPr>
              <a:t> </a:t>
            </a:r>
            <a:r>
              <a:rPr lang="en-US" altLang="ko-KR" kern="0" dirty="0">
                <a:latin typeface="맑은 고딕" pitchFamily="50" charset="-127"/>
                <a:sym typeface="Wingdings" pitchFamily="2" charset="2"/>
              </a:rPr>
              <a:t>Generic Programming by Generic class (Template class)</a:t>
            </a:r>
          </a:p>
          <a:p>
            <a:pPr marL="800100" lvl="1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endParaRPr lang="en-US" altLang="ko-KR" kern="0" dirty="0">
              <a:latin typeface="맑은 고딕" pitchFamily="50" charset="-127"/>
            </a:endParaRP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4448175" y="2143125"/>
            <a:ext cx="5005388" cy="15716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361950" algn="l"/>
                <a:tab pos="712788" algn="l"/>
                <a:tab pos="1074738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/>
              <a:t>ArrayList filenames = new ArrayList() 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/>
              <a:t>filenames.add(</a:t>
            </a:r>
            <a:r>
              <a:rPr kumimoji="1" lang="en-US" altLang="ko-KR" sz="1800" b="1">
                <a:solidFill>
                  <a:srgbClr val="FF0000"/>
                </a:solidFill>
              </a:rPr>
              <a:t>new String(“a.txt”)</a:t>
            </a:r>
            <a:r>
              <a:rPr kumimoji="1" lang="en-US" altLang="ko-KR" sz="1800"/>
              <a:t>) 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/>
              <a:t>String filename = </a:t>
            </a:r>
            <a:r>
              <a:rPr kumimoji="1" lang="en-US" altLang="ko-KR" sz="1800" b="1">
                <a:solidFill>
                  <a:srgbClr val="FF0000"/>
                </a:solidFill>
              </a:rPr>
              <a:t>(String)</a:t>
            </a:r>
            <a:r>
              <a:rPr kumimoji="1" lang="en-US" altLang="ko-KR" sz="1800"/>
              <a:t> filenames.get(0) 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kumimoji="1" lang="en-US" altLang="ko-KR" sz="1800"/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/>
              <a:t>filenames.add(</a:t>
            </a:r>
            <a:r>
              <a:rPr kumimoji="1" lang="en-US" altLang="ko-KR" sz="1800" b="1">
                <a:solidFill>
                  <a:srgbClr val="FF0000"/>
                </a:solidFill>
              </a:rPr>
              <a:t>new File(“…”)</a:t>
            </a:r>
            <a:r>
              <a:rPr kumimoji="1" lang="en-US" altLang="ko-KR" sz="1800"/>
              <a:t>) ;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95313" y="1285875"/>
            <a:ext cx="8915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kern="0" dirty="0">
                <a:latin typeface="맑은 고딕" pitchFamily="50" charset="-127"/>
              </a:rPr>
              <a:t>We can write a code that can allow different types with </a:t>
            </a:r>
            <a:r>
              <a:rPr lang="en-US" altLang="ko-KR" sz="2000" b="1" kern="0" dirty="0">
                <a:latin typeface="맑은 고딕" pitchFamily="50" charset="-127"/>
              </a:rPr>
              <a:t>Object</a:t>
            </a:r>
            <a:r>
              <a:rPr lang="en-US" altLang="ko-KR" sz="2000" kern="0" dirty="0">
                <a:latin typeface="맑은 고딕" pitchFamily="50" charset="-127"/>
              </a:rPr>
              <a:t> and </a:t>
            </a:r>
            <a:r>
              <a:rPr lang="en-US" altLang="ko-KR" sz="2000" b="1" kern="0" dirty="0">
                <a:latin typeface="맑은 고딕" pitchFamily="50" charset="-127"/>
              </a:rPr>
              <a:t>casts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615"/>
    </mc:Choice>
    <mc:Fallback xmlns="">
      <p:transition spd="slow" advTm="203615"/>
    </mc:Fallback>
  </mc:AlternateContent>
  <p:extLst>
    <p:ext uri="{3A86A75C-4F4B-4683-9AE1-C65F6400EC91}">
      <p14:laserTraceLst xmlns:p14="http://schemas.microsoft.com/office/powerpoint/2010/main">
        <p14:tracePtLst>
          <p14:tracePt t="1409" x="5248275" y="4248150"/>
          <p14:tracePt t="1416" x="5091113" y="4019550"/>
          <p14:tracePt t="1426" x="4929188" y="3752850"/>
          <p14:tracePt t="1443" x="4729163" y="3395663"/>
          <p14:tracePt t="1460" x="4371975" y="2738438"/>
          <p14:tracePt t="1476" x="4133850" y="2357438"/>
          <p14:tracePt t="1493" x="3957638" y="2081213"/>
          <p14:tracePt t="1526" x="3629025" y="1738313"/>
          <p14:tracePt t="1559" x="3457575" y="1524000"/>
          <p14:tracePt t="1576" x="3424238" y="1476375"/>
          <p14:tracePt t="1592" x="3395663" y="1438275"/>
          <p14:tracePt t="1609" x="3381375" y="1423988"/>
          <p14:tracePt t="1625" x="3362325" y="1409700"/>
          <p14:tracePt t="1642" x="3343275" y="1400175"/>
          <p14:tracePt t="1659" x="3309938" y="1385888"/>
          <p14:tracePt t="1676" x="3290888" y="1385888"/>
          <p14:tracePt t="1692" x="3276600" y="1385888"/>
          <p14:tracePt t="1709" x="3267075" y="1385888"/>
          <p14:tracePt t="1960" x="3248025" y="1404938"/>
          <p14:tracePt t="1967" x="3228975" y="1423988"/>
          <p14:tracePt t="1975" x="3209925" y="1443038"/>
          <p14:tracePt t="1992" x="3171825" y="1490663"/>
          <p14:tracePt t="2009" x="3105150" y="1581150"/>
          <p14:tracePt t="2026" x="3014663" y="1743075"/>
          <p14:tracePt t="2042" x="2986088" y="1809750"/>
          <p14:tracePt t="2059" x="2957513" y="1852613"/>
          <p14:tracePt t="2075" x="2933700" y="1885950"/>
          <p14:tracePt t="2092" x="2909888" y="1909763"/>
          <p14:tracePt t="2109" x="2905125" y="1919288"/>
          <p14:tracePt t="2125" x="2890838" y="1938338"/>
          <p14:tracePt t="2142" x="2871788" y="1962150"/>
          <p14:tracePt t="2159" x="2852738" y="1985963"/>
          <p14:tracePt t="2175" x="2833688" y="2009775"/>
          <p14:tracePt t="2192" x="2824163" y="2033588"/>
          <p14:tracePt t="2209" x="2800350" y="2081213"/>
          <p14:tracePt t="2225" x="2786063" y="2109788"/>
          <p14:tracePt t="2242" x="2776538" y="2143125"/>
          <p14:tracePt t="2259" x="2767013" y="2171700"/>
          <p14:tracePt t="2260" x="2752725" y="2181225"/>
          <p14:tracePt t="2275" x="2743200" y="2205038"/>
          <p14:tracePt t="2292" x="2728913" y="2228850"/>
          <p14:tracePt t="2309" x="2719388" y="2243138"/>
          <p14:tracePt t="2325" x="2709863" y="2252663"/>
          <p14:tracePt t="2342" x="2700338" y="2262188"/>
          <p14:tracePt t="2359" x="2700338" y="2271713"/>
          <p14:tracePt t="3481" x="2700338" y="2276475"/>
          <p14:tracePt t="3495" x="2700338" y="2281238"/>
          <p14:tracePt t="3511" x="2700338" y="2286000"/>
          <p14:tracePt t="3518" x="2695575" y="2290763"/>
          <p14:tracePt t="3525" x="2690813" y="2290763"/>
          <p14:tracePt t="3542" x="2667000" y="2305050"/>
          <p14:tracePt t="3559" x="2647950" y="2314575"/>
          <p14:tracePt t="3592" x="2547938" y="2352675"/>
          <p14:tracePt t="3626" x="2433638" y="2376488"/>
          <p14:tracePt t="3642" x="2314575" y="2395538"/>
          <p14:tracePt t="3659" x="2238375" y="2395538"/>
          <p14:tracePt t="3675" x="2166938" y="2395538"/>
          <p14:tracePt t="3692" x="2085975" y="2395538"/>
          <p14:tracePt t="3709" x="1981200" y="2409825"/>
          <p14:tracePt t="3725" x="1900238" y="2414588"/>
          <p14:tracePt t="3742" x="1838325" y="2414588"/>
          <p14:tracePt t="3759" x="1747838" y="2419350"/>
          <p14:tracePt t="3775" x="1685925" y="2419350"/>
          <p14:tracePt t="3792" x="1638300" y="2419350"/>
          <p14:tracePt t="3809" x="1585913" y="2419350"/>
          <p14:tracePt t="3825" x="1519238" y="2419350"/>
          <p14:tracePt t="3842" x="1462088" y="2419350"/>
          <p14:tracePt t="3859" x="1404938" y="2419350"/>
          <p14:tracePt t="3875" x="1352550" y="2419350"/>
          <p14:tracePt t="3893" x="1281113" y="2419350"/>
          <p14:tracePt t="3909" x="1228725" y="2414588"/>
          <p14:tracePt t="3926" x="1176338" y="2400300"/>
          <p14:tracePt t="3942" x="1128713" y="2395538"/>
          <p14:tracePt t="3959" x="1052513" y="2381250"/>
          <p14:tracePt t="3975" x="1004888" y="2376488"/>
          <p14:tracePt t="3992" x="962025" y="2366963"/>
          <p14:tracePt t="4009" x="928688" y="2366963"/>
          <p14:tracePt t="4025" x="881063" y="2381250"/>
          <p14:tracePt t="4042" x="857250" y="2419350"/>
          <p14:tracePt t="4059" x="804863" y="2509838"/>
          <p14:tracePt t="4076" x="747713" y="2676525"/>
          <p14:tracePt t="4092" x="723900" y="2852738"/>
          <p14:tracePt t="4109" x="714375" y="2990850"/>
          <p14:tracePt t="4125" x="709613" y="3048000"/>
          <p14:tracePt t="4142" x="709613" y="3124200"/>
          <p14:tracePt t="4159" x="719138" y="3214688"/>
          <p14:tracePt t="4175" x="733425" y="3319463"/>
          <p14:tracePt t="4192" x="757238" y="3390900"/>
          <p14:tracePt t="4209" x="781050" y="3457575"/>
          <p14:tracePt t="4225" x="800100" y="3486150"/>
          <p14:tracePt t="4242" x="804863" y="3514725"/>
          <p14:tracePt t="4259" x="823913" y="3562350"/>
          <p14:tracePt t="4275" x="828675" y="3600450"/>
          <p14:tracePt t="4292" x="828675" y="3614738"/>
          <p14:tracePt t="4309" x="828675" y="3624263"/>
          <p14:tracePt t="4325" x="828675" y="3629025"/>
          <p14:tracePt t="4362" x="823913" y="3624263"/>
          <p14:tracePt t="4375" x="819150" y="3619500"/>
          <p14:tracePt t="4392" x="776288" y="3495675"/>
          <p14:tracePt t="4409" x="757238" y="3309938"/>
          <p14:tracePt t="4425" x="757238" y="3152775"/>
          <p14:tracePt t="4442" x="762000" y="2909888"/>
          <p14:tracePt t="4459" x="762000" y="2667000"/>
          <p14:tracePt t="4475" x="771525" y="2571750"/>
          <p14:tracePt t="4493" x="771525" y="2495550"/>
          <p14:tracePt t="4509" x="771525" y="2452688"/>
          <p14:tracePt t="4525" x="771525" y="2424113"/>
          <p14:tracePt t="4542" x="771525" y="2414588"/>
          <p14:tracePt t="4559" x="771525" y="2405063"/>
          <p14:tracePt t="4605" x="771525" y="2409825"/>
          <p14:tracePt t="4612" x="771525" y="2419350"/>
          <p14:tracePt t="4625" x="771525" y="2447925"/>
          <p14:tracePt t="4642" x="785813" y="2686050"/>
          <p14:tracePt t="4658" x="804863" y="2867025"/>
          <p14:tracePt t="4675" x="814388" y="2990850"/>
          <p14:tracePt t="4692" x="823913" y="3124200"/>
          <p14:tracePt t="4709" x="857250" y="3319463"/>
          <p14:tracePt t="4725" x="871538" y="3390900"/>
          <p14:tracePt t="4742" x="885825" y="3438525"/>
          <p14:tracePt t="4759" x="895350" y="3476625"/>
          <p14:tracePt t="4775" x="895350" y="3486150"/>
          <p14:tracePt t="4792" x="895350" y="3490913"/>
          <p14:tracePt t="4809" x="895350" y="3500438"/>
          <p14:tracePt t="4842" x="900113" y="3500438"/>
          <p14:tracePt t="4859" x="914400" y="3495675"/>
          <p14:tracePt t="4875" x="981075" y="3376613"/>
          <p14:tracePt t="4892" x="1114425" y="3186113"/>
          <p14:tracePt t="4909" x="1219200" y="3062288"/>
          <p14:tracePt t="4925" x="1357313" y="2914650"/>
          <p14:tracePt t="4942" x="1538288" y="2724150"/>
          <p14:tracePt t="4959" x="1628775" y="2652713"/>
          <p14:tracePt t="4975" x="1695450" y="2605088"/>
          <p14:tracePt t="4992" x="1752600" y="2571750"/>
          <p14:tracePt t="5009" x="1814513" y="2538413"/>
          <p14:tracePt t="5025" x="1833563" y="2533650"/>
          <p14:tracePt t="5042" x="1847850" y="2528888"/>
          <p14:tracePt t="5059" x="1852613" y="2524125"/>
          <p14:tracePt t="5075" x="1862138" y="2524125"/>
          <p14:tracePt t="5142" x="1866900" y="2519363"/>
          <p14:tracePt t="5156" x="1876425" y="2514600"/>
          <p14:tracePt t="5164" x="1885950" y="2514600"/>
          <p14:tracePt t="5175" x="1900238" y="2505075"/>
          <p14:tracePt t="5192" x="1962150" y="2476500"/>
          <p14:tracePt t="5208" x="2033588" y="2462213"/>
          <p14:tracePt t="5225" x="2128838" y="2438400"/>
          <p14:tracePt t="5242" x="2233613" y="2414588"/>
          <p14:tracePt t="5259" x="2381250" y="2414588"/>
          <p14:tracePt t="5275" x="2462213" y="2414588"/>
          <p14:tracePt t="5292" x="2533650" y="2414588"/>
          <p14:tracePt t="5308" x="2614613" y="2424113"/>
          <p14:tracePt t="5325" x="2705100" y="2424113"/>
          <p14:tracePt t="5342" x="2757488" y="2424113"/>
          <p14:tracePt t="5358" x="2790825" y="2424113"/>
          <p14:tracePt t="5375" x="2819400" y="2424113"/>
          <p14:tracePt t="5392" x="2847975" y="2419350"/>
          <p14:tracePt t="5408" x="2862263" y="2414588"/>
          <p14:tracePt t="5426" x="2867025" y="2409825"/>
          <p14:tracePt t="5442" x="2890838" y="2362200"/>
          <p14:tracePt t="5458" x="2890838" y="2319338"/>
          <p14:tracePt t="5475" x="2890838" y="2276475"/>
          <p14:tracePt t="5492" x="2867025" y="2233613"/>
          <p14:tracePt t="5509" x="2828925" y="2166938"/>
          <p14:tracePt t="5525" x="2790825" y="2128838"/>
          <p14:tracePt t="5542" x="2733675" y="2085975"/>
          <p14:tracePt t="5559" x="2676525" y="2052638"/>
          <p14:tracePt t="5575" x="2600325" y="2033588"/>
          <p14:tracePt t="5592" x="2519363" y="2033588"/>
          <p14:tracePt t="5609" x="2447925" y="2033588"/>
          <p14:tracePt t="5625" x="2390775" y="2038350"/>
          <p14:tracePt t="5642" x="2309813" y="2057400"/>
          <p14:tracePt t="5658" x="2276475" y="2066925"/>
          <p14:tracePt t="5675" x="2247900" y="2076450"/>
          <p14:tracePt t="5692" x="2205038" y="2100263"/>
          <p14:tracePt t="5709" x="2176463" y="2119313"/>
          <p14:tracePt t="5725" x="2152650" y="2128838"/>
          <p14:tracePt t="5742" x="2133600" y="2143125"/>
          <p14:tracePt t="5759" x="2114550" y="2162175"/>
          <p14:tracePt t="5775" x="2105025" y="2171700"/>
          <p14:tracePt t="5792" x="2105025" y="2181225"/>
          <p14:tracePt t="5808" x="2100263" y="2205038"/>
          <p14:tracePt t="5825" x="2100263" y="2290763"/>
          <p14:tracePt t="5842" x="2124075" y="2352675"/>
          <p14:tracePt t="5858" x="2143125" y="2390775"/>
          <p14:tracePt t="5875" x="2152650" y="2419350"/>
          <p14:tracePt t="5892" x="2176463" y="2438400"/>
          <p14:tracePt t="5908" x="2185988" y="2443163"/>
          <p14:tracePt t="5925" x="2195513" y="2457450"/>
          <p14:tracePt t="5942" x="2228850" y="2471738"/>
          <p14:tracePt t="5958" x="2266950" y="2486025"/>
          <p14:tracePt t="5975" x="2314575" y="2490788"/>
          <p14:tracePt t="5992" x="2366963" y="2500313"/>
          <p14:tracePt t="6009" x="2443163" y="2509838"/>
          <p14:tracePt t="6025" x="2486025" y="2509838"/>
          <p14:tracePt t="6043" x="2528888" y="2509838"/>
          <p14:tracePt t="6059" x="2566988" y="2505075"/>
          <p14:tracePt t="6075" x="2633663" y="2490788"/>
          <p14:tracePt t="6092" x="2686050" y="2486025"/>
          <p14:tracePt t="6109" x="2728913" y="2471738"/>
          <p14:tracePt t="6126" x="2795588" y="2457450"/>
          <p14:tracePt t="6142" x="2843213" y="2438400"/>
          <p14:tracePt t="6159" x="2871788" y="2424113"/>
          <p14:tracePt t="6175" x="2895600" y="2409825"/>
          <p14:tracePt t="6192" x="2919413" y="2390775"/>
          <p14:tracePt t="6208" x="2928938" y="2376488"/>
          <p14:tracePt t="6225" x="2938463" y="2362200"/>
          <p14:tracePt t="6242" x="2943225" y="2333625"/>
          <p14:tracePt t="6258" x="2943225" y="2281238"/>
          <p14:tracePt t="6275" x="2928938" y="2238375"/>
          <p14:tracePt t="6292" x="2905125" y="2200275"/>
          <p14:tracePt t="6308" x="2862263" y="2157413"/>
          <p14:tracePt t="6325" x="2747963" y="2095500"/>
          <p14:tracePt t="6342" x="2671763" y="2066925"/>
          <p14:tracePt t="6358" x="2619375" y="2047875"/>
          <p14:tracePt t="6375" x="2557463" y="2038350"/>
          <p14:tracePt t="6392" x="2524125" y="2043113"/>
          <p14:tracePt t="6409" x="2486025" y="2047875"/>
          <p14:tracePt t="6425" x="2462213" y="2057400"/>
          <p14:tracePt t="6442" x="2428875" y="2071688"/>
          <p14:tracePt t="6458" x="2409825" y="2076450"/>
          <p14:tracePt t="6475" x="2386013" y="2081213"/>
          <p14:tracePt t="6492" x="2362200" y="2090738"/>
          <p14:tracePt t="6508" x="2343150" y="2105025"/>
          <p14:tracePt t="6526" x="2328863" y="2109788"/>
          <p14:tracePt t="6542" x="2314575" y="2114550"/>
          <p14:tracePt t="6559" x="2305050" y="2124075"/>
          <p14:tracePt t="6575" x="2300288" y="2124075"/>
          <p14:tracePt t="6592" x="2295525" y="2124075"/>
          <p14:tracePt t="6625" x="2290763" y="2124075"/>
          <p14:tracePt t="6655" x="2286000" y="2124075"/>
          <p14:tracePt t="6706" x="2281238" y="2124075"/>
          <p14:tracePt t="6721" x="2276475" y="2124075"/>
          <p14:tracePt t="6728" x="2276475" y="2128838"/>
          <p14:tracePt t="6742" x="2266950" y="2133600"/>
          <p14:tracePt t="6758" x="2243138" y="2143125"/>
          <p14:tracePt t="6775" x="2224088" y="2147888"/>
          <p14:tracePt t="6792" x="2200275" y="2166938"/>
          <p14:tracePt t="6809" x="2166938" y="2181225"/>
          <p14:tracePt t="6825" x="2147888" y="2185988"/>
          <p14:tracePt t="6842" x="2138363" y="2195513"/>
          <p14:tracePt t="6858" x="2133600" y="2195513"/>
          <p14:tracePt t="6875" x="2128838" y="2195513"/>
          <p14:tracePt t="6912" x="2124075" y="2209800"/>
          <p14:tracePt t="6925" x="2124075" y="2219325"/>
          <p14:tracePt t="6942" x="2114550" y="2266950"/>
          <p14:tracePt t="6958" x="2114550" y="2295525"/>
          <p14:tracePt t="6975" x="2114550" y="2324100"/>
          <p14:tracePt t="6992" x="2114550" y="2338388"/>
          <p14:tracePt t="7008" x="2119313" y="2362200"/>
          <p14:tracePt t="7025" x="2128838" y="2371725"/>
          <p14:tracePt t="7042" x="2138363" y="2390775"/>
          <p14:tracePt t="7058" x="2171700" y="2414588"/>
          <p14:tracePt t="7075" x="2205038" y="2424113"/>
          <p14:tracePt t="7092" x="2238375" y="2438400"/>
          <p14:tracePt t="7108" x="2276475" y="2447925"/>
          <p14:tracePt t="7125" x="2328863" y="2462213"/>
          <p14:tracePt t="7142" x="2366963" y="2466975"/>
          <p14:tracePt t="7158" x="2395538" y="2471738"/>
          <p14:tracePt t="7175" x="2424113" y="2471738"/>
          <p14:tracePt t="7192" x="2471738" y="2471738"/>
          <p14:tracePt t="7208" x="2505075" y="2471738"/>
          <p14:tracePt t="7225" x="2533650" y="2471738"/>
          <p14:tracePt t="7242" x="2562225" y="2471738"/>
          <p14:tracePt t="7258" x="2624138" y="2457450"/>
          <p14:tracePt t="7275" x="2671763" y="2452688"/>
          <p14:tracePt t="7292" x="2714625" y="2433638"/>
          <p14:tracePt t="7308" x="2786063" y="2409825"/>
          <p14:tracePt t="7325" x="2828925" y="2395538"/>
          <p14:tracePt t="7342" x="2857500" y="2376488"/>
          <p14:tracePt t="7358" x="2871788" y="2362200"/>
          <p14:tracePt t="7375" x="2895600" y="2347913"/>
          <p14:tracePt t="7392" x="2900363" y="2333625"/>
          <p14:tracePt t="7408" x="2900363" y="2309813"/>
          <p14:tracePt t="7425" x="2900363" y="2281238"/>
          <p14:tracePt t="7442" x="2862263" y="2233613"/>
          <p14:tracePt t="7458" x="2828925" y="2200275"/>
          <p14:tracePt t="7475" x="2767013" y="2157413"/>
          <p14:tracePt t="7492" x="2681288" y="2114550"/>
          <p14:tracePt t="7508" x="2638425" y="2095500"/>
          <p14:tracePt t="7525" x="2600325" y="2090738"/>
          <p14:tracePt t="7542" x="2571750" y="2090738"/>
          <p14:tracePt t="7558" x="2533650" y="2090738"/>
          <p14:tracePt t="7575" x="2509838" y="2095500"/>
          <p14:tracePt t="7591" x="2495550" y="2095500"/>
          <p14:tracePt t="7608" x="2486025" y="2095500"/>
          <p14:tracePt t="7625" x="2476500" y="2095500"/>
          <p14:tracePt t="7642" x="2471738" y="2095500"/>
          <p14:tracePt t="7889" x="2462213" y="2100263"/>
          <p14:tracePt t="7897" x="2443163" y="2114550"/>
          <p14:tracePt t="7908" x="2424113" y="2119313"/>
          <p14:tracePt t="7925" x="2400300" y="2138363"/>
          <p14:tracePt t="7942" x="2371725" y="2147888"/>
          <p14:tracePt t="7958" x="2362200" y="2152650"/>
          <p14:tracePt t="7975" x="2357438" y="2152650"/>
          <p14:tracePt t="7992" x="2347913" y="2152650"/>
          <p14:tracePt t="8008" x="2343150" y="2152650"/>
          <p14:tracePt t="8088" x="2338388" y="2157413"/>
          <p14:tracePt t="8095" x="2333625" y="2162175"/>
          <p14:tracePt t="8110" x="2319338" y="2166938"/>
          <p14:tracePt t="8117" x="2314575" y="2171700"/>
          <p14:tracePt t="8125" x="2309813" y="2171700"/>
          <p14:tracePt t="8142" x="2300288" y="2181225"/>
          <p14:tracePt t="8158" x="2286000" y="2190750"/>
          <p14:tracePt t="8175" x="2266950" y="2214563"/>
          <p14:tracePt t="8192" x="2243138" y="2262188"/>
          <p14:tracePt t="8208" x="2224088" y="2309813"/>
          <p14:tracePt t="8225" x="2219325" y="2352675"/>
          <p14:tracePt t="8242" x="2219325" y="2505075"/>
          <p14:tracePt t="8258" x="2228850" y="2609850"/>
          <p14:tracePt t="8275" x="2262188" y="2714625"/>
          <p14:tracePt t="8292" x="2295525" y="2833688"/>
          <p14:tracePt t="8308" x="2357438" y="3043238"/>
          <p14:tracePt t="8325" x="2386013" y="3128963"/>
          <p14:tracePt t="8342" x="2409825" y="3200400"/>
          <p14:tracePt t="8358" x="2433638" y="3276600"/>
          <p14:tracePt t="8375" x="2443163" y="3338513"/>
          <p14:tracePt t="8391" x="2443163" y="3371850"/>
          <p14:tracePt t="8408" x="2443163" y="3386138"/>
          <p14:tracePt t="8624" x="2466975" y="3386138"/>
          <p14:tracePt t="8632" x="2490788" y="3386138"/>
          <p14:tracePt t="8641" x="2514600" y="3386138"/>
          <p14:tracePt t="8658" x="2566988" y="3400425"/>
          <p14:tracePt t="8675" x="2633663" y="3424238"/>
          <p14:tracePt t="8691" x="2671763" y="3438525"/>
          <p14:tracePt t="8708" x="2690813" y="3452813"/>
          <p14:tracePt t="8725" x="2700338" y="3452813"/>
          <p14:tracePt t="8742" x="2709863" y="3452813"/>
          <p14:tracePt t="8758" x="2719388" y="3452813"/>
          <p14:tracePt t="8778" x="2724150" y="3452813"/>
          <p14:tracePt t="8830" x="2728913" y="3452813"/>
          <p14:tracePt t="8837" x="2728913" y="3457575"/>
          <p14:tracePt t="8844" x="2738438" y="3462338"/>
          <p14:tracePt t="8858" x="2743200" y="3462338"/>
          <p14:tracePt t="8875" x="2771775" y="3471863"/>
          <p14:tracePt t="8891" x="2795588" y="3481388"/>
          <p14:tracePt t="8908" x="2824163" y="3486150"/>
          <p14:tracePt t="8925" x="2876550" y="3500438"/>
          <p14:tracePt t="8941" x="2914650" y="3505200"/>
          <p14:tracePt t="8958" x="2947988" y="3505200"/>
          <p14:tracePt t="8975" x="2990850" y="3505200"/>
          <p14:tracePt t="8992" x="3048000" y="3514725"/>
          <p14:tracePt t="9008" x="3067050" y="3514725"/>
          <p14:tracePt t="9025" x="3105150" y="3514725"/>
          <p14:tracePt t="9041" x="3133725" y="3514725"/>
          <p14:tracePt t="9058" x="3162300" y="3514725"/>
          <p14:tracePt t="9075" x="3190875" y="3514725"/>
          <p14:tracePt t="9092" x="3219450" y="3514725"/>
          <p14:tracePt t="9108" x="3248025" y="3514725"/>
          <p14:tracePt t="9125" x="3276600" y="3514725"/>
          <p14:tracePt t="9141" x="3295650" y="3514725"/>
          <p14:tracePt t="9158" x="3324225" y="3514725"/>
          <p14:tracePt t="9175" x="3357563" y="3514725"/>
          <p14:tracePt t="9191" x="3376613" y="3514725"/>
          <p14:tracePt t="9208" x="3405188" y="3514725"/>
          <p14:tracePt t="9225" x="3429000" y="3514725"/>
          <p14:tracePt t="9241" x="3457575" y="3514725"/>
          <p14:tracePt t="9258" x="3486150" y="3514725"/>
          <p14:tracePt t="9275" x="3514725" y="3514725"/>
          <p14:tracePt t="9291" x="3552825" y="3514725"/>
          <p14:tracePt t="9308" x="3590925" y="3509963"/>
          <p14:tracePt t="9325" x="3614738" y="3500438"/>
          <p14:tracePt t="9341" x="3633788" y="3500438"/>
          <p14:tracePt t="9358" x="3662363" y="3490913"/>
          <p14:tracePt t="9375" x="3671888" y="3481388"/>
          <p14:tracePt t="9391" x="3681413" y="3476625"/>
          <p14:tracePt t="9408" x="3690938" y="3471863"/>
          <p14:tracePt t="9425" x="3700463" y="3452813"/>
          <p14:tracePt t="9441" x="3700463" y="3424238"/>
          <p14:tracePt t="9458" x="3700463" y="3395663"/>
          <p14:tracePt t="9475" x="3700463" y="3357563"/>
          <p14:tracePt t="9491" x="3676650" y="3324225"/>
          <p14:tracePt t="9508" x="3657600" y="3300413"/>
          <p14:tracePt t="9525" x="3633788" y="3271838"/>
          <p14:tracePt t="9541" x="3609975" y="3248025"/>
          <p14:tracePt t="9558" x="3562350" y="3209925"/>
          <p14:tracePt t="9575" x="3514725" y="3195638"/>
          <p14:tracePt t="9591" x="3481388" y="3190875"/>
          <p14:tracePt t="9608" x="3429000" y="3190875"/>
          <p14:tracePt t="9625" x="3386138" y="3190875"/>
          <p14:tracePt t="9641" x="3338513" y="3200400"/>
          <p14:tracePt t="9658" x="3305175" y="3205163"/>
          <p14:tracePt t="9675" x="3243263" y="3214688"/>
          <p14:tracePt t="9691" x="3205163" y="3228975"/>
          <p14:tracePt t="9708" x="3162300" y="3243263"/>
          <p14:tracePt t="9725" x="3124200" y="3252788"/>
          <p14:tracePt t="9741" x="3076575" y="3281363"/>
          <p14:tracePt t="9758" x="3048000" y="3290888"/>
          <p14:tracePt t="9775" x="3019425" y="3309938"/>
          <p14:tracePt t="9791" x="2995613" y="3319463"/>
          <p14:tracePt t="9808" x="2957513" y="3343275"/>
          <p14:tracePt t="9825" x="2947988" y="3357563"/>
          <p14:tracePt t="9841" x="2933700" y="3376613"/>
          <p14:tracePt t="9858" x="2914650" y="3424238"/>
          <p14:tracePt t="9875" x="2914650" y="3457575"/>
          <p14:tracePt t="9891" x="2914650" y="3481388"/>
          <p14:tracePt t="9908" x="2914650" y="3495675"/>
          <p14:tracePt t="9925" x="2924175" y="3509963"/>
          <p14:tracePt t="9941" x="2938463" y="3519488"/>
          <p14:tracePt t="9958" x="2962275" y="3533775"/>
          <p14:tracePt t="9975" x="3000375" y="3538538"/>
          <p14:tracePt t="9991" x="3033713" y="3543300"/>
          <p14:tracePt t="10008" x="3052763" y="3543300"/>
          <p14:tracePt t="10025" x="3067050" y="3543300"/>
          <p14:tracePt t="10042" x="3076575" y="3543300"/>
          <p14:tracePt t="10058" x="3081338" y="3543300"/>
          <p14:tracePt t="10108" x="3076575" y="3543300"/>
          <p14:tracePt t="10116" x="3052763" y="3543300"/>
          <p14:tracePt t="10125" x="3028950" y="3543300"/>
          <p14:tracePt t="10141" x="2928938" y="3543300"/>
          <p14:tracePt t="10158" x="2838450" y="3543300"/>
          <p14:tracePt t="10175" x="2690813" y="3543300"/>
          <p14:tracePt t="10191" x="2600325" y="3543300"/>
          <p14:tracePt t="10208" x="2543175" y="3543300"/>
          <p14:tracePt t="10225" x="2500313" y="3543300"/>
          <p14:tracePt t="10241" x="2452688" y="3543300"/>
          <p14:tracePt t="10258" x="2428875" y="3538538"/>
          <p14:tracePt t="10275" x="2414588" y="3533775"/>
          <p14:tracePt t="10292" x="2400300" y="3533775"/>
          <p14:tracePt t="10308" x="2395538" y="3533775"/>
          <p14:tracePt t="10325" x="2390775" y="3533775"/>
          <p14:tracePt t="10341" x="2386013" y="3533775"/>
          <p14:tracePt t="10375" x="2381250" y="3533775"/>
          <p14:tracePt t="10391" x="2371725" y="3533775"/>
          <p14:tracePt t="10408" x="2352675" y="3533775"/>
          <p14:tracePt t="10425" x="2305050" y="3533775"/>
          <p14:tracePt t="10441" x="2266950" y="3538538"/>
          <p14:tracePt t="10458" x="2214563" y="3552825"/>
          <p14:tracePt t="10475" x="2152650" y="3571875"/>
          <p14:tracePt t="10491" x="2076450" y="3586163"/>
          <p14:tracePt t="10508" x="2014538" y="3595688"/>
          <p14:tracePt t="10525" x="1957388" y="3595688"/>
          <p14:tracePt t="10542" x="1871663" y="3576638"/>
          <p14:tracePt t="10558" x="1824038" y="3557588"/>
          <p14:tracePt t="10575" x="1790700" y="3533775"/>
          <p14:tracePt t="10591" x="1757363" y="3500438"/>
          <p14:tracePt t="10608" x="1714500" y="3452813"/>
          <p14:tracePt t="10625" x="1695450" y="3405188"/>
          <p14:tracePt t="10641" x="1681163" y="3371850"/>
          <p14:tracePt t="10658" x="1681163" y="3328988"/>
          <p14:tracePt t="10675" x="1704975" y="3238500"/>
          <p14:tracePt t="10691" x="1728788" y="3200400"/>
          <p14:tracePt t="10708" x="1752600" y="3162300"/>
          <p14:tracePt t="10725" x="1800225" y="3138488"/>
          <p14:tracePt t="10741" x="1876425" y="3109913"/>
          <p14:tracePt t="10758" x="1919288" y="3109913"/>
          <p14:tracePt t="10775" x="1962150" y="3114675"/>
          <p14:tracePt t="10791" x="2028825" y="3143250"/>
          <p14:tracePt t="10808" x="2057400" y="3181350"/>
          <p14:tracePt t="10825" x="2090738" y="3214688"/>
          <p14:tracePt t="10841" x="2109788" y="3243263"/>
          <p14:tracePt t="10858" x="2133600" y="3309938"/>
          <p14:tracePt t="10875" x="2147888" y="3352800"/>
          <p14:tracePt t="10891" x="2147888" y="3381375"/>
          <p14:tracePt t="10908" x="2147888" y="3409950"/>
          <p14:tracePt t="10925" x="2147888" y="3438525"/>
          <p14:tracePt t="10941" x="2147888" y="3457575"/>
          <p14:tracePt t="10958" x="2147888" y="3467100"/>
          <p14:tracePt t="10975" x="2147888" y="3476625"/>
          <p14:tracePt t="10991" x="2147888" y="3481388"/>
          <p14:tracePt t="12541" x="2143125" y="3481388"/>
          <p14:tracePt t="12548" x="2128838" y="3486150"/>
          <p14:tracePt t="12558" x="2119313" y="3490913"/>
          <p14:tracePt t="12575" x="2081213" y="3505200"/>
          <p14:tracePt t="12592" x="2019300" y="3514725"/>
          <p14:tracePt t="12608" x="1976438" y="3529013"/>
          <p14:tracePt t="12625" x="1933575" y="3533775"/>
          <p14:tracePt t="12658" x="1852613" y="3538538"/>
          <p14:tracePt t="12691" x="1809750" y="3538538"/>
          <p14:tracePt t="12708" x="1790700" y="3533775"/>
          <p14:tracePt t="12724" x="1776413" y="3529013"/>
          <p14:tracePt t="12741" x="1766888" y="3529013"/>
          <p14:tracePt t="12842" x="1771650" y="3529013"/>
          <p14:tracePt t="12849" x="1781175" y="3529013"/>
          <p14:tracePt t="12858" x="1795463" y="3529013"/>
          <p14:tracePt t="12874" x="1828800" y="3529013"/>
          <p14:tracePt t="12892" x="1871663" y="3529013"/>
          <p14:tracePt t="12908" x="1947863" y="3529013"/>
          <p14:tracePt t="12925" x="1995488" y="3529013"/>
          <p14:tracePt t="12942" x="2038350" y="3529013"/>
          <p14:tracePt t="12958" x="2081213" y="3529013"/>
          <p14:tracePt t="12974" x="2143125" y="3529013"/>
          <p14:tracePt t="12991" x="2185988" y="3529013"/>
          <p14:tracePt t="13008" x="2219325" y="3529013"/>
          <p14:tracePt t="13025" x="2257425" y="3529013"/>
          <p14:tracePt t="13041" x="2305050" y="3529013"/>
          <p14:tracePt t="13058" x="2333625" y="3529013"/>
          <p14:tracePt t="13075" x="2366963" y="3529013"/>
          <p14:tracePt t="13093" x="2419350" y="3529013"/>
          <p14:tracePt t="13108" x="2457450" y="3529013"/>
          <p14:tracePt t="13125" x="2500313" y="3529013"/>
          <p14:tracePt t="13142" x="2543175" y="3529013"/>
          <p14:tracePt t="13159" x="2600325" y="3529013"/>
          <p14:tracePt t="13175" x="2652713" y="3529013"/>
          <p14:tracePt t="13191" x="2700338" y="3529013"/>
          <p14:tracePt t="13208" x="2752725" y="3529013"/>
          <p14:tracePt t="13224" x="2814638" y="3529013"/>
          <p14:tracePt t="13241" x="2857500" y="3529013"/>
          <p14:tracePt t="13258" x="2900363" y="3529013"/>
          <p14:tracePt t="13275" x="2967038" y="3538538"/>
          <p14:tracePt t="13291" x="3009900" y="3543300"/>
          <p14:tracePt t="13308" x="3043238" y="3543300"/>
          <p14:tracePt t="13325" x="3086100" y="3543300"/>
          <p14:tracePt t="13341" x="3148013" y="3543300"/>
          <p14:tracePt t="13358" x="3186113" y="3543300"/>
          <p14:tracePt t="13374" x="3219450" y="3543300"/>
          <p14:tracePt t="13391" x="3257550" y="3543300"/>
          <p14:tracePt t="13408" x="3300413" y="3543300"/>
          <p14:tracePt t="13425" x="3324225" y="3543300"/>
          <p14:tracePt t="13441" x="3338513" y="3543300"/>
          <p14:tracePt t="13458" x="3352800" y="3543300"/>
          <p14:tracePt t="13475" x="3362325" y="3543300"/>
          <p14:tracePt t="13491" x="3371850" y="3543300"/>
          <p14:tracePt t="13508" x="3376613" y="3543300"/>
          <p14:tracePt t="13541" x="3381375" y="3543300"/>
          <p14:tracePt t="13760" x="3348038" y="3533775"/>
          <p14:tracePt t="13768" x="3300413" y="3519488"/>
          <p14:tracePt t="13776" x="3243263" y="3500438"/>
          <p14:tracePt t="13791" x="3133725" y="3443288"/>
          <p14:tracePt t="13808" x="3024188" y="3395663"/>
          <p14:tracePt t="13824" x="2933700" y="3338513"/>
          <p14:tracePt t="13842" x="2847975" y="3281363"/>
          <p14:tracePt t="13859" x="2800350" y="3248025"/>
          <p14:tracePt t="13874" x="2762250" y="3209925"/>
          <p14:tracePt t="13892" x="2724150" y="3176588"/>
          <p14:tracePt t="13908" x="2667000" y="3124200"/>
          <p14:tracePt t="13924" x="2624138" y="3090863"/>
          <p14:tracePt t="13941" x="2590800" y="3067050"/>
          <p14:tracePt t="13958" x="2566988" y="3057525"/>
          <p14:tracePt t="13975" x="2552700" y="3038475"/>
          <p14:tracePt t="13991" x="2547938" y="3033713"/>
          <p14:tracePt t="14008" x="2538413" y="3028950"/>
          <p14:tracePt t="14025" x="2538413" y="3019425"/>
          <p14:tracePt t="14041" x="2538413" y="3014663"/>
          <p14:tracePt t="14143" x="2533650" y="3014663"/>
          <p14:tracePt t="14151" x="2528888" y="3014663"/>
          <p14:tracePt t="14158" x="2524125" y="3014663"/>
          <p14:tracePt t="14174" x="2495550" y="3014663"/>
          <p14:tracePt t="14191" x="2457450" y="3024188"/>
          <p14:tracePt t="14208" x="2386013" y="3048000"/>
          <p14:tracePt t="14224" x="2333625" y="3067050"/>
          <p14:tracePt t="14241" x="2286000" y="3076575"/>
          <p14:tracePt t="14258" x="2243138" y="3076575"/>
          <p14:tracePt t="14274" x="2195513" y="3062288"/>
          <p14:tracePt t="14291" x="2171700" y="3043238"/>
          <p14:tracePt t="14308" x="2152650" y="3033713"/>
          <p14:tracePt t="14324" x="2138363" y="3005138"/>
          <p14:tracePt t="14341" x="2114550" y="2924175"/>
          <p14:tracePt t="14358" x="2114550" y="2857500"/>
          <p14:tracePt t="14375" x="2124075" y="2781300"/>
          <p14:tracePt t="14391" x="2143125" y="2738438"/>
          <p14:tracePt t="14408" x="2166938" y="2690813"/>
          <p14:tracePt t="14425" x="2185988" y="2681288"/>
          <p14:tracePt t="14441" x="2214563" y="2662238"/>
          <p14:tracePt t="14458" x="2262188" y="2657475"/>
          <p14:tracePt t="14475" x="2281238" y="2657475"/>
          <p14:tracePt t="14491" x="2305050" y="2667000"/>
          <p14:tracePt t="14508" x="2328863" y="2686050"/>
          <p14:tracePt t="14525" x="2352675" y="2743200"/>
          <p14:tracePt t="14541" x="2371725" y="2771775"/>
          <p14:tracePt t="14558" x="2376488" y="2795588"/>
          <p14:tracePt t="14575" x="2390775" y="2814638"/>
          <p14:tracePt t="14591" x="2390775" y="2828925"/>
          <p14:tracePt t="14608" x="2390775" y="2833688"/>
          <p14:tracePt t="14624" x="2390775" y="2843213"/>
          <p14:tracePt t="14658" x="2390775" y="2847975"/>
          <p14:tracePt t="14761" x="2390775" y="2852738"/>
          <p14:tracePt t="14820" x="2390775" y="2857500"/>
          <p14:tracePt t="14826" x="2390775" y="2862263"/>
          <p14:tracePt t="14841" x="2390775" y="2871788"/>
          <p14:tracePt t="15061" x="2405063" y="2871788"/>
          <p14:tracePt t="15068" x="2424113" y="2871788"/>
          <p14:tracePt t="15076" x="2447925" y="2871788"/>
          <p14:tracePt t="15091" x="2481263" y="2871788"/>
          <p14:tracePt t="15108" x="2524125" y="2871788"/>
          <p14:tracePt t="15124" x="2562225" y="2871788"/>
          <p14:tracePt t="15141" x="2581275" y="2871788"/>
          <p14:tracePt t="15158" x="2600325" y="2871788"/>
          <p14:tracePt t="15174" x="2605088" y="2871788"/>
          <p14:tracePt t="15191" x="2614613" y="2871788"/>
          <p14:tracePt t="15208" x="2619375" y="2871788"/>
          <p14:tracePt t="15224" x="2624138" y="2871788"/>
          <p14:tracePt t="15274" x="2624138" y="2876550"/>
          <p14:tracePt t="15281" x="2628900" y="2881313"/>
          <p14:tracePt t="15291" x="2633663" y="2881313"/>
          <p14:tracePt t="15308" x="2647950" y="2890838"/>
          <p14:tracePt t="15324" x="2657475" y="2895600"/>
          <p14:tracePt t="15341" x="2676525" y="2909888"/>
          <p14:tracePt t="15358" x="2690813" y="2914650"/>
          <p14:tracePt t="15375" x="2709863" y="2914650"/>
          <p14:tracePt t="15391" x="2724150" y="2914650"/>
          <p14:tracePt t="15408" x="2757488" y="2914650"/>
          <p14:tracePt t="15424" x="2781300" y="2914650"/>
          <p14:tracePt t="15442" x="2814638" y="2914650"/>
          <p14:tracePt t="15458" x="2862263" y="2919413"/>
          <p14:tracePt t="15474" x="2890838" y="2919413"/>
          <p14:tracePt t="15491" x="2924175" y="2919413"/>
          <p14:tracePt t="15508" x="2952750" y="2924175"/>
          <p14:tracePt t="15524" x="3000375" y="2928938"/>
          <p14:tracePt t="15541" x="3038475" y="2933700"/>
          <p14:tracePt t="15558" x="3067050" y="2933700"/>
          <p14:tracePt t="15574" x="3095625" y="2933700"/>
          <p14:tracePt t="15591" x="3157538" y="2943225"/>
          <p14:tracePt t="15608" x="3190875" y="2947988"/>
          <p14:tracePt t="15624" x="3233738" y="2947988"/>
          <p14:tracePt t="15641" x="3290888" y="2952750"/>
          <p14:tracePt t="15658" x="3324225" y="2952750"/>
          <p14:tracePt t="15674" x="3352800" y="2952750"/>
          <p14:tracePt t="15691" x="3376613" y="2962275"/>
          <p14:tracePt t="15708" x="3414713" y="2967038"/>
          <p14:tracePt t="15724" x="3438525" y="2971800"/>
          <p14:tracePt t="15741" x="3457575" y="2981325"/>
          <p14:tracePt t="15758" x="3481388" y="2981325"/>
          <p14:tracePt t="15760" x="3490913" y="2981325"/>
          <p14:tracePt t="15774" x="3500438" y="2981325"/>
          <p14:tracePt t="15791" x="3514725" y="2981325"/>
          <p14:tracePt t="15808" x="3529013" y="2981325"/>
          <p14:tracePt t="15824" x="3533775" y="2981325"/>
          <p14:tracePt t="15841" x="3543300" y="2981325"/>
          <p14:tracePt t="15858" x="3548063" y="2981325"/>
          <p14:tracePt t="15891" x="3552825" y="2981325"/>
          <p14:tracePt t="16333" x="3514725" y="2976563"/>
          <p14:tracePt t="16340" x="3452813" y="2957513"/>
          <p14:tracePt t="16348" x="3386138" y="2938463"/>
          <p14:tracePt t="16358" x="3328988" y="2933700"/>
          <p14:tracePt t="16374" x="3233738" y="2919413"/>
          <p14:tracePt t="16391" x="3124200" y="2886075"/>
          <p14:tracePt t="16424" x="3038475" y="2857500"/>
          <p14:tracePt t="16458" x="2967038" y="2828925"/>
          <p14:tracePt t="16474" x="2947988" y="2824163"/>
          <p14:tracePt t="16491" x="2933700" y="2819400"/>
          <p14:tracePt t="16508" x="2928938" y="2809875"/>
          <p14:tracePt t="16524" x="2919413" y="2809875"/>
          <p14:tracePt t="16613" x="2914650" y="2809875"/>
          <p14:tracePt t="16642" x="2909888" y="2809875"/>
          <p14:tracePt t="16649" x="2905125" y="2805113"/>
          <p14:tracePt t="16659" x="2900363" y="2800350"/>
          <p14:tracePt t="16674" x="2881313" y="2790825"/>
          <p14:tracePt t="16691" x="2843213" y="2786063"/>
          <p14:tracePt t="16708" x="2776538" y="2776538"/>
          <p14:tracePt t="16724" x="2709863" y="2776538"/>
          <p14:tracePt t="16741" x="2657475" y="2776538"/>
          <p14:tracePt t="16758" x="2581275" y="2762250"/>
          <p14:tracePt t="16774" x="2533650" y="2757488"/>
          <p14:tracePt t="16791" x="2481263" y="2743200"/>
          <p14:tracePt t="16808" x="2443163" y="2724150"/>
          <p14:tracePt t="16824" x="2400300" y="2700338"/>
          <p14:tracePt t="16841" x="2376488" y="2676525"/>
          <p14:tracePt t="16858" x="2362200" y="2652713"/>
          <p14:tracePt t="16874" x="2347913" y="2628900"/>
          <p14:tracePt t="16891" x="2333625" y="2581275"/>
          <p14:tracePt t="16908" x="2333625" y="2533650"/>
          <p14:tracePt t="16924" x="2347913" y="2481263"/>
          <p14:tracePt t="16941" x="2357438" y="2443163"/>
          <p14:tracePt t="16958" x="2395538" y="2409825"/>
          <p14:tracePt t="16974" x="2424113" y="2390775"/>
          <p14:tracePt t="16991" x="2452688" y="2386013"/>
          <p14:tracePt t="17008" x="2486025" y="2390775"/>
          <p14:tracePt t="17024" x="2509838" y="2409825"/>
          <p14:tracePt t="17041" x="2533650" y="2424113"/>
          <p14:tracePt t="17058" x="2543175" y="2447925"/>
          <p14:tracePt t="17074" x="2562225" y="2476500"/>
          <p14:tracePt t="17091" x="2566988" y="2490788"/>
          <p14:tracePt t="17108" x="2571750" y="2500313"/>
          <p14:tracePt t="17124" x="2571750" y="2514600"/>
          <p14:tracePt t="17141" x="2571750" y="2533650"/>
          <p14:tracePt t="17158" x="2571750" y="2547938"/>
          <p14:tracePt t="17174" x="2571750" y="2557463"/>
          <p14:tracePt t="17191" x="2571750" y="2566988"/>
          <p14:tracePt t="17208" x="2571750" y="2576513"/>
          <p14:tracePt t="17224" x="2571750" y="2586038"/>
          <p14:tracePt t="17472" x="2590800" y="2586038"/>
          <p14:tracePt t="17479" x="2619375" y="2586038"/>
          <p14:tracePt t="17491" x="2643188" y="2586038"/>
          <p14:tracePt t="17508" x="2705100" y="2586038"/>
          <p14:tracePt t="17524" x="2738438" y="2586038"/>
          <p14:tracePt t="17541" x="2767013" y="2586038"/>
          <p14:tracePt t="17558" x="2795588" y="2586038"/>
          <p14:tracePt t="17574" x="2828925" y="2586038"/>
          <p14:tracePt t="17591" x="2857500" y="2586038"/>
          <p14:tracePt t="17608" x="2886075" y="2586038"/>
          <p14:tracePt t="17624" x="2914650" y="2581275"/>
          <p14:tracePt t="17641" x="2962275" y="2566988"/>
          <p14:tracePt t="17658" x="2990850" y="2562225"/>
          <p14:tracePt t="17674" x="3014663" y="2557463"/>
          <p14:tracePt t="17691" x="3043238" y="2557463"/>
          <p14:tracePt t="17707" x="3067050" y="2552700"/>
          <p14:tracePt t="17724" x="3090863" y="2543175"/>
          <p14:tracePt t="17741" x="3109913" y="2543175"/>
          <p14:tracePt t="17758" x="3128963" y="2543175"/>
          <p14:tracePt t="17774" x="3143250" y="2543175"/>
          <p14:tracePt t="17791" x="3162300" y="2543175"/>
          <p14:tracePt t="17808" x="3171825" y="2543175"/>
          <p14:tracePt t="17824" x="3190875" y="2552700"/>
          <p14:tracePt t="17841" x="3205163" y="2562225"/>
          <p14:tracePt t="17858" x="3219450" y="2566988"/>
          <p14:tracePt t="17875" x="3228975" y="2576513"/>
          <p14:tracePt t="17891" x="3233738" y="2581275"/>
          <p14:tracePt t="17908" x="3238500" y="2590800"/>
          <p14:tracePt t="17928" x="3238500" y="2609850"/>
          <p14:tracePt t="17946" x="3233738" y="2619375"/>
          <p14:tracePt t="17962" x="3224213" y="2633663"/>
          <p14:tracePt t="17974" x="3195638" y="2657475"/>
          <p14:tracePt t="17991" x="3152775" y="2676525"/>
          <p14:tracePt t="18007" x="3071813" y="2695575"/>
          <p14:tracePt t="18024" x="3024188" y="2695575"/>
          <p14:tracePt t="18041" x="2986088" y="2686050"/>
          <p14:tracePt t="18057" x="2962275" y="2676525"/>
          <p14:tracePt t="18074" x="2938463" y="2647950"/>
          <p14:tracePt t="18092" x="2924175" y="2609850"/>
          <p14:tracePt t="18108" x="2914650" y="2590800"/>
          <p14:tracePt t="18126" x="2924175" y="2557463"/>
          <p14:tracePt t="18142" x="2933700" y="2533650"/>
          <p14:tracePt t="18159" x="2957513" y="2509838"/>
          <p14:tracePt t="18175" x="3000375" y="2495550"/>
          <p14:tracePt t="18191" x="3057525" y="2471738"/>
          <p14:tracePt t="18207" x="3086100" y="2471738"/>
          <p14:tracePt t="18224" x="3100388" y="2471738"/>
          <p14:tracePt t="18241" x="3109913" y="2471738"/>
          <p14:tracePt t="18257" x="3119438" y="2476500"/>
          <p14:tracePt t="18274" x="3124200" y="2490788"/>
          <p14:tracePt t="18291" x="3124200" y="2514600"/>
          <p14:tracePt t="18307" x="3124200" y="2543175"/>
          <p14:tracePt t="18324" x="3114675" y="2590800"/>
          <p14:tracePt t="18341" x="3105150" y="2619375"/>
          <p14:tracePt t="18357" x="3100388" y="2647950"/>
          <p14:tracePt t="18374" x="3090863" y="2667000"/>
          <p14:tracePt t="18391" x="3081338" y="2676525"/>
          <p14:tracePt t="18408" x="3081338" y="2681288"/>
          <p14:tracePt t="18424" x="3081338" y="2686050"/>
          <p14:tracePt t="19808" x="3057525" y="2690813"/>
          <p14:tracePt t="19815" x="3024188" y="2690813"/>
          <p14:tracePt t="19824" x="2986088" y="2700338"/>
          <p14:tracePt t="19857" x="2886075" y="2719388"/>
          <p14:tracePt t="19891" x="2767013" y="2733675"/>
          <p14:tracePt t="19908" x="2724150" y="2733675"/>
          <p14:tracePt t="19924" x="2695575" y="2733675"/>
          <p14:tracePt t="19941" x="2647950" y="2733675"/>
          <p14:tracePt t="19957" x="2619375" y="2733675"/>
          <p14:tracePt t="19974" x="2586038" y="2733675"/>
          <p14:tracePt t="19991" x="2538413" y="2733675"/>
          <p14:tracePt t="20007" x="2519363" y="2733675"/>
          <p14:tracePt t="20024" x="2495550" y="2724150"/>
          <p14:tracePt t="20041" x="2471738" y="2719388"/>
          <p14:tracePt t="20058" x="2438400" y="2714625"/>
          <p14:tracePt t="20074" x="2424113" y="2705100"/>
          <p14:tracePt t="20091" x="2409825" y="2700338"/>
          <p14:tracePt t="20107" x="2400300" y="2700338"/>
          <p14:tracePt t="20124" x="2390775" y="2700338"/>
          <p14:tracePt t="20141" x="2381250" y="2700338"/>
          <p14:tracePt t="20653" x="2386013" y="2695575"/>
          <p14:tracePt t="20660" x="2395538" y="2695575"/>
          <p14:tracePt t="20674" x="2414588" y="2695575"/>
          <p14:tracePt t="20691" x="2428875" y="2695575"/>
          <p14:tracePt t="20707" x="2443163" y="2695575"/>
          <p14:tracePt t="20724" x="2452688" y="2695575"/>
          <p14:tracePt t="20757" x="2471738" y="2695575"/>
          <p14:tracePt t="20791" x="2486025" y="2695575"/>
          <p14:tracePt t="20807" x="2495550" y="2695575"/>
          <p14:tracePt t="20824" x="2500313" y="2695575"/>
          <p14:tracePt t="22276" x="2519363" y="2695575"/>
          <p14:tracePt t="22284" x="2547938" y="2686050"/>
          <p14:tracePt t="22292" x="2566988" y="2681288"/>
          <p14:tracePt t="22307" x="2600325" y="2676525"/>
          <p14:tracePt t="22324" x="2628900" y="2667000"/>
          <p14:tracePt t="22341" x="2652713" y="2667000"/>
          <p14:tracePt t="22374" x="2671763" y="2667000"/>
          <p14:tracePt t="22407" x="2681288" y="2667000"/>
          <p14:tracePt t="22673" x="2662238" y="2667000"/>
          <p14:tracePt t="22681" x="2638425" y="2667000"/>
          <p14:tracePt t="22690" x="2619375" y="2667000"/>
          <p14:tracePt t="22707" x="2590800" y="2667000"/>
          <p14:tracePt t="22724" x="2557463" y="2667000"/>
          <p14:tracePt t="22740" x="2543175" y="2667000"/>
          <p14:tracePt t="22757" x="2533650" y="2667000"/>
          <p14:tracePt t="22774" x="2528888" y="2667000"/>
          <p14:tracePt t="22791" x="2519363" y="2667000"/>
          <p14:tracePt t="22807" x="2509838" y="2667000"/>
          <p14:tracePt t="22840" x="2500313" y="2667000"/>
          <p14:tracePt t="22857" x="2471738" y="2667000"/>
          <p14:tracePt t="22874" x="2443163" y="2667000"/>
          <p14:tracePt t="22890" x="2400300" y="2667000"/>
          <p14:tracePt t="22907" x="2362200" y="2667000"/>
          <p14:tracePt t="22924" x="2295525" y="2676525"/>
          <p14:tracePt t="22940" x="2233613" y="2681288"/>
          <p14:tracePt t="22957" x="2166938" y="2690813"/>
          <p14:tracePt t="22974" x="2028825" y="2690813"/>
          <p14:tracePt t="22990" x="1947863" y="2690813"/>
          <p14:tracePt t="23007" x="1881188" y="2690813"/>
          <p14:tracePt t="23024" x="1819275" y="2690813"/>
          <p14:tracePt t="23040" x="1738313" y="2690813"/>
          <p14:tracePt t="23057" x="1695450" y="2690813"/>
          <p14:tracePt t="23074" x="1657350" y="2681288"/>
          <p14:tracePt t="23090" x="1628775" y="2667000"/>
          <p14:tracePt t="23107" x="1600200" y="2633663"/>
          <p14:tracePt t="23124" x="1581150" y="2614613"/>
          <p14:tracePt t="23141" x="1571625" y="2576513"/>
          <p14:tracePt t="23158" x="1571625" y="2509838"/>
          <p14:tracePt t="23174" x="1585913" y="2471738"/>
          <p14:tracePt t="23190" x="1600200" y="2443163"/>
          <p14:tracePt t="23207" x="1633538" y="2414588"/>
          <p14:tracePt t="23224" x="1695450" y="2386013"/>
          <p14:tracePt t="23240" x="1733550" y="2371725"/>
          <p14:tracePt t="23257" x="1781175" y="2371725"/>
          <p14:tracePt t="23274" x="1833563" y="2376488"/>
          <p14:tracePt t="23291" x="1885950" y="2400300"/>
          <p14:tracePt t="23307" x="1909763" y="2409825"/>
          <p14:tracePt t="23324" x="1928813" y="2428875"/>
          <p14:tracePt t="23340" x="1938338" y="2457450"/>
          <p14:tracePt t="23357" x="1952625" y="2519363"/>
          <p14:tracePt t="23374" x="1952625" y="2552700"/>
          <p14:tracePt t="23390" x="1943100" y="2586038"/>
          <p14:tracePt t="23407" x="1933575" y="2605088"/>
          <p14:tracePt t="23424" x="1924050" y="2624138"/>
          <p14:tracePt t="23440" x="1919288" y="2633663"/>
          <p14:tracePt t="23457" x="1914525" y="2638425"/>
          <p14:tracePt t="23474" x="1905000" y="2643188"/>
          <p14:tracePt t="23570" x="1905000" y="2647950"/>
          <p14:tracePt t="23577" x="1905000" y="2652713"/>
          <p14:tracePt t="25340" x="1919288" y="2647950"/>
          <p14:tracePt t="25348" x="1971675" y="2633663"/>
          <p14:tracePt t="25357" x="1995488" y="2619375"/>
          <p14:tracePt t="25374" x="2071688" y="2605088"/>
          <p14:tracePt t="25390" x="2143125" y="2581275"/>
          <p14:tracePt t="25407" x="2243138" y="2552700"/>
          <p14:tracePt t="25440" x="2324100" y="2524125"/>
          <p14:tracePt t="25474" x="2428875" y="2490788"/>
          <p14:tracePt t="25490" x="2471738" y="2486025"/>
          <p14:tracePt t="25507" x="2519363" y="2471738"/>
          <p14:tracePt t="25524" x="2557463" y="2462213"/>
          <p14:tracePt t="25540" x="2586038" y="2457450"/>
          <p14:tracePt t="25557" x="2609850" y="2447925"/>
          <p14:tracePt t="25574" x="2633663" y="2438400"/>
          <p14:tracePt t="25590" x="2667000" y="2428875"/>
          <p14:tracePt t="25607" x="2676525" y="2428875"/>
          <p14:tracePt t="25624" x="2695575" y="2428875"/>
          <p14:tracePt t="25640" x="2719388" y="2414588"/>
          <p14:tracePt t="25657" x="2738438" y="2409825"/>
          <p14:tracePt t="25674" x="2752725" y="2405063"/>
          <p14:tracePt t="25690" x="2767013" y="2400300"/>
          <p14:tracePt t="25707" x="2786063" y="2390775"/>
          <p14:tracePt t="25724" x="2800350" y="2390775"/>
          <p14:tracePt t="25740" x="2809875" y="2390775"/>
          <p14:tracePt t="25757" x="2814638" y="2390775"/>
          <p14:tracePt t="25759" x="2819400" y="2390775"/>
          <p14:tracePt t="25891" x="2814638" y="2390775"/>
          <p14:tracePt t="25899" x="2800350" y="2390775"/>
          <p14:tracePt t="25907" x="2790825" y="2390775"/>
          <p14:tracePt t="25924" x="2771775" y="2390775"/>
          <p14:tracePt t="25940" x="2733675" y="2405063"/>
          <p14:tracePt t="25957" x="2671763" y="2414588"/>
          <p14:tracePt t="25974" x="2619375" y="2424113"/>
          <p14:tracePt t="25990" x="2571750" y="2428875"/>
          <p14:tracePt t="26007" x="2495550" y="2428875"/>
          <p14:tracePt t="26024" x="2409825" y="2428875"/>
          <p14:tracePt t="26040" x="2347913" y="2419350"/>
          <p14:tracePt t="26057" x="2300288" y="2414588"/>
          <p14:tracePt t="26074" x="2243138" y="2395538"/>
          <p14:tracePt t="26090" x="2176463" y="2366963"/>
          <p14:tracePt t="26107" x="2138363" y="2357438"/>
          <p14:tracePt t="26124" x="2114550" y="2338388"/>
          <p14:tracePt t="26140" x="2095500" y="2324100"/>
          <p14:tracePt t="26157" x="2081213" y="2300288"/>
          <p14:tracePt t="26174" x="2071688" y="2281238"/>
          <p14:tracePt t="26190" x="2071688" y="2243138"/>
          <p14:tracePt t="26207" x="2095500" y="2166938"/>
          <p14:tracePt t="26224" x="2133600" y="2100263"/>
          <p14:tracePt t="26240" x="2171700" y="2062163"/>
          <p14:tracePt t="26257" x="2219325" y="2028825"/>
          <p14:tracePt t="26274" x="2319338" y="1981200"/>
          <p14:tracePt t="26290" x="2381250" y="1971675"/>
          <p14:tracePt t="26307" x="2443163" y="1971675"/>
          <p14:tracePt t="26323" x="2490788" y="1971675"/>
          <p14:tracePt t="26340" x="2538413" y="2000250"/>
          <p14:tracePt t="26357" x="2562225" y="2024063"/>
          <p14:tracePt t="26374" x="2586038" y="2047875"/>
          <p14:tracePt t="26390" x="2600325" y="2071688"/>
          <p14:tracePt t="26407" x="2609850" y="2114550"/>
          <p14:tracePt t="26423" x="2609850" y="2133600"/>
          <p14:tracePt t="26440" x="2609850" y="2147888"/>
          <p14:tracePt t="26457" x="2609850" y="2166938"/>
          <p14:tracePt t="26473" x="2609850" y="2176463"/>
          <p14:tracePt t="26490" x="2609850" y="2181225"/>
          <p14:tracePt t="26507" x="2609850" y="2185988"/>
          <p14:tracePt t="26524" x="2609850" y="2190750"/>
          <p14:tracePt t="26950" x="2609850" y="2200275"/>
          <p14:tracePt t="26957" x="2609850" y="2219325"/>
          <p14:tracePt t="26964" x="2609850" y="2238375"/>
          <p14:tracePt t="26973" x="2609850" y="2247900"/>
          <p14:tracePt t="26990" x="2609850" y="2290763"/>
          <p14:tracePt t="27007" x="2600325" y="2333625"/>
          <p14:tracePt t="27040" x="2552700" y="2443163"/>
          <p14:tracePt t="27073" x="2505075" y="2505075"/>
          <p14:tracePt t="27090" x="2471738" y="2533650"/>
          <p14:tracePt t="27107" x="2438400" y="2552700"/>
          <p14:tracePt t="27123" x="2414588" y="2571750"/>
          <p14:tracePt t="27140" x="2366963" y="2595563"/>
          <p14:tracePt t="27157" x="2338388" y="2605088"/>
          <p14:tracePt t="27173" x="2309813" y="2619375"/>
          <p14:tracePt t="27190" x="2281238" y="2624138"/>
          <p14:tracePt t="27207" x="2233613" y="2638425"/>
          <p14:tracePt t="27223" x="2200275" y="2643188"/>
          <p14:tracePt t="27240" x="2181225" y="2647950"/>
          <p14:tracePt t="27257" x="2152650" y="2657475"/>
          <p14:tracePt t="27258" x="2133600" y="2657475"/>
          <p14:tracePt t="27273" x="2109788" y="2671763"/>
          <p14:tracePt t="27290" x="2090738" y="2671763"/>
          <p14:tracePt t="27307" x="2066925" y="2671763"/>
          <p14:tracePt t="27324" x="2052638" y="2671763"/>
          <p14:tracePt t="27340" x="2038350" y="2671763"/>
          <p14:tracePt t="27357" x="2033588" y="2671763"/>
          <p14:tracePt t="27420" x="2043113" y="2671763"/>
          <p14:tracePt t="27427" x="2052638" y="2671763"/>
          <p14:tracePt t="27440" x="2062163" y="2671763"/>
          <p14:tracePt t="27457" x="2162175" y="2686050"/>
          <p14:tracePt t="27474" x="2252663" y="2700338"/>
          <p14:tracePt t="27490" x="2347913" y="2724150"/>
          <p14:tracePt t="27507" x="2443163" y="2747963"/>
          <p14:tracePt t="27523" x="2571750" y="2781300"/>
          <p14:tracePt t="27540" x="2657475" y="2800350"/>
          <p14:tracePt t="27557" x="2733675" y="2824163"/>
          <p14:tracePt t="27574" x="2814638" y="2867025"/>
          <p14:tracePt t="27590" x="2852738" y="2876550"/>
          <p14:tracePt t="27607" x="2890838" y="2890838"/>
          <p14:tracePt t="27623" x="2914650" y="2900363"/>
          <p14:tracePt t="27640" x="2957513" y="2914650"/>
          <p14:tracePt t="27657" x="2995613" y="2919413"/>
          <p14:tracePt t="27673" x="3019425" y="2924175"/>
          <p14:tracePt t="27690" x="3048000" y="2938463"/>
          <p14:tracePt t="27707" x="3067050" y="2947988"/>
          <p14:tracePt t="27723" x="3076575" y="2952750"/>
          <p14:tracePt t="27740" x="3081338" y="2952750"/>
          <p14:tracePt t="27757" x="3086100" y="2952750"/>
          <p14:tracePt t="27758" x="3086100" y="2957513"/>
          <p14:tracePt t="27773" x="3086100" y="2962275"/>
          <p14:tracePt t="27790" x="3086100" y="2976563"/>
          <p14:tracePt t="27807" x="3062288" y="3000375"/>
          <p14:tracePt t="27824" x="2990850" y="3067050"/>
          <p14:tracePt t="27840" x="2909888" y="3143250"/>
          <p14:tracePt t="27857" x="2833688" y="3205163"/>
          <p14:tracePt t="27873" x="2752725" y="3262313"/>
          <p14:tracePt t="27890" x="2657475" y="3319463"/>
          <p14:tracePt t="27907" x="2609850" y="3348038"/>
          <p14:tracePt t="27923" x="2571750" y="3367088"/>
          <p14:tracePt t="27940" x="2547938" y="3381375"/>
          <p14:tracePt t="27957" x="2524125" y="3400425"/>
          <p14:tracePt t="27973" x="2509838" y="3405188"/>
          <p14:tracePt t="27990" x="2500313" y="3414713"/>
          <p14:tracePt t="28007" x="2481263" y="3424238"/>
          <p14:tracePt t="28040" x="2471738" y="3424238"/>
          <p14:tracePt t="30293" x="2471738" y="3409950"/>
          <p14:tracePt t="30300" x="2476500" y="3390900"/>
          <p14:tracePt t="30308" x="2481263" y="3381375"/>
          <p14:tracePt t="30323" x="2486025" y="3352800"/>
          <p14:tracePt t="30340" x="2500313" y="3324225"/>
          <p14:tracePt t="30357" x="2509838" y="3305175"/>
          <p14:tracePt t="30390" x="2552700" y="3205163"/>
          <p14:tracePt t="30423" x="2614613" y="3033713"/>
          <p14:tracePt t="30440" x="2652713" y="2914650"/>
          <p14:tracePt t="30456" x="2676525" y="2847975"/>
          <p14:tracePt t="30473" x="2695575" y="2795588"/>
          <p14:tracePt t="30490" x="2709863" y="2752725"/>
          <p14:tracePt t="30506" x="2719388" y="2681288"/>
          <p14:tracePt t="30523" x="2719388" y="2647950"/>
          <p14:tracePt t="30540" x="2719388" y="2624138"/>
          <p14:tracePt t="30557" x="2719388" y="2600325"/>
          <p14:tracePt t="30573" x="2714625" y="2576513"/>
          <p14:tracePt t="30590" x="2700338" y="2557463"/>
          <p14:tracePt t="30607" x="2676525" y="2533650"/>
          <p14:tracePt t="30623" x="2628900" y="2481263"/>
          <p14:tracePt t="30640" x="2605088" y="2457450"/>
          <p14:tracePt t="30657" x="2571750" y="2419350"/>
          <p14:tracePt t="30673" x="2543175" y="2381250"/>
          <p14:tracePt t="30690" x="2486025" y="2295525"/>
          <p14:tracePt t="30706" x="2433638" y="2238375"/>
          <p14:tracePt t="30723" x="2400300" y="2200275"/>
          <p14:tracePt t="30740" x="2362200" y="2166938"/>
          <p14:tracePt t="30757" x="2257425" y="2109788"/>
          <p14:tracePt t="30773" x="2181225" y="2076450"/>
          <p14:tracePt t="30790" x="2100263" y="2052638"/>
          <p14:tracePt t="30807" x="2028825" y="2047875"/>
          <p14:tracePt t="30823" x="1943100" y="2057400"/>
          <p14:tracePt t="30840" x="1866900" y="2085975"/>
          <p14:tracePt t="30857" x="1804988" y="2147888"/>
          <p14:tracePt t="30873" x="1709738" y="2257425"/>
          <p14:tracePt t="30890" x="1671638" y="2305050"/>
          <p14:tracePt t="30906" x="1643063" y="2352675"/>
          <p14:tracePt t="30923" x="1619250" y="2414588"/>
          <p14:tracePt t="30940" x="1566863" y="2590800"/>
          <p14:tracePt t="30956" x="1552575" y="2714625"/>
          <p14:tracePt t="30973" x="1552575" y="2805113"/>
          <p14:tracePt t="30990" x="1552575" y="2871788"/>
          <p14:tracePt t="31006" x="1566863" y="3009900"/>
          <p14:tracePt t="31023" x="1585913" y="3128963"/>
          <p14:tracePt t="31040" x="1609725" y="3200400"/>
          <p14:tracePt t="31057" x="1633538" y="3300413"/>
          <p14:tracePt t="31073" x="1666875" y="3376613"/>
          <p14:tracePt t="31090" x="1695450" y="3452813"/>
          <p14:tracePt t="31107" x="1724025" y="3495675"/>
          <p14:tracePt t="31124" x="1752600" y="3552825"/>
          <p14:tracePt t="31140" x="1785938" y="3576638"/>
          <p14:tracePt t="31157" x="1819275" y="3595688"/>
          <p14:tracePt t="31175" x="1905000" y="3624263"/>
          <p14:tracePt t="31190" x="1962150" y="3629025"/>
          <p14:tracePt t="31206" x="2024063" y="3638550"/>
          <p14:tracePt t="31223" x="2071688" y="3638550"/>
          <p14:tracePt t="31240" x="2162175" y="3638550"/>
          <p14:tracePt t="31256" x="2224088" y="3629025"/>
          <p14:tracePt t="31273" x="2290763" y="3605213"/>
          <p14:tracePt t="31290" x="2371725" y="3581400"/>
          <p14:tracePt t="31306" x="2509838" y="3500438"/>
          <p14:tracePt t="31323" x="2609850" y="3443288"/>
          <p14:tracePt t="31340" x="2709863" y="3395663"/>
          <p14:tracePt t="31357" x="2809875" y="3338513"/>
          <p14:tracePt t="31373" x="2928938" y="3248025"/>
          <p14:tracePt t="31390" x="2995613" y="3186113"/>
          <p14:tracePt t="31406" x="3038475" y="3138488"/>
          <p14:tracePt t="31423" x="3081338" y="3090863"/>
          <p14:tracePt t="31440" x="3119438" y="3019425"/>
          <p14:tracePt t="31456" x="3133725" y="2957513"/>
          <p14:tracePt t="31473" x="3133725" y="2876550"/>
          <p14:tracePt t="31490" x="3090863" y="2714625"/>
          <p14:tracePt t="31506" x="3048000" y="2605088"/>
          <p14:tracePt t="31523" x="2990850" y="2524125"/>
          <p14:tracePt t="31540" x="2943225" y="2447925"/>
          <p14:tracePt t="31556" x="2871788" y="2357438"/>
          <p14:tracePt t="31573" x="2824163" y="2319338"/>
          <p14:tracePt t="31590" x="2776538" y="2276475"/>
          <p14:tracePt t="31607" x="2686050" y="2238375"/>
          <p14:tracePt t="31623" x="2566988" y="2205038"/>
          <p14:tracePt t="31640" x="2486025" y="2205038"/>
          <p14:tracePt t="31657" x="2424113" y="2224088"/>
          <p14:tracePt t="31673" x="2357438" y="2252663"/>
          <p14:tracePt t="31690" x="2271713" y="2309813"/>
          <p14:tracePt t="31707" x="2214563" y="2352675"/>
          <p14:tracePt t="31723" x="2147888" y="2452688"/>
          <p14:tracePt t="31740" x="2043113" y="2676525"/>
          <p14:tracePt t="31757" x="2000250" y="2762250"/>
          <p14:tracePt t="31773" x="1985963" y="2843213"/>
          <p14:tracePt t="31790" x="1981200" y="2947988"/>
          <p14:tracePt t="31807" x="1981200" y="3105150"/>
          <p14:tracePt t="31823" x="1995488" y="3200400"/>
          <p14:tracePt t="31840" x="2019300" y="3276600"/>
          <p14:tracePt t="31857" x="2052638" y="3362325"/>
          <p14:tracePt t="31873" x="2114550" y="3495675"/>
          <p14:tracePt t="31890" x="2147888" y="3552825"/>
          <p14:tracePt t="31907" x="2185988" y="3586163"/>
          <p14:tracePt t="31923" x="2252663" y="3619500"/>
          <p14:tracePt t="31940" x="2371725" y="3652838"/>
          <p14:tracePt t="31956" x="2466975" y="3657600"/>
          <p14:tracePt t="31973" x="2566988" y="3657600"/>
          <p14:tracePt t="31990" x="2714625" y="3648075"/>
          <p14:tracePt t="32007" x="2809875" y="3624263"/>
          <p14:tracePt t="32023" x="2914650" y="3600450"/>
          <p14:tracePt t="32040" x="2981325" y="3571875"/>
          <p14:tracePt t="32057" x="3048000" y="3514725"/>
          <p14:tracePt t="32073" x="3086100" y="3467100"/>
          <p14:tracePt t="32090" x="3133725" y="3400425"/>
          <p14:tracePt t="32106" x="3167063" y="3295650"/>
          <p14:tracePt t="32123" x="3162300" y="3090863"/>
          <p14:tracePt t="32140" x="3109913" y="2962275"/>
          <p14:tracePt t="32156" x="3033713" y="2828925"/>
          <p14:tracePt t="32173" x="2886075" y="2614613"/>
          <p14:tracePt t="32190" x="2805113" y="2533650"/>
          <p14:tracePt t="32206" x="2714625" y="2457450"/>
          <p14:tracePt t="32223" x="2624138" y="2400300"/>
          <p14:tracePt t="32240" x="2505075" y="2362200"/>
          <p14:tracePt t="32256" x="2452688" y="2366963"/>
          <p14:tracePt t="32273" x="2409825" y="2386013"/>
          <p14:tracePt t="32290" x="2366963" y="2438400"/>
          <p14:tracePt t="32306" x="2271713" y="2652713"/>
          <p14:tracePt t="32323" x="2238375" y="2776538"/>
          <p14:tracePt t="32340" x="2200275" y="2938463"/>
          <p14:tracePt t="32357" x="2185988" y="3076575"/>
          <p14:tracePt t="32373" x="2185988" y="3176588"/>
          <p14:tracePt t="32390" x="2185988" y="3219450"/>
          <p14:tracePt t="32407" x="2190750" y="3243263"/>
          <p14:tracePt t="32424" x="2200275" y="3262313"/>
          <p14:tracePt t="32440" x="2214563" y="3281363"/>
          <p14:tracePt t="32456" x="2238375" y="3300413"/>
          <p14:tracePt t="32473" x="2276475" y="3319463"/>
          <p14:tracePt t="32490" x="2314575" y="3343275"/>
          <p14:tracePt t="32507" x="2338388" y="3357563"/>
          <p14:tracePt t="33606" x="2400300" y="3352800"/>
          <p14:tracePt t="33614" x="2466975" y="3343275"/>
          <p14:tracePt t="33623" x="2547938" y="3328988"/>
          <p14:tracePt t="33640" x="2681288" y="3319463"/>
          <p14:tracePt t="33656" x="2786063" y="3309938"/>
          <p14:tracePt t="33673" x="2967038" y="3295650"/>
          <p14:tracePt t="33690" x="3071813" y="3276600"/>
          <p14:tracePt t="33723" x="3262313" y="3271838"/>
          <p14:tracePt t="33756" x="3481388" y="3262313"/>
          <p14:tracePt t="33773" x="3562350" y="3252788"/>
          <p14:tracePt t="33790" x="3657600" y="3248025"/>
          <p14:tracePt t="33806" x="3709988" y="3243263"/>
          <p14:tracePt t="33823" x="3752850" y="3243263"/>
          <p14:tracePt t="33840" x="3786188" y="3243263"/>
          <p14:tracePt t="33856" x="3824288" y="3233738"/>
          <p14:tracePt t="33873" x="3848100" y="3233738"/>
          <p14:tracePt t="33889" x="3862388" y="3233738"/>
          <p14:tracePt t="33906" x="3871913" y="3233738"/>
          <p14:tracePt t="34510" x="3919538" y="3224213"/>
          <p14:tracePt t="34517" x="3986213" y="3195638"/>
          <p14:tracePt t="34525" x="4067175" y="3176588"/>
          <p14:tracePt t="34540" x="4238625" y="3114675"/>
          <p14:tracePt t="34556" x="4414838" y="3052763"/>
          <p14:tracePt t="34573" x="4586288" y="2986088"/>
          <p14:tracePt t="34590" x="4767263" y="2924175"/>
          <p14:tracePt t="34623" x="5124450" y="2819400"/>
          <p14:tracePt t="34656" x="5381625" y="2752725"/>
          <p14:tracePt t="34673" x="5510213" y="2719388"/>
          <p14:tracePt t="34690" x="5572125" y="2714625"/>
          <p14:tracePt t="34706" x="5600700" y="2709863"/>
          <p14:tracePt t="34723" x="5619750" y="2695575"/>
          <p14:tracePt t="34936" x="5676900" y="2676525"/>
          <p14:tracePt t="34944" x="5757863" y="2647950"/>
          <p14:tracePt t="34956" x="5824538" y="2624138"/>
          <p14:tracePt t="34973" x="6005513" y="2566988"/>
          <p14:tracePt t="34990" x="6100763" y="2533650"/>
          <p14:tracePt t="35023" x="6210300" y="2505075"/>
          <p14:tracePt t="35056" x="6338888" y="2486025"/>
          <p14:tracePt t="35073" x="6391275" y="2481263"/>
          <p14:tracePt t="35089" x="6443663" y="2466975"/>
          <p14:tracePt t="35106" x="6519863" y="2457450"/>
          <p14:tracePt t="35123" x="6567488" y="2447925"/>
          <p14:tracePt t="35139" x="6619875" y="2438400"/>
          <p14:tracePt t="35156" x="6696075" y="2414588"/>
          <p14:tracePt t="35173" x="6748463" y="2409825"/>
          <p14:tracePt t="35189" x="6781800" y="2405063"/>
          <p14:tracePt t="35206" x="6819900" y="2390775"/>
          <p14:tracePt t="35223" x="6853238" y="2390775"/>
          <p14:tracePt t="35239" x="6862763" y="2390775"/>
          <p14:tracePt t="35256" x="6872288" y="2390775"/>
          <p14:tracePt t="35273" x="6877050" y="2390775"/>
          <p14:tracePt t="35304" x="6858000" y="2386013"/>
          <p14:tracePt t="35311" x="6824663" y="2381250"/>
          <p14:tracePt t="35323" x="6781800" y="2381250"/>
          <p14:tracePt t="35340" x="6586538" y="2362200"/>
          <p14:tracePt t="35356" x="6419850" y="2352675"/>
          <p14:tracePt t="35373" x="6243638" y="2352675"/>
          <p14:tracePt t="35389" x="6129338" y="2352675"/>
          <p14:tracePt t="35406" x="6029325" y="2352675"/>
          <p14:tracePt t="35423" x="5991225" y="2352675"/>
          <p14:tracePt t="35439" x="5962650" y="2352675"/>
          <p14:tracePt t="35456" x="5948363" y="2352675"/>
          <p14:tracePt t="35473" x="5938838" y="2352675"/>
          <p14:tracePt t="35489" x="5934075" y="2352675"/>
          <p14:tracePt t="35506" x="5919788" y="2347913"/>
          <p14:tracePt t="35523" x="5910263" y="2343150"/>
          <p14:tracePt t="35539" x="5891213" y="2343150"/>
          <p14:tracePt t="35556" x="5872163" y="2343150"/>
          <p14:tracePt t="35573" x="5848350" y="2347913"/>
          <p14:tracePt t="35590" x="5819775" y="2362200"/>
          <p14:tracePt t="35606" x="5800725" y="2366963"/>
          <p14:tracePt t="35623" x="5776913" y="2381250"/>
          <p14:tracePt t="35639" x="5748338" y="2395538"/>
          <p14:tracePt t="35656" x="5695950" y="2419350"/>
          <p14:tracePt t="35673" x="5653088" y="2433638"/>
          <p14:tracePt t="35690" x="5610225" y="2447925"/>
          <p14:tracePt t="35706" x="5572125" y="2452688"/>
          <p14:tracePt t="35723" x="5529263" y="2466975"/>
          <p14:tracePt t="35739" x="5505450" y="2471738"/>
          <p14:tracePt t="35756" x="5495925" y="2476500"/>
          <p14:tracePt t="35773" x="5476875" y="2476500"/>
          <p14:tracePt t="35789" x="5453063" y="2476500"/>
          <p14:tracePt t="35806" x="5443538" y="2476500"/>
          <p14:tracePt t="35823" x="5424488" y="2476500"/>
          <p14:tracePt t="35840" x="5405438" y="2476500"/>
          <p14:tracePt t="35856" x="5395913" y="2476500"/>
          <p14:tracePt t="35873" x="5391150" y="2476500"/>
          <p14:tracePt t="35889" x="5386388" y="2476500"/>
          <p14:tracePt t="35906" x="5376863" y="2476500"/>
          <p14:tracePt t="35939" x="5372100" y="2476500"/>
          <p14:tracePt t="35956" x="5367338" y="2476500"/>
          <p14:tracePt t="35973" x="5357813" y="2476500"/>
          <p14:tracePt t="35989" x="5348288" y="2476500"/>
          <p14:tracePt t="36006" x="5338763" y="2476500"/>
          <p14:tracePt t="36023" x="5319713" y="2476500"/>
          <p14:tracePt t="36039" x="5291138" y="2476500"/>
          <p14:tracePt t="36056" x="5262563" y="2476500"/>
          <p14:tracePt t="36073" x="5219700" y="2476500"/>
          <p14:tracePt t="36089" x="5157788" y="2476500"/>
          <p14:tracePt t="36106" x="5114925" y="2476500"/>
          <p14:tracePt t="36123" x="5086350" y="2476500"/>
          <p14:tracePt t="36139" x="5053013" y="2476500"/>
          <p14:tracePt t="36156" x="5000625" y="2476500"/>
          <p14:tracePt t="36173" x="4957763" y="2476500"/>
          <p14:tracePt t="36190" x="4905375" y="2471738"/>
          <p14:tracePt t="36206" x="4862513" y="2466975"/>
          <p14:tracePt t="36223" x="4805363" y="2452688"/>
          <p14:tracePt t="36239" x="4776788" y="2447925"/>
          <p14:tracePt t="36256" x="4757738" y="2443163"/>
          <p14:tracePt t="36273" x="4738688" y="2433638"/>
          <p14:tracePt t="36289" x="4729163" y="2424113"/>
          <p14:tracePt t="36306" x="4719638" y="2405063"/>
          <p14:tracePt t="36323" x="4714875" y="2381250"/>
          <p14:tracePt t="36339" x="4714875" y="2333625"/>
          <p14:tracePt t="36356" x="4714875" y="2305050"/>
          <p14:tracePt t="36373" x="4733925" y="2266950"/>
          <p14:tracePt t="36389" x="4767263" y="2243138"/>
          <p14:tracePt t="36406" x="4829175" y="2205038"/>
          <p14:tracePt t="36423" x="4886325" y="2176463"/>
          <p14:tracePt t="36439" x="4933950" y="2166938"/>
          <p14:tracePt t="36456" x="4986338" y="2152650"/>
          <p14:tracePt t="36473" x="5072063" y="2138363"/>
          <p14:tracePt t="36489" x="5124450" y="2133600"/>
          <p14:tracePt t="36506" x="5172075" y="2133600"/>
          <p14:tracePt t="36523" x="5229225" y="2133600"/>
          <p14:tracePt t="36539" x="5257800" y="2133600"/>
          <p14:tracePt t="36556" x="5276850" y="2143125"/>
          <p14:tracePt t="36573" x="5300663" y="2152650"/>
          <p14:tracePt t="36590" x="5319713" y="2162175"/>
          <p14:tracePt t="36606" x="5338763" y="2166938"/>
          <p14:tracePt t="36623" x="5353050" y="2176463"/>
          <p14:tracePt t="36639" x="5376863" y="2185988"/>
          <p14:tracePt t="36656" x="5405438" y="2209800"/>
          <p14:tracePt t="36673" x="5419725" y="2228850"/>
          <p14:tracePt t="36689" x="5443538" y="2243138"/>
          <p14:tracePt t="36706" x="5453063" y="2252663"/>
          <p14:tracePt t="36723" x="5472113" y="2271713"/>
          <p14:tracePt t="36739" x="5486400" y="2290763"/>
          <p14:tracePt t="36756" x="5505450" y="2305050"/>
          <p14:tracePt t="36773" x="5529263" y="2333625"/>
          <p14:tracePt t="36789" x="5538788" y="2343150"/>
          <p14:tracePt t="36806" x="5548313" y="2357438"/>
          <p14:tracePt t="36823" x="5557838" y="2366963"/>
          <p14:tracePt t="36839" x="5567363" y="2376488"/>
          <p14:tracePt t="36856" x="5572125" y="2381250"/>
          <p14:tracePt t="36873" x="5572125" y="2390775"/>
          <p14:tracePt t="36889" x="5572125" y="2395538"/>
          <p14:tracePt t="36906" x="5572125" y="2405063"/>
          <p14:tracePt t="36923" x="5562600" y="2409825"/>
          <p14:tracePt t="36939" x="5543550" y="2428875"/>
          <p14:tracePt t="36956" x="5495925" y="2452688"/>
          <p14:tracePt t="36973" x="5467350" y="2471738"/>
          <p14:tracePt t="36989" x="5443538" y="2476500"/>
          <p14:tracePt t="37006" x="5419725" y="2481263"/>
          <p14:tracePt t="37023" x="5386388" y="2490788"/>
          <p14:tracePt t="37039" x="5367338" y="2490788"/>
          <p14:tracePt t="37056" x="5338763" y="2490788"/>
          <p14:tracePt t="37073" x="5310188" y="2490788"/>
          <p14:tracePt t="37089" x="5276850" y="2490788"/>
          <p14:tracePt t="37106" x="5243513" y="2490788"/>
          <p14:tracePt t="37123" x="5210175" y="2486025"/>
          <p14:tracePt t="37139" x="5181600" y="2486025"/>
          <p14:tracePt t="37156" x="5138738" y="2486025"/>
          <p14:tracePt t="37173" x="5110163" y="2486025"/>
          <p14:tracePt t="37189" x="5086350" y="2486025"/>
          <p14:tracePt t="37206" x="5038725" y="2481263"/>
          <p14:tracePt t="37223" x="5010150" y="2471738"/>
          <p14:tracePt t="37239" x="4981575" y="2466975"/>
          <p14:tracePt t="37256" x="4938713" y="2462213"/>
          <p14:tracePt t="37273" x="4876800" y="2447925"/>
          <p14:tracePt t="37289" x="4848225" y="2438400"/>
          <p14:tracePt t="37306" x="4819650" y="2433638"/>
          <p14:tracePt t="37323" x="4800600" y="2424113"/>
          <p14:tracePt t="37339" x="4781550" y="2414588"/>
          <p14:tracePt t="37356" x="4776788" y="2405063"/>
          <p14:tracePt t="37373" x="4767263" y="2395538"/>
          <p14:tracePt t="37389" x="4767263" y="2376488"/>
          <p14:tracePt t="37406" x="4776788" y="2328863"/>
          <p14:tracePt t="37423" x="4795838" y="2300288"/>
          <p14:tracePt t="37439" x="4824413" y="2266950"/>
          <p14:tracePt t="37456" x="4919663" y="2219325"/>
          <p14:tracePt t="37473" x="4981575" y="2195513"/>
          <p14:tracePt t="37489" x="5043488" y="2190750"/>
          <p14:tracePt t="37506" x="5114925" y="2185988"/>
          <p14:tracePt t="37523" x="5200650" y="2190750"/>
          <p14:tracePt t="37539" x="5248275" y="2195513"/>
          <p14:tracePt t="37556" x="5295900" y="2209800"/>
          <p14:tracePt t="37573" x="5329238" y="2214563"/>
          <p14:tracePt t="37589" x="5372100" y="2228850"/>
          <p14:tracePt t="37606" x="5386388" y="2238375"/>
          <p14:tracePt t="37623" x="5400675" y="2243138"/>
          <p14:tracePt t="37639" x="5410200" y="2252663"/>
          <p14:tracePt t="37656" x="5419725" y="2262188"/>
          <p14:tracePt t="37673" x="5424488" y="2266950"/>
          <p14:tracePt t="37689" x="5429250" y="2281238"/>
          <p14:tracePt t="37706" x="5438775" y="2295525"/>
          <p14:tracePt t="37723" x="5448300" y="2300288"/>
          <p14:tracePt t="37739" x="5453063" y="2305050"/>
          <p14:tracePt t="37756" x="5457825" y="2314575"/>
          <p14:tracePt t="37757" x="5462588" y="2314575"/>
          <p14:tracePt t="37773" x="5467350" y="2324100"/>
          <p14:tracePt t="37806" x="5467350" y="2328863"/>
          <p14:tracePt t="37823" x="5467350" y="2333625"/>
          <p14:tracePt t="37839" x="5462588" y="2343150"/>
          <p14:tracePt t="37856" x="5453063" y="2352675"/>
          <p14:tracePt t="37873" x="5429250" y="2371725"/>
          <p14:tracePt t="37889" x="5395913" y="2381250"/>
          <p14:tracePt t="37906" x="5386388" y="2386013"/>
          <p14:tracePt t="37923" x="5376863" y="2390775"/>
          <p14:tracePt t="37939" x="5367338" y="2390775"/>
          <p14:tracePt t="37956" x="5357813" y="2390775"/>
          <p14:tracePt t="37973" x="5353050" y="2390775"/>
          <p14:tracePt t="37989" x="5338763" y="2390775"/>
          <p14:tracePt t="38006" x="5300663" y="2390775"/>
          <p14:tracePt t="38023" x="5233988" y="2390775"/>
          <p14:tracePt t="38039" x="5191125" y="2390775"/>
          <p14:tracePt t="38056" x="5148263" y="2390775"/>
          <p14:tracePt t="38073" x="5081588" y="2400300"/>
          <p14:tracePt t="38089" x="5024438" y="2400300"/>
          <p14:tracePt t="38106" x="4962525" y="2400300"/>
          <p14:tracePt t="38123" x="4914900" y="2400300"/>
          <p14:tracePt t="38139" x="4838700" y="2400300"/>
          <p14:tracePt t="38156" x="4805363" y="2400300"/>
          <p14:tracePt t="38173" x="4781550" y="2395538"/>
          <p14:tracePt t="38189" x="4757738" y="2390775"/>
          <p14:tracePt t="38206" x="4738688" y="2376488"/>
          <p14:tracePt t="38223" x="4729163" y="2362200"/>
          <p14:tracePt t="38239" x="4724400" y="2333625"/>
          <p14:tracePt t="38256" x="4724400" y="2305050"/>
          <p14:tracePt t="38257" x="4724400" y="2286000"/>
          <p14:tracePt t="38273" x="4738688" y="2247900"/>
          <p14:tracePt t="38289" x="4762500" y="2209800"/>
          <p14:tracePt t="38306" x="4810125" y="2171700"/>
          <p14:tracePt t="38323" x="4924425" y="2114550"/>
          <p14:tracePt t="38339" x="5010150" y="2095500"/>
          <p14:tracePt t="38356" x="5072063" y="2081213"/>
          <p14:tracePt t="38373" x="5129213" y="2081213"/>
          <p14:tracePt t="38389" x="5214938" y="2081213"/>
          <p14:tracePt t="38406" x="5257800" y="2081213"/>
          <p14:tracePt t="38423" x="5291138" y="2085975"/>
          <p14:tracePt t="38439" x="5334000" y="2105025"/>
          <p14:tracePt t="38456" x="5386388" y="2143125"/>
          <p14:tracePt t="38472" x="5414963" y="2171700"/>
          <p14:tracePt t="38489" x="5434013" y="2205038"/>
          <p14:tracePt t="38506" x="5453063" y="2228850"/>
          <p14:tracePt t="38523" x="5467350" y="2247900"/>
          <p14:tracePt t="38539" x="5472113" y="2262188"/>
          <p14:tracePt t="38556" x="5476875" y="2271713"/>
          <p14:tracePt t="38573" x="5476875" y="2290763"/>
          <p14:tracePt t="38589" x="5472113" y="2305050"/>
          <p14:tracePt t="38606" x="5462588" y="2314575"/>
          <p14:tracePt t="38623" x="5429250" y="2338388"/>
          <p14:tracePt t="38639" x="5343525" y="2381250"/>
          <p14:tracePt t="38656" x="5291138" y="2409825"/>
          <p14:tracePt t="38673" x="5238750" y="2419350"/>
          <p14:tracePt t="38689" x="5195888" y="2428875"/>
          <p14:tracePt t="38706" x="5129213" y="2428875"/>
          <p14:tracePt t="38723" x="5076825" y="2424113"/>
          <p14:tracePt t="38739" x="5033963" y="2414588"/>
          <p14:tracePt t="38756" x="4995863" y="2400300"/>
          <p14:tracePt t="38757" x="4976813" y="2395538"/>
          <p14:tracePt t="38773" x="4957763" y="2376488"/>
          <p14:tracePt t="38789" x="4933950" y="2366963"/>
          <p14:tracePt t="38806" x="4919663" y="2343150"/>
          <p14:tracePt t="38823" x="4895850" y="2286000"/>
          <p14:tracePt t="38839" x="4895850" y="2243138"/>
          <p14:tracePt t="38856" x="4895850" y="2200275"/>
          <p14:tracePt t="38873" x="4905375" y="2162175"/>
          <p14:tracePt t="38889" x="4933950" y="2124075"/>
          <p14:tracePt t="38906" x="4962525" y="2100263"/>
          <p14:tracePt t="38922" x="4995863" y="2081213"/>
          <p14:tracePt t="38939" x="5038725" y="2062163"/>
          <p14:tracePt t="38956" x="5100638" y="2057400"/>
          <p14:tracePt t="38972" x="5133975" y="2057400"/>
          <p14:tracePt t="38989" x="5172075" y="2057400"/>
          <p14:tracePt t="39006" x="5214938" y="2076450"/>
          <p14:tracePt t="39022" x="5229225" y="2090738"/>
          <p14:tracePt t="39039" x="5243513" y="2109788"/>
          <p14:tracePt t="39056" x="5262563" y="2128838"/>
          <p14:tracePt t="39073" x="5300663" y="2181225"/>
          <p14:tracePt t="39089" x="5319713" y="2209800"/>
          <p14:tracePt t="39106" x="5334000" y="2238375"/>
          <p14:tracePt t="39122" x="5348288" y="2262188"/>
          <p14:tracePt t="39139" x="5357813" y="2290763"/>
          <p14:tracePt t="39156" x="5367338" y="2300288"/>
          <p14:tracePt t="39173" x="5367338" y="2314575"/>
          <p14:tracePt t="39189" x="5367338" y="2328863"/>
          <p14:tracePt t="39206" x="5362575" y="2347913"/>
          <p14:tracePt t="39223" x="5348288" y="2357438"/>
          <p14:tracePt t="39239" x="5310188" y="2381250"/>
          <p14:tracePt t="39256" x="5238750" y="2409825"/>
          <p14:tracePt t="39272" x="5195888" y="2419350"/>
          <p14:tracePt t="39289" x="5153025" y="2419350"/>
          <p14:tracePt t="39306" x="5105400" y="2419350"/>
          <p14:tracePt t="39323" x="5043488" y="2414588"/>
          <p14:tracePt t="39339" x="5005388" y="2409825"/>
          <p14:tracePt t="39356" x="4967288" y="2390775"/>
          <p14:tracePt t="39372" x="4953000" y="2376488"/>
          <p14:tracePt t="39389" x="4929188" y="2352675"/>
          <p14:tracePt t="39406" x="4924425" y="2328863"/>
          <p14:tracePt t="39422" x="4919663" y="2300288"/>
          <p14:tracePt t="39439" x="4933950" y="2238375"/>
          <p14:tracePt t="39457" x="4957763" y="2190750"/>
          <p14:tracePt t="39472" x="4995863" y="2162175"/>
          <p14:tracePt t="39489" x="5029200" y="2128838"/>
          <p14:tracePt t="39506" x="5081588" y="2105025"/>
          <p14:tracePt t="39522" x="5133975" y="2114550"/>
          <p14:tracePt t="39539" x="5191125" y="2143125"/>
          <p14:tracePt t="39556" x="5238750" y="2200275"/>
          <p14:tracePt t="39573" x="5305425" y="2276475"/>
          <p14:tracePt t="39589" x="5338763" y="2333625"/>
          <p14:tracePt t="39606" x="5357813" y="2386013"/>
          <p14:tracePt t="39622" x="5367338" y="2428875"/>
          <p14:tracePt t="39639" x="5367338" y="2476500"/>
          <p14:tracePt t="39656" x="5367338" y="2490788"/>
          <p14:tracePt t="39672" x="5367338" y="2500313"/>
          <p14:tracePt t="39689" x="5367338" y="2509838"/>
          <p14:tracePt t="39955" x="5376863" y="2514600"/>
          <p14:tracePt t="39963" x="5395913" y="2519363"/>
          <p14:tracePt t="39973" x="5414963" y="2533650"/>
          <p14:tracePt t="39989" x="5434013" y="2538413"/>
          <p14:tracePt t="40006" x="5453063" y="2547938"/>
          <p14:tracePt t="40039" x="5462588" y="2552700"/>
          <p14:tracePt t="40072" x="5467350" y="2552700"/>
          <p14:tracePt t="40125" x="5462588" y="2557463"/>
          <p14:tracePt t="40132" x="5453063" y="2562225"/>
          <p14:tracePt t="40139" x="5443538" y="2562225"/>
          <p14:tracePt t="40156" x="5405438" y="2576513"/>
          <p14:tracePt t="40172" x="5376863" y="2581275"/>
          <p14:tracePt t="40189" x="5357813" y="2586038"/>
          <p14:tracePt t="40206" x="5348288" y="2586038"/>
          <p14:tracePt t="40222" x="5343525" y="2586038"/>
          <p14:tracePt t="40256" x="5353050" y="2586038"/>
          <p14:tracePt t="40272" x="5386388" y="2586038"/>
          <p14:tracePt t="40289" x="5438775" y="2586038"/>
          <p14:tracePt t="40306" x="5505450" y="2586038"/>
          <p14:tracePt t="40323" x="5695950" y="2586038"/>
          <p14:tracePt t="40339" x="5838825" y="2586038"/>
          <p14:tracePt t="40356" x="5976938" y="2576513"/>
          <p14:tracePt t="40373" x="6176963" y="2566988"/>
          <p14:tracePt t="40389" x="6291263" y="2557463"/>
          <p14:tracePt t="40406" x="6381750" y="2543175"/>
          <p14:tracePt t="40423" x="6453188" y="2543175"/>
          <p14:tracePt t="40439" x="6577013" y="2543175"/>
          <p14:tracePt t="40456" x="6657975" y="2543175"/>
          <p14:tracePt t="40472" x="6724650" y="2543175"/>
          <p14:tracePt t="40489" x="6781800" y="2543175"/>
          <p14:tracePt t="40506" x="6858000" y="2543175"/>
          <p14:tracePt t="40522" x="6900863" y="2543175"/>
          <p14:tracePt t="40539" x="6953250" y="2543175"/>
          <p14:tracePt t="40556" x="6996113" y="2552700"/>
          <p14:tracePt t="40573" x="7058025" y="2552700"/>
          <p14:tracePt t="40589" x="7091363" y="2552700"/>
          <p14:tracePt t="40606" x="7119938" y="2552700"/>
          <p14:tracePt t="40622" x="7158038" y="2552700"/>
          <p14:tracePt t="40639" x="7181850" y="2552700"/>
          <p14:tracePt t="40656" x="7191375" y="2552700"/>
          <p14:tracePt t="40673" x="7205663" y="2552700"/>
          <p14:tracePt t="40689" x="7229475" y="2552700"/>
          <p14:tracePt t="40706" x="7253288" y="2562225"/>
          <p14:tracePt t="40723" x="7277100" y="2566988"/>
          <p14:tracePt t="40739" x="7296150" y="2571750"/>
          <p14:tracePt t="40756" x="7315200" y="2581275"/>
          <p14:tracePt t="40772" x="7319963" y="2581275"/>
          <p14:tracePt t="40789" x="7324725" y="2581275"/>
          <p14:tracePt t="40806" x="7334250" y="2586038"/>
          <p14:tracePt t="40822" x="7334250" y="2605088"/>
          <p14:tracePt t="40839" x="7334250" y="2614613"/>
          <p14:tracePt t="40856" x="7319963" y="2633663"/>
          <p14:tracePt t="40873" x="7224713" y="2676525"/>
          <p14:tracePt t="40889" x="7096125" y="2709863"/>
          <p14:tracePt t="40906" x="6981825" y="2728913"/>
          <p14:tracePt t="40923" x="6900863" y="2728913"/>
          <p14:tracePt t="40939" x="6810375" y="2705100"/>
          <p14:tracePt t="40956" x="6777038" y="2690813"/>
          <p14:tracePt t="40973" x="6757988" y="2667000"/>
          <p14:tracePt t="40989" x="6743700" y="2647950"/>
          <p14:tracePt t="41006" x="6738938" y="2600325"/>
          <p14:tracePt t="41022" x="6753225" y="2576513"/>
          <p14:tracePt t="41040" x="6772275" y="2552700"/>
          <p14:tracePt t="41056" x="6824663" y="2514600"/>
          <p14:tracePt t="41072" x="6867525" y="2509838"/>
          <p14:tracePt t="41089" x="6905625" y="2505075"/>
          <p14:tracePt t="41106" x="6934200" y="2505075"/>
          <p14:tracePt t="41122" x="6962775" y="2509838"/>
          <p14:tracePt t="41139" x="6972300" y="2519363"/>
          <p14:tracePt t="41156" x="6981825" y="2524125"/>
          <p14:tracePt t="41172" x="6986588" y="2528888"/>
          <p14:tracePt t="41189" x="6996113" y="2528888"/>
          <p14:tracePt t="41225" x="7000875" y="2533650"/>
          <p14:tracePt t="41239" x="7000875" y="2538413"/>
          <p14:tracePt t="41256" x="7000875" y="2547938"/>
          <p14:tracePt t="41272" x="7000875" y="2552700"/>
          <p14:tracePt t="41289" x="7000875" y="2557463"/>
          <p14:tracePt t="41306" x="7000875" y="2566988"/>
          <p14:tracePt t="41322" x="7000875" y="2576513"/>
          <p14:tracePt t="41366" x="7000875" y="2581275"/>
          <p14:tracePt t="41477" x="7000875" y="2586038"/>
          <p14:tracePt t="41491" x="7000875" y="2590800"/>
          <p14:tracePt t="41506" x="6996113" y="2595563"/>
          <p14:tracePt t="41522" x="6972300" y="2605088"/>
          <p14:tracePt t="41539" x="6934200" y="2624138"/>
          <p14:tracePt t="41556" x="6853238" y="2657475"/>
          <p14:tracePt t="41572" x="6791325" y="2686050"/>
          <p14:tracePt t="41589" x="6705600" y="2714625"/>
          <p14:tracePt t="41606" x="6619875" y="2738438"/>
          <p14:tracePt t="41623" x="6519863" y="2762250"/>
          <p14:tracePt t="41639" x="6462713" y="2767013"/>
          <p14:tracePt t="41656" x="6410325" y="2767013"/>
          <p14:tracePt t="41672" x="6348413" y="2757488"/>
          <p14:tracePt t="41689" x="6262688" y="2733675"/>
          <p14:tracePt t="41706" x="6215063" y="2714625"/>
          <p14:tracePt t="41722" x="6167438" y="2700338"/>
          <p14:tracePt t="41739" x="6105525" y="2681288"/>
          <p14:tracePt t="41756" x="6072188" y="2676525"/>
          <p14:tracePt t="41772" x="6043613" y="2662238"/>
          <p14:tracePt t="41789" x="6010275" y="2657475"/>
          <p14:tracePt t="41806" x="5962650" y="2652713"/>
          <p14:tracePt t="41822" x="5934075" y="2643188"/>
          <p14:tracePt t="41839" x="5891213" y="2638425"/>
          <p14:tracePt t="41858" x="5829300" y="2624138"/>
          <p14:tracePt t="41877" x="5791200" y="2619375"/>
          <p14:tracePt t="41889" x="5762625" y="2614613"/>
          <p14:tracePt t="41906" x="5734050" y="2609850"/>
          <p14:tracePt t="41924" x="5700713" y="2605088"/>
          <p14:tracePt t="41939" x="5676900" y="2595563"/>
          <p14:tracePt t="41956" x="5667375" y="2590800"/>
          <p14:tracePt t="41973" x="5653088" y="2590800"/>
          <p14:tracePt t="41991" x="5638800" y="2590800"/>
          <p14:tracePt t="42006" x="5629275" y="2590800"/>
          <p14:tracePt t="42022" x="5619750" y="2590800"/>
          <p14:tracePt t="42039" x="5610225" y="2590800"/>
          <p14:tracePt t="42056" x="5600700" y="2590800"/>
          <p14:tracePt t="42072" x="5595938" y="2590800"/>
          <p14:tracePt t="42806" x="5567363" y="2586038"/>
          <p14:tracePt t="42812" x="5529263" y="2581275"/>
          <p14:tracePt t="42822" x="5486400" y="2581275"/>
          <p14:tracePt t="42840" x="5434013" y="2566988"/>
          <p14:tracePt t="42872" x="5353050" y="2566988"/>
          <p14:tracePt t="42906" x="5310188" y="2571750"/>
          <p14:tracePt t="42922" x="5295900" y="2576513"/>
          <p14:tracePt t="42939" x="5291138" y="2576513"/>
          <p14:tracePt t="42956" x="5281613" y="2576513"/>
          <p14:tracePt t="42989" x="5276850" y="2576513"/>
          <p14:tracePt t="43717" x="5348288" y="2586038"/>
          <p14:tracePt t="43724" x="5467350" y="2595563"/>
          <p14:tracePt t="43731" x="5581650" y="2614613"/>
          <p14:tracePt t="43739" x="5719763" y="2624138"/>
          <p14:tracePt t="43756" x="6034088" y="2657475"/>
          <p14:tracePt t="43772" x="6281738" y="2686050"/>
          <p14:tracePt t="43806" x="6938963" y="2805113"/>
          <p14:tracePt t="43839" x="7400925" y="2852738"/>
          <p14:tracePt t="43856" x="7624763" y="2871788"/>
          <p14:tracePt t="43872" x="7720013" y="2881313"/>
          <p14:tracePt t="43889" x="7767638" y="2886075"/>
          <p14:tracePt t="43905" x="7791450" y="2886075"/>
          <p14:tracePt t="44113" x="7862888" y="2867025"/>
          <p14:tracePt t="44120" x="7939088" y="2847975"/>
          <p14:tracePt t="44127" x="8020050" y="2814638"/>
          <p14:tracePt t="44139" x="8110538" y="2795588"/>
          <p14:tracePt t="44155" x="8239125" y="2762250"/>
          <p14:tracePt t="44172" x="8367713" y="2752725"/>
          <p14:tracePt t="44189" x="8434388" y="2757488"/>
          <p14:tracePt t="44205" x="8486775" y="2767013"/>
          <p14:tracePt t="44222" x="8586788" y="2781300"/>
          <p14:tracePt t="44239" x="8634413" y="2795588"/>
          <p14:tracePt t="44255" x="8672513" y="2800350"/>
          <p14:tracePt t="44272" x="8701088" y="2805113"/>
          <p14:tracePt t="44289" x="8720138" y="2814638"/>
          <p14:tracePt t="44305" x="8724900" y="2819400"/>
          <p14:tracePt t="44322" x="8729663" y="2828925"/>
          <p14:tracePt t="44339" x="8729663" y="2838450"/>
          <p14:tracePt t="44355" x="8705850" y="2867025"/>
          <p14:tracePt t="44372" x="8653463" y="2900363"/>
          <p14:tracePt t="44389" x="8562975" y="2947988"/>
          <p14:tracePt t="44406" x="8501063" y="2971800"/>
          <p14:tracePt t="44422" x="8415338" y="2986088"/>
          <p14:tracePt t="44439" x="8377238" y="2981325"/>
          <p14:tracePt t="44455" x="8353425" y="2971800"/>
          <p14:tracePt t="44472" x="8339138" y="2947988"/>
          <p14:tracePt t="44489" x="8310563" y="2847975"/>
          <p14:tracePt t="44506" x="8310563" y="2790825"/>
          <p14:tracePt t="44522" x="8329613" y="2738438"/>
          <p14:tracePt t="44539" x="8362950" y="2686050"/>
          <p14:tracePt t="44555" x="8391525" y="2662238"/>
          <p14:tracePt t="44572" x="8429625" y="2643188"/>
          <p14:tracePt t="44589" x="8472488" y="2633663"/>
          <p14:tracePt t="44606" x="8529638" y="2633663"/>
          <p14:tracePt t="44622" x="8562975" y="2643188"/>
          <p14:tracePt t="44639" x="8586788" y="2662238"/>
          <p14:tracePt t="44656" x="8624888" y="2733675"/>
          <p14:tracePt t="44672" x="8639175" y="2786063"/>
          <p14:tracePt t="44689" x="8639175" y="2824163"/>
          <p14:tracePt t="44705" x="8639175" y="2852738"/>
          <p14:tracePt t="44722" x="8620125" y="2890838"/>
          <p14:tracePt t="44739" x="8601075" y="2914650"/>
          <p14:tracePt t="44755" x="8572500" y="2938463"/>
          <p14:tracePt t="44772" x="8534400" y="2967038"/>
          <p14:tracePt t="44789" x="8472488" y="2995613"/>
          <p14:tracePt t="44805" x="8434388" y="3005138"/>
          <p14:tracePt t="44822" x="8405813" y="3000375"/>
          <p14:tracePt t="44839" x="8386763" y="2995613"/>
          <p14:tracePt t="44855" x="8367713" y="2976563"/>
          <p14:tracePt t="44872" x="8367713" y="2943225"/>
          <p14:tracePt t="44889" x="8367713" y="2881313"/>
          <p14:tracePt t="44906" x="8391525" y="2824163"/>
          <p14:tracePt t="44922" x="8415338" y="2795588"/>
          <p14:tracePt t="44939" x="8443913" y="2776538"/>
          <p14:tracePt t="44956" x="8472488" y="2771775"/>
          <p14:tracePt t="44972" x="8505825" y="2771775"/>
          <p14:tracePt t="44989" x="8520113" y="2771775"/>
          <p14:tracePt t="45006" x="8524875" y="2781300"/>
          <p14:tracePt t="45022" x="8534400" y="2790825"/>
          <p14:tracePt t="45039" x="8539163" y="2809875"/>
          <p14:tracePt t="45055" x="8539163" y="2824163"/>
          <p14:tracePt t="45072" x="8539163" y="2833688"/>
          <p14:tracePt t="45089" x="8539163" y="2843213"/>
          <p14:tracePt t="45105" x="8539163" y="2852738"/>
          <p14:tracePt t="45122" x="8539163" y="2857500"/>
          <p14:tracePt t="45139" x="8539163" y="2862263"/>
          <p14:tracePt t="45185" x="8539163" y="2867025"/>
          <p14:tracePt t="45648" x="8539163" y="2871788"/>
          <p14:tracePt t="45656" x="8539163" y="2876550"/>
          <p14:tracePt t="45663" x="8534400" y="2890838"/>
          <p14:tracePt t="45672" x="8534400" y="2895600"/>
          <p14:tracePt t="45689" x="8520113" y="2909888"/>
          <p14:tracePt t="45705" x="8501063" y="2928938"/>
          <p14:tracePt t="45739" x="8477250" y="2967038"/>
          <p14:tracePt t="45772" x="8462963" y="2981325"/>
          <p14:tracePt t="45773" x="8462963" y="2986088"/>
          <p14:tracePt t="45789" x="8453438" y="2990850"/>
          <p14:tracePt t="45822" x="8448675" y="2990850"/>
          <p14:tracePt t="45839" x="8439150" y="2990850"/>
          <p14:tracePt t="45855" x="8429625" y="2986088"/>
          <p14:tracePt t="45872" x="8415338" y="2976563"/>
          <p14:tracePt t="45889" x="8391525" y="2962275"/>
          <p14:tracePt t="45905" x="8367713" y="2938463"/>
          <p14:tracePt t="45922" x="8358188" y="2933700"/>
          <p14:tracePt t="45939" x="8348663" y="2924175"/>
          <p14:tracePt t="45955" x="8348663" y="2919413"/>
          <p14:tracePt t="45972" x="8348663" y="2900363"/>
          <p14:tracePt t="45989" x="8348663" y="2886075"/>
          <p14:tracePt t="46005" x="8353425" y="2871788"/>
          <p14:tracePt t="46022" x="8372475" y="2843213"/>
          <p14:tracePt t="46039" x="8386763" y="2828925"/>
          <p14:tracePt t="46055" x="8415338" y="2809875"/>
          <p14:tracePt t="46072" x="8443913" y="2790825"/>
          <p14:tracePt t="46089" x="8505825" y="2771775"/>
          <p14:tracePt t="46105" x="8543925" y="2762250"/>
          <p14:tracePt t="46122" x="8577263" y="2762250"/>
          <p14:tracePt t="46139" x="8601075" y="2762250"/>
          <p14:tracePt t="46155" x="8634413" y="2767013"/>
          <p14:tracePt t="46172" x="8648700" y="2771775"/>
          <p14:tracePt t="46189" x="8662988" y="2776538"/>
          <p14:tracePt t="46205" x="8672513" y="2786063"/>
          <p14:tracePt t="46222" x="8686800" y="2795588"/>
          <p14:tracePt t="46239" x="8691563" y="2800350"/>
          <p14:tracePt t="46255" x="8701088" y="2805113"/>
          <p14:tracePt t="46272" x="8701088" y="2814638"/>
          <p14:tracePt t="46289" x="8701088" y="2824163"/>
          <p14:tracePt t="46306" x="8701088" y="2833688"/>
          <p14:tracePt t="46322" x="8701088" y="2843213"/>
          <p14:tracePt t="46339" x="8686800" y="2862263"/>
          <p14:tracePt t="46355" x="8658225" y="2876550"/>
          <p14:tracePt t="46372" x="8624888" y="2895600"/>
          <p14:tracePt t="46389" x="8591550" y="2905125"/>
          <p14:tracePt t="46405" x="8558213" y="2914650"/>
          <p14:tracePt t="46422" x="8543925" y="2914650"/>
          <p14:tracePt t="46439" x="8534400" y="2914650"/>
          <p14:tracePt t="46455" x="8529638" y="2914650"/>
          <p14:tracePt t="46472" x="8520113" y="2914650"/>
          <p14:tracePt t="46489" x="8515350" y="2914650"/>
          <p14:tracePt t="47037" x="8501063" y="2919413"/>
          <p14:tracePt t="47044" x="8491538" y="2919413"/>
          <p14:tracePt t="47055" x="8472488" y="2924175"/>
          <p14:tracePt t="47072" x="8429625" y="2938463"/>
          <p14:tracePt t="47089" x="8367713" y="2947988"/>
          <p14:tracePt t="47105" x="8324850" y="2962275"/>
          <p14:tracePt t="47138" x="8243888" y="2981325"/>
          <p14:tracePt t="47172" x="8153400" y="2990850"/>
          <p14:tracePt t="47189" x="8120063" y="2995613"/>
          <p14:tracePt t="47205" x="8062913" y="3009900"/>
          <p14:tracePt t="47222" x="8020050" y="3014663"/>
          <p14:tracePt t="47239" x="7991475" y="3028950"/>
          <p14:tracePt t="47255" x="7948613" y="3033713"/>
          <p14:tracePt t="47272" x="7900988" y="3048000"/>
          <p14:tracePt t="47288" x="7862888" y="3052763"/>
          <p14:tracePt t="47305" x="7843838" y="3052763"/>
          <p14:tracePt t="47322" x="7820025" y="3052763"/>
          <p14:tracePt t="47339" x="7781925" y="3043238"/>
          <p14:tracePt t="47355" x="7753350" y="3038475"/>
          <p14:tracePt t="47372" x="7715250" y="3033713"/>
          <p14:tracePt t="47389" x="7667625" y="3019425"/>
          <p14:tracePt t="47405" x="7639050" y="3009900"/>
          <p14:tracePt t="47422" x="7615238" y="3005138"/>
          <p14:tracePt t="47438" x="7600950" y="3000375"/>
          <p14:tracePt t="47455" x="7591425" y="2990850"/>
          <p14:tracePt t="47472" x="7581900" y="2990850"/>
          <p14:tracePt t="47488" x="7577138" y="2986088"/>
          <p14:tracePt t="47505" x="7572375" y="2986088"/>
          <p14:tracePt t="47538" x="7567613" y="2986088"/>
          <p14:tracePt t="48050" x="7539038" y="2986088"/>
          <p14:tracePt t="48058" x="7491413" y="2967038"/>
          <p14:tracePt t="48072" x="7386638" y="2943225"/>
          <p14:tracePt t="48089" x="7300913" y="2919413"/>
          <p14:tracePt t="48105" x="7229475" y="2900363"/>
          <p14:tracePt t="48122" x="7177088" y="2881313"/>
          <p14:tracePt t="48155" x="7096125" y="2843213"/>
          <p14:tracePt t="48188" x="7072313" y="2824163"/>
          <p14:tracePt t="48205" x="7062788" y="2814638"/>
          <p14:tracePt t="48222" x="7053263" y="2800350"/>
          <p14:tracePt t="48239" x="7048500" y="2786063"/>
          <p14:tracePt t="48255" x="7043738" y="2776538"/>
          <p14:tracePt t="48256" x="7038975" y="2762250"/>
          <p14:tracePt t="48272" x="7024688" y="2752725"/>
          <p14:tracePt t="48288" x="7010400" y="2738438"/>
          <p14:tracePt t="48305" x="6991350" y="2719388"/>
          <p14:tracePt t="48322" x="6953250" y="2705100"/>
          <p14:tracePt t="48338" x="6919913" y="2686050"/>
          <p14:tracePt t="48355" x="6881813" y="2671763"/>
          <p14:tracePt t="48372" x="6829425" y="2667000"/>
          <p14:tracePt t="48389" x="6772275" y="2667000"/>
          <p14:tracePt t="48405" x="6719888" y="2667000"/>
          <p14:tracePt t="48422" x="6667500" y="2676525"/>
          <p14:tracePt t="48438" x="6634163" y="2686050"/>
          <p14:tracePt t="48455" x="6572250" y="2700338"/>
          <p14:tracePt t="48472" x="6529388" y="2705100"/>
          <p14:tracePt t="48489" x="6496050" y="2719388"/>
          <p14:tracePt t="48505" x="6448425" y="2743200"/>
          <p14:tracePt t="48522" x="6424613" y="2752725"/>
          <p14:tracePt t="48538" x="6410325" y="2767013"/>
          <p14:tracePt t="48555" x="6396038" y="2786063"/>
          <p14:tracePt t="48572" x="6376988" y="2805113"/>
          <p14:tracePt t="48588" x="6372225" y="2814638"/>
          <p14:tracePt t="48605" x="6362700" y="2828925"/>
          <p14:tracePt t="48622" x="6353175" y="2843213"/>
          <p14:tracePt t="48639" x="6353175" y="2862263"/>
          <p14:tracePt t="48655" x="6357938" y="2886075"/>
          <p14:tracePt t="48672" x="6362700" y="2900363"/>
          <p14:tracePt t="48688" x="6376988" y="2919413"/>
          <p14:tracePt t="48705" x="6434138" y="2952750"/>
          <p14:tracePt t="48722" x="6496050" y="2962275"/>
          <p14:tracePt t="48738" x="6581775" y="2986088"/>
          <p14:tracePt t="48755" x="6681788" y="3014663"/>
          <p14:tracePt t="48772" x="6738938" y="3024188"/>
          <p14:tracePt t="48788" x="6810375" y="3024188"/>
          <p14:tracePt t="48805" x="6886575" y="3024188"/>
          <p14:tracePt t="48822" x="6991350" y="3019425"/>
          <p14:tracePt t="48838" x="7058025" y="2990850"/>
          <p14:tracePt t="48855" x="7105650" y="2962275"/>
          <p14:tracePt t="48872" x="7134225" y="2947988"/>
          <p14:tracePt t="48888" x="7172325" y="2905125"/>
          <p14:tracePt t="48905" x="7181850" y="2876550"/>
          <p14:tracePt t="48922" x="7181850" y="2852738"/>
          <p14:tracePt t="48939" x="7162800" y="2819400"/>
          <p14:tracePt t="48955" x="7134225" y="2786063"/>
          <p14:tracePt t="48972" x="7067550" y="2757488"/>
          <p14:tracePt t="48988" x="7005638" y="2738438"/>
          <p14:tracePt t="49005" x="6919913" y="2728913"/>
          <p14:tracePt t="49022" x="6881813" y="2733675"/>
          <p14:tracePt t="49038" x="6843713" y="2738438"/>
          <p14:tracePt t="49055" x="6810375" y="2757488"/>
          <p14:tracePt t="49072" x="6748463" y="2776538"/>
          <p14:tracePt t="49088" x="6700838" y="2795588"/>
          <p14:tracePt t="49105" x="6657975" y="2800350"/>
          <p14:tracePt t="49122" x="6629400" y="2814638"/>
          <p14:tracePt t="49138" x="6586538" y="2824163"/>
          <p14:tracePt t="49155" x="6567488" y="2833688"/>
          <p14:tracePt t="49172" x="6543675" y="2843213"/>
          <p14:tracePt t="49189" x="6515100" y="2852738"/>
          <p14:tracePt t="49205" x="6510338" y="2857500"/>
          <p14:tracePt t="49222" x="6505575" y="2862263"/>
          <p14:tracePt t="49461" x="6472238" y="2862263"/>
          <p14:tracePt t="49468" x="6415088" y="2862263"/>
          <p14:tracePt t="49476" x="6357938" y="2862263"/>
          <p14:tracePt t="49488" x="6300788" y="2862263"/>
          <p14:tracePt t="49505" x="6176963" y="2862263"/>
          <p14:tracePt t="49522" x="6105525" y="2862263"/>
          <p14:tracePt t="49538" x="6038850" y="2862263"/>
          <p14:tracePt t="49555" x="5991225" y="2862263"/>
          <p14:tracePt t="49572" x="5915025" y="2862263"/>
          <p14:tracePt t="49588" x="5872163" y="2862263"/>
          <p14:tracePt t="49605" x="5829300" y="2862263"/>
          <p14:tracePt t="49622" x="5786438" y="2862263"/>
          <p14:tracePt t="49638" x="5734050" y="2862263"/>
          <p14:tracePt t="49655" x="5695950" y="2862263"/>
          <p14:tracePt t="49672" x="5653088" y="2862263"/>
          <p14:tracePt t="49688" x="5595938" y="2862263"/>
          <p14:tracePt t="49705" x="5553075" y="2862263"/>
          <p14:tracePt t="49722" x="5514975" y="2862263"/>
          <p14:tracePt t="49738" x="5472113" y="2871788"/>
          <p14:tracePt t="49755" x="5424488" y="2871788"/>
          <p14:tracePt t="49772" x="5405438" y="2871788"/>
          <p14:tracePt t="49788" x="5381625" y="2871788"/>
          <p14:tracePt t="49805" x="5362575" y="2871788"/>
          <p14:tracePt t="49822" x="5329238" y="2871788"/>
          <p14:tracePt t="49838" x="5300663" y="2886075"/>
          <p14:tracePt t="49855" x="5281613" y="2886075"/>
          <p14:tracePt t="49872" x="5248275" y="2890838"/>
          <p14:tracePt t="49888" x="5224463" y="2890838"/>
          <p14:tracePt t="49905" x="5205413" y="2890838"/>
          <p14:tracePt t="49922" x="5181600" y="2890838"/>
          <p14:tracePt t="49938" x="5148263" y="2890838"/>
          <p14:tracePt t="49955" x="5133975" y="2890838"/>
          <p14:tracePt t="49972" x="5119688" y="2890838"/>
          <p14:tracePt t="49988" x="5110163" y="2890838"/>
          <p14:tracePt t="50005" x="5091113" y="2890838"/>
          <p14:tracePt t="50022" x="5081588" y="2890838"/>
          <p14:tracePt t="50038" x="5072063" y="2890838"/>
          <p14:tracePt t="50055" x="5067300" y="2890838"/>
          <p14:tracePt t="50072" x="5062538" y="2890838"/>
          <p14:tracePt t="50159" x="5062538" y="2886075"/>
          <p14:tracePt t="50166" x="5062538" y="2881313"/>
          <p14:tracePt t="50181" x="5067300" y="2876550"/>
          <p14:tracePt t="50189" x="5076825" y="2871788"/>
          <p14:tracePt t="50205" x="5114925" y="2857500"/>
          <p14:tracePt t="50222" x="5162550" y="2852738"/>
          <p14:tracePt t="50238" x="5210175" y="2847975"/>
          <p14:tracePt t="50255" x="5267325" y="2833688"/>
          <p14:tracePt t="50272" x="5310188" y="2833688"/>
          <p14:tracePt t="50288" x="5381625" y="2833688"/>
          <p14:tracePt t="50305" x="5453063" y="2833688"/>
          <p14:tracePt t="50322" x="5505450" y="2833688"/>
          <p14:tracePt t="50338" x="5553075" y="2833688"/>
          <p14:tracePt t="50355" x="5595938" y="2833688"/>
          <p14:tracePt t="50372" x="5667375" y="2847975"/>
          <p14:tracePt t="50388" x="5715000" y="2852738"/>
          <p14:tracePt t="50405" x="5805488" y="2871788"/>
          <p14:tracePt t="50422" x="5895975" y="2871788"/>
          <p14:tracePt t="50438" x="6010275" y="2871788"/>
          <p14:tracePt t="50455" x="6081713" y="2871788"/>
          <p14:tracePt t="50472" x="6148388" y="2871788"/>
          <p14:tracePt t="50488" x="6219825" y="2871788"/>
          <p14:tracePt t="50505" x="6329363" y="2871788"/>
          <p14:tracePt t="50522" x="6391275" y="2867025"/>
          <p14:tracePt t="50538" x="6448425" y="2867025"/>
          <p14:tracePt t="50555" x="6543675" y="2862263"/>
          <p14:tracePt t="50572" x="6600825" y="2862263"/>
          <p14:tracePt t="50588" x="6662738" y="2847975"/>
          <p14:tracePt t="50605" x="6734175" y="2838450"/>
          <p14:tracePt t="50622" x="6815138" y="2828925"/>
          <p14:tracePt t="50638" x="6848475" y="2819400"/>
          <p14:tracePt t="50655" x="6877050" y="2809875"/>
          <p14:tracePt t="50672" x="6915150" y="2805113"/>
          <p14:tracePt t="50688" x="6953250" y="2795588"/>
          <p14:tracePt t="50705" x="6977063" y="2795588"/>
          <p14:tracePt t="50722" x="6991350" y="2795588"/>
          <p14:tracePt t="50738" x="7005638" y="2795588"/>
          <p14:tracePt t="50755" x="7019925" y="2795588"/>
          <p14:tracePt t="50772" x="7024688" y="2795588"/>
          <p14:tracePt t="50788" x="7029450" y="2795588"/>
          <p14:tracePt t="53533" x="6948488" y="2814638"/>
          <p14:tracePt t="53543" x="6805613" y="2843213"/>
          <p14:tracePt t="53555" x="6500813" y="2900363"/>
          <p14:tracePt t="53572" x="6134100" y="2957513"/>
          <p14:tracePt t="53588" x="5834063" y="3000375"/>
          <p14:tracePt t="53605" x="5381625" y="3048000"/>
          <p14:tracePt t="53622" x="5162550" y="3057525"/>
          <p14:tracePt t="53655" x="4781550" y="3033713"/>
          <p14:tracePt t="53688" x="4471988" y="2976563"/>
          <p14:tracePt t="53705" x="4376738" y="2952750"/>
          <p14:tracePt t="53722" x="4248150" y="2919413"/>
          <p14:tracePt t="53738" x="4171950" y="2900363"/>
          <p14:tracePt t="53755" x="4057650" y="2867025"/>
          <p14:tracePt t="53772" x="3938588" y="2838450"/>
          <p14:tracePt t="53788" x="3800475" y="2819400"/>
          <p14:tracePt t="53805" x="3729038" y="2809875"/>
          <p14:tracePt t="53821" x="3676650" y="2790825"/>
          <p14:tracePt t="53838" x="3600450" y="2757488"/>
          <p14:tracePt t="53855" x="3500438" y="2714625"/>
          <p14:tracePt t="53872" x="3419475" y="2667000"/>
          <p14:tracePt t="53888" x="3343275" y="2628900"/>
          <p14:tracePt t="53905" x="3290888" y="2605088"/>
          <p14:tracePt t="53922" x="3214688" y="2557463"/>
          <p14:tracePt t="53938" x="3167063" y="2524125"/>
          <p14:tracePt t="53955" x="3119438" y="2481263"/>
          <p14:tracePt t="53971" x="3052763" y="2414588"/>
          <p14:tracePt t="53988" x="3000375" y="2362200"/>
          <p14:tracePt t="54005" x="2962275" y="2324100"/>
          <p14:tracePt t="54021" x="2924175" y="2290763"/>
          <p14:tracePt t="54038" x="2871788" y="2257425"/>
          <p14:tracePt t="54055" x="2843213" y="2238375"/>
          <p14:tracePt t="54071" x="2814638" y="2224088"/>
          <p14:tracePt t="54088" x="2776538" y="2214563"/>
          <p14:tracePt t="54105" x="2714625" y="2214563"/>
          <p14:tracePt t="54121" x="2667000" y="2214563"/>
          <p14:tracePt t="54139" x="2628900" y="2233613"/>
          <p14:tracePt t="54156" x="2590800" y="2252663"/>
          <p14:tracePt t="54172" x="2547938" y="2290763"/>
          <p14:tracePt t="54188" x="2519363" y="2319338"/>
          <p14:tracePt t="54205" x="2486025" y="2357438"/>
          <p14:tracePt t="54221" x="2457450" y="2409825"/>
          <p14:tracePt t="54238" x="2438400" y="2443163"/>
          <p14:tracePt t="54255" x="2414588" y="2509838"/>
          <p14:tracePt t="54271" x="2405063" y="2643188"/>
          <p14:tracePt t="54288" x="2409825" y="2843213"/>
          <p14:tracePt t="54305" x="2443163" y="2962275"/>
          <p14:tracePt t="54322" x="2509838" y="3148013"/>
          <p14:tracePt t="54338" x="2581275" y="3295650"/>
          <p14:tracePt t="54355" x="2667000" y="3438525"/>
          <p14:tracePt t="54371" x="2733675" y="3529013"/>
          <p14:tracePt t="54388" x="2790825" y="3629025"/>
          <p14:tracePt t="54406" x="2847975" y="3709988"/>
          <p14:tracePt t="54422" x="2871788" y="3733800"/>
          <p14:tracePt t="54439" x="2905125" y="3762375"/>
          <p14:tracePt t="54455" x="2943225" y="3776663"/>
          <p14:tracePt t="54471" x="3024188" y="3781425"/>
          <p14:tracePt t="54488" x="3095625" y="3776663"/>
          <p14:tracePt t="54505" x="3181350" y="3762375"/>
          <p14:tracePt t="54521" x="3262313" y="3738563"/>
          <p14:tracePt t="54538" x="3405188" y="3700463"/>
          <p14:tracePt t="54555" x="3495675" y="3657600"/>
          <p14:tracePt t="54572" x="3581400" y="3609975"/>
          <p14:tracePt t="54589" x="3638550" y="3557588"/>
          <p14:tracePt t="54605" x="3733800" y="3367088"/>
          <p14:tracePt t="54622" x="3771900" y="3228975"/>
          <p14:tracePt t="54638" x="3786188" y="3148013"/>
          <p14:tracePt t="54656" x="3781425" y="2967038"/>
          <p14:tracePt t="54671" x="3757613" y="2852738"/>
          <p14:tracePt t="54688" x="3714750" y="2752725"/>
          <p14:tracePt t="54705" x="3671888" y="2695575"/>
          <p14:tracePt t="54722" x="3576638" y="2619375"/>
          <p14:tracePt t="54738" x="3500438" y="2581275"/>
          <p14:tracePt t="54755" x="3424238" y="2557463"/>
          <p14:tracePt t="54771" x="3362325" y="2543175"/>
          <p14:tracePt t="54788" x="3267075" y="2538413"/>
          <p14:tracePt t="54805" x="3209925" y="2538413"/>
          <p14:tracePt t="54821" x="3171825" y="2543175"/>
          <p14:tracePt t="54838" x="3152775" y="2552700"/>
          <p14:tracePt t="54855" x="3128963" y="2562225"/>
          <p14:tracePt t="54871" x="3119438" y="2571750"/>
          <p14:tracePt t="55177" x="3109913" y="2566988"/>
          <p14:tracePt t="55184" x="3090863" y="2552700"/>
          <p14:tracePt t="55192" x="3071813" y="2538413"/>
          <p14:tracePt t="55205" x="3057525" y="2528888"/>
          <p14:tracePt t="55222" x="2990850" y="2447925"/>
          <p14:tracePt t="55238" x="2943225" y="2381250"/>
          <p14:tracePt t="55271" x="2857500" y="2257425"/>
          <p14:tracePt t="55272" x="2843213" y="2238375"/>
          <p14:tracePt t="55305" x="2800350" y="2190750"/>
          <p14:tracePt t="55321" x="2781300" y="2181225"/>
          <p14:tracePt t="55338" x="2728913" y="2162175"/>
          <p14:tracePt t="55355" x="2695575" y="2152650"/>
          <p14:tracePt t="55371" x="2652713" y="2152650"/>
          <p14:tracePt t="55388" x="2614613" y="2157413"/>
          <p14:tracePt t="55405" x="2566988" y="2181225"/>
          <p14:tracePt t="55421" x="2528888" y="2200275"/>
          <p14:tracePt t="55438" x="2490788" y="2224088"/>
          <p14:tracePt t="55455" x="2452688" y="2262188"/>
          <p14:tracePt t="55472" x="2405063" y="2314575"/>
          <p14:tracePt t="55488" x="2366963" y="2352675"/>
          <p14:tracePt t="55505" x="2338388" y="2386013"/>
          <p14:tracePt t="55523" x="2300288" y="2452688"/>
          <p14:tracePt t="55538" x="2281238" y="2519363"/>
          <p14:tracePt t="55555" x="2257425" y="2590800"/>
          <p14:tracePt t="55571" x="2252663" y="2662238"/>
          <p14:tracePt t="55588" x="2243138" y="2728913"/>
          <p14:tracePt t="55605" x="2243138" y="2771775"/>
          <p14:tracePt t="55621" x="2252663" y="2847975"/>
          <p14:tracePt t="55641" x="2276475" y="2967038"/>
          <p14:tracePt t="55658" x="2300288" y="3057525"/>
          <p14:tracePt t="55671" x="2314575" y="3109913"/>
          <p14:tracePt t="55688" x="2324100" y="3148013"/>
          <p14:tracePt t="55705" x="2343150" y="3186113"/>
          <p14:tracePt t="55721" x="2376488" y="3233738"/>
          <p14:tracePt t="55738" x="2400300" y="3257550"/>
          <p14:tracePt t="55755" x="2424113" y="3286125"/>
          <p14:tracePt t="55771" x="2447925" y="3309938"/>
          <p14:tracePt t="55788" x="2495550" y="3348038"/>
          <p14:tracePt t="55805" x="2528888" y="3381375"/>
          <p14:tracePt t="55821" x="2571750" y="3405188"/>
          <p14:tracePt t="55838" x="2657475" y="3448050"/>
          <p14:tracePt t="55854" x="2719388" y="3457575"/>
          <p14:tracePt t="55871" x="2781300" y="3471863"/>
          <p14:tracePt t="55888" x="2838450" y="3471863"/>
          <p14:tracePt t="55904" x="2928938" y="3471863"/>
          <p14:tracePt t="55921" x="2990850" y="3462338"/>
          <p14:tracePt t="55938" x="3043238" y="3452813"/>
          <p14:tracePt t="55955" x="3095625" y="3429000"/>
          <p14:tracePt t="55971" x="3152775" y="3400425"/>
          <p14:tracePt t="55988" x="3181350" y="3376613"/>
          <p14:tracePt t="56005" x="3214688" y="3352800"/>
          <p14:tracePt t="56022" x="3248025" y="3309938"/>
          <p14:tracePt t="56038" x="3281363" y="3271838"/>
          <p14:tracePt t="56055" x="3309938" y="3186113"/>
          <p14:tracePt t="56071" x="3328988" y="3071813"/>
          <p14:tracePt t="56088" x="3319463" y="2957513"/>
          <p14:tracePt t="56105" x="3305175" y="2881313"/>
          <p14:tracePt t="56121" x="3267075" y="2819400"/>
          <p14:tracePt t="56138" x="3209925" y="2728913"/>
          <p14:tracePt t="56154" x="3128963" y="2609850"/>
          <p14:tracePt t="56171" x="3090863" y="2571750"/>
          <p14:tracePt t="56188" x="3052763" y="2533650"/>
          <p14:tracePt t="56205" x="3014663" y="2509838"/>
          <p14:tracePt t="56221" x="2967038" y="2495550"/>
          <p14:tracePt t="56238" x="2938463" y="2486025"/>
          <p14:tracePt t="56255" x="2895600" y="2486025"/>
          <p14:tracePt t="56271" x="2819400" y="2500313"/>
          <p14:tracePt t="56288" x="2757488" y="2519363"/>
          <p14:tracePt t="56304" x="2700338" y="2538413"/>
          <p14:tracePt t="56321" x="2657475" y="2566988"/>
          <p14:tracePt t="56338" x="2590800" y="2619375"/>
          <p14:tracePt t="56355" x="2562225" y="2643188"/>
          <p14:tracePt t="56372" x="2533650" y="2681288"/>
          <p14:tracePt t="56388" x="2509838" y="2705100"/>
          <p14:tracePt t="56405" x="2486025" y="2752725"/>
          <p14:tracePt t="56421" x="2466975" y="2790825"/>
          <p14:tracePt t="56438" x="2457450" y="2852738"/>
          <p14:tracePt t="56454" x="2438400" y="2933700"/>
          <p14:tracePt t="56471" x="2438400" y="3028950"/>
          <p14:tracePt t="56488" x="2438400" y="3081338"/>
          <p14:tracePt t="56504" x="2447925" y="3128963"/>
          <p14:tracePt t="56521" x="2462213" y="3248025"/>
          <p14:tracePt t="56538" x="2476500" y="3319463"/>
          <p14:tracePt t="56554" x="2495550" y="3371850"/>
          <p14:tracePt t="56571" x="2519363" y="3429000"/>
          <p14:tracePt t="56588" x="2543175" y="3462338"/>
          <p14:tracePt t="56605" x="2566988" y="3486150"/>
          <p14:tracePt t="56621" x="2595563" y="3509963"/>
          <p14:tracePt t="56638" x="2633663" y="3533775"/>
          <p14:tracePt t="56655" x="2686050" y="3557588"/>
          <p14:tracePt t="56671" x="2724150" y="3567113"/>
          <p14:tracePt t="56688" x="2752725" y="3571875"/>
          <p14:tracePt t="56705" x="2800350" y="3571875"/>
          <p14:tracePt t="56721" x="2843213" y="3562350"/>
          <p14:tracePt t="56738" x="2881313" y="3552825"/>
          <p14:tracePt t="56755" x="2924175" y="3538538"/>
          <p14:tracePt t="56771" x="3000375" y="3490913"/>
          <p14:tracePt t="56788" x="3057525" y="3438525"/>
          <p14:tracePt t="56805" x="3105150" y="3352800"/>
          <p14:tracePt t="56821" x="3152775" y="3262313"/>
          <p14:tracePt t="56838" x="3200400" y="3119438"/>
          <p14:tracePt t="56854" x="3219450" y="2962275"/>
          <p14:tracePt t="56871" x="3219450" y="2838450"/>
          <p14:tracePt t="56888" x="3190875" y="2752725"/>
          <p14:tracePt t="56905" x="3119438" y="2614613"/>
          <p14:tracePt t="56921" x="3062288" y="2524125"/>
          <p14:tracePt t="56938" x="2990850" y="2433638"/>
          <p14:tracePt t="56955" x="2905125" y="2347913"/>
          <p14:tracePt t="56971" x="2857500" y="2305050"/>
          <p14:tracePt t="56988" x="2814638" y="2276475"/>
          <p14:tracePt t="57005" x="2762250" y="2257425"/>
          <p14:tracePt t="57021" x="2686050" y="2252663"/>
          <p14:tracePt t="57038" x="2643188" y="2252663"/>
          <p14:tracePt t="57054" x="2595563" y="2271713"/>
          <p14:tracePt t="57071" x="2566988" y="2305050"/>
          <p14:tracePt t="57088" x="2490788" y="2400300"/>
          <p14:tracePt t="57105" x="2452688" y="2466975"/>
          <p14:tracePt t="57121" x="2424113" y="2543175"/>
          <p14:tracePt t="57139" x="2371725" y="2728913"/>
          <p14:tracePt t="57155" x="2362200" y="2843213"/>
          <p14:tracePt t="57171" x="2362200" y="2914650"/>
          <p14:tracePt t="57188" x="2366963" y="2962275"/>
          <p14:tracePt t="57205" x="2381250" y="3081338"/>
          <p14:tracePt t="57221" x="2414588" y="3176588"/>
          <p14:tracePt t="57238" x="2443163" y="3252788"/>
          <p14:tracePt t="57254" x="2476500" y="3309938"/>
          <p14:tracePt t="57271" x="2514600" y="3352800"/>
          <p14:tracePt t="57288" x="2543175" y="3376613"/>
          <p14:tracePt t="57304" x="2581275" y="3400425"/>
          <p14:tracePt t="57321" x="2624138" y="3419475"/>
          <p14:tracePt t="57338" x="2690813" y="3438525"/>
          <p14:tracePt t="57355" x="2733675" y="3443288"/>
          <p14:tracePt t="57371" x="2800350" y="3443288"/>
          <p14:tracePt t="57388" x="2881313" y="3443288"/>
          <p14:tracePt t="57405" x="2947988" y="3424238"/>
          <p14:tracePt t="57421" x="3000375" y="3400425"/>
          <p14:tracePt t="57438" x="3057525" y="3367088"/>
          <p14:tracePt t="57455" x="3138488" y="3267075"/>
          <p14:tracePt t="57471" x="3195638" y="3200400"/>
          <p14:tracePt t="57488" x="3238500" y="3128963"/>
          <p14:tracePt t="57505" x="3276600" y="3052763"/>
          <p14:tracePt t="57521" x="3328988" y="2876550"/>
          <p14:tracePt t="57538" x="3324225" y="2767013"/>
          <p14:tracePt t="57555" x="3300413" y="2681288"/>
          <p14:tracePt t="57572" x="3238500" y="2543175"/>
          <p14:tracePt t="57588" x="3167063" y="2433638"/>
          <p14:tracePt t="57605" x="3105150" y="2343150"/>
          <p14:tracePt t="57621" x="3043238" y="2271713"/>
          <p14:tracePt t="57639" x="2943225" y="2205038"/>
          <p14:tracePt t="57655" x="2895600" y="2171700"/>
          <p14:tracePt t="57671" x="2852738" y="2152650"/>
          <p14:tracePt t="57688" x="2824163" y="2143125"/>
          <p14:tracePt t="57705" x="2767013" y="2133600"/>
          <p14:tracePt t="57721" x="2724150" y="2143125"/>
          <p14:tracePt t="57738" x="2681288" y="2176463"/>
          <p14:tracePt t="57755" x="2628900" y="2233613"/>
          <p14:tracePt t="57756" x="2595563" y="2295525"/>
          <p14:tracePt t="57771" x="2547938" y="2371725"/>
          <p14:tracePt t="57788" x="2509838" y="2447925"/>
          <p14:tracePt t="57804" x="2481263" y="2566988"/>
          <p14:tracePt t="57821" x="2457450" y="2757488"/>
          <p14:tracePt t="57838" x="2462213" y="2852738"/>
          <p14:tracePt t="57855" x="2476500" y="2914650"/>
          <p14:tracePt t="57871" x="2495550" y="2976563"/>
          <p14:tracePt t="57888" x="2538413" y="3081338"/>
          <p14:tracePt t="57904" x="2566988" y="3124200"/>
          <p14:tracePt t="57921" x="2605088" y="3171825"/>
          <p14:tracePt t="57938" x="2643188" y="3209925"/>
          <p14:tracePt t="57954" x="2738438" y="3262313"/>
          <p14:tracePt t="57971" x="2824163" y="3286125"/>
          <p14:tracePt t="57988" x="2895600" y="3300413"/>
          <p14:tracePt t="58005" x="2986088" y="3300413"/>
          <p14:tracePt t="58021" x="3086100" y="3262313"/>
          <p14:tracePt t="58038" x="3148013" y="3219450"/>
          <p14:tracePt t="58055" x="3195638" y="3157538"/>
          <p14:tracePt t="58071" x="3271838" y="3009900"/>
          <p14:tracePt t="58088" x="3290888" y="2852738"/>
          <p14:tracePt t="58104" x="3290888" y="2709863"/>
          <p14:tracePt t="58121" x="3267075" y="2605088"/>
          <p14:tracePt t="58138" x="3205163" y="2447925"/>
          <p14:tracePt t="58154" x="3148013" y="2357438"/>
          <p14:tracePt t="58171" x="3081338" y="2276475"/>
          <p14:tracePt t="58188" x="3024188" y="2224088"/>
          <p14:tracePt t="58204" x="2943225" y="2185988"/>
          <p14:tracePt t="58221" x="2900363" y="2185988"/>
          <p14:tracePt t="58238" x="2852738" y="2205038"/>
          <p14:tracePt t="58255" x="2805113" y="2247900"/>
          <p14:tracePt t="58255" x="2781300" y="2276475"/>
          <p14:tracePt t="58271" x="2743200" y="2309813"/>
          <p14:tracePt t="58288" x="2709863" y="2347913"/>
          <p14:tracePt t="58304" x="2686050" y="2390775"/>
          <p14:tracePt t="58321" x="2647950" y="2481263"/>
          <p14:tracePt t="58338" x="2633663" y="2543175"/>
          <p14:tracePt t="58354" x="2624138" y="2581275"/>
          <p14:tracePt t="58371" x="2624138" y="2595563"/>
          <p14:tracePt t="58388" x="2624138" y="2614613"/>
          <p14:tracePt t="58421" x="2624138" y="2624138"/>
          <p14:tracePt t="58924" x="2624138" y="2638425"/>
          <p14:tracePt t="58931" x="2624138" y="2647950"/>
          <p14:tracePt t="58939" x="2628900" y="2657475"/>
          <p14:tracePt t="58954" x="2633663" y="2686050"/>
          <p14:tracePt t="58971" x="2647950" y="2724150"/>
          <p14:tracePt t="58988" x="2662238" y="2786063"/>
          <p14:tracePt t="59021" x="2681288" y="2976563"/>
          <p14:tracePt t="59054" x="2705100" y="3114675"/>
          <p14:tracePt t="59071" x="2700338" y="3305175"/>
          <p14:tracePt t="59088" x="2681288" y="3419475"/>
          <p14:tracePt t="59104" x="2667000" y="3514725"/>
          <p14:tracePt t="59121" x="2633663" y="3643313"/>
          <p14:tracePt t="59138" x="2581275" y="3881438"/>
          <p14:tracePt t="59154" x="2538413" y="3976688"/>
          <p14:tracePt t="59171" x="2500313" y="4052888"/>
          <p14:tracePt t="59188" x="2419350" y="4214813"/>
          <p14:tracePt t="59204" x="2362200" y="4305300"/>
          <p14:tracePt t="59221" x="2324100" y="4367213"/>
          <p14:tracePt t="59238" x="2290763" y="4424363"/>
          <p14:tracePt t="59254" x="2266950" y="4467225"/>
          <p14:tracePt t="59271" x="2262188" y="4481513"/>
          <p14:tracePt t="59288" x="2262188" y="4486275"/>
          <p14:tracePt t="59489" x="2219325" y="4514850"/>
          <p14:tracePt t="59497" x="2152650" y="4548188"/>
          <p14:tracePt t="59505" x="2090738" y="4572000"/>
          <p14:tracePt t="59521" x="1971675" y="4614863"/>
          <p14:tracePt t="59538" x="1885950" y="4648200"/>
          <p14:tracePt t="59554" x="1824038" y="4662488"/>
          <p14:tracePt t="59571" x="1752600" y="4681538"/>
          <p14:tracePt t="59588" x="1724025" y="4686300"/>
          <p14:tracePt t="59604" x="1695450" y="4686300"/>
          <p14:tracePt t="59621" x="1652588" y="4686300"/>
          <p14:tracePt t="59638" x="1614488" y="4681538"/>
          <p14:tracePt t="59654" x="1590675" y="4667250"/>
          <p14:tracePt t="59671" x="1566863" y="4657725"/>
          <p14:tracePt t="59688" x="1538288" y="4605338"/>
          <p14:tracePt t="59704" x="1514475" y="4533900"/>
          <p14:tracePt t="59721" x="1500188" y="4481513"/>
          <p14:tracePt t="59738" x="1495425" y="4438650"/>
          <p14:tracePt t="59754" x="1495425" y="4391025"/>
          <p14:tracePt t="59771" x="1495425" y="4376738"/>
          <p14:tracePt t="59788" x="1495425" y="4367213"/>
          <p14:tracePt t="59804" x="1495425" y="4357688"/>
          <p14:tracePt t="59821" x="1495425" y="4352925"/>
          <p14:tracePt t="59872" x="1490663" y="4352925"/>
          <p14:tracePt t="59886" x="1485900" y="4352925"/>
          <p14:tracePt t="59893" x="1481138" y="4352925"/>
          <p14:tracePt t="59904" x="1476375" y="4362450"/>
          <p14:tracePt t="59921" x="1452563" y="4452938"/>
          <p14:tracePt t="59938" x="1409700" y="4629150"/>
          <p14:tracePt t="59954" x="1404938" y="4710113"/>
          <p14:tracePt t="59971" x="1390650" y="4781550"/>
          <p14:tracePt t="59987" x="1390650" y="4886325"/>
          <p14:tracePt t="60004" x="1400175" y="5024438"/>
          <p14:tracePt t="60021" x="1404938" y="5067300"/>
          <p14:tracePt t="60037" x="1409700" y="5105400"/>
          <p14:tracePt t="60054" x="1423988" y="5129213"/>
          <p14:tracePt t="60071" x="1433513" y="5143500"/>
          <p14:tracePt t="60088" x="1433513" y="5148263"/>
          <p14:tracePt t="60104" x="1433513" y="5157788"/>
          <p14:tracePt t="60180" x="1438275" y="5143500"/>
          <p14:tracePt t="60187" x="1447800" y="5100638"/>
          <p14:tracePt t="60195" x="1462088" y="5029200"/>
          <p14:tracePt t="60204" x="1471613" y="4962525"/>
          <p14:tracePt t="60221" x="1485900" y="4838700"/>
          <p14:tracePt t="60237" x="1495425" y="4657725"/>
          <p14:tracePt t="60254" x="1504950" y="4438650"/>
          <p14:tracePt t="60271" x="1504950" y="4376738"/>
          <p14:tracePt t="60288" x="1500188" y="4333875"/>
          <p14:tracePt t="60304" x="1485900" y="4291013"/>
          <p14:tracePt t="60321" x="1481138" y="4276725"/>
          <p14:tracePt t="60338" x="1471613" y="4267200"/>
          <p14:tracePt t="60354" x="1466850" y="4257675"/>
          <p14:tracePt t="60371" x="1457325" y="4252913"/>
          <p14:tracePt t="60387" x="1452563" y="4252913"/>
          <p14:tracePt t="60404" x="1443038" y="4252913"/>
          <p14:tracePt t="60421" x="1428750" y="4262438"/>
          <p14:tracePt t="60437" x="1362075" y="4424363"/>
          <p14:tracePt t="60454" x="1319213" y="4543425"/>
          <p14:tracePt t="60471" x="1304925" y="4638675"/>
          <p14:tracePt t="60487" x="1290638" y="4729163"/>
          <p14:tracePt t="60504" x="1276350" y="4857750"/>
          <p14:tracePt t="60521" x="1276350" y="4938713"/>
          <p14:tracePt t="60537" x="1276350" y="4986338"/>
          <p14:tracePt t="60554" x="1281113" y="5033963"/>
          <p14:tracePt t="60571" x="1295400" y="5057775"/>
          <p14:tracePt t="60587" x="1300163" y="5072063"/>
          <p14:tracePt t="60604" x="1304925" y="5081588"/>
          <p14:tracePt t="60621" x="1328738" y="5105400"/>
          <p14:tracePt t="60637" x="1352550" y="5110163"/>
          <p14:tracePt t="60654" x="1371600" y="5110163"/>
          <p14:tracePt t="60671" x="1390650" y="5110163"/>
          <p14:tracePt t="60687" x="1423988" y="5091113"/>
          <p14:tracePt t="60704" x="1447800" y="5029200"/>
          <p14:tracePt t="60721" x="1481138" y="4924425"/>
          <p14:tracePt t="60738" x="1495425" y="4805363"/>
          <p14:tracePt t="60754" x="1504950" y="4681538"/>
          <p14:tracePt t="60771" x="1500188" y="4524375"/>
          <p14:tracePt t="60788" x="1485900" y="4419600"/>
          <p14:tracePt t="60804" x="1452563" y="4338638"/>
          <p14:tracePt t="60821" x="1423988" y="4300538"/>
          <p14:tracePt t="60838" x="1400175" y="4267200"/>
          <p14:tracePt t="60854" x="1385888" y="4252913"/>
          <p14:tracePt t="60871" x="1362075" y="4229100"/>
          <p14:tracePt t="60887" x="1352550" y="4224338"/>
          <p14:tracePt t="60904" x="1333500" y="4224338"/>
          <p14:tracePt t="60921" x="1300163" y="4238625"/>
          <p14:tracePt t="60937" x="1276350" y="4262438"/>
          <p14:tracePt t="60954" x="1228725" y="4338638"/>
          <p14:tracePt t="60971" x="1195388" y="4457700"/>
          <p14:tracePt t="60987" x="1176338" y="4567238"/>
          <p14:tracePt t="61004" x="1166813" y="4648200"/>
          <p14:tracePt t="61021" x="1157288" y="4781550"/>
          <p14:tracePt t="61037" x="1162050" y="4929188"/>
          <p14:tracePt t="61054" x="1181100" y="5043488"/>
          <p14:tracePt t="61071" x="1190625" y="5091113"/>
          <p14:tracePt t="61087" x="1195388" y="5119688"/>
          <p14:tracePt t="61104" x="1204913" y="5138738"/>
          <p14:tracePt t="61121" x="1214438" y="5172075"/>
          <p14:tracePt t="61137" x="1223963" y="5191125"/>
          <p14:tracePt t="61154" x="1228725" y="5195888"/>
          <p14:tracePt t="61171" x="1257300" y="5205413"/>
          <p14:tracePt t="61187" x="1290638" y="5195888"/>
          <p14:tracePt t="61204" x="1343025" y="5186363"/>
          <p14:tracePt t="61221" x="1400175" y="5148263"/>
          <p14:tracePt t="61238" x="1524000" y="5005388"/>
          <p14:tracePt t="61254" x="1604963" y="4852988"/>
          <p14:tracePt t="61271" x="1657350" y="4733925"/>
          <p14:tracePt t="61287" x="1681163" y="4595813"/>
          <p14:tracePt t="61304" x="1671638" y="4371975"/>
          <p14:tracePt t="61321" x="1633538" y="4295775"/>
          <p14:tracePt t="61338" x="1585913" y="4224338"/>
          <p14:tracePt t="61354" x="1519238" y="4171950"/>
          <p14:tracePt t="61371" x="1423988" y="4105275"/>
          <p14:tracePt t="61387" x="1385888" y="4086225"/>
          <p14:tracePt t="61404" x="1343025" y="4081463"/>
          <p14:tracePt t="61421" x="1285875" y="4086225"/>
          <p14:tracePt t="61437" x="1247775" y="4129088"/>
          <p14:tracePt t="61454" x="1185863" y="4257675"/>
          <p14:tracePt t="61471" x="1143000" y="4405313"/>
          <p14:tracePt t="61488" x="1119188" y="4538663"/>
          <p14:tracePt t="61504" x="1109663" y="4648200"/>
          <p14:tracePt t="61521" x="1123950" y="4776788"/>
          <p14:tracePt t="61537" x="1138238" y="4867275"/>
          <p14:tracePt t="61554" x="1166813" y="4953000"/>
          <p14:tracePt t="61571" x="1185863" y="4972050"/>
          <p14:tracePt t="61588" x="1200150" y="4995863"/>
          <p14:tracePt t="61604" x="1209675" y="5005388"/>
          <p14:tracePt t="61621" x="1228725" y="5014913"/>
          <p14:tracePt t="61637" x="1247775" y="5029200"/>
          <p14:tracePt t="61654" x="1262063" y="5033963"/>
          <p14:tracePt t="61671" x="1285875" y="5043488"/>
          <p14:tracePt t="61687" x="1300163" y="5048250"/>
          <p14:tracePt t="61704" x="1309688" y="5048250"/>
          <p14:tracePt t="61721" x="1314450" y="5048250"/>
          <p14:tracePt t="61737" x="1319213" y="5048250"/>
          <p14:tracePt t="61818" x="1323975" y="5048250"/>
          <p14:tracePt t="62156" x="1314450" y="4976813"/>
          <p14:tracePt t="62163" x="1304925" y="4819650"/>
          <p14:tracePt t="62171" x="1295400" y="4676775"/>
          <p14:tracePt t="62187" x="1266825" y="4529138"/>
          <p14:tracePt t="62204" x="1247775" y="4433888"/>
          <p14:tracePt t="62221" x="1238250" y="4381500"/>
          <p14:tracePt t="62237" x="1228725" y="4348163"/>
          <p14:tracePt t="62271" x="1214438" y="4343400"/>
          <p14:tracePt t="62304" x="1147763" y="4457700"/>
          <p14:tracePt t="62321" x="1104900" y="4638675"/>
          <p14:tracePt t="62338" x="1076325" y="4762500"/>
          <p14:tracePt t="62354" x="1062038" y="5010150"/>
          <p14:tracePt t="62371" x="1062038" y="5133975"/>
          <p14:tracePt t="62387" x="1062038" y="5205413"/>
          <p14:tracePt t="62404" x="1062038" y="5238750"/>
          <p14:tracePt t="62421" x="1062038" y="5257800"/>
          <p14:tracePt t="62437" x="1062038" y="5272088"/>
          <p14:tracePt t="62454" x="1066800" y="5291138"/>
          <p14:tracePt t="62471" x="1071563" y="5300663"/>
          <p14:tracePt t="62487" x="1081088" y="5319713"/>
          <p14:tracePt t="62504" x="1085850" y="5324475"/>
          <p14:tracePt t="62521" x="1085850" y="5329238"/>
          <p14:tracePt t="62537" x="1085850" y="5338763"/>
          <p14:tracePt t="62612" x="1085850" y="5343525"/>
          <p14:tracePt t="62619" x="1090613" y="5343525"/>
          <p14:tracePt t="62626" x="1095375" y="5343525"/>
          <p14:tracePt t="62641" x="1100138" y="5343525"/>
          <p14:tracePt t="62654" x="1104900" y="5343525"/>
          <p14:tracePt t="62671" x="1114425" y="5343525"/>
          <p14:tracePt t="62687" x="1123950" y="5343525"/>
          <p14:tracePt t="62704" x="1138238" y="5343525"/>
          <p14:tracePt t="62721" x="1152525" y="5334000"/>
          <p14:tracePt t="62737" x="1200150" y="5310188"/>
          <p14:tracePt t="62754" x="1238250" y="5276850"/>
          <p14:tracePt t="62771" x="1300163" y="5224463"/>
          <p14:tracePt t="62787" x="1409700" y="5119688"/>
          <p14:tracePt t="62804" x="1490663" y="5048250"/>
          <p14:tracePt t="62821" x="1581150" y="4991100"/>
          <p14:tracePt t="62837" x="1671638" y="4933950"/>
          <p14:tracePt t="62854" x="1828800" y="4852988"/>
          <p14:tracePt t="62871" x="1938338" y="4791075"/>
          <p14:tracePt t="62887" x="2052638" y="4686300"/>
          <p14:tracePt t="62904" x="2152650" y="4591050"/>
          <p14:tracePt t="62921" x="2319338" y="4429125"/>
          <p14:tracePt t="62937" x="2428875" y="4281488"/>
          <p14:tracePt t="62954" x="2538413" y="4114800"/>
          <p14:tracePt t="62971" x="2624138" y="3957638"/>
          <p14:tracePt t="62987" x="2657475" y="3852863"/>
          <p14:tracePt t="63004" x="2690813" y="3700463"/>
          <p14:tracePt t="63021" x="2700338" y="3590925"/>
          <p14:tracePt t="63037" x="2700338" y="3514725"/>
          <p14:tracePt t="63054" x="2700338" y="3476625"/>
          <p14:tracePt t="63071" x="2695575" y="3457575"/>
          <p14:tracePt t="63087" x="2695575" y="3433763"/>
          <p14:tracePt t="63104" x="2690813" y="3419475"/>
          <p14:tracePt t="63121" x="2690813" y="3414713"/>
          <p14:tracePt t="63324" x="2690813" y="3371850"/>
          <p14:tracePt t="63331" x="2690813" y="3305175"/>
          <p14:tracePt t="63339" x="2690813" y="3228975"/>
          <p14:tracePt t="63354" x="2690813" y="3038475"/>
          <p14:tracePt t="63371" x="2690813" y="2928938"/>
          <p14:tracePt t="63387" x="2690813" y="2867025"/>
          <p14:tracePt t="63404" x="2690813" y="2838450"/>
          <p14:tracePt t="63421" x="2690813" y="2814638"/>
          <p14:tracePt t="63437" x="2690813" y="2809875"/>
          <p14:tracePt t="63454" x="2690813" y="2795588"/>
          <p14:tracePt t="63471" x="2695575" y="2771775"/>
          <p14:tracePt t="63487" x="2705100" y="2757488"/>
          <p14:tracePt t="63504" x="2709863" y="2747963"/>
          <p14:tracePt t="63521" x="2724150" y="2733675"/>
          <p14:tracePt t="63537" x="2743200" y="2724150"/>
          <p14:tracePt t="63554" x="2757488" y="2719388"/>
          <p14:tracePt t="63571" x="2767013" y="2714625"/>
          <p14:tracePt t="63587" x="2771775" y="2714625"/>
          <p14:tracePt t="63604" x="2776538" y="2714625"/>
          <p14:tracePt t="63640" x="2771775" y="2714625"/>
          <p14:tracePt t="63647" x="2762250" y="2714625"/>
          <p14:tracePt t="63655" x="2747963" y="2719388"/>
          <p14:tracePt t="63671" x="2686050" y="2733675"/>
          <p14:tracePt t="63687" x="2624138" y="2757488"/>
          <p14:tracePt t="63704" x="2538413" y="2771775"/>
          <p14:tracePt t="63721" x="2424113" y="2776538"/>
          <p14:tracePt t="63737" x="2366963" y="2776538"/>
          <p14:tracePt t="63754" x="2319338" y="2767013"/>
          <p14:tracePt t="63771" x="2290763" y="2738438"/>
          <p14:tracePt t="63787" x="2243138" y="2605088"/>
          <p14:tracePt t="63804" x="2228850" y="2524125"/>
          <p14:tracePt t="63821" x="2228850" y="2466975"/>
          <p14:tracePt t="63837" x="2243138" y="2428875"/>
          <p14:tracePt t="63854" x="2286000" y="2376488"/>
          <p14:tracePt t="63871" x="2324100" y="2352675"/>
          <p14:tracePt t="63887" x="2366963" y="2333625"/>
          <p14:tracePt t="63904" x="2428875" y="2324100"/>
          <p14:tracePt t="63921" x="2466975" y="2324100"/>
          <p14:tracePt t="63937" x="2495550" y="2343150"/>
          <p14:tracePt t="63954" x="2519363" y="2357438"/>
          <p14:tracePt t="63971" x="2547938" y="2428875"/>
          <p14:tracePt t="63987" x="2547938" y="2471738"/>
          <p14:tracePt t="64004" x="2547938" y="2514600"/>
          <p14:tracePt t="64021" x="2543175" y="2552700"/>
          <p14:tracePt t="64037" x="2538413" y="2576513"/>
          <p14:tracePt t="64054" x="2538413" y="2586038"/>
          <p14:tracePt t="64071" x="2538413" y="2590800"/>
          <p14:tracePt t="64087" x="2538413" y="2600325"/>
          <p14:tracePt t="65440" x="2538413" y="2605088"/>
          <p14:tracePt t="65448" x="2538413" y="2609850"/>
          <p14:tracePt t="65463" x="2538413" y="2614613"/>
          <p14:tracePt t="65470" x="2538413" y="2619375"/>
          <p14:tracePt t="65488" x="2543175" y="2638425"/>
          <p14:tracePt t="65504" x="2547938" y="2652713"/>
          <p14:tracePt t="65521" x="2557463" y="2671763"/>
          <p14:tracePt t="65554" x="2576513" y="2705100"/>
          <p14:tracePt t="65587" x="2590800" y="2757488"/>
          <p14:tracePt t="65604" x="2595563" y="2771775"/>
          <p14:tracePt t="65621" x="2600325" y="2790825"/>
          <p14:tracePt t="65637" x="2605088" y="2800350"/>
          <p14:tracePt t="65654" x="2619375" y="2819400"/>
          <p14:tracePt t="65671" x="2619375" y="2824163"/>
          <p14:tracePt t="65687" x="2624138" y="2828925"/>
          <p14:tracePt t="65704" x="2633663" y="2838450"/>
          <p14:tracePt t="65721" x="2638425" y="2847975"/>
          <p14:tracePt t="65737" x="2647950" y="2852738"/>
          <p14:tracePt t="65754" x="2652713" y="2857500"/>
          <p14:tracePt t="65801" x="2652713" y="2862263"/>
          <p14:tracePt t="65808" x="2638425" y="2867025"/>
          <p14:tracePt t="65821" x="2628900" y="2871788"/>
          <p14:tracePt t="65837" x="2509838" y="2900363"/>
          <p14:tracePt t="65854" x="2395538" y="2919413"/>
          <p14:tracePt t="65871" x="2271713" y="2933700"/>
          <p14:tracePt t="65887" x="2157413" y="2952750"/>
          <p14:tracePt t="65904" x="2038350" y="2943225"/>
          <p14:tracePt t="65920" x="1995488" y="2928938"/>
          <p14:tracePt t="65937" x="1971675" y="2905125"/>
          <p14:tracePt t="65954" x="1933575" y="2871788"/>
          <p14:tracePt t="65971" x="1924050" y="2852738"/>
          <p14:tracePt t="65987" x="1914525" y="2838450"/>
          <p14:tracePt t="66004" x="1905000" y="2833688"/>
          <p14:tracePt t="66021" x="1905000" y="2824163"/>
          <p14:tracePt t="66037" x="1905000" y="2814638"/>
          <p14:tracePt t="66071" x="1919288" y="2819400"/>
          <p14:tracePt t="66087" x="2000250" y="2890838"/>
          <p14:tracePt t="66104" x="2081213" y="2967038"/>
          <p14:tracePt t="66121" x="2181225" y="3100388"/>
          <p14:tracePt t="66138" x="2295525" y="3414713"/>
          <p14:tracePt t="66154" x="2319338" y="3533775"/>
          <p14:tracePt t="66170" x="2338388" y="3657600"/>
          <p14:tracePt t="66187" x="2343150" y="3790950"/>
          <p14:tracePt t="66204" x="2333625" y="3933825"/>
          <p14:tracePt t="66220" x="2333625" y="3981450"/>
          <p14:tracePt t="66237" x="2333625" y="4014788"/>
          <p14:tracePt t="66254" x="2324100" y="4062413"/>
          <p14:tracePt t="66255" x="2324100" y="4086225"/>
          <p14:tracePt t="66270" x="2324100" y="4133850"/>
          <p14:tracePt t="66287" x="2324100" y="4195763"/>
          <p14:tracePt t="66304" x="2324100" y="4243388"/>
          <p14:tracePt t="66320" x="2324100" y="4281488"/>
          <p14:tracePt t="66337" x="2324100" y="4319588"/>
          <p14:tracePt t="66354" x="2324100" y="4338638"/>
          <p14:tracePt t="66370" x="2324100" y="4352925"/>
          <p14:tracePt t="66387" x="2314575" y="4376738"/>
          <p14:tracePt t="66404" x="2309813" y="4386263"/>
          <p14:tracePt t="66420" x="2300288" y="4400550"/>
          <p14:tracePt t="66437" x="2266950" y="4414838"/>
          <p14:tracePt t="66454" x="2176463" y="4443413"/>
          <p14:tracePt t="66471" x="2114550" y="4457700"/>
          <p14:tracePt t="66487" x="2081213" y="4462463"/>
          <p14:tracePt t="66504" x="2038350" y="4462463"/>
          <p14:tracePt t="66520" x="1976438" y="4462463"/>
          <p14:tracePt t="66537" x="1933575" y="4457700"/>
          <p14:tracePt t="66554" x="1905000" y="4452938"/>
          <p14:tracePt t="66570" x="1885950" y="4443413"/>
          <p14:tracePt t="66587" x="1866900" y="4443413"/>
          <p14:tracePt t="66604" x="1862138" y="4443413"/>
          <p14:tracePt t="66621" x="1857375" y="4443413"/>
          <p14:tracePt t="66637" x="1847850" y="4443413"/>
          <p14:tracePt t="67535" x="1947863" y="4443413"/>
          <p14:tracePt t="67542" x="2138363" y="4462463"/>
          <p14:tracePt t="67554" x="2438400" y="4476750"/>
          <p14:tracePt t="67571" x="3257550" y="4562475"/>
          <p14:tracePt t="67587" x="3743325" y="4586288"/>
          <p14:tracePt t="67605" x="4224338" y="4581525"/>
          <p14:tracePt t="67620" x="4672013" y="4529138"/>
          <p14:tracePt t="67654" x="5710238" y="4376738"/>
          <p14:tracePt t="67688" x="6105525" y="4314825"/>
          <p14:tracePt t="67704" x="6143625" y="4305300"/>
          <p14:tracePt t="67721" x="6157913" y="4300538"/>
          <p14:tracePt t="67737" x="6157913" y="4295775"/>
          <p14:tracePt t="67754" x="6157913" y="4291013"/>
          <p14:tracePt t="67931" x="6191250" y="4281488"/>
          <p14:tracePt t="67939" x="6229350" y="4276725"/>
          <p14:tracePt t="67945" x="6253163" y="4271963"/>
          <p14:tracePt t="67954" x="6272213" y="4271963"/>
          <p14:tracePt t="67970" x="6310313" y="4271963"/>
          <p14:tracePt t="67987" x="6329363" y="4276725"/>
          <p14:tracePt t="68004" x="6343650" y="4295775"/>
          <p14:tracePt t="68020" x="6353175" y="4324350"/>
          <p14:tracePt t="68037" x="6353175" y="4352925"/>
          <p14:tracePt t="68054" x="6348413" y="4376738"/>
          <p14:tracePt t="68072" x="6334125" y="4424363"/>
          <p14:tracePt t="68087" x="6310313" y="4452938"/>
          <p14:tracePt t="68104" x="6286500" y="4486275"/>
          <p14:tracePt t="68120" x="6267450" y="4510088"/>
          <p14:tracePt t="68137" x="6243638" y="4529138"/>
          <p14:tracePt t="68154" x="6229350" y="4548188"/>
          <p14:tracePt t="68170" x="6205538" y="4557713"/>
          <p14:tracePt t="68187" x="6172200" y="4567238"/>
          <p14:tracePt t="68204" x="6134100" y="4576763"/>
          <p14:tracePt t="68220" x="6086475" y="4572000"/>
          <p14:tracePt t="68237" x="6034088" y="4567238"/>
          <p14:tracePt t="68254" x="5972175" y="4543425"/>
          <p14:tracePt t="68270" x="5938838" y="4519613"/>
          <p14:tracePt t="68287" x="5910263" y="4491038"/>
          <p14:tracePt t="68304" x="5881688" y="4467225"/>
          <p14:tracePt t="68320" x="5853113" y="4438650"/>
          <p14:tracePt t="68337" x="5834063" y="4424363"/>
          <p14:tracePt t="68354" x="5819775" y="4414838"/>
          <p14:tracePt t="68371" x="5810250" y="4391025"/>
          <p14:tracePt t="68387" x="5800725" y="4376738"/>
          <p14:tracePt t="68404" x="5800725" y="4367213"/>
          <p14:tracePt t="68420" x="5800725" y="4348163"/>
          <p14:tracePt t="68437" x="5805488" y="4300538"/>
          <p14:tracePt t="68454" x="5829300" y="4276725"/>
          <p14:tracePt t="68470" x="5853113" y="4252913"/>
          <p14:tracePt t="68487" x="5891213" y="4229100"/>
          <p14:tracePt t="68504" x="5972175" y="4200525"/>
          <p14:tracePt t="68520" x="6015038" y="4200525"/>
          <p14:tracePt t="68537" x="6048375" y="4200525"/>
          <p14:tracePt t="68554" x="6081713" y="4210050"/>
          <p14:tracePt t="68570" x="6115050" y="4229100"/>
          <p14:tracePt t="68587" x="6129338" y="4243388"/>
          <p14:tracePt t="68604" x="6148388" y="4262438"/>
          <p14:tracePt t="68621" x="6172200" y="4300538"/>
          <p14:tracePt t="68637" x="6172200" y="4319588"/>
          <p14:tracePt t="68654" x="6176963" y="4343400"/>
          <p14:tracePt t="68670" x="6176963" y="4357688"/>
          <p14:tracePt t="68687" x="6176963" y="4395788"/>
          <p14:tracePt t="68704" x="6162675" y="4424363"/>
          <p14:tracePt t="68720" x="6138863" y="4448175"/>
          <p14:tracePt t="68737" x="6100763" y="4471988"/>
          <p14:tracePt t="68753" x="6000750" y="4500563"/>
          <p14:tracePt t="68770" x="5929313" y="4500563"/>
          <p14:tracePt t="68787" x="5876925" y="4481513"/>
          <p14:tracePt t="68804" x="5838825" y="4452938"/>
          <p14:tracePt t="68820" x="5791200" y="4419600"/>
          <p14:tracePt t="68837" x="5767388" y="4386263"/>
          <p14:tracePt t="68854" x="5753100" y="4348163"/>
          <p14:tracePt t="68871" x="5748338" y="4257675"/>
          <p14:tracePt t="68887" x="5772150" y="4200525"/>
          <p14:tracePt t="68905" x="5795963" y="4162425"/>
          <p14:tracePt t="68920" x="5834063" y="4138613"/>
          <p14:tracePt t="68937" x="5910263" y="4110038"/>
          <p14:tracePt t="68954" x="5962650" y="4110038"/>
          <p14:tracePt t="68970" x="6000750" y="4119563"/>
          <p14:tracePt t="68987" x="6019800" y="4138613"/>
          <p14:tracePt t="69003" x="6043613" y="4176713"/>
          <p14:tracePt t="69020" x="6057900" y="4200525"/>
          <p14:tracePt t="69037" x="6062663" y="4224338"/>
          <p14:tracePt t="69054" x="6067425" y="4233863"/>
          <p14:tracePt t="69070" x="6067425" y="4262438"/>
          <p14:tracePt t="69087" x="6067425" y="4276725"/>
          <p14:tracePt t="69104" x="6067425" y="4286250"/>
          <p14:tracePt t="69120" x="6067425" y="4295775"/>
          <p14:tracePt t="69137" x="6067425" y="4305300"/>
          <p14:tracePt t="69153" x="6067425" y="4310063"/>
          <p14:tracePt t="69194" x="6067425" y="4314825"/>
          <p14:tracePt t="69216" x="6067425" y="4319588"/>
          <p14:tracePt t="69231" x="6067425" y="4324350"/>
          <p14:tracePt t="69238" x="6062663" y="4329113"/>
          <p14:tracePt t="69253" x="6005513" y="4352925"/>
          <p14:tracePt t="69270" x="5876925" y="4386263"/>
          <p14:tracePt t="69287" x="5724525" y="4438650"/>
          <p14:tracePt t="69304" x="5443538" y="4486275"/>
          <p14:tracePt t="69320" x="5295900" y="4510088"/>
          <p14:tracePt t="69337" x="5181600" y="4519613"/>
          <p14:tracePt t="69353" x="5067300" y="4529138"/>
          <p14:tracePt t="69370" x="4933950" y="4529138"/>
          <p14:tracePt t="69387" x="4876800" y="4524375"/>
          <p14:tracePt t="69403" x="4829175" y="4519613"/>
          <p14:tracePt t="69420" x="4786313" y="4505325"/>
          <p14:tracePt t="69437" x="4738688" y="4495800"/>
          <p14:tracePt t="69453" x="4710113" y="4491038"/>
          <p14:tracePt t="69470" x="4676775" y="4481513"/>
          <p14:tracePt t="69487" x="4652963" y="4471988"/>
          <p14:tracePt t="69503" x="4624388" y="4467225"/>
          <p14:tracePt t="69520" x="4619625" y="4462463"/>
          <p14:tracePt t="69537" x="4610100" y="4462463"/>
          <p14:tracePt t="69570" x="4614863" y="4457700"/>
          <p14:tracePt t="69587" x="4638675" y="4443413"/>
          <p14:tracePt t="69603" x="4710113" y="4424363"/>
          <p14:tracePt t="69620" x="4905375" y="4391025"/>
          <p14:tracePt t="69637" x="5053013" y="4362450"/>
          <p14:tracePt t="69654" x="5191125" y="4338638"/>
          <p14:tracePt t="69670" x="5324475" y="4329113"/>
          <p14:tracePt t="69687" x="5514975" y="4310063"/>
          <p14:tracePt t="69704" x="5605463" y="4310063"/>
          <p14:tracePt t="69720" x="5686425" y="4310063"/>
          <p14:tracePt t="69738" x="5805488" y="4324350"/>
          <p14:tracePt t="69754" x="5872163" y="4324350"/>
          <p14:tracePt t="69770" x="5924550" y="4329113"/>
          <p14:tracePt t="69787" x="5967413" y="4333875"/>
          <p14:tracePt t="69804" x="6019800" y="4343400"/>
          <p14:tracePt t="69820" x="6048375" y="4343400"/>
          <p14:tracePt t="69837" x="6076950" y="4343400"/>
          <p14:tracePt t="69854" x="6115050" y="4343400"/>
          <p14:tracePt t="69870" x="6157913" y="4343400"/>
          <p14:tracePt t="69887" x="6186488" y="4343400"/>
          <p14:tracePt t="69904" x="6224588" y="4343400"/>
          <p14:tracePt t="69920" x="6257925" y="4343400"/>
          <p14:tracePt t="69937" x="6300788" y="4343400"/>
          <p14:tracePt t="69954" x="6319838" y="4343400"/>
          <p14:tracePt t="69970" x="6329363" y="4343400"/>
          <p14:tracePt t="69987" x="6338888" y="4343400"/>
          <p14:tracePt t="70003" x="6348413" y="4343400"/>
          <p14:tracePt t="70020" x="6353175" y="4343400"/>
          <p14:tracePt t="70054" x="6357938" y="4343400"/>
          <p14:tracePt t="71200" x="6400800" y="4276725"/>
          <p14:tracePt t="71207" x="6462713" y="4191000"/>
          <p14:tracePt t="71220" x="6543675" y="4095750"/>
          <p14:tracePt t="71237" x="6810375" y="3781425"/>
          <p14:tracePt t="71254" x="7029450" y="3595688"/>
          <p14:tracePt t="71270" x="7219950" y="3462338"/>
          <p14:tracePt t="71303" x="7653338" y="3200400"/>
          <p14:tracePt t="71337" x="7872413" y="3100388"/>
          <p14:tracePt t="71354" x="8015288" y="3052763"/>
          <p14:tracePt t="71370" x="8110538" y="3028950"/>
          <p14:tracePt t="71387" x="8181975" y="3005138"/>
          <p14:tracePt t="71403" x="8258175" y="2990850"/>
          <p14:tracePt t="71420" x="8353425" y="2971800"/>
          <p14:tracePt t="71437" x="8405813" y="2967038"/>
          <p14:tracePt t="71453" x="8453438" y="2967038"/>
          <p14:tracePt t="71470" x="8491538" y="2967038"/>
          <p14:tracePt t="71487" x="8539163" y="2967038"/>
          <p14:tracePt t="71503" x="8572500" y="2967038"/>
          <p14:tracePt t="71520" x="8601075" y="2952750"/>
          <p14:tracePt t="71537" x="8634413" y="2943225"/>
          <p14:tracePt t="71553" x="8658225" y="2938463"/>
          <p14:tracePt t="71570" x="8672513" y="2928938"/>
          <p14:tracePt t="71587" x="8691563" y="2919413"/>
          <p14:tracePt t="71603" x="8701088" y="2909888"/>
          <p14:tracePt t="71912" x="8686800" y="2919413"/>
          <p14:tracePt t="71920" x="8658225" y="2933700"/>
          <p14:tracePt t="71927" x="8620125" y="2947988"/>
          <p14:tracePt t="71937" x="8582025" y="2952750"/>
          <p14:tracePt t="71953" x="8539163" y="2962275"/>
          <p14:tracePt t="71971" x="8505825" y="2962275"/>
          <p14:tracePt t="71987" x="8467725" y="2943225"/>
          <p14:tracePt t="72020" x="8443913" y="2857500"/>
          <p14:tracePt t="72053" x="8477250" y="2624138"/>
          <p14:tracePt t="72071" x="8510588" y="2586038"/>
          <p14:tracePt t="72087" x="8558213" y="2552700"/>
          <p14:tracePt t="72103" x="8653463" y="2538413"/>
          <p14:tracePt t="72120" x="8686800" y="2538413"/>
          <p14:tracePt t="72137" x="8724900" y="2552700"/>
          <p14:tracePt t="72153" x="8758238" y="2576513"/>
          <p14:tracePt t="72170" x="8786813" y="2633663"/>
          <p14:tracePt t="72187" x="8801100" y="2667000"/>
          <p14:tracePt t="72203" x="8801100" y="2705100"/>
          <p14:tracePt t="72220" x="8791575" y="2767013"/>
          <p14:tracePt t="72237" x="8772525" y="2795588"/>
          <p14:tracePt t="72253" x="8767763" y="2819400"/>
          <p14:tracePt t="72270" x="8758238" y="2833688"/>
          <p14:tracePt t="72287" x="8748713" y="2843213"/>
          <p14:tracePt t="72303" x="8748713" y="2847975"/>
          <p14:tracePt t="72320" x="8748713" y="2852738"/>
          <p14:tracePt t="72830" x="8743950" y="2857500"/>
          <p14:tracePt t="72839" x="8743950" y="2862263"/>
          <p14:tracePt t="72911" x="8743950" y="2867025"/>
          <p14:tracePt t="72919" x="8739188" y="2871788"/>
          <p14:tracePt t="72936" x="8734425" y="2881313"/>
          <p14:tracePt t="72953" x="8724900" y="2886075"/>
          <p14:tracePt t="72970" x="8715375" y="2895600"/>
          <p14:tracePt t="72987" x="8710613" y="2900363"/>
          <p14:tracePt t="73003" x="8705850" y="2909888"/>
          <p14:tracePt t="73020" x="8696325" y="2914650"/>
          <p14:tracePt t="73037" x="8686800" y="2924175"/>
          <p14:tracePt t="73053" x="8677275" y="2928938"/>
          <p14:tracePt t="73070" x="8662988" y="2938463"/>
          <p14:tracePt t="73086" x="8639175" y="2952750"/>
          <p14:tracePt t="73103" x="8591550" y="2962275"/>
          <p14:tracePt t="73120" x="8548688" y="2976563"/>
          <p14:tracePt t="73136" x="8486775" y="2990850"/>
          <p14:tracePt t="73153" x="8382000" y="3000375"/>
          <p14:tracePt t="73170" x="8296275" y="3019425"/>
          <p14:tracePt t="73186" x="8239125" y="3019425"/>
          <p14:tracePt t="73203" x="8196263" y="3019425"/>
          <p14:tracePt t="73220" x="8134350" y="3019425"/>
          <p14:tracePt t="73237" x="8091488" y="3019425"/>
          <p14:tracePt t="73253" x="8048625" y="3028950"/>
          <p14:tracePt t="73270" x="8001000" y="3038475"/>
          <p14:tracePt t="73286" x="7924800" y="3043238"/>
          <p14:tracePt t="73303" x="7872413" y="3048000"/>
          <p14:tracePt t="73320" x="7839075" y="3048000"/>
          <p14:tracePt t="73337" x="7791450" y="3052763"/>
          <p14:tracePt t="73353" x="7762875" y="3052763"/>
          <p14:tracePt t="73370" x="7734300" y="3052763"/>
          <p14:tracePt t="73386" x="7696200" y="3052763"/>
          <p14:tracePt t="73403" x="7648575" y="3048000"/>
          <p14:tracePt t="73420" x="7620000" y="3043238"/>
          <p14:tracePt t="73436" x="7591425" y="3033713"/>
          <p14:tracePt t="73453" x="7572375" y="3024188"/>
          <p14:tracePt t="73470" x="7539038" y="3009900"/>
          <p14:tracePt t="73486" x="7515225" y="3000375"/>
          <p14:tracePt t="73503" x="7505700" y="2995613"/>
          <p14:tracePt t="73520" x="7491413" y="2990850"/>
          <p14:tracePt t="73536" x="7481888" y="2990850"/>
          <p14:tracePt t="73553" x="7477125" y="2990850"/>
          <p14:tracePt t="73570" x="7472363" y="2990850"/>
          <p14:tracePt t="73616" x="7477125" y="2986088"/>
          <p14:tracePt t="73624" x="7486650" y="2981325"/>
          <p14:tracePt t="73636" x="7505700" y="2981325"/>
          <p14:tracePt t="73653" x="7639050" y="2967038"/>
          <p14:tracePt t="73670" x="7743825" y="2957513"/>
          <p14:tracePt t="73686" x="7867650" y="2952750"/>
          <p14:tracePt t="73703" x="7981950" y="2943225"/>
          <p14:tracePt t="73720" x="8139113" y="2933700"/>
          <p14:tracePt t="73736" x="8229600" y="2924175"/>
          <p14:tracePt t="73753" x="8301038" y="2924175"/>
          <p14:tracePt t="73770" x="8367713" y="2924175"/>
          <p14:tracePt t="73787" x="8467725" y="2933700"/>
          <p14:tracePt t="73803" x="8515350" y="2933700"/>
          <p14:tracePt t="73820" x="8548688" y="2933700"/>
          <p14:tracePt t="73837" x="8605838" y="2933700"/>
          <p14:tracePt t="73853" x="8634413" y="2933700"/>
          <p14:tracePt t="73870" x="8667750" y="2933700"/>
          <p14:tracePt t="73887" x="8696325" y="2933700"/>
          <p14:tracePt t="73903" x="8739188" y="2928938"/>
          <p14:tracePt t="73920" x="8758238" y="2924175"/>
          <p14:tracePt t="73937" x="8782050" y="2909888"/>
          <p14:tracePt t="73953" x="8796338" y="2905125"/>
          <p14:tracePt t="73970" x="8815388" y="2895600"/>
          <p14:tracePt t="73986" x="8834438" y="2890838"/>
          <p14:tracePt t="74003" x="8839200" y="2890838"/>
          <p14:tracePt t="74020" x="8848725" y="2890838"/>
          <p14:tracePt t="74036" x="8858250" y="2890838"/>
          <p14:tracePt t="74748" x="8701088" y="2895600"/>
          <p14:tracePt t="74756" x="8382000" y="2909888"/>
          <p14:tracePt t="74762" x="8105775" y="2924175"/>
          <p14:tracePt t="74771" x="7858125" y="2924175"/>
          <p14:tracePt t="74786" x="7353300" y="2938463"/>
          <p14:tracePt t="74803" x="6996113" y="2909888"/>
          <p14:tracePt t="74820" x="6734175" y="2867025"/>
          <p14:tracePt t="74853" x="6443663" y="2795588"/>
          <p14:tracePt t="74886" x="6391275" y="2776538"/>
          <p14:tracePt t="74903" x="6372225" y="2771775"/>
          <p14:tracePt t="74920" x="6367463" y="2771775"/>
          <p14:tracePt t="75159" x="6257925" y="2790825"/>
          <p14:tracePt t="75167" x="6105525" y="2824163"/>
          <p14:tracePt t="75174" x="5986463" y="2862263"/>
          <p14:tracePt t="75186" x="5819775" y="2919413"/>
          <p14:tracePt t="75203" x="5414963" y="3057525"/>
          <p14:tracePt t="75220" x="5267325" y="3095625"/>
          <p14:tracePt t="75237" x="5176838" y="3109913"/>
          <p14:tracePt t="75253" x="5124450" y="3109913"/>
          <p14:tracePt t="75270" x="5081588" y="3105150"/>
          <p14:tracePt t="75286" x="5057775" y="3090863"/>
          <p14:tracePt t="75303" x="5048250" y="3076575"/>
          <p14:tracePt t="75320" x="5029200" y="3057525"/>
          <p14:tracePt t="75336" x="4991100" y="3033713"/>
          <p14:tracePt t="75353" x="4967288" y="3024188"/>
          <p14:tracePt t="75370" x="4948238" y="3014663"/>
          <p14:tracePt t="75386" x="4924425" y="3000375"/>
          <p14:tracePt t="75403" x="4914900" y="2990850"/>
          <p14:tracePt t="75420" x="4905375" y="2990850"/>
          <p14:tracePt t="75436" x="4895850" y="2990850"/>
          <p14:tracePt t="75453" x="4876800" y="2990850"/>
          <p14:tracePt t="75470" x="4852988" y="2990850"/>
          <p14:tracePt t="75486" x="4819650" y="2990850"/>
          <p14:tracePt t="75503" x="4786313" y="2990850"/>
          <p14:tracePt t="75520" x="4724400" y="2990850"/>
          <p14:tracePt t="75536" x="4686300" y="2990850"/>
          <p14:tracePt t="75553" x="4638675" y="2990850"/>
          <p14:tracePt t="75570" x="4595813" y="2990850"/>
          <p14:tracePt t="75586" x="4538663" y="2981325"/>
          <p14:tracePt t="75603" x="4505325" y="2967038"/>
          <p14:tracePt t="75620" x="4481513" y="2947988"/>
          <p14:tracePt t="75636" x="4457700" y="2914650"/>
          <p14:tracePt t="75653" x="4448175" y="2871788"/>
          <p14:tracePt t="75670" x="4448175" y="2828925"/>
          <p14:tracePt t="75686" x="4448175" y="2786063"/>
          <p14:tracePt t="75703" x="4467225" y="2728913"/>
          <p14:tracePt t="75720" x="4495800" y="2705100"/>
          <p14:tracePt t="75736" x="4543425" y="2681288"/>
          <p14:tracePt t="75753" x="4624388" y="2667000"/>
          <p14:tracePt t="75754" x="4657725" y="2667000"/>
          <p14:tracePt t="75770" x="4738688" y="2667000"/>
          <p14:tracePt t="75786" x="4795838" y="2690813"/>
          <p14:tracePt t="75803" x="4838700" y="2709863"/>
          <p14:tracePt t="75820" x="4886325" y="2743200"/>
          <p14:tracePt t="75836" x="4910138" y="2781300"/>
          <p14:tracePt t="75853" x="4924425" y="2819400"/>
          <p14:tracePt t="75870" x="4938713" y="2847975"/>
          <p14:tracePt t="75886" x="4948238" y="2881313"/>
          <p14:tracePt t="75903" x="4948238" y="2895600"/>
          <p14:tracePt t="75920" x="4948238" y="2909888"/>
          <p14:tracePt t="75936" x="4943475" y="2933700"/>
          <p14:tracePt t="75953" x="4924425" y="2967038"/>
          <p14:tracePt t="75970" x="4905375" y="2986088"/>
          <p14:tracePt t="75986" x="4895850" y="3000375"/>
          <p14:tracePt t="76003" x="4891088" y="3005138"/>
          <p14:tracePt t="76020" x="4881563" y="3014663"/>
          <p14:tracePt t="76063" x="4876800" y="3014663"/>
          <p14:tracePt t="76438" x="4924425" y="3014663"/>
          <p14:tracePt t="76445" x="4991100" y="3009900"/>
          <p14:tracePt t="76453" x="5062538" y="3000375"/>
          <p14:tracePt t="76470" x="5238750" y="2986088"/>
          <p14:tracePt t="76486" x="5438775" y="2976563"/>
          <p14:tracePt t="76503" x="5705475" y="2967038"/>
          <p14:tracePt t="76536" x="6038850" y="2962275"/>
          <p14:tracePt t="76570" x="6367463" y="2976563"/>
          <p14:tracePt t="76587" x="6515100" y="2995613"/>
          <p14:tracePt t="76603" x="6615113" y="3005138"/>
          <p14:tracePt t="76620" x="6696075" y="3009900"/>
          <p14:tracePt t="76636" x="6772275" y="3009900"/>
          <p14:tracePt t="76653" x="6796088" y="3009900"/>
          <p14:tracePt t="76670" x="6815138" y="3009900"/>
          <p14:tracePt t="76686" x="6829425" y="3009900"/>
          <p14:tracePt t="76703" x="6838950" y="3009900"/>
          <p14:tracePt t="76720" x="6843713" y="3009900"/>
          <p14:tracePt t="76736" x="6848475" y="3009900"/>
          <p14:tracePt t="76753" x="6867525" y="3009900"/>
          <p14:tracePt t="76769" x="6877050" y="3009900"/>
          <p14:tracePt t="76786" x="6886575" y="3009900"/>
          <p14:tracePt t="76803" x="6891338" y="3009900"/>
          <p14:tracePt t="76820" x="6896100" y="3009900"/>
          <p14:tracePt t="77040" x="6905625" y="3009900"/>
          <p14:tracePt t="77047" x="6910388" y="3005138"/>
          <p14:tracePt t="77055" x="6915150" y="3005138"/>
          <p14:tracePt t="77070" x="6929438" y="3000375"/>
          <p14:tracePt t="77086" x="6938963" y="2995613"/>
          <p14:tracePt t="77103" x="6943725" y="2995613"/>
          <p14:tracePt t="77120" x="6948488" y="2995613"/>
          <p14:tracePt t="77158" x="6943725" y="2995613"/>
          <p14:tracePt t="77170" x="6929438" y="2995613"/>
          <p14:tracePt t="77186" x="6867525" y="3028950"/>
          <p14:tracePt t="77203" x="6781800" y="3043238"/>
          <p14:tracePt t="77220" x="6710363" y="3057525"/>
          <p14:tracePt t="77236" x="6638925" y="3071813"/>
          <p14:tracePt t="77253" x="6543675" y="3071813"/>
          <p14:tracePt t="77269" x="6496050" y="3067050"/>
          <p14:tracePt t="77286" x="6448425" y="3052763"/>
          <p14:tracePt t="77303" x="6419850" y="3028950"/>
          <p14:tracePt t="77319" x="6381750" y="2995613"/>
          <p14:tracePt t="77336" x="6367463" y="2962275"/>
          <p14:tracePt t="77353" x="6357938" y="2928938"/>
          <p14:tracePt t="77370" x="6357938" y="2905125"/>
          <p14:tracePt t="77386" x="6372225" y="2867025"/>
          <p14:tracePt t="77403" x="6405563" y="2833688"/>
          <p14:tracePt t="77420" x="6472238" y="2795588"/>
          <p14:tracePt t="77436" x="6600825" y="2757488"/>
          <p14:tracePt t="77453" x="6696075" y="2743200"/>
          <p14:tracePt t="77470" x="6777038" y="2743200"/>
          <p14:tracePt t="77486" x="6843713" y="2743200"/>
          <p14:tracePt t="77503" x="6891338" y="2747963"/>
          <p14:tracePt t="77520" x="6915150" y="2762250"/>
          <p14:tracePt t="77536" x="6924675" y="2771775"/>
          <p14:tracePt t="77553" x="6934200" y="2781300"/>
          <p14:tracePt t="77570" x="6938963" y="2819400"/>
          <p14:tracePt t="77586" x="6938963" y="2862263"/>
          <p14:tracePt t="77603" x="6924675" y="2900363"/>
          <p14:tracePt t="77620" x="6872288" y="2967038"/>
          <p14:tracePt t="77636" x="6834188" y="2995613"/>
          <p14:tracePt t="77653" x="6791325" y="3024188"/>
          <p14:tracePt t="77670" x="6757988" y="3048000"/>
          <p14:tracePt t="77686" x="6738938" y="3057525"/>
          <p14:tracePt t="77703" x="6729413" y="3057525"/>
          <p14:tracePt t="77719" x="6724650" y="3057525"/>
          <p14:tracePt t="78142" x="6781800" y="3048000"/>
          <p14:tracePt t="78149" x="6862763" y="3019425"/>
          <p14:tracePt t="78157" x="6943725" y="3005138"/>
          <p14:tracePt t="78170" x="7010400" y="2986088"/>
          <p14:tracePt t="78186" x="7248525" y="2952750"/>
          <p14:tracePt t="78203" x="7400925" y="2952750"/>
          <p14:tracePt t="78220" x="7539038" y="2952750"/>
          <p14:tracePt t="78253" x="7800975" y="2976563"/>
          <p14:tracePt t="78286" x="7958138" y="2976563"/>
          <p14:tracePt t="78303" x="8015288" y="2976563"/>
          <p14:tracePt t="78319" x="8029575" y="2976563"/>
          <p14:tracePt t="78336" x="8039100" y="2976563"/>
          <p14:tracePt t="78353" x="8048625" y="2976563"/>
          <p14:tracePt t="78546" x="8101013" y="2971800"/>
          <p14:tracePt t="78553" x="8148638" y="2962275"/>
          <p14:tracePt t="78561" x="8205788" y="2952750"/>
          <p14:tracePt t="78569" x="8262938" y="2943225"/>
          <p14:tracePt t="78586" x="8386763" y="2928938"/>
          <p14:tracePt t="78603" x="8477250" y="2928938"/>
          <p14:tracePt t="78621" x="8582025" y="2928938"/>
          <p14:tracePt t="78636" x="8624888" y="2928938"/>
          <p14:tracePt t="78654" x="8648700" y="2928938"/>
          <p14:tracePt t="78671" x="8667750" y="2928938"/>
          <p14:tracePt t="78687" x="8701088" y="2924175"/>
          <p14:tracePt t="78704" x="8724900" y="2919413"/>
          <p14:tracePt t="78720" x="8743950" y="2905125"/>
          <p14:tracePt t="78738" x="8772525" y="2895600"/>
          <p14:tracePt t="78754" x="8801100" y="2890838"/>
          <p14:tracePt t="78770" x="8824913" y="2886075"/>
          <p14:tracePt t="78787" x="8853488" y="2886075"/>
          <p14:tracePt t="78804" x="8877300" y="2871788"/>
          <p14:tracePt t="78820" x="8886825" y="2867025"/>
          <p14:tracePt t="78837" x="8901113" y="2862263"/>
          <p14:tracePt t="78854" x="8920163" y="2852738"/>
          <p14:tracePt t="78870" x="8939213" y="2838450"/>
          <p14:tracePt t="78887" x="8948738" y="2819400"/>
          <p14:tracePt t="78904" x="8967788" y="2809875"/>
          <p14:tracePt t="78921" x="8982075" y="2790825"/>
          <p14:tracePt t="78937" x="8982075" y="2776538"/>
          <p14:tracePt t="78953" x="8982075" y="2762250"/>
          <p14:tracePt t="78970" x="8982075" y="2752725"/>
          <p14:tracePt t="78986" x="8963025" y="2733675"/>
          <p14:tracePt t="79003" x="8953500" y="2714625"/>
          <p14:tracePt t="79019" x="8934450" y="2705100"/>
          <p14:tracePt t="79036" x="8910638" y="2700338"/>
          <p14:tracePt t="79053" x="8877300" y="2695575"/>
          <p14:tracePt t="79069" x="8843963" y="2695575"/>
          <p14:tracePt t="79087" x="8805863" y="2695575"/>
          <p14:tracePt t="79103" x="8767763" y="2700338"/>
          <p14:tracePt t="79119" x="8691563" y="2719388"/>
          <p14:tracePt t="79136" x="8639175" y="2738438"/>
          <p14:tracePt t="79153" x="8601075" y="2757488"/>
          <p14:tracePt t="79169" x="8572500" y="2771775"/>
          <p14:tracePt t="79186" x="8543925" y="2781300"/>
          <p14:tracePt t="79203" x="8529638" y="2790825"/>
          <p14:tracePt t="79219" x="8524875" y="2795588"/>
          <p14:tracePt t="79236" x="8515350" y="2814638"/>
          <p14:tracePt t="79253" x="8505825" y="2847975"/>
          <p14:tracePt t="79269" x="8496300" y="2876550"/>
          <p14:tracePt t="79286" x="8496300" y="2905125"/>
          <p14:tracePt t="79303" x="8501063" y="2938463"/>
          <p14:tracePt t="79319" x="8505825" y="2947988"/>
          <p14:tracePt t="79336" x="8510588" y="2957513"/>
          <p14:tracePt t="79353" x="8524875" y="2962275"/>
          <p14:tracePt t="79369" x="8562975" y="2971800"/>
          <p14:tracePt t="79386" x="8596313" y="2986088"/>
          <p14:tracePt t="79403" x="8624888" y="2986088"/>
          <p14:tracePt t="79420" x="8682038" y="2990850"/>
          <p14:tracePt t="79436" x="8734425" y="2990850"/>
          <p14:tracePt t="79453" x="8782050" y="2990850"/>
          <p14:tracePt t="79470" x="8820150" y="2990850"/>
          <p14:tracePt t="79486" x="8882063" y="2962275"/>
          <p14:tracePt t="79503" x="8920163" y="2952750"/>
          <p14:tracePt t="79519" x="8943975" y="2933700"/>
          <p14:tracePt t="79536" x="8967788" y="2919413"/>
          <p14:tracePt t="79553" x="9001125" y="2886075"/>
          <p14:tracePt t="79569" x="9010650" y="2867025"/>
          <p14:tracePt t="79586" x="9024938" y="2843213"/>
          <p14:tracePt t="79603" x="9029700" y="2814638"/>
          <p14:tracePt t="79619" x="9029700" y="2767013"/>
          <p14:tracePt t="79636" x="9005888" y="2733675"/>
          <p14:tracePt t="79653" x="8982075" y="2700338"/>
          <p14:tracePt t="79670" x="8905875" y="2657475"/>
          <p14:tracePt t="79686" x="8843963" y="2647950"/>
          <p14:tracePt t="79703" x="8796338" y="2652713"/>
          <p14:tracePt t="79720" x="8748713" y="2671763"/>
          <p14:tracePt t="79736" x="8686800" y="2709863"/>
          <p14:tracePt t="79753" x="8653463" y="2738438"/>
          <p14:tracePt t="79770" x="8624888" y="2767013"/>
          <p14:tracePt t="79786" x="8591550" y="2805113"/>
          <p14:tracePt t="79803" x="8543925" y="2886075"/>
          <p14:tracePt t="79819" x="8524875" y="2933700"/>
          <p14:tracePt t="79836" x="8510588" y="2962275"/>
          <p14:tracePt t="79853" x="8510588" y="2976563"/>
          <p14:tracePt t="79869" x="8510588" y="2986088"/>
          <p14:tracePt t="79886" x="8510588" y="2995613"/>
          <p14:tracePt t="79903" x="8515350" y="2995613"/>
          <p14:tracePt t="79920" x="8534400" y="3005138"/>
          <p14:tracePt t="79936" x="8548688" y="3005138"/>
          <p14:tracePt t="79953" x="8567738" y="3005138"/>
          <p14:tracePt t="79969" x="8591550" y="3005138"/>
          <p14:tracePt t="79986" x="8610600" y="3005138"/>
          <p14:tracePt t="80003" x="8620125" y="3005138"/>
          <p14:tracePt t="80020" x="8624888" y="3005138"/>
          <p14:tracePt t="80036" x="8629650" y="3005138"/>
          <p14:tracePt t="80053" x="8634413" y="3005138"/>
          <p14:tracePt t="80074" x="8639175" y="3005138"/>
          <p14:tracePt t="80338" x="8596313" y="3005138"/>
          <p14:tracePt t="80346" x="8520113" y="3005138"/>
          <p14:tracePt t="80353" x="8429625" y="2995613"/>
          <p14:tracePt t="80369" x="8262938" y="2990850"/>
          <p14:tracePt t="80386" x="8062913" y="2971800"/>
          <p14:tracePt t="80403" x="7843838" y="2962275"/>
          <p14:tracePt t="80419" x="7572375" y="2924175"/>
          <p14:tracePt t="80436" x="7415213" y="2900363"/>
          <p14:tracePt t="80453" x="7286625" y="2871788"/>
          <p14:tracePt t="80469" x="7191375" y="2843213"/>
          <p14:tracePt t="80486" x="7081838" y="2814638"/>
          <p14:tracePt t="80504" x="7000875" y="2795588"/>
          <p14:tracePt t="80520" x="6934200" y="2776538"/>
          <p14:tracePt t="80538" x="6848475" y="2747963"/>
          <p14:tracePt t="80554" x="6800850" y="2738438"/>
          <p14:tracePt t="80570" x="6757988" y="2728913"/>
          <p14:tracePt t="80586" x="6719888" y="2719388"/>
          <p14:tracePt t="80603" x="6667500" y="2700338"/>
          <p14:tracePt t="80620" x="6624638" y="2686050"/>
          <p14:tracePt t="80636" x="6572250" y="2671763"/>
          <p14:tracePt t="80653" x="6519863" y="2667000"/>
          <p14:tracePt t="80669" x="6453188" y="2652713"/>
          <p14:tracePt t="80687" x="6410325" y="2643188"/>
          <p14:tracePt t="80703" x="6367463" y="2643188"/>
          <p14:tracePt t="80719" x="6329363" y="2643188"/>
          <p14:tracePt t="80736" x="6281738" y="2643188"/>
          <p14:tracePt t="80753" x="6262688" y="2643188"/>
          <p14:tracePt t="80769" x="6248400" y="2643188"/>
          <p14:tracePt t="80787" x="6238875" y="2643188"/>
          <p14:tracePt t="80803" x="6234113" y="2643188"/>
          <p14:tracePt t="80836" x="6234113" y="2633663"/>
          <p14:tracePt t="80853" x="6248400" y="2614613"/>
          <p14:tracePt t="80869" x="6305550" y="2590800"/>
          <p14:tracePt t="80886" x="6400800" y="2557463"/>
          <p14:tracePt t="80903" x="6524625" y="2533650"/>
          <p14:tracePt t="80919" x="6686550" y="2524125"/>
          <p14:tracePt t="80936" x="6800850" y="2514600"/>
          <p14:tracePt t="80953" x="6900863" y="2500313"/>
          <p14:tracePt t="80970" x="6996113" y="2490788"/>
          <p14:tracePt t="80986" x="7091363" y="2486025"/>
          <p14:tracePt t="81003" x="7148513" y="2486025"/>
          <p14:tracePt t="81019" x="7205663" y="2486025"/>
          <p14:tracePt t="81036" x="7300913" y="2476500"/>
          <p14:tracePt t="81053" x="7353300" y="2471738"/>
          <p14:tracePt t="81069" x="7400925" y="2462213"/>
          <p14:tracePt t="81086" x="7439025" y="2457450"/>
          <p14:tracePt t="81103" x="7472363" y="2447925"/>
          <p14:tracePt t="81119" x="7496175" y="2433638"/>
          <p14:tracePt t="81136" x="7505700" y="2433638"/>
          <p14:tracePt t="81153" x="7515225" y="2433638"/>
          <p14:tracePt t="81169" x="7524750" y="2433638"/>
          <p14:tracePt t="81186" x="7529513" y="2433638"/>
          <p14:tracePt t="81203" x="7534275" y="2433638"/>
          <p14:tracePt t="81528" x="7491413" y="2452688"/>
          <p14:tracePt t="81536" x="7434263" y="2466975"/>
          <p14:tracePt t="81544" x="7362825" y="2495550"/>
          <p14:tracePt t="81553" x="7315200" y="2509838"/>
          <p14:tracePt t="81569" x="7219950" y="2533650"/>
          <p14:tracePt t="81586" x="7158038" y="2547938"/>
          <p14:tracePt t="81603" x="7091363" y="2557463"/>
          <p14:tracePt t="81619" x="7053263" y="2566988"/>
          <p14:tracePt t="81636" x="7015163" y="2566988"/>
          <p14:tracePt t="81653" x="6958013" y="2571750"/>
          <p14:tracePt t="81669" x="6862763" y="2571750"/>
          <p14:tracePt t="81686" x="6805613" y="2571750"/>
          <p14:tracePt t="81703" x="6753225" y="2576513"/>
          <p14:tracePt t="81719" x="6686550" y="2576513"/>
          <p14:tracePt t="81736" x="6638925" y="2586038"/>
          <p14:tracePt t="81753" x="6586538" y="2586038"/>
          <p14:tracePt t="81769" x="6543675" y="2586038"/>
          <p14:tracePt t="81786" x="6481763" y="2586038"/>
          <p14:tracePt t="81803" x="6462713" y="2586038"/>
          <p14:tracePt t="81819" x="6448425" y="2586038"/>
          <p14:tracePt t="81836" x="6438900" y="2586038"/>
          <p14:tracePt t="81853" x="6429375" y="2586038"/>
          <p14:tracePt t="81897" x="6438900" y="2586038"/>
          <p14:tracePt t="81904" x="6462713" y="2581275"/>
          <p14:tracePt t="81919" x="6534150" y="2576513"/>
          <p14:tracePt t="81936" x="6672263" y="2557463"/>
          <p14:tracePt t="81953" x="6824663" y="2557463"/>
          <p14:tracePt t="81970" x="7029450" y="2547938"/>
          <p14:tracePt t="81986" x="7138988" y="2543175"/>
          <p14:tracePt t="82003" x="7224713" y="2528888"/>
          <p14:tracePt t="82019" x="7277100" y="2519363"/>
          <p14:tracePt t="82036" x="7310438" y="2514600"/>
          <p14:tracePt t="82053" x="7319963" y="2514600"/>
          <p14:tracePt t="82069" x="7324725" y="2514600"/>
          <p14:tracePt t="82086" x="7334250" y="2514600"/>
          <p14:tracePt t="82103" x="7339013" y="2514600"/>
          <p14:tracePt t="82119" x="7348538" y="2514600"/>
          <p14:tracePt t="82136" x="7362825" y="2519363"/>
          <p14:tracePt t="82153" x="7443788" y="2547938"/>
          <p14:tracePt t="82169" x="7519988" y="2576513"/>
          <p14:tracePt t="82186" x="7615238" y="2624138"/>
          <p14:tracePt t="82203" x="7696200" y="2671763"/>
          <p14:tracePt t="82219" x="7800975" y="2733675"/>
          <p14:tracePt t="82236" x="7853363" y="2771775"/>
          <p14:tracePt t="82253" x="7891463" y="2795588"/>
          <p14:tracePt t="82269" x="7915275" y="2814638"/>
          <p14:tracePt t="82286" x="7943850" y="2833688"/>
          <p14:tracePt t="82302" x="7958138" y="2838450"/>
          <p14:tracePt t="82319" x="7962900" y="2843213"/>
          <p14:tracePt t="82336" x="7981950" y="2852738"/>
          <p14:tracePt t="82353" x="7991475" y="2857500"/>
          <p14:tracePt t="82369" x="8005763" y="2871788"/>
          <p14:tracePt t="82386" x="8020050" y="2871788"/>
          <p14:tracePt t="82403" x="8039100" y="2876550"/>
          <p14:tracePt t="82419" x="8043863" y="2876550"/>
          <p14:tracePt t="82436" x="8053388" y="2876550"/>
          <p14:tracePt t="82498" x="8048625" y="2876550"/>
          <p14:tracePt t="82506" x="8043863" y="2881313"/>
          <p14:tracePt t="82519" x="8034338" y="2881313"/>
          <p14:tracePt t="82536" x="7948613" y="2900363"/>
          <p14:tracePt t="82552" x="7862888" y="2924175"/>
          <p14:tracePt t="82569" x="7767638" y="2957513"/>
          <p14:tracePt t="82586" x="7672388" y="3000375"/>
          <p14:tracePt t="82602" x="7629525" y="3024188"/>
          <p14:tracePt t="82619" x="7581900" y="3048000"/>
          <p14:tracePt t="82636" x="7529513" y="3076575"/>
          <p14:tracePt t="82652" x="7448550" y="3095625"/>
          <p14:tracePt t="82669" x="7405688" y="3100388"/>
          <p14:tracePt t="82686" x="7358063" y="3100388"/>
          <p14:tracePt t="82702" x="7319963" y="3095625"/>
          <p14:tracePt t="82719" x="7272338" y="3076575"/>
          <p14:tracePt t="82736" x="7248525" y="3057525"/>
          <p14:tracePt t="82753" x="7224713" y="3048000"/>
          <p14:tracePt t="82769" x="7205663" y="3028950"/>
          <p14:tracePt t="82786" x="7181850" y="3000375"/>
          <p14:tracePt t="82803" x="7167563" y="2990850"/>
          <p14:tracePt t="82819" x="7158038" y="2986088"/>
          <p14:tracePt t="82836" x="7148513" y="2976563"/>
          <p14:tracePt t="82853" x="7143750" y="2971800"/>
          <p14:tracePt t="82869" x="7138988" y="2962275"/>
          <p14:tracePt t="82886" x="7129463" y="2957513"/>
          <p14:tracePt t="82903" x="7119938" y="2947988"/>
          <p14:tracePt t="82919" x="7105650" y="2943225"/>
          <p14:tracePt t="82936" x="7100888" y="2943225"/>
          <p14:tracePt t="82952" x="7091363" y="2943225"/>
          <p14:tracePt t="82969" x="7086600" y="2943225"/>
          <p14:tracePt t="83211" x="7086600" y="2938463"/>
          <p14:tracePt t="83233" x="7081838" y="2938463"/>
          <p14:tracePt t="83277" x="7077075" y="2938463"/>
          <p14:tracePt t="83292" x="7077075" y="2933700"/>
          <p14:tracePt t="83747" x="6996113" y="2943225"/>
          <p14:tracePt t="83755" x="6891338" y="2962275"/>
          <p14:tracePt t="83762" x="6791325" y="2971800"/>
          <p14:tracePt t="83770" x="6691313" y="2981325"/>
          <p14:tracePt t="83786" x="6457950" y="3000375"/>
          <p14:tracePt t="83802" x="6291263" y="2995613"/>
          <p14:tracePt t="83836" x="6005513" y="2952750"/>
          <p14:tracePt t="83869" x="5848350" y="2924175"/>
          <p14:tracePt t="83886" x="5800725" y="2919413"/>
          <p14:tracePt t="83902" x="5753100" y="2905125"/>
          <p14:tracePt t="83919" x="5715000" y="2900363"/>
          <p14:tracePt t="83936" x="5691188" y="2890838"/>
          <p14:tracePt t="83952" x="5657850" y="2876550"/>
          <p14:tracePt t="83969" x="5648325" y="2871788"/>
          <p14:tracePt t="83986" x="5634038" y="2867025"/>
          <p14:tracePt t="84002" x="5619750" y="2857500"/>
          <p14:tracePt t="84019" x="5586413" y="2838450"/>
          <p14:tracePt t="84036" x="5534025" y="2819400"/>
          <p14:tracePt t="84052" x="5457825" y="2800350"/>
          <p14:tracePt t="84069" x="5386388" y="2786063"/>
          <p14:tracePt t="84086" x="5248275" y="2767013"/>
          <p14:tracePt t="84102" x="5157788" y="2762250"/>
          <p14:tracePt t="84119" x="5053013" y="2762250"/>
          <p14:tracePt t="84136" x="4938713" y="2762250"/>
          <p14:tracePt t="84152" x="4881563" y="2762250"/>
          <p14:tracePt t="84169" x="4829175" y="2767013"/>
          <p14:tracePt t="84186" x="4781550" y="2776538"/>
          <p14:tracePt t="84202" x="4700588" y="2795588"/>
          <p14:tracePt t="84219" x="4648200" y="2814638"/>
          <p14:tracePt t="84236" x="4600575" y="2819400"/>
          <p14:tracePt t="84252" x="4562475" y="2833688"/>
          <p14:tracePt t="84253" x="4543425" y="2833688"/>
          <p14:tracePt t="84269" x="4514850" y="2843213"/>
          <p14:tracePt t="84286" x="4500563" y="2847975"/>
          <p14:tracePt t="84302" x="4491038" y="2852738"/>
          <p14:tracePt t="84319" x="4486275" y="2852738"/>
          <p14:tracePt t="84336" x="4481513" y="2862263"/>
          <p14:tracePt t="84352" x="4481513" y="2871788"/>
          <p14:tracePt t="84369" x="4500563" y="2886075"/>
          <p14:tracePt t="84386" x="4562475" y="2928938"/>
          <p14:tracePt t="84402" x="4648200" y="2967038"/>
          <p14:tracePt t="84419" x="4733925" y="2990850"/>
          <p14:tracePt t="84436" x="4838700" y="3014663"/>
          <p14:tracePt t="84452" x="5019675" y="3033713"/>
          <p14:tracePt t="84469" x="5153025" y="3033713"/>
          <p14:tracePt t="84486" x="5243513" y="3033713"/>
          <p14:tracePt t="84502" x="5324475" y="3024188"/>
          <p14:tracePt t="84519" x="5424488" y="2995613"/>
          <p14:tracePt t="84536" x="5472113" y="2981325"/>
          <p14:tracePt t="84552" x="5486400" y="2971800"/>
          <p14:tracePt t="84569" x="5500688" y="2962275"/>
          <p14:tracePt t="84586" x="5510213" y="2962275"/>
          <p14:tracePt t="84602" x="5514975" y="2962275"/>
          <p14:tracePt t="84665" x="5519738" y="2962275"/>
          <p14:tracePt t="84702" x="5524500" y="2962275"/>
          <p14:tracePt t="84709" x="5529263" y="2962275"/>
          <p14:tracePt t="84719" x="5534025" y="2962275"/>
          <p14:tracePt t="84736" x="5562600" y="2962275"/>
          <p14:tracePt t="84752" x="5624513" y="2962275"/>
          <p14:tracePt t="84754" x="5667375" y="2971800"/>
          <p14:tracePt t="84769" x="5815013" y="2971800"/>
          <p14:tracePt t="84786" x="6000750" y="2981325"/>
          <p14:tracePt t="84802" x="6191250" y="2981325"/>
          <p14:tracePt t="84819" x="6543675" y="2981325"/>
          <p14:tracePt t="84836" x="6729413" y="2976563"/>
          <p14:tracePt t="84852" x="6919913" y="2976563"/>
          <p14:tracePt t="84869" x="7077075" y="2976563"/>
          <p14:tracePt t="84886" x="7219950" y="2976563"/>
          <p14:tracePt t="84902" x="7281863" y="2976563"/>
          <p14:tracePt t="84919" x="7305675" y="2976563"/>
          <p14:tracePt t="84936" x="7319963" y="2976563"/>
          <p14:tracePt t="84952" x="7329488" y="2976563"/>
          <p14:tracePt t="85158" x="7396163" y="2971800"/>
          <p14:tracePt t="85165" x="7486650" y="2971800"/>
          <p14:tracePt t="85172" x="7572375" y="2971800"/>
          <p14:tracePt t="85186" x="7639050" y="2971800"/>
          <p14:tracePt t="85202" x="7872413" y="2971800"/>
          <p14:tracePt t="85219" x="8005763" y="2971800"/>
          <p14:tracePt t="85236" x="8110538" y="2971800"/>
          <p14:tracePt t="85252" x="8215313" y="2971800"/>
          <p14:tracePt t="85269" x="8267700" y="2971800"/>
          <p14:tracePt t="85286" x="8315325" y="2986088"/>
          <p14:tracePt t="85302" x="8367713" y="2990850"/>
          <p14:tracePt t="85319" x="8429625" y="2990850"/>
          <p14:tracePt t="85336" x="8477250" y="2990850"/>
          <p14:tracePt t="85352" x="8529638" y="2990850"/>
          <p14:tracePt t="85369" x="8562975" y="2986088"/>
          <p14:tracePt t="85386" x="8624888" y="2971800"/>
          <p14:tracePt t="85402" x="8648700" y="2967038"/>
          <p14:tracePt t="85419" x="8662988" y="2957513"/>
          <p14:tracePt t="85435" x="8677275" y="2952750"/>
          <p14:tracePt t="85452" x="8705850" y="2938463"/>
          <p14:tracePt t="85469" x="8729663" y="2933700"/>
          <p14:tracePt t="85486" x="8743950" y="2924175"/>
          <p14:tracePt t="85502" x="8767763" y="2919413"/>
          <p14:tracePt t="85519" x="8777288" y="2914650"/>
          <p14:tracePt t="85536" x="8782050" y="2914650"/>
          <p14:tracePt t="85576" x="8777288" y="2919413"/>
          <p14:tracePt t="85586" x="8767763" y="2924175"/>
          <p14:tracePt t="85602" x="8729663" y="2943225"/>
          <p14:tracePt t="85619" x="8672513" y="2971800"/>
          <p14:tracePt t="85636" x="8529638" y="3009900"/>
          <p14:tracePt t="85652" x="8458200" y="3024188"/>
          <p14:tracePt t="85669" x="8396288" y="3024188"/>
          <p14:tracePt t="85686" x="8362950" y="3005138"/>
          <p14:tracePt t="85702" x="8324850" y="2962275"/>
          <p14:tracePt t="85719" x="8305800" y="2909888"/>
          <p14:tracePt t="85735" x="8305800" y="2871788"/>
          <p14:tracePt t="85752" x="8310563" y="2824163"/>
          <p14:tracePt t="85769" x="8329613" y="2805113"/>
          <p14:tracePt t="85786" x="8358188" y="2790825"/>
          <p14:tracePt t="85802" x="8386763" y="2781300"/>
          <p14:tracePt t="85819" x="8429625" y="2771775"/>
          <p14:tracePt t="85836" x="8448675" y="2776538"/>
          <p14:tracePt t="85852" x="8458200" y="2781300"/>
          <p14:tracePt t="85869" x="8467725" y="2786063"/>
          <p14:tracePt t="85886" x="8477250" y="2805113"/>
          <p14:tracePt t="85902" x="8477250" y="2819400"/>
          <p14:tracePt t="85919" x="8477250" y="2838450"/>
          <p14:tracePt t="85936" x="8453438" y="2886075"/>
          <p14:tracePt t="85952" x="8420100" y="2919413"/>
          <p14:tracePt t="85969" x="8377238" y="2957513"/>
          <p14:tracePt t="85986" x="8339138" y="2976563"/>
          <p14:tracePt t="86002" x="8310563" y="2986088"/>
          <p14:tracePt t="86019" x="8301038" y="2990850"/>
          <p14:tracePt t="86035" x="8291513" y="2990850"/>
          <p14:tracePt t="86052" x="8286750" y="2990850"/>
          <p14:tracePt t="86069" x="8281988" y="2990850"/>
          <p14:tracePt t="86847" x="8229600" y="2990850"/>
          <p14:tracePt t="86855" x="8162925" y="3000375"/>
          <p14:tracePt t="86862" x="8091488" y="3009900"/>
          <p14:tracePt t="86870" x="8039100" y="3009900"/>
          <p14:tracePt t="86886" x="7924800" y="3024188"/>
          <p14:tracePt t="86902" x="7820025" y="3033713"/>
          <p14:tracePt t="86935" x="7696200" y="3052763"/>
          <p14:tracePt t="86969" x="7639050" y="3067050"/>
          <p14:tracePt t="86985" x="7620000" y="3067050"/>
          <p14:tracePt t="87002" x="7586663" y="3067050"/>
          <p14:tracePt t="87019" x="7562850" y="3067050"/>
          <p14:tracePt t="87035" x="7543800" y="3067050"/>
          <p14:tracePt t="87052" x="7496175" y="3067050"/>
          <p14:tracePt t="87069" x="7467600" y="3067050"/>
          <p14:tracePt t="87085" x="7439025" y="3067050"/>
          <p14:tracePt t="87102" x="7405688" y="3067050"/>
          <p14:tracePt t="87119" x="7372350" y="3057525"/>
          <p14:tracePt t="87135" x="7334250" y="3048000"/>
          <p14:tracePt t="87152" x="7305675" y="3043238"/>
          <p14:tracePt t="87169" x="7277100" y="3033713"/>
          <p14:tracePt t="87185" x="7229475" y="3024188"/>
          <p14:tracePt t="87202" x="7205663" y="3009900"/>
          <p14:tracePt t="87219" x="7186613" y="3009900"/>
          <p14:tracePt t="87235" x="7177088" y="3009900"/>
          <p14:tracePt t="87252" x="7172325" y="3009900"/>
          <p14:tracePt t="87552" x="7148513" y="3009900"/>
          <p14:tracePt t="87560" x="7105650" y="3009900"/>
          <p14:tracePt t="87569" x="7072313" y="3009900"/>
          <p14:tracePt t="87585" x="7005638" y="3009900"/>
          <p14:tracePt t="87602" x="6934200" y="3005138"/>
          <p14:tracePt t="87619" x="6843713" y="2990850"/>
          <p14:tracePt t="87635" x="6810375" y="2986088"/>
          <p14:tracePt t="87652" x="6772275" y="2971800"/>
          <p14:tracePt t="87669" x="6738938" y="2967038"/>
          <p14:tracePt t="87685" x="6705600" y="2962275"/>
          <p14:tracePt t="87702" x="6696075" y="2962275"/>
          <p14:tracePt t="87719" x="6686550" y="2962275"/>
          <p14:tracePt t="87735" x="6677025" y="2962275"/>
          <p14:tracePt t="87795" x="6681788" y="2962275"/>
          <p14:tracePt t="87802" x="6691313" y="2962275"/>
          <p14:tracePt t="87809" x="6700838" y="2952750"/>
          <p14:tracePt t="87819" x="6729413" y="2947988"/>
          <p14:tracePt t="87835" x="6819900" y="2938463"/>
          <p14:tracePt t="87852" x="6934200" y="2933700"/>
          <p14:tracePt t="87869" x="7072313" y="2914650"/>
          <p14:tracePt t="87885" x="7124700" y="2905125"/>
          <p14:tracePt t="87902" x="7158038" y="2905125"/>
          <p14:tracePt t="87919" x="7181850" y="2905125"/>
          <p14:tracePt t="87935" x="7191375" y="2905125"/>
          <p14:tracePt t="87952" x="7200900" y="2905125"/>
          <p14:tracePt t="87969" x="7205663" y="2905125"/>
          <p14:tracePt t="88030" x="7196138" y="2905125"/>
          <p14:tracePt t="88037" x="7167563" y="2905125"/>
          <p14:tracePt t="88044" x="7129463" y="2905125"/>
          <p14:tracePt t="88052" x="7072313" y="2905125"/>
          <p14:tracePt t="88069" x="6924675" y="2914650"/>
          <p14:tracePt t="88086" x="6791325" y="2924175"/>
          <p14:tracePt t="88102" x="6610350" y="2933700"/>
          <p14:tracePt t="88119" x="6410325" y="2952750"/>
          <p14:tracePt t="88135" x="6315075" y="2967038"/>
          <p14:tracePt t="88152" x="6243638" y="2967038"/>
          <p14:tracePt t="88169" x="6186488" y="2967038"/>
          <p14:tracePt t="88185" x="6162675" y="2967038"/>
          <p14:tracePt t="88202" x="6153150" y="2967038"/>
          <p14:tracePt t="88219" x="6143625" y="2967038"/>
          <p14:tracePt t="88287" x="6148388" y="2967038"/>
          <p14:tracePt t="88294" x="6153150" y="2967038"/>
          <p14:tracePt t="88302" x="6157913" y="2967038"/>
          <p14:tracePt t="88319" x="6176963" y="2962275"/>
          <p14:tracePt t="88336" x="6200775" y="2957513"/>
          <p14:tracePt t="88352" x="6224588" y="2947988"/>
          <p14:tracePt t="88369" x="6248400" y="2947988"/>
          <p14:tracePt t="88385" x="6253163" y="2947988"/>
          <p14:tracePt t="88402" x="6262688" y="2947988"/>
          <p14:tracePt t="88419" x="6267450" y="2947988"/>
          <p14:tracePt t="88452" x="6272213" y="2947988"/>
          <p14:tracePt t="88478" x="6276975" y="2947988"/>
          <p14:tracePt t="88486" x="6281738" y="2947988"/>
          <p14:tracePt t="88889" x="6229350" y="2995613"/>
          <p14:tracePt t="88897" x="6124575" y="3062288"/>
          <p14:tracePt t="88905" x="5991225" y="3138488"/>
          <p14:tracePt t="88919" x="5657850" y="3319463"/>
          <p14:tracePt t="88936" x="5186363" y="3529013"/>
          <p14:tracePt t="88953" x="4700588" y="3800475"/>
          <p14:tracePt t="88970" x="4024313" y="4148138"/>
          <p14:tracePt t="89002" x="3352800" y="4486275"/>
          <p14:tracePt t="89036" x="2914650" y="4695825"/>
          <p14:tracePt t="89052" x="2828925" y="4724400"/>
          <p14:tracePt t="89069" x="2776538" y="4729163"/>
          <p14:tracePt t="89085" x="2743200" y="4729163"/>
          <p14:tracePt t="89102" x="2714625" y="4729163"/>
          <p14:tracePt t="89119" x="2709863" y="4729163"/>
          <p14:tracePt t="89352" x="2667000" y="4752975"/>
          <p14:tracePt t="89360" x="2595563" y="4786313"/>
          <p14:tracePt t="89369" x="2524125" y="4824413"/>
          <p14:tracePt t="89385" x="2400300" y="4891088"/>
          <p14:tracePt t="89402" x="2300288" y="4957763"/>
          <p14:tracePt t="89419" x="2214563" y="5014913"/>
          <p14:tracePt t="89435" x="2176463" y="5048250"/>
          <p14:tracePt t="89452" x="2138363" y="5072063"/>
          <p14:tracePt t="89469" x="2109788" y="5091113"/>
          <p14:tracePt t="89485" x="2057400" y="5114925"/>
          <p14:tracePt t="89502" x="2024063" y="5129213"/>
          <p14:tracePt t="89519" x="1976438" y="5153025"/>
          <p14:tracePt t="89535" x="1928813" y="5176838"/>
          <p14:tracePt t="89552" x="1900238" y="5191125"/>
          <p14:tracePt t="89569" x="1876425" y="5195888"/>
          <p14:tracePt t="89585" x="1862138" y="5195888"/>
          <p14:tracePt t="89602" x="1843088" y="5195888"/>
          <p14:tracePt t="89619" x="1828800" y="5195888"/>
          <p14:tracePt t="89635" x="1814513" y="5200650"/>
          <p14:tracePt t="89652" x="1790700" y="5205413"/>
          <p14:tracePt t="89669" x="1757363" y="5214938"/>
          <p14:tracePt t="89685" x="1733550" y="5219700"/>
          <p14:tracePt t="89702" x="1714500" y="5219700"/>
          <p14:tracePt t="89719" x="1666875" y="5224463"/>
          <p14:tracePt t="89735" x="1638300" y="5224463"/>
          <p14:tracePt t="89752" x="1604963" y="5229225"/>
          <p14:tracePt t="89769" x="1576388" y="5229225"/>
          <p14:tracePt t="89785" x="1533525" y="5229225"/>
          <p14:tracePt t="89802" x="1514475" y="5229225"/>
          <p14:tracePt t="89819" x="1504950" y="5229225"/>
          <p14:tracePt t="89835" x="1500188" y="5229225"/>
          <p14:tracePt t="89852" x="1495425" y="5229225"/>
          <p14:tracePt t="90132" x="1490663" y="5229225"/>
          <p14:tracePt t="90139" x="1485900" y="5229225"/>
          <p14:tracePt t="90152" x="1476375" y="5224463"/>
          <p14:tracePt t="90185" x="1457325" y="5214938"/>
          <p14:tracePt t="90202" x="1452563" y="5214938"/>
          <p14:tracePt t="90235" x="1438275" y="5214938"/>
          <p14:tracePt t="90269" x="1433513" y="5214938"/>
          <p14:tracePt t="90285" x="1428750" y="5214938"/>
          <p14:tracePt t="90307" x="1423988" y="5214938"/>
          <p14:tracePt t="90329" x="1419225" y="5214938"/>
          <p14:tracePt t="90389" x="1414463" y="5214938"/>
          <p14:tracePt t="90411" x="1409700" y="5214938"/>
          <p14:tracePt t="90711" x="1409700" y="5210175"/>
          <p14:tracePt t="90726" x="1409700" y="5205413"/>
          <p14:tracePt t="90733" x="1404938" y="5200650"/>
          <p14:tracePt t="90748" x="1404938" y="5195888"/>
          <p14:tracePt t="90756" x="1404938" y="5191125"/>
          <p14:tracePt t="95436" x="1428750" y="5181600"/>
          <p14:tracePt t="95443" x="1481138" y="5148263"/>
          <p14:tracePt t="95451" x="1528763" y="5114925"/>
          <p14:tracePt t="95468" x="1643063" y="5043488"/>
          <p14:tracePt t="95485" x="1762125" y="4967288"/>
          <p14:tracePt t="95502" x="1909763" y="4876800"/>
          <p14:tracePt t="95518" x="2028825" y="4824413"/>
          <p14:tracePt t="95552" x="2224088" y="4762500"/>
          <p14:tracePt t="95585" x="2371725" y="4733925"/>
          <p14:tracePt t="95602" x="2424113" y="4724400"/>
          <p14:tracePt t="95618" x="2552700" y="4705350"/>
          <p14:tracePt t="95635" x="2657475" y="4686300"/>
          <p14:tracePt t="95652" x="2762250" y="4652963"/>
          <p14:tracePt t="95668" x="2890838" y="4619625"/>
          <p14:tracePt t="95685" x="3152775" y="4538663"/>
          <p14:tracePt t="95701" x="3324225" y="4467225"/>
          <p14:tracePt t="95718" x="3586163" y="4371975"/>
          <p14:tracePt t="95735" x="3867150" y="4276725"/>
          <p14:tracePt t="95751" x="4305300" y="4143375"/>
          <p14:tracePt t="95768" x="4538663" y="4067175"/>
          <p14:tracePt t="95785" x="4767263" y="3976688"/>
          <p14:tracePt t="95801" x="5005388" y="3905250"/>
          <p14:tracePt t="95818" x="5081588" y="3881438"/>
          <p14:tracePt t="95835" x="5124450" y="3871913"/>
          <p14:tracePt t="95852" x="5148263" y="3867150"/>
          <p14:tracePt t="95868" x="5153025" y="3862388"/>
          <p14:tracePt t="96066" x="5233988" y="3800475"/>
          <p14:tracePt t="96074" x="5353050" y="3714750"/>
          <p14:tracePt t="96085" x="5448300" y="3657600"/>
          <p14:tracePt t="96101" x="5610225" y="3567113"/>
          <p14:tracePt t="96118" x="5838825" y="3486150"/>
          <p14:tracePt t="96135" x="5924550" y="3462338"/>
          <p14:tracePt t="96151" x="5986463" y="3448050"/>
          <p14:tracePt t="96168" x="6024563" y="3443288"/>
          <p14:tracePt t="96185" x="6072188" y="3433763"/>
          <p14:tracePt t="96201" x="6100763" y="3424238"/>
          <p14:tracePt t="96218" x="6138863" y="3414713"/>
          <p14:tracePt t="96235" x="6191250" y="3400425"/>
          <p14:tracePt t="96251" x="6234113" y="3386138"/>
          <p14:tracePt t="96268" x="6272213" y="3376613"/>
          <p14:tracePt t="96285" x="6315075" y="3357563"/>
          <p14:tracePt t="96301" x="6367463" y="3324225"/>
          <p14:tracePt t="96318" x="6396038" y="3309938"/>
          <p14:tracePt t="96335" x="6434138" y="3290888"/>
          <p14:tracePt t="96351" x="6462713" y="3271838"/>
          <p14:tracePt t="96368" x="6510338" y="3248025"/>
          <p14:tracePt t="96385" x="6548438" y="3233738"/>
          <p14:tracePt t="96402" x="6591300" y="3224213"/>
          <p14:tracePt t="96418" x="6619875" y="3209925"/>
          <p14:tracePt t="96435" x="6667500" y="3200400"/>
          <p14:tracePt t="96451" x="6696075" y="3190875"/>
          <p14:tracePt t="96468" x="6719888" y="3186113"/>
          <p14:tracePt t="96485" x="6767513" y="3176588"/>
          <p14:tracePt t="96501" x="6791325" y="3162300"/>
          <p14:tracePt t="96518" x="6800850" y="3157538"/>
          <p14:tracePt t="96535" x="6810375" y="3152775"/>
          <p14:tracePt t="96772" x="6848475" y="3143250"/>
          <p14:tracePt t="96779" x="6886575" y="3119438"/>
          <p14:tracePt t="96787" x="6924675" y="3105150"/>
          <p14:tracePt t="96801" x="7000875" y="3071813"/>
          <p14:tracePt t="96835" x="7091363" y="3038475"/>
          <p14:tracePt t="96885" x="7181850" y="3019425"/>
          <p14:tracePt t="96918" x="7258050" y="2995613"/>
          <p14:tracePt t="96935" x="7300913" y="2981325"/>
          <p14:tracePt t="96951" x="7339013" y="2962275"/>
          <p14:tracePt t="96968" x="7381875" y="2943225"/>
          <p14:tracePt t="96985" x="7429500" y="2928938"/>
          <p14:tracePt t="97001" x="7462838" y="2919413"/>
          <p14:tracePt t="97018" x="7481888" y="2914650"/>
          <p14:tracePt t="97035" x="7505700" y="2909888"/>
          <p14:tracePt t="97051" x="7539038" y="2895600"/>
          <p14:tracePt t="97068" x="7553325" y="2890838"/>
          <p14:tracePt t="97085" x="7567613" y="2881313"/>
          <p14:tracePt t="97101" x="7586663" y="2876550"/>
          <p14:tracePt t="97118" x="7605713" y="2867025"/>
          <p14:tracePt t="97135" x="7615238" y="2862263"/>
          <p14:tracePt t="97151" x="7624763" y="2852738"/>
          <p14:tracePt t="97168" x="7634288" y="2843213"/>
          <p14:tracePt t="97185" x="7639050" y="2843213"/>
          <p14:tracePt t="97201" x="7643813" y="2843213"/>
          <p14:tracePt t="97218" x="7653338" y="2843213"/>
          <p14:tracePt t="97235" x="7662863" y="2843213"/>
          <p14:tracePt t="97251" x="7667625" y="2843213"/>
          <p14:tracePt t="97268" x="7672388" y="2843213"/>
          <p14:tracePt t="97285" x="7677150" y="2843213"/>
          <p14:tracePt t="97389" x="7681913" y="2843213"/>
          <p14:tracePt t="98410" x="7677150" y="2847975"/>
          <p14:tracePt t="98424" x="7672388" y="2852738"/>
          <p14:tracePt t="98432" x="7667625" y="2857500"/>
          <p14:tracePt t="98454" x="7667625" y="2862263"/>
          <p14:tracePt t="98461" x="7662863" y="2867025"/>
          <p14:tracePt t="98470" x="7658100" y="2867025"/>
          <p14:tracePt t="100805" x="7634288" y="2876550"/>
          <p14:tracePt t="100812" x="7596188" y="2890838"/>
          <p14:tracePt t="100820" x="7558088" y="2909888"/>
          <p14:tracePt t="100834" x="7491413" y="2943225"/>
          <p14:tracePt t="100868" x="7358063" y="3019425"/>
          <p14:tracePt t="100901" x="7239000" y="3086100"/>
          <p14:tracePt t="100918" x="7196138" y="3119438"/>
          <p14:tracePt t="100934" x="7162800" y="3143250"/>
          <p14:tracePt t="100951" x="7115175" y="3176588"/>
          <p14:tracePt t="100968" x="7077075" y="3205163"/>
          <p14:tracePt t="100984" x="7038975" y="3224213"/>
          <p14:tracePt t="101001" x="6996113" y="3243263"/>
          <p14:tracePt t="101018" x="6938963" y="3267075"/>
          <p14:tracePt t="101034" x="6900863" y="3276600"/>
          <p14:tracePt t="101051" x="6858000" y="3305175"/>
          <p14:tracePt t="101068" x="6829425" y="3314700"/>
          <p14:tracePt t="101084" x="6781800" y="3338513"/>
          <p14:tracePt t="101101" x="6757988" y="3357563"/>
          <p14:tracePt t="101118" x="6734175" y="3367088"/>
          <p14:tracePt t="101134" x="6710363" y="3386138"/>
          <p14:tracePt t="101151" x="6677025" y="3409950"/>
          <p14:tracePt t="101168" x="6638925" y="3429000"/>
          <p14:tracePt t="101184" x="6615113" y="3438525"/>
          <p14:tracePt t="101201" x="6572250" y="3462338"/>
          <p14:tracePt t="101218" x="6553200" y="3476625"/>
          <p14:tracePt t="101234" x="6534150" y="3486150"/>
          <p14:tracePt t="101251" x="6524625" y="3490913"/>
          <p14:tracePt t="101268" x="6510338" y="3500438"/>
          <p14:tracePt t="101284" x="6505575" y="3505200"/>
          <p14:tracePt t="101301" x="6505575" y="3509963"/>
          <p14:tracePt t="101532" x="6477000" y="3414713"/>
          <p14:tracePt t="101539" x="6438900" y="3238500"/>
          <p14:tracePt t="101551" x="6415088" y="3124200"/>
          <p14:tracePt t="101568" x="6381750" y="2857500"/>
          <p14:tracePt t="101584" x="6362700" y="2543175"/>
          <p14:tracePt t="101618" x="6372225" y="2390775"/>
          <p14:tracePt t="101651" x="6391275" y="2295525"/>
          <p14:tracePt t="101668" x="6396038" y="2281238"/>
          <p14:tracePt t="101684" x="6396038" y="2262188"/>
          <p14:tracePt t="101701" x="6400800" y="2252663"/>
          <p14:tracePt t="101718" x="6405563" y="2238375"/>
          <p14:tracePt t="101734" x="6410325" y="2224088"/>
          <p14:tracePt t="101751" x="6424613" y="2200275"/>
          <p14:tracePt t="101768" x="6443663" y="2181225"/>
          <p14:tracePt t="101784" x="6453188" y="2171700"/>
          <p14:tracePt t="101801" x="6462713" y="2157413"/>
          <p14:tracePt t="101818" x="6486525" y="2138363"/>
          <p14:tracePt t="101834" x="6534150" y="2114550"/>
          <p14:tracePt t="101851" x="6562725" y="2105025"/>
          <p14:tracePt t="101868" x="6591300" y="2090738"/>
          <p14:tracePt t="101884" x="6629400" y="2081213"/>
          <p14:tracePt t="101901" x="6648450" y="2066925"/>
          <p14:tracePt t="101918" x="6657975" y="2066925"/>
          <p14:tracePt t="101934" x="6672263" y="2066925"/>
          <p14:tracePt t="101951" x="6691313" y="2066925"/>
          <p14:tracePt t="101968" x="6700838" y="2066925"/>
          <p14:tracePt t="101984" x="6705600" y="2071688"/>
          <p14:tracePt t="102001" x="6705600" y="2081213"/>
          <p14:tracePt t="102018" x="6705600" y="2095500"/>
          <p14:tracePt t="102034" x="6691313" y="2124075"/>
          <p14:tracePt t="102052" x="6657975" y="2166938"/>
          <p14:tracePt t="102069" x="6591300" y="2233613"/>
          <p14:tracePt t="102085" x="6557963" y="2271713"/>
          <p14:tracePt t="102101" x="6519863" y="2305050"/>
          <p14:tracePt t="102118" x="6496050" y="2328863"/>
          <p14:tracePt t="102134" x="6448425" y="2352675"/>
          <p14:tracePt t="102152" x="6419850" y="2371725"/>
          <p14:tracePt t="102168" x="6386513" y="2376488"/>
          <p14:tracePt t="102184" x="6353175" y="2381250"/>
          <p14:tracePt t="102201" x="6291263" y="2395538"/>
          <p14:tracePt t="102218" x="6253163" y="2405063"/>
          <p14:tracePt t="102234" x="6205538" y="2405063"/>
          <p14:tracePt t="102251" x="6162675" y="2405063"/>
          <p14:tracePt t="102252" x="6138863" y="2405063"/>
          <p14:tracePt t="102268" x="6086475" y="2405063"/>
          <p14:tracePt t="102284" x="6019800" y="2405063"/>
          <p14:tracePt t="102301" x="5957888" y="2405063"/>
          <p14:tracePt t="102318" x="5876925" y="2405063"/>
          <p14:tracePt t="102334" x="5834063" y="2405063"/>
          <p14:tracePt t="102351" x="5800725" y="2405063"/>
          <p14:tracePt t="102368" x="5762625" y="2405063"/>
          <p14:tracePt t="102384" x="5700713" y="2405063"/>
          <p14:tracePt t="102401" x="5653088" y="2414588"/>
          <p14:tracePt t="102418" x="5614988" y="2419350"/>
          <p14:tracePt t="102434" x="5567363" y="2424113"/>
          <p14:tracePt t="102452" x="5519738" y="2424113"/>
          <p14:tracePt t="102468" x="5495925" y="2424113"/>
          <p14:tracePt t="102485" x="5481638" y="2424113"/>
          <p14:tracePt t="102503" x="5467350" y="2424113"/>
          <p14:tracePt t="102518" x="5462588" y="2424113"/>
          <p14:tracePt t="102535" x="5457825" y="2424113"/>
          <p14:tracePt t="102615" x="5462588" y="2424113"/>
          <p14:tracePt t="102622" x="5472113" y="2428875"/>
          <p14:tracePt t="102635" x="5514975" y="2428875"/>
          <p14:tracePt t="102651" x="5567363" y="2428875"/>
          <p14:tracePt t="102668" x="5624513" y="2428875"/>
          <p14:tracePt t="102685" x="5676900" y="2424113"/>
          <p14:tracePt t="102702" x="5734050" y="2424113"/>
          <p14:tracePt t="102718" x="5772150" y="2424113"/>
          <p14:tracePt t="102735" x="5800725" y="2424113"/>
          <p14:tracePt t="102751" x="5834063" y="2424113"/>
          <p14:tracePt t="102768" x="5848350" y="2424113"/>
          <p14:tracePt t="102784" x="5862638" y="2424113"/>
          <p14:tracePt t="102801" x="5876925" y="2424113"/>
          <p14:tracePt t="102818" x="5895975" y="2424113"/>
          <p14:tracePt t="102834" x="5919788" y="2424113"/>
          <p14:tracePt t="102851" x="5948363" y="2424113"/>
          <p14:tracePt t="102868" x="5976938" y="2424113"/>
          <p14:tracePt t="102884" x="6034088" y="2424113"/>
          <p14:tracePt t="102901" x="6072188" y="2424113"/>
          <p14:tracePt t="102918" x="6105525" y="2414588"/>
          <p14:tracePt t="102934" x="6153150" y="2409825"/>
          <p14:tracePt t="102951" x="6210300" y="2395538"/>
          <p14:tracePt t="102968" x="6257925" y="2390775"/>
          <p14:tracePt t="102984" x="6305550" y="2386013"/>
          <p14:tracePt t="103001" x="6362700" y="2371725"/>
          <p14:tracePt t="103018" x="6391275" y="2362200"/>
          <p14:tracePt t="103034" x="6424613" y="2352675"/>
          <p14:tracePt t="103051" x="6448425" y="2347913"/>
          <p14:tracePt t="103068" x="6481763" y="2333625"/>
          <p14:tracePt t="103084" x="6505575" y="2319338"/>
          <p14:tracePt t="103101" x="6529388" y="2309813"/>
          <p14:tracePt t="103118" x="6538913" y="2305050"/>
          <p14:tracePt t="103134" x="6548438" y="2295525"/>
          <p14:tracePt t="103151" x="6557963" y="2286000"/>
          <p14:tracePt t="103168" x="6557963" y="2276475"/>
          <p14:tracePt t="103184" x="6548438" y="2252663"/>
          <p14:tracePt t="103201" x="6524625" y="2209800"/>
          <p14:tracePt t="103218" x="6496050" y="2185988"/>
          <p14:tracePt t="103234" x="6457950" y="2157413"/>
          <p14:tracePt t="103251" x="6348413" y="2109788"/>
          <p14:tracePt t="103267" x="6286500" y="2095500"/>
          <p14:tracePt t="103284" x="6215063" y="2081213"/>
          <p14:tracePt t="103301" x="6153150" y="2081213"/>
          <p14:tracePt t="103318" x="6086475" y="2081213"/>
          <p14:tracePt t="103334" x="6034088" y="2085975"/>
          <p14:tracePt t="103351" x="5991225" y="2090738"/>
          <p14:tracePt t="103368" x="5938838" y="2105025"/>
          <p14:tracePt t="103384" x="5876925" y="2128838"/>
          <p14:tracePt t="103401" x="5838825" y="2152650"/>
          <p14:tracePt t="103417" x="5795963" y="2181225"/>
          <p14:tracePt t="103434" x="5753100" y="2209800"/>
          <p14:tracePt t="103451" x="5729288" y="2228850"/>
          <p14:tracePt t="103467" x="5705475" y="2252663"/>
          <p14:tracePt t="103484" x="5691188" y="2271713"/>
          <p14:tracePt t="103501" x="5672138" y="2295525"/>
          <p14:tracePt t="103518" x="5662613" y="2305050"/>
          <p14:tracePt t="103534" x="5657850" y="2309813"/>
          <p14:tracePt t="103551" x="5657850" y="2314575"/>
          <p14:tracePt t="103568" x="5657850" y="2324100"/>
          <p14:tracePt t="103584" x="5657850" y="2333625"/>
          <p14:tracePt t="103601" x="5662613" y="2343150"/>
          <p14:tracePt t="103618" x="5676900" y="2352675"/>
          <p14:tracePt t="103634" x="5743575" y="2381250"/>
          <p14:tracePt t="103651" x="5795963" y="2400300"/>
          <p14:tracePt t="103668" x="5843588" y="2405063"/>
          <p14:tracePt t="103685" x="5905500" y="2419350"/>
          <p14:tracePt t="103701" x="5943600" y="2419350"/>
          <p14:tracePt t="103717" x="5986463" y="2419350"/>
          <p14:tracePt t="103734" x="6029325" y="2419350"/>
          <p14:tracePt t="103751" x="6100763" y="2419350"/>
          <p14:tracePt t="103768" x="6153150" y="2409825"/>
          <p14:tracePt t="103784" x="6224588" y="2400300"/>
          <p14:tracePt t="103801" x="6276975" y="2390775"/>
          <p14:tracePt t="103817" x="6353175" y="2371725"/>
          <p14:tracePt t="103834" x="6405563" y="2347913"/>
          <p14:tracePt t="103851" x="6467475" y="2328863"/>
          <p14:tracePt t="103869" x="6538913" y="2305050"/>
          <p14:tracePt t="103884" x="6567488" y="2290763"/>
          <p14:tracePt t="103901" x="6600825" y="2281238"/>
          <p14:tracePt t="103918" x="6615113" y="2276475"/>
          <p14:tracePt t="103934" x="6629400" y="2271713"/>
          <p14:tracePt t="103951" x="6634163" y="2271713"/>
          <p14:tracePt t="103967" x="6638925" y="2271713"/>
          <p14:tracePt t="103984" x="6638925" y="2262188"/>
          <p14:tracePt t="104001" x="6619875" y="2233613"/>
          <p14:tracePt t="104018" x="6591300" y="2205038"/>
          <p14:tracePt t="104034" x="6543675" y="2171700"/>
          <p14:tracePt t="104051" x="6477000" y="2143125"/>
          <p14:tracePt t="104067" x="6348413" y="2100263"/>
          <p14:tracePt t="104084" x="6267450" y="2095500"/>
          <p14:tracePt t="104101" x="6172200" y="2085975"/>
          <p14:tracePt t="104118" x="6067425" y="2085975"/>
          <p14:tracePt t="104134" x="6010275" y="2090738"/>
          <p14:tracePt t="104151" x="5948363" y="2109788"/>
          <p14:tracePt t="104167" x="5895975" y="2128838"/>
          <p14:tracePt t="104184" x="5829300" y="2166938"/>
          <p14:tracePt t="104201" x="5800725" y="2190750"/>
          <p14:tracePt t="104217" x="5767388" y="2214563"/>
          <p14:tracePt t="104234" x="5743575" y="2238375"/>
          <p14:tracePt t="104251" x="5710238" y="2271713"/>
          <p14:tracePt t="104267" x="5700713" y="2286000"/>
          <p14:tracePt t="104284" x="5691188" y="2300288"/>
          <p14:tracePt t="104301" x="5686425" y="2309813"/>
          <p14:tracePt t="104318" x="5681663" y="2319338"/>
          <p14:tracePt t="104334" x="5681663" y="2328863"/>
          <p14:tracePt t="104351" x="5686425" y="2333625"/>
          <p14:tracePt t="104368" x="5734050" y="2352675"/>
          <p14:tracePt t="104384" x="5791200" y="2357438"/>
          <p14:tracePt t="104401" x="5853113" y="2366963"/>
          <p14:tracePt t="104417" x="5919788" y="2371725"/>
          <p14:tracePt t="104434" x="6038850" y="2381250"/>
          <p14:tracePt t="104451" x="6105525" y="2381250"/>
          <p14:tracePt t="104467" x="6157913" y="2381250"/>
          <p14:tracePt t="104484" x="6205538" y="2381250"/>
          <p14:tracePt t="104501" x="6267450" y="2381250"/>
          <p14:tracePt t="104517" x="6300788" y="2371725"/>
          <p14:tracePt t="104534" x="6338888" y="2366963"/>
          <p14:tracePt t="104551" x="6415088" y="2347913"/>
          <p14:tracePt t="104567" x="6453188" y="2333625"/>
          <p14:tracePt t="104584" x="6491288" y="2324100"/>
          <p14:tracePt t="104601" x="6510338" y="2319338"/>
          <p14:tracePt t="104617" x="6538913" y="2305050"/>
          <p14:tracePt t="104634" x="6548438" y="2300288"/>
          <p14:tracePt t="104651" x="6553200" y="2300288"/>
          <p14:tracePt t="104667" x="6557963" y="2300288"/>
          <p14:tracePt t="104684" x="6557963" y="2290763"/>
          <p14:tracePt t="104701" x="6553200" y="2271713"/>
          <p14:tracePt t="104718" x="6519863" y="2247900"/>
          <p14:tracePt t="104734" x="6481763" y="2209800"/>
          <p14:tracePt t="104751" x="6405563" y="2162175"/>
          <p14:tracePt t="104767" x="6343650" y="2138363"/>
          <p14:tracePt t="104784" x="6291263" y="2133600"/>
          <p14:tracePt t="104801" x="6215063" y="2133600"/>
          <p14:tracePt t="104817" x="6172200" y="2152650"/>
          <p14:tracePt t="104834" x="6119813" y="2176463"/>
          <p14:tracePt t="104851" x="6053138" y="2205038"/>
          <p14:tracePt t="104868" x="5972175" y="2243138"/>
          <p14:tracePt t="104884" x="5905500" y="2271713"/>
          <p14:tracePt t="104901" x="5853113" y="2300288"/>
          <p14:tracePt t="104917" x="5810250" y="2314575"/>
          <p14:tracePt t="104934" x="5757863" y="2328863"/>
          <p14:tracePt t="104951" x="5738813" y="2338388"/>
          <p14:tracePt t="104968" x="5719763" y="2347913"/>
          <p14:tracePt t="104984" x="5715000" y="2347913"/>
          <p14:tracePt t="105001" x="5705475" y="2347913"/>
          <p14:tracePt t="105017" x="5695950" y="2357438"/>
          <p14:tracePt t="105034" x="5691188" y="2366963"/>
          <p14:tracePt t="105051" x="5691188" y="2386013"/>
          <p14:tracePt t="105067" x="5691188" y="2390775"/>
          <p14:tracePt t="105084" x="5691188" y="2395538"/>
          <p14:tracePt t="105101" x="5719763" y="2409825"/>
          <p14:tracePt t="105117" x="5791200" y="2414588"/>
          <p14:tracePt t="105134" x="5848350" y="2414588"/>
          <p14:tracePt t="105151" x="5919788" y="2409825"/>
          <p14:tracePt t="105167" x="6000750" y="2405063"/>
          <p14:tracePt t="105184" x="6148388" y="2386013"/>
          <p14:tracePt t="105201" x="6219825" y="2381250"/>
          <p14:tracePt t="105217" x="6281738" y="2366963"/>
          <p14:tracePt t="105234" x="6329363" y="2357438"/>
          <p14:tracePt t="105251" x="6353175" y="2347913"/>
          <p14:tracePt t="105267" x="6367463" y="2343150"/>
          <p14:tracePt t="105284" x="6376988" y="2333625"/>
          <p14:tracePt t="105301" x="6381750" y="2324100"/>
          <p14:tracePt t="105317" x="6381750" y="2314575"/>
          <p14:tracePt t="105334" x="6362700" y="2295525"/>
          <p14:tracePt t="105351" x="6324600" y="2257425"/>
          <p14:tracePt t="105367" x="6196013" y="2195513"/>
          <p14:tracePt t="105384" x="6100763" y="2171700"/>
          <p14:tracePt t="105402" x="6034088" y="2162175"/>
          <p14:tracePt t="105418" x="5981700" y="2171700"/>
          <p14:tracePt t="105434" x="5910263" y="2205038"/>
          <p14:tracePt t="105451" x="5862638" y="2228850"/>
          <p14:tracePt t="105468" x="5834063" y="2257425"/>
          <p14:tracePt t="105485" x="5805488" y="2276475"/>
          <p14:tracePt t="105501" x="5791200" y="2290763"/>
          <p14:tracePt t="105518" x="5772150" y="2309813"/>
          <p14:tracePt t="105534" x="5767388" y="2319338"/>
          <p14:tracePt t="105551" x="5762625" y="2338388"/>
          <p14:tracePt t="105567" x="5762625" y="2352675"/>
          <p14:tracePt t="105584" x="5762625" y="2366963"/>
          <p14:tracePt t="105601" x="5762625" y="2376488"/>
          <p14:tracePt t="105617" x="5781675" y="2400300"/>
          <p14:tracePt t="105634" x="5795963" y="2409825"/>
          <p14:tracePt t="105651" x="5819775" y="2419350"/>
          <p14:tracePt t="105667" x="5848350" y="2428875"/>
          <p14:tracePt t="105684" x="5910263" y="2428875"/>
          <p14:tracePt t="105701" x="5953125" y="2424113"/>
          <p14:tracePt t="105718" x="5986463" y="2419350"/>
          <p14:tracePt t="105734" x="6015038" y="2414588"/>
          <p14:tracePt t="105751" x="6024563" y="2414588"/>
          <p14:tracePt t="105767" x="6034088" y="2414588"/>
          <p14:tracePt t="105784" x="6038850" y="2414588"/>
          <p14:tracePt t="106036" x="6048375" y="2414588"/>
          <p14:tracePt t="106043" x="6072188" y="2414588"/>
          <p14:tracePt t="106051" x="6086475" y="2414588"/>
          <p14:tracePt t="106067" x="6129338" y="2428875"/>
          <p14:tracePt t="106084" x="6167438" y="2447925"/>
          <p14:tracePt t="106101" x="6234113" y="2466975"/>
          <p14:tracePt t="106118" x="6272213" y="2476500"/>
          <p14:tracePt t="106134" x="6315075" y="2481263"/>
          <p14:tracePt t="106151" x="6343650" y="2495550"/>
          <p14:tracePt t="106168" x="6391275" y="2505075"/>
          <p14:tracePt t="106184" x="6429375" y="2514600"/>
          <p14:tracePt t="106201" x="6457950" y="2519363"/>
          <p14:tracePt t="106217" x="6486525" y="2528888"/>
          <p14:tracePt t="106234" x="6519863" y="2543175"/>
          <p14:tracePt t="106251" x="6543675" y="2547938"/>
          <p14:tracePt t="106267" x="6567488" y="2552700"/>
          <p14:tracePt t="106284" x="6586538" y="2557463"/>
          <p14:tracePt t="106301" x="6629400" y="2566988"/>
          <p14:tracePt t="106317" x="6657975" y="2571750"/>
          <p14:tracePt t="106334" x="6677025" y="2576513"/>
          <p14:tracePt t="106351" x="6700838" y="2576513"/>
          <p14:tracePt t="106367" x="6715125" y="2576513"/>
          <p14:tracePt t="106384" x="6719888" y="2576513"/>
          <p14:tracePt t="106401" x="6729413" y="2576513"/>
          <p14:tracePt t="106417" x="6734175" y="2576513"/>
          <p14:tracePt t="106455" x="6734175" y="2581275"/>
          <p14:tracePt t="106467" x="6734175" y="2586038"/>
          <p14:tracePt t="106484" x="6719888" y="2595563"/>
          <p14:tracePt t="106501" x="6696075" y="2609850"/>
          <p14:tracePt t="106518" x="6672263" y="2614613"/>
          <p14:tracePt t="106534" x="6657975" y="2619375"/>
          <p14:tracePt t="106551" x="6638925" y="2624138"/>
          <p14:tracePt t="106568" x="6634163" y="2624138"/>
          <p14:tracePt t="106584" x="6629400" y="2624138"/>
          <p14:tracePt t="106639" x="6634163" y="2624138"/>
          <p14:tracePt t="106645" x="6643688" y="2624138"/>
          <p14:tracePt t="106653" x="6653213" y="2624138"/>
          <p14:tracePt t="106667" x="6705600" y="2624138"/>
          <p14:tracePt t="106684" x="6762750" y="2624138"/>
          <p14:tracePt t="106701" x="6824663" y="2609850"/>
          <p14:tracePt t="106717" x="6886575" y="2609850"/>
          <p14:tracePt t="106734" x="6977063" y="2600325"/>
          <p14:tracePt t="106751" x="7048500" y="2595563"/>
          <p14:tracePt t="106767" x="7115175" y="2595563"/>
          <p14:tracePt t="106784" x="7229475" y="2595563"/>
          <p14:tracePt t="106801" x="7281863" y="2581275"/>
          <p14:tracePt t="106817" x="7324725" y="2576513"/>
          <p14:tracePt t="106834" x="7362825" y="2571750"/>
          <p14:tracePt t="106851" x="7381875" y="2571750"/>
          <p14:tracePt t="106867" x="7386638" y="2571750"/>
          <p14:tracePt t="106901" x="7377113" y="2562225"/>
          <p14:tracePt t="106917" x="7248525" y="2538413"/>
          <p14:tracePt t="106934" x="7110413" y="2528888"/>
          <p14:tracePt t="106951" x="7010400" y="2538413"/>
          <p14:tracePt t="106967" x="6900863" y="2571750"/>
          <p14:tracePt t="106984" x="6791325" y="2609850"/>
          <p14:tracePt t="107001" x="6767513" y="2624138"/>
          <p14:tracePt t="107017" x="6753225" y="2628900"/>
          <p14:tracePt t="107034" x="6743700" y="2633663"/>
          <p14:tracePt t="107116" x="6738938" y="2633663"/>
          <p14:tracePt t="107123" x="6734175" y="2633663"/>
          <p14:tracePt t="107134" x="6719888" y="2633663"/>
          <p14:tracePt t="107151" x="6686550" y="2633663"/>
          <p14:tracePt t="107167" x="6586538" y="2614613"/>
          <p14:tracePt t="107184" x="6481763" y="2586038"/>
          <p14:tracePt t="107201" x="6362700" y="2533650"/>
          <p14:tracePt t="107217" x="6243638" y="2490788"/>
          <p14:tracePt t="107234" x="6100763" y="2424113"/>
          <p14:tracePt t="107251" x="6015038" y="2395538"/>
          <p14:tracePt t="107267" x="5929313" y="2371725"/>
          <p14:tracePt t="107284" x="5843588" y="2357438"/>
          <p14:tracePt t="107301" x="5805488" y="2357438"/>
          <p14:tracePt t="107317" x="5776913" y="2357438"/>
          <p14:tracePt t="107334" x="5767388" y="2357438"/>
          <p14:tracePt t="107351" x="5748338" y="2357438"/>
          <p14:tracePt t="107367" x="5743575" y="2357438"/>
          <p14:tracePt t="110377" x="5772150" y="2400300"/>
          <p14:tracePt t="110386" x="5824538" y="2462213"/>
          <p14:tracePt t="110392" x="5876925" y="2514600"/>
          <p14:tracePt t="110400" x="5938838" y="2566988"/>
          <p14:tracePt t="110417" x="6062663" y="2662238"/>
          <p14:tracePt t="110434" x="6162675" y="2724150"/>
          <p14:tracePt t="110467" x="6319838" y="2781300"/>
          <p14:tracePt t="110500" x="6376988" y="2800350"/>
          <p14:tracePt t="110517" x="6405563" y="2809875"/>
          <p14:tracePt t="110534" x="6419850" y="2814638"/>
          <p14:tracePt t="110550" x="6429375" y="2819400"/>
          <p14:tracePt t="110567" x="6438900" y="2819400"/>
          <p14:tracePt t="110584" x="6448425" y="2819400"/>
          <p14:tracePt t="110600" x="6448425" y="2824163"/>
          <p14:tracePt t="110617" x="6448425" y="2828925"/>
          <p14:tracePt t="110634" x="6457950" y="2838450"/>
          <p14:tracePt t="110650" x="6457950" y="2847975"/>
          <p14:tracePt t="110667" x="6457950" y="2857500"/>
          <p14:tracePt t="110684" x="6462713" y="2871788"/>
          <p14:tracePt t="110700" x="6472238" y="2933700"/>
          <p14:tracePt t="110717" x="6472238" y="3014663"/>
          <p14:tracePt t="110734" x="6472238" y="3071813"/>
          <p14:tracePt t="110750" x="6467475" y="3114675"/>
          <p14:tracePt t="110752" x="6462713" y="3138488"/>
          <p14:tracePt t="110767" x="6457950" y="3167063"/>
          <p14:tracePt t="110784" x="6453188" y="3200400"/>
          <p14:tracePt t="110800" x="6453188" y="3214688"/>
          <p14:tracePt t="110817" x="6453188" y="3228975"/>
          <p14:tracePt t="110834" x="6453188" y="3238500"/>
          <p14:tracePt t="110850" x="6453188" y="3248025"/>
          <p14:tracePt t="110867" x="6453188" y="3252788"/>
          <p14:tracePt t="110884" x="6453188" y="3262313"/>
          <p14:tracePt t="110900" x="6453188" y="3267075"/>
          <p14:tracePt t="110917" x="6453188" y="3276600"/>
          <p14:tracePt t="110934" x="6453188" y="3281363"/>
          <p14:tracePt t="110950" x="6453188" y="3286125"/>
          <p14:tracePt t="110984" x="6453188" y="3290888"/>
          <p14:tracePt t="111000" x="6453188" y="3295650"/>
          <p14:tracePt t="111017" x="6453188" y="3305175"/>
          <p14:tracePt t="111034" x="6453188" y="3314700"/>
          <p14:tracePt t="111050" x="6453188" y="3319463"/>
          <p14:tracePt t="111067" x="6453188" y="3324225"/>
          <p14:tracePt t="111141" x="6453188" y="3319463"/>
          <p14:tracePt t="111149" x="6453188" y="3309938"/>
          <p14:tracePt t="111156" x="6453188" y="3295650"/>
          <p14:tracePt t="111167" x="6453188" y="3286125"/>
          <p14:tracePt t="111184" x="6453188" y="3257550"/>
          <p14:tracePt t="111200" x="6453188" y="3219450"/>
          <p14:tracePt t="111217" x="6453188" y="3200400"/>
          <p14:tracePt t="111234" x="6443663" y="3176588"/>
          <p14:tracePt t="111250" x="6438900" y="3152775"/>
          <p14:tracePt t="111251" x="6438900" y="3143250"/>
          <p14:tracePt t="111267" x="6429375" y="3114675"/>
          <p14:tracePt t="111284" x="6429375" y="3090863"/>
          <p14:tracePt t="111300" x="6419850" y="3071813"/>
          <p14:tracePt t="111317" x="6415088" y="3043238"/>
          <p14:tracePt t="111334" x="6415088" y="3033713"/>
          <p14:tracePt t="111350" x="6415088" y="3019425"/>
          <p14:tracePt t="111367" x="6415088" y="3005138"/>
          <p14:tracePt t="111384" x="6415088" y="2990850"/>
          <p14:tracePt t="111400" x="6419850" y="2976563"/>
          <p14:tracePt t="111417" x="6434138" y="2962275"/>
          <p14:tracePt t="111434" x="6443663" y="2947988"/>
          <p14:tracePt t="111450" x="6481763" y="2924175"/>
          <p14:tracePt t="111467" x="6529388" y="2905125"/>
          <p14:tracePt t="111484" x="6591300" y="2876550"/>
          <p14:tracePt t="111500" x="6657975" y="2857500"/>
          <p14:tracePt t="111517" x="6748463" y="2828925"/>
          <p14:tracePt t="111534" x="6791325" y="2809875"/>
          <p14:tracePt t="111550" x="6829425" y="2805113"/>
          <p14:tracePt t="111567" x="6867525" y="2786063"/>
          <p14:tracePt t="111584" x="6891338" y="2781300"/>
          <p14:tracePt t="111600" x="6910388" y="2771775"/>
          <p14:tracePt t="111617" x="6929438" y="2767013"/>
          <p14:tracePt t="111634" x="6962775" y="2757488"/>
          <p14:tracePt t="111650" x="6977063" y="2752725"/>
          <p14:tracePt t="111667" x="6991350" y="2743200"/>
          <p14:tracePt t="111684" x="7015163" y="2733675"/>
          <p14:tracePt t="111700" x="7048500" y="2709863"/>
          <p14:tracePt t="111717" x="7072313" y="2695575"/>
          <p14:tracePt t="111734" x="7091363" y="2686050"/>
          <p14:tracePt t="111750" x="7110413" y="2681288"/>
          <p14:tracePt t="111751" x="7119938" y="2681288"/>
          <p14:tracePt t="111767" x="7129463" y="2676525"/>
          <p14:tracePt t="111784" x="7138988" y="2671763"/>
          <p14:tracePt t="111800" x="7143750" y="2671763"/>
          <p14:tracePt t="111817" x="7153275" y="2671763"/>
          <p14:tracePt t="111834" x="7158038" y="2671763"/>
          <p14:tracePt t="111898" x="7153275" y="2671763"/>
          <p14:tracePt t="111905" x="7153275" y="2667000"/>
          <p14:tracePt t="111917" x="7148513" y="2662238"/>
          <p14:tracePt t="111934" x="7143750" y="2662238"/>
          <p14:tracePt t="111950" x="7134225" y="2657475"/>
          <p14:tracePt t="111967" x="7124700" y="2652713"/>
          <p14:tracePt t="111984" x="7115175" y="2647950"/>
          <p14:tracePt t="112000" x="7100888" y="2643188"/>
          <p14:tracePt t="112017" x="7086600" y="2643188"/>
          <p14:tracePt t="112033" x="7077075" y="2638425"/>
          <p14:tracePt t="112050" x="7062788" y="2638425"/>
          <p14:tracePt t="112067" x="7038975" y="2638425"/>
          <p14:tracePt t="112084" x="7029450" y="2638425"/>
          <p14:tracePt t="112100" x="7015163" y="2638425"/>
          <p14:tracePt t="112117" x="7005638" y="2638425"/>
          <p14:tracePt t="112134" x="6986588" y="2633663"/>
          <p14:tracePt t="112150" x="6972300" y="2633663"/>
          <p14:tracePt t="112167" x="6943725" y="2633663"/>
          <p14:tracePt t="112184" x="6915150" y="2633663"/>
          <p14:tracePt t="112200" x="6853238" y="2633663"/>
          <p14:tracePt t="112217" x="6819900" y="2633663"/>
          <p14:tracePt t="112234" x="6777038" y="2633663"/>
          <p14:tracePt t="112250" x="6729413" y="2633663"/>
          <p14:tracePt t="112267" x="6710363" y="2633663"/>
          <p14:tracePt t="112284" x="6686550" y="2633663"/>
          <p14:tracePt t="112300" x="6672263" y="2633663"/>
          <p14:tracePt t="112317" x="6653213" y="2633663"/>
          <p14:tracePt t="112334" x="6648450" y="2633663"/>
          <p14:tracePt t="112350" x="6643688" y="2633663"/>
          <p14:tracePt t="112367" x="6634163" y="2633663"/>
          <p14:tracePt t="112464" x="6638925" y="2633663"/>
          <p14:tracePt t="112471" x="6648450" y="2638425"/>
          <p14:tracePt t="112484" x="6657975" y="2638425"/>
          <p14:tracePt t="112500" x="6700838" y="2638425"/>
          <p14:tracePt t="112517" x="6743700" y="2638425"/>
          <p14:tracePt t="112534" x="6777038" y="2638425"/>
          <p14:tracePt t="112550" x="6815138" y="2638425"/>
          <p14:tracePt t="112567" x="6858000" y="2638425"/>
          <p14:tracePt t="112583" x="6886575" y="2638425"/>
          <p14:tracePt t="112600" x="6915150" y="2633663"/>
          <p14:tracePt t="112617" x="6938963" y="2633663"/>
          <p14:tracePt t="112634" x="6977063" y="2633663"/>
          <p14:tracePt t="112650" x="7000875" y="2633663"/>
          <p14:tracePt t="112667" x="7019925" y="2633663"/>
          <p14:tracePt t="112684" x="7053263" y="2633663"/>
          <p14:tracePt t="112700" x="7067550" y="2633663"/>
          <p14:tracePt t="112717" x="7081838" y="2633663"/>
          <p14:tracePt t="112734" x="7105650" y="2633663"/>
          <p14:tracePt t="112750" x="7124700" y="2633663"/>
          <p14:tracePt t="112767" x="7143750" y="2633663"/>
          <p14:tracePt t="112783" x="7153275" y="2633663"/>
          <p14:tracePt t="112800" x="7167563" y="2633663"/>
          <p14:tracePt t="112817" x="7186613" y="2633663"/>
          <p14:tracePt t="112833" x="7196138" y="2633663"/>
          <p14:tracePt t="112850" x="7200900" y="2633663"/>
          <p14:tracePt t="112867" x="7210425" y="2633663"/>
          <p14:tracePt t="112883" x="7219950" y="2633663"/>
          <p14:tracePt t="112993" x="7219950" y="2628900"/>
          <p14:tracePt t="113000" x="7215188" y="2624138"/>
          <p14:tracePt t="113015" x="7205663" y="2624138"/>
          <p14:tracePt t="113022" x="7200900" y="2624138"/>
          <p14:tracePt t="113033" x="7196138" y="2619375"/>
          <p14:tracePt t="113050" x="7181850" y="2614613"/>
          <p14:tracePt t="113067" x="7158038" y="2614613"/>
          <p14:tracePt t="113083" x="7148513" y="2614613"/>
          <p14:tracePt t="113100" x="7134225" y="2614613"/>
          <p14:tracePt t="113117" x="7115175" y="2614613"/>
          <p14:tracePt t="113133" x="7096125" y="2614613"/>
          <p14:tracePt t="113150" x="7086600" y="2609850"/>
          <p14:tracePt t="113167" x="7067550" y="2609850"/>
          <p14:tracePt t="113184" x="7048500" y="2605088"/>
          <p14:tracePt t="113200" x="7024688" y="2595563"/>
          <p14:tracePt t="113217" x="7005638" y="2595563"/>
          <p14:tracePt t="113233" x="6991350" y="2590800"/>
          <p14:tracePt t="113250" x="6958013" y="2590800"/>
          <p14:tracePt t="113267" x="6924675" y="2590800"/>
          <p14:tracePt t="113283" x="6900863" y="2590800"/>
          <p14:tracePt t="113300" x="6881813" y="2590800"/>
          <p14:tracePt t="113317" x="6848475" y="2590800"/>
          <p14:tracePt t="113333" x="6824663" y="2590800"/>
          <p14:tracePt t="113350" x="6805613" y="2590800"/>
          <p14:tracePt t="113367" x="6757988" y="2590800"/>
          <p14:tracePt t="113383" x="6715125" y="2590800"/>
          <p14:tracePt t="113400" x="6672263" y="2590800"/>
          <p14:tracePt t="113417" x="6629400" y="2590800"/>
          <p14:tracePt t="113434" x="6548438" y="2590800"/>
          <p14:tracePt t="113450" x="6491288" y="2590800"/>
          <p14:tracePt t="113467" x="6448425" y="2595563"/>
          <p14:tracePt t="113483" x="6410325" y="2595563"/>
          <p14:tracePt t="113500" x="6376988" y="2595563"/>
          <p14:tracePt t="113517" x="6357938" y="2595563"/>
          <p14:tracePt t="113534" x="6343650" y="2595563"/>
          <p14:tracePt t="113550" x="6329363" y="2595563"/>
          <p14:tracePt t="113567" x="6305550" y="2595563"/>
          <p14:tracePt t="113583" x="6286500" y="2595563"/>
          <p14:tracePt t="113600" x="6276975" y="2595563"/>
          <p14:tracePt t="113617" x="6253163" y="2595563"/>
          <p14:tracePt t="113633" x="6234113" y="2595563"/>
          <p14:tracePt t="113650" x="6215063" y="2595563"/>
          <p14:tracePt t="113667" x="6196013" y="2595563"/>
          <p14:tracePt t="113683" x="6162675" y="2595563"/>
          <p14:tracePt t="113700" x="6138863" y="2595563"/>
          <p14:tracePt t="113717" x="6119813" y="2595563"/>
          <p14:tracePt t="113733" x="6096000" y="2595563"/>
          <p14:tracePt t="113750" x="6067425" y="2595563"/>
          <p14:tracePt t="113767" x="6048375" y="2595563"/>
          <p14:tracePt t="113784" x="6034088" y="2595563"/>
          <p14:tracePt t="113800" x="6019800" y="2595563"/>
          <p14:tracePt t="113817" x="6015038" y="2595563"/>
          <p14:tracePt t="113833" x="6005513" y="2595563"/>
          <p14:tracePt t="113850" x="6000750" y="2595563"/>
          <p14:tracePt t="114198" x="6010275" y="2609850"/>
          <p14:tracePt t="114205" x="6015038" y="2633663"/>
          <p14:tracePt t="114217" x="6024563" y="2647950"/>
          <p14:tracePt t="114234" x="6053138" y="2695575"/>
          <p14:tracePt t="114250" x="6062663" y="2719388"/>
          <p14:tracePt t="114284" x="6096000" y="2767013"/>
          <p14:tracePt t="114317" x="6134100" y="2847975"/>
          <p14:tracePt t="114334" x="6143625" y="2886075"/>
          <p14:tracePt t="114350" x="6153150" y="2914650"/>
          <p14:tracePt t="114367" x="6162675" y="2943225"/>
          <p14:tracePt t="114383" x="6167438" y="2957513"/>
          <p14:tracePt t="114400" x="6167438" y="2962275"/>
          <p14:tracePt t="114417" x="6167438" y="2971800"/>
          <p14:tracePt t="114433" x="6176963" y="2990850"/>
          <p14:tracePt t="114450" x="6181725" y="3000375"/>
          <p14:tracePt t="114467" x="6186488" y="3014663"/>
          <p14:tracePt t="114483" x="6196013" y="3038475"/>
          <p14:tracePt t="114500" x="6196013" y="3052763"/>
          <p14:tracePt t="114517" x="6196013" y="3062288"/>
          <p14:tracePt t="114533" x="6196013" y="3067050"/>
          <p14:tracePt t="114550" x="6196013" y="3076575"/>
          <p14:tracePt t="114566" x="6200775" y="3086100"/>
          <p14:tracePt t="114583" x="6205538" y="3095625"/>
          <p14:tracePt t="114600" x="6215063" y="3109913"/>
          <p14:tracePt t="114617" x="6215063" y="3128963"/>
          <p14:tracePt t="114633" x="6215063" y="3138488"/>
          <p14:tracePt t="114650" x="6215063" y="3148013"/>
          <p14:tracePt t="114667" x="6215063" y="3162300"/>
          <p14:tracePt t="114684" x="6215063" y="3195638"/>
          <p14:tracePt t="114700" x="6215063" y="3214688"/>
          <p14:tracePt t="114718" x="6215063" y="3228975"/>
          <p14:tracePt t="114735" x="6215063" y="3252788"/>
          <p14:tracePt t="114750" x="6215063" y="3262313"/>
          <p14:tracePt t="114767" x="6215063" y="3271838"/>
          <p14:tracePt t="114784" x="6215063" y="3286125"/>
          <p14:tracePt t="114801" x="6215063" y="3300413"/>
          <p14:tracePt t="114817" x="6215063" y="3309938"/>
          <p14:tracePt t="114834" x="6215063" y="3319463"/>
          <p14:tracePt t="114852" x="6215063" y="3333750"/>
          <p14:tracePt t="114867" x="6215063" y="3343275"/>
          <p14:tracePt t="114884" x="6215063" y="3348038"/>
          <p14:tracePt t="114900" x="6215063" y="3357563"/>
          <p14:tracePt t="114918" x="6215063" y="3367088"/>
          <p14:tracePt t="114933" x="6215063" y="3371850"/>
          <p14:tracePt t="114967" x="6215063" y="3376613"/>
          <p14:tracePt t="114985" x="6215063" y="3381375"/>
          <p14:tracePt t="131322" x="6238875" y="3352800"/>
          <p14:tracePt t="131329" x="6257925" y="3324225"/>
          <p14:tracePt t="131337" x="6281738" y="3295650"/>
          <p14:tracePt t="131349" x="6300788" y="3276600"/>
          <p14:tracePt t="131367" x="6396038" y="3200400"/>
          <p14:tracePt t="131382" x="6477000" y="3157538"/>
          <p14:tracePt t="131416" x="6657975" y="3033713"/>
          <p14:tracePt t="131449" x="6848475" y="2914650"/>
          <p14:tracePt t="131466" x="6886575" y="2895600"/>
          <p14:tracePt t="131484" x="6905625" y="2886075"/>
          <p14:tracePt t="131499" x="6919913" y="2876550"/>
          <p14:tracePt t="131516" x="6924675" y="2867025"/>
          <p14:tracePt t="131533" x="6934200" y="2862263"/>
          <p14:tracePt t="131550" x="6943725" y="2852738"/>
          <p14:tracePt t="131566" x="6958013" y="2843213"/>
          <p14:tracePt t="131583" x="6981825" y="2824163"/>
          <p14:tracePt t="131599" x="6996113" y="2819400"/>
          <p14:tracePt t="131617" x="7019925" y="2809875"/>
          <p14:tracePt t="131633" x="7034213" y="2805113"/>
          <p14:tracePt t="131649" x="7038975" y="2805113"/>
          <p14:tracePt t="131666" x="7043738" y="2805113"/>
          <p14:tracePt t="131683" x="7048500" y="2805113"/>
          <p14:tracePt t="131699" x="7048500" y="2800350"/>
          <p14:tracePt t="131716" x="7029450" y="2790825"/>
          <p14:tracePt t="131732" x="6910388" y="2747963"/>
          <p14:tracePt t="131749" x="6677025" y="2619375"/>
          <p14:tracePt t="131766" x="6543675" y="2524125"/>
          <p14:tracePt t="131782" x="6453188" y="2457450"/>
          <p14:tracePt t="131799" x="6415088" y="2424113"/>
          <p14:tracePt t="131815" x="6391275" y="2386013"/>
          <p14:tracePt t="131832" x="6391275" y="2352675"/>
          <p14:tracePt t="131849" x="6410325" y="2324100"/>
          <p14:tracePt t="131866" x="6515100" y="2257425"/>
          <p14:tracePt t="131882" x="6619875" y="2233613"/>
          <p14:tracePt t="131899" x="6710363" y="2238375"/>
          <p14:tracePt t="131915" x="6786563" y="2257425"/>
          <p14:tracePt t="131932" x="6843713" y="2290763"/>
          <p14:tracePt t="131949" x="6881813" y="2338388"/>
          <p14:tracePt t="131965" x="6915150" y="2466975"/>
          <p14:tracePt t="131982" x="6934200" y="2590800"/>
          <p14:tracePt t="131999" x="6934200" y="2705100"/>
          <p14:tracePt t="132015" x="6938963" y="2762250"/>
          <p14:tracePt t="132032" x="6938963" y="2814638"/>
          <p14:tracePt t="132049" x="6948488" y="2881313"/>
          <p14:tracePt t="132065" x="6962775" y="2962275"/>
          <p14:tracePt t="132082" x="6967538" y="3000375"/>
          <p14:tracePt t="132099" x="6972300" y="3028950"/>
          <p14:tracePt t="132116" x="6972300" y="3052763"/>
          <p14:tracePt t="132132" x="6972300" y="3067050"/>
          <p14:tracePt t="132149" x="6962775" y="3090863"/>
          <p14:tracePt t="132165" x="6943725" y="3128963"/>
          <p14:tracePt t="132182" x="6881813" y="3214688"/>
          <p14:tracePt t="132199" x="6843713" y="3271838"/>
          <p14:tracePt t="132215" x="6810375" y="3319463"/>
          <p14:tracePt t="132232" x="6791325" y="3343275"/>
          <p14:tracePt t="132249" x="6781800" y="3357563"/>
          <p14:tracePt t="132265" x="6772275" y="3367088"/>
          <p14:tracePt t="132282" x="6767513" y="3371850"/>
          <p14:tracePt t="132299" x="6748463" y="3381375"/>
          <p14:tracePt t="132315" x="6734175" y="3390900"/>
          <p14:tracePt t="132332" x="6710363" y="3400425"/>
          <p14:tracePt t="133438" x="6710363" y="3371850"/>
          <p14:tracePt t="133446" x="6715125" y="3324225"/>
          <p14:tracePt t="133453" x="6724650" y="3267075"/>
          <p14:tracePt t="133465" x="6724650" y="3224213"/>
          <p14:tracePt t="133482" x="6724650" y="3109913"/>
          <p14:tracePt t="133499" x="6724650" y="3057525"/>
          <p14:tracePt t="133532" x="6724650" y="2995613"/>
          <p14:tracePt t="133565" x="6734175" y="2881313"/>
          <p14:tracePt t="133582" x="6743700" y="2838450"/>
          <p14:tracePt t="133598" x="6743700" y="2809875"/>
          <p14:tracePt t="133615" x="6743700" y="2786063"/>
          <p14:tracePt t="133632" x="6743700" y="2771775"/>
          <p14:tracePt t="133648" x="6748463" y="2762250"/>
          <p14:tracePt t="133665" x="6753225" y="2743200"/>
          <p14:tracePt t="133682" x="6753225" y="2738438"/>
          <p14:tracePt t="133699" x="6753225" y="2733675"/>
          <p14:tracePt t="133715" x="6753225" y="2724150"/>
          <p14:tracePt t="133732" x="6753225" y="2714625"/>
          <p14:tracePt t="133749" x="6753225" y="2709863"/>
          <p14:tracePt t="133765" x="6753225" y="2705100"/>
          <p14:tracePt t="133782" x="6753225" y="2695575"/>
          <p14:tracePt t="133798" x="6743700" y="2686050"/>
          <p14:tracePt t="133815" x="6734175" y="2676525"/>
          <p14:tracePt t="133832" x="6710363" y="2657475"/>
          <p14:tracePt t="133848" x="6700838" y="2643188"/>
          <p14:tracePt t="133865" x="6681788" y="2633663"/>
          <p14:tracePt t="133882" x="6677025" y="2628900"/>
          <p14:tracePt t="133898" x="6672263" y="2624138"/>
          <p14:tracePt t="133974" x="6672263" y="2628900"/>
          <p14:tracePt t="133982" x="6672263" y="2638425"/>
          <p14:tracePt t="133989" x="6672263" y="2662238"/>
          <p14:tracePt t="133998" x="6672263" y="2681288"/>
          <p14:tracePt t="134015" x="6672263" y="2781300"/>
          <p14:tracePt t="134032" x="6672263" y="2871788"/>
          <p14:tracePt t="134049" x="6657975" y="2967038"/>
          <p14:tracePt t="134065" x="6653213" y="3019425"/>
          <p14:tracePt t="134082" x="6643688" y="3086100"/>
          <p14:tracePt t="134098" x="6619875" y="3171825"/>
          <p14:tracePt t="134115" x="6591300" y="3281363"/>
          <p14:tracePt t="134132" x="6572250" y="3338513"/>
          <p14:tracePt t="134148" x="6567488" y="3381375"/>
          <p14:tracePt t="134165" x="6553200" y="3419475"/>
          <p14:tracePt t="134182" x="6548438" y="3443288"/>
          <p14:tracePt t="134198" x="6543675" y="3452813"/>
          <p14:tracePt t="134215" x="6543675" y="3457575"/>
          <p14:tracePt t="134232" x="6534150" y="3467100"/>
          <p14:tracePt t="134248" x="6529388" y="3471863"/>
          <p14:tracePt t="134265" x="6519863" y="3476625"/>
          <p14:tracePt t="134282" x="6515100" y="3481388"/>
          <p14:tracePt t="134299" x="6505575" y="3490913"/>
          <p14:tracePt t="134315" x="6496050" y="3495675"/>
          <p14:tracePt t="134332" x="6491288" y="3505200"/>
          <p14:tracePt t="134349" x="6472238" y="3514725"/>
          <p14:tracePt t="134365" x="6467475" y="3519488"/>
          <p14:tracePt t="134382" x="6462713" y="3524250"/>
          <p14:tracePt t="134399" x="6453188" y="3533775"/>
          <p14:tracePt t="134415" x="6443663" y="3533775"/>
          <p14:tracePt t="134432" x="6434138" y="3533775"/>
          <p14:tracePt t="134448" x="6410325" y="3514725"/>
          <p14:tracePt t="134465" x="6376988" y="3476625"/>
          <p14:tracePt t="134482" x="6281738" y="3233738"/>
          <p14:tracePt t="134498" x="6234113" y="3090863"/>
          <p14:tracePt t="134515" x="6191250" y="2924175"/>
          <p14:tracePt t="134532" x="6162675" y="2743200"/>
          <p14:tracePt t="134548" x="6148388" y="2605088"/>
          <p14:tracePt t="134565" x="6143625" y="2562225"/>
          <p14:tracePt t="134582" x="6143625" y="2538413"/>
          <p14:tracePt t="134599" x="6143625" y="2519363"/>
          <p14:tracePt t="134615" x="6143625" y="2514600"/>
          <p14:tracePt t="134651" x="6143625" y="2543175"/>
          <p14:tracePt t="134665" x="6143625" y="2667000"/>
          <p14:tracePt t="134682" x="6143625" y="2776538"/>
          <p14:tracePt t="134698" x="6143625" y="2847975"/>
          <p14:tracePt t="134715" x="6143625" y="2938463"/>
          <p14:tracePt t="134732" x="6129338" y="3052763"/>
          <p14:tracePt t="134748" x="6129338" y="3090863"/>
          <p14:tracePt t="134765" x="6129338" y="3119438"/>
          <p14:tracePt t="134782" x="6129338" y="3128963"/>
          <p14:tracePt t="134798" x="6129338" y="3138488"/>
          <p14:tracePt t="134815" x="6129338" y="3143250"/>
          <p14:tracePt t="134832" x="6129338" y="3152775"/>
          <p14:tracePt t="138001" x="6115050" y="3157538"/>
          <p14:tracePt t="138009" x="6105525" y="3162300"/>
          <p14:tracePt t="138017" x="6096000" y="3176588"/>
          <p14:tracePt t="138032" x="6062663" y="3186113"/>
          <p14:tracePt t="138048" x="6019800" y="3209925"/>
          <p14:tracePt t="138065" x="5976938" y="3224213"/>
          <p14:tracePt t="138082" x="5929313" y="3238500"/>
          <p14:tracePt t="138115" x="5867400" y="3252788"/>
          <p14:tracePt t="138148" x="5848350" y="3267075"/>
          <p14:tracePt t="138165" x="5843588" y="3267075"/>
          <p14:tracePt t="138200" x="5848350" y="3271838"/>
          <p14:tracePt t="138215" x="5886450" y="3286125"/>
          <p14:tracePt t="138232" x="5948363" y="3305175"/>
          <p14:tracePt t="138248" x="6043613" y="3328988"/>
          <p14:tracePt t="138265" x="6138863" y="3352800"/>
          <p14:tracePt t="138282" x="6257925" y="3367088"/>
          <p14:tracePt t="138298" x="6315075" y="3367088"/>
          <p14:tracePt t="138315" x="6367463" y="3381375"/>
          <p14:tracePt t="138332" x="6415088" y="3386138"/>
          <p14:tracePt t="138348" x="6438900" y="3400425"/>
          <p14:tracePt t="138365" x="6448425" y="3405188"/>
          <p14:tracePt t="138382" x="6453188" y="3405188"/>
          <p14:tracePt t="138626" x="6457950" y="3405188"/>
          <p14:tracePt t="138633" x="6462713" y="3405188"/>
          <p14:tracePt t="138648" x="6467475" y="3405188"/>
          <p14:tracePt t="138655" x="6472238" y="3405188"/>
          <p14:tracePt t="138671" x="6477000" y="3405188"/>
          <p14:tracePt t="138685" x="6481763" y="3405188"/>
          <p14:tracePt t="138699" x="6481763" y="3409950"/>
          <p14:tracePt t="138715" x="6481763" y="3414713"/>
          <p14:tracePt t="138736" x="6481763" y="3419475"/>
          <p14:tracePt t="138748" x="6481763" y="3424238"/>
          <p14:tracePt t="138765" x="6481763" y="3433763"/>
          <p14:tracePt t="138781" x="6481763" y="3443288"/>
          <p14:tracePt t="138798" x="6481763" y="3452813"/>
          <p14:tracePt t="138815" x="6481763" y="3467100"/>
          <p14:tracePt t="138832" x="6481763" y="3486150"/>
          <p14:tracePt t="138848" x="6477000" y="3500438"/>
          <p14:tracePt t="138865" x="6472238" y="3514725"/>
          <p14:tracePt t="138882" x="6467475" y="3524250"/>
          <p14:tracePt t="138898" x="6453188" y="3543300"/>
          <p14:tracePt t="138915" x="6448425" y="3548063"/>
          <p14:tracePt t="138932" x="6443663" y="3557588"/>
          <p14:tracePt t="138948" x="6434138" y="3562350"/>
          <p14:tracePt t="138965" x="6419850" y="3571875"/>
          <p14:tracePt t="138981" x="6405563" y="3576638"/>
          <p14:tracePt t="138998" x="6396038" y="3586163"/>
          <p14:tracePt t="139015" x="6381750" y="3586163"/>
          <p14:tracePt t="139031" x="6372225" y="3586163"/>
          <p14:tracePt t="139048" x="6362700" y="3595688"/>
          <p14:tracePt t="139065" x="6348413" y="3595688"/>
          <p14:tracePt t="139081" x="6324600" y="3600450"/>
          <p14:tracePt t="139098" x="6291263" y="3605213"/>
          <p14:tracePt t="139115" x="6248400" y="3609975"/>
          <p14:tracePt t="139131" x="6181725" y="3609975"/>
          <p14:tracePt t="139148" x="6057900" y="3609975"/>
          <p14:tracePt t="139165" x="5976938" y="3609975"/>
          <p14:tracePt t="139181" x="5857875" y="3586163"/>
          <p14:tracePt t="139198" x="5681663" y="3533775"/>
          <p14:tracePt t="139215" x="5553075" y="3490913"/>
          <p14:tracePt t="139231" x="5448300" y="3457575"/>
          <p14:tracePt t="139248" x="5343525" y="3424238"/>
          <p14:tracePt t="139265" x="5210175" y="3405188"/>
          <p14:tracePt t="139281" x="5143500" y="3395663"/>
          <p14:tracePt t="139298" x="5081588" y="3390900"/>
          <p14:tracePt t="139315" x="5029200" y="3390900"/>
          <p14:tracePt t="139331" x="4972050" y="3390900"/>
          <p14:tracePt t="139348" x="4933950" y="3390900"/>
          <p14:tracePt t="139365" x="4919663" y="3390900"/>
          <p14:tracePt t="139381" x="4914900" y="3390900"/>
          <p14:tracePt t="139398" x="4910138" y="3390900"/>
          <p14:tracePt t="139427" x="4910138" y="3386138"/>
          <p14:tracePt t="139434" x="4919663" y="3376613"/>
          <p14:tracePt t="139448" x="4962525" y="3367088"/>
          <p14:tracePt t="139465" x="5048250" y="3333750"/>
          <p14:tracePt t="139481" x="5153025" y="3319463"/>
          <p14:tracePt t="139498" x="5238750" y="3305175"/>
          <p14:tracePt t="139515" x="5314950" y="3290888"/>
          <p14:tracePt t="139531" x="5348288" y="3290888"/>
          <p14:tracePt t="139548" x="5376863" y="3290888"/>
          <p14:tracePt t="139565" x="5391150" y="3290888"/>
          <p14:tracePt t="139581" x="5405438" y="3290888"/>
          <p14:tracePt t="139598" x="5410200" y="3290888"/>
          <p14:tracePt t="139615" x="5414963" y="3290888"/>
          <p14:tracePt t="139846" x="5419725" y="3324225"/>
          <p14:tracePt t="139853" x="5429250" y="3362325"/>
          <p14:tracePt t="139865" x="5443538" y="3395663"/>
          <p14:tracePt t="139881" x="5462588" y="3452813"/>
          <p14:tracePt t="139898" x="5514975" y="3533775"/>
          <p14:tracePt t="139915" x="5567363" y="3595688"/>
          <p14:tracePt t="139932" x="5610225" y="3662363"/>
          <p14:tracePt t="139948" x="5681663" y="3748088"/>
          <p14:tracePt t="139965" x="5710238" y="3786188"/>
          <p14:tracePt t="139981" x="5734050" y="3824288"/>
          <p14:tracePt t="139998" x="5753100" y="3867150"/>
          <p14:tracePt t="140015" x="5786438" y="3962400"/>
          <p14:tracePt t="140032" x="5810250" y="4057650"/>
          <p14:tracePt t="140048" x="5834063" y="4152900"/>
          <p14:tracePt t="140065" x="5843588" y="4243388"/>
          <p14:tracePt t="140081" x="5848350" y="4319588"/>
          <p14:tracePt t="140098" x="5848350" y="4352925"/>
          <p14:tracePt t="140115" x="5848350" y="4391025"/>
          <p14:tracePt t="140132" x="5838825" y="4433888"/>
          <p14:tracePt t="140148" x="5815013" y="4448175"/>
          <p14:tracePt t="140165" x="5800725" y="4462463"/>
          <p14:tracePt t="140361" x="5838825" y="4467225"/>
          <p14:tracePt t="140368" x="5886450" y="4476750"/>
          <p14:tracePt t="140382" x="5976938" y="4491038"/>
          <p14:tracePt t="140398" x="6038850" y="4505325"/>
          <p14:tracePt t="140415" x="6086475" y="4510088"/>
          <p14:tracePt t="140432" x="6119813" y="4519613"/>
          <p14:tracePt t="140448" x="6162675" y="4543425"/>
          <p14:tracePt t="140465" x="6176963" y="4548188"/>
          <p14:tracePt t="140482" x="6186488" y="4552950"/>
          <p14:tracePt t="140498" x="6191250" y="4557713"/>
          <p14:tracePt t="140515" x="6196013" y="4567238"/>
          <p14:tracePt t="140531" x="6196013" y="4576763"/>
          <p14:tracePt t="140548" x="6196013" y="4581525"/>
          <p14:tracePt t="140565" x="6186488" y="4595813"/>
          <p14:tracePt t="140581" x="6148388" y="4629150"/>
          <p14:tracePt t="140598" x="6110288" y="4672013"/>
          <p14:tracePt t="140615" x="6067425" y="4700588"/>
          <p14:tracePt t="140631" x="5953125" y="4757738"/>
          <p14:tracePt t="140649" x="5886450" y="4786313"/>
          <p14:tracePt t="140665" x="5834063" y="4795838"/>
          <p14:tracePt t="140681" x="5791200" y="4805363"/>
          <p14:tracePt t="140698" x="5724525" y="4810125"/>
          <p14:tracePt t="140715" x="5672138" y="4810125"/>
          <p14:tracePt t="140731" x="5638800" y="4805363"/>
          <p14:tracePt t="140748" x="5600700" y="4791075"/>
          <p14:tracePt t="140749" x="5581650" y="4786313"/>
          <p14:tracePt t="140765" x="5553075" y="4767263"/>
          <p14:tracePt t="140781" x="5514975" y="4743450"/>
          <p14:tracePt t="140798" x="5491163" y="4719638"/>
          <p14:tracePt t="140815" x="5481638" y="4710113"/>
          <p14:tracePt t="140831" x="5462588" y="4676775"/>
          <p14:tracePt t="140848" x="5462588" y="4652963"/>
          <p14:tracePt t="140865" x="5467350" y="4638675"/>
          <p14:tracePt t="140882" x="5505450" y="4605338"/>
          <p14:tracePt t="140898" x="5581650" y="4572000"/>
          <p14:tracePt t="140915" x="5662613" y="4557713"/>
          <p14:tracePt t="140931" x="5734050" y="4552950"/>
          <p14:tracePt t="140948" x="5848350" y="4552950"/>
          <p14:tracePt t="140965" x="5924550" y="4576763"/>
          <p14:tracePt t="140981" x="5967413" y="4595813"/>
          <p14:tracePt t="140998" x="5995988" y="4619625"/>
          <p14:tracePt t="141015" x="6029325" y="4681538"/>
          <p14:tracePt t="141031" x="6043613" y="4729163"/>
          <p14:tracePt t="141048" x="6038850" y="4772025"/>
          <p14:tracePt t="141065" x="6024563" y="4810125"/>
          <p14:tracePt t="141081" x="5991225" y="4833938"/>
          <p14:tracePt t="141098" x="5953125" y="4862513"/>
          <p14:tracePt t="141115" x="5900738" y="4881563"/>
          <p14:tracePt t="141131" x="5795963" y="4886325"/>
          <p14:tracePt t="141148" x="5710238" y="4876800"/>
          <p14:tracePt t="141165" x="5657850" y="4848225"/>
          <p14:tracePt t="141181" x="5614988" y="4810125"/>
          <p14:tracePt t="141198" x="5562600" y="4733925"/>
          <p14:tracePt t="141215" x="5562600" y="4686300"/>
          <p14:tracePt t="141232" x="5576888" y="4638675"/>
          <p14:tracePt t="141248" x="5614988" y="4600575"/>
          <p14:tracePt t="141249" x="5653088" y="4567238"/>
          <p14:tracePt t="141265" x="5719763" y="4533900"/>
          <p14:tracePt t="141281" x="5805488" y="4500563"/>
          <p14:tracePt t="141298" x="5886450" y="4500563"/>
          <p14:tracePt t="141315" x="6005513" y="4510088"/>
          <p14:tracePt t="141331" x="6048375" y="4538663"/>
          <p14:tracePt t="141348" x="6081713" y="4562475"/>
          <p14:tracePt t="141365" x="6105525" y="4605338"/>
          <p14:tracePt t="141381" x="6119813" y="4681538"/>
          <p14:tracePt t="141398" x="6110288" y="4729163"/>
          <p14:tracePt t="141415" x="6086475" y="4757738"/>
          <p14:tracePt t="141431" x="6038850" y="4800600"/>
          <p14:tracePt t="141448" x="5915025" y="4838700"/>
          <p14:tracePt t="141465" x="5824538" y="4852988"/>
          <p14:tracePt t="141481" x="5729288" y="4848225"/>
          <p14:tracePt t="141498" x="5629275" y="4805363"/>
          <p14:tracePt t="141515" x="5586413" y="4767263"/>
          <p14:tracePt t="141531" x="5567363" y="4724400"/>
          <p14:tracePt t="141548" x="5572125" y="4686300"/>
          <p14:tracePt t="141565" x="5605463" y="4643438"/>
          <p14:tracePt t="141581" x="5662613" y="4619625"/>
          <p14:tracePt t="141598" x="5738813" y="4586288"/>
          <p14:tracePt t="141615" x="5810250" y="4572000"/>
          <p14:tracePt t="141631" x="5876925" y="4572000"/>
          <p14:tracePt t="141648" x="5905500" y="4572000"/>
          <p14:tracePt t="141665" x="5919788" y="4572000"/>
          <p14:tracePt t="141681" x="5929313" y="4576763"/>
          <p14:tracePt t="141698" x="5934075" y="4586288"/>
          <p14:tracePt t="141715" x="5934075" y="4595813"/>
          <p14:tracePt t="141731" x="5934075" y="4614863"/>
          <p14:tracePt t="141748" x="5915025" y="4657725"/>
          <p14:tracePt t="141765" x="5905500" y="4686300"/>
          <p14:tracePt t="141781" x="5886450" y="4710113"/>
          <p14:tracePt t="141798" x="5876925" y="4729163"/>
          <p14:tracePt t="141815" x="5867400" y="4743450"/>
          <p14:tracePt t="141831" x="5862638" y="4752975"/>
          <p14:tracePt t="141865" x="5862638" y="4757738"/>
          <p14:tracePt t="142639" x="5862638" y="4710113"/>
          <p14:tracePt t="142647" x="5881688" y="4638675"/>
          <p14:tracePt t="142665" x="5934075" y="4467225"/>
          <p14:tracePt t="142681" x="6010275" y="4276725"/>
          <p14:tracePt t="142698" x="6048375" y="4210050"/>
          <p14:tracePt t="142715" x="6072188" y="4176713"/>
          <p14:tracePt t="142748" x="6134100" y="4095750"/>
          <p14:tracePt t="142781" x="6176963" y="4033838"/>
          <p14:tracePt t="142798" x="6200775" y="3995738"/>
          <p14:tracePt t="142815" x="6234113" y="3938588"/>
          <p14:tracePt t="142831" x="6253163" y="3910013"/>
          <p14:tracePt t="142848" x="6276975" y="3871913"/>
          <p14:tracePt t="142864" x="6300788" y="3833813"/>
          <p14:tracePt t="142881" x="6334125" y="3771900"/>
          <p14:tracePt t="142898" x="6372225" y="3733800"/>
          <p14:tracePt t="142914" x="6419850" y="3667125"/>
          <p14:tracePt t="142931" x="6486525" y="3557588"/>
          <p14:tracePt t="142948" x="6510338" y="3514725"/>
          <p14:tracePt t="142964" x="6534150" y="3490913"/>
          <p14:tracePt t="142981" x="6553200" y="3481388"/>
          <p14:tracePt t="142998" x="6572250" y="3457575"/>
          <p14:tracePt t="143014" x="6586538" y="3448050"/>
          <p14:tracePt t="143031" x="6596063" y="3438525"/>
          <p14:tracePt t="143048" x="6610350" y="3433763"/>
          <p14:tracePt t="143064" x="6638925" y="3424238"/>
          <p14:tracePt t="143081" x="6667500" y="3414713"/>
          <p14:tracePt t="143098" x="6715125" y="3414713"/>
          <p14:tracePt t="143115" x="6777038" y="3424238"/>
          <p14:tracePt t="143131" x="6815138" y="3429000"/>
          <p14:tracePt t="143148" x="6853238" y="3433763"/>
          <p14:tracePt t="143164" x="6872288" y="3433763"/>
          <p14:tracePt t="143181" x="6905625" y="3429000"/>
          <p14:tracePt t="143198" x="6919913" y="3424238"/>
          <p14:tracePt t="143214" x="6934200" y="3419475"/>
          <p14:tracePt t="143231" x="6953250" y="3414713"/>
          <p14:tracePt t="143248" x="6972300" y="3414713"/>
          <p14:tracePt t="143264" x="6986588" y="3414713"/>
          <p14:tracePt t="143281" x="6996113" y="3414713"/>
          <p14:tracePt t="143298" x="7000875" y="3414713"/>
          <p14:tracePt t="143314" x="7010400" y="3414713"/>
          <p14:tracePt t="143358" x="7015163" y="3409950"/>
          <p14:tracePt t="143372" x="7019925" y="3405188"/>
          <p14:tracePt t="143381" x="7024688" y="3400425"/>
          <p14:tracePt t="143398" x="7029450" y="3395663"/>
          <p14:tracePt t="143414" x="7034213" y="3381375"/>
          <p14:tracePt t="143431" x="7043738" y="3371850"/>
          <p14:tracePt t="143448" x="7053263" y="3362325"/>
          <p14:tracePt t="143464" x="7058025" y="3352800"/>
          <p14:tracePt t="143481" x="7062788" y="3343275"/>
          <p14:tracePt t="143498" x="7072313" y="3309938"/>
          <p14:tracePt t="143514" x="7081838" y="3267075"/>
          <p14:tracePt t="143531" x="7086600" y="3214688"/>
          <p14:tracePt t="143548" x="7091363" y="3114675"/>
          <p14:tracePt t="143564" x="7100888" y="3009900"/>
          <p14:tracePt t="143581" x="7119938" y="2852738"/>
          <p14:tracePt t="143598" x="7119938" y="2695575"/>
          <p14:tracePt t="143615" x="7134225" y="2590800"/>
          <p14:tracePt t="143631" x="7143750" y="2552700"/>
          <p14:tracePt t="143648" x="7143750" y="2538413"/>
          <p14:tracePt t="143664" x="7143750" y="2524125"/>
          <p14:tracePt t="143681" x="7143750" y="2514600"/>
          <p14:tracePt t="143698" x="7143750" y="2509838"/>
          <p14:tracePt t="143715" x="7143750" y="2500313"/>
          <p14:tracePt t="143731" x="7143750" y="2495550"/>
          <p14:tracePt t="143748" x="7143750" y="2490788"/>
          <p14:tracePt t="143820" x="7138988" y="2490788"/>
          <p14:tracePt t="143828" x="7134225" y="2490788"/>
          <p14:tracePt t="143835" x="7129463" y="2490788"/>
          <p14:tracePt t="143848" x="7119938" y="2495550"/>
          <p14:tracePt t="143864" x="7086600" y="2519363"/>
          <p14:tracePt t="143881" x="7048500" y="2547938"/>
          <p14:tracePt t="143898" x="6981825" y="2600325"/>
          <p14:tracePt t="143914" x="6910388" y="2667000"/>
          <p14:tracePt t="143931" x="6791325" y="2743200"/>
          <p14:tracePt t="143948" x="6734175" y="2776538"/>
          <p14:tracePt t="143964" x="6691313" y="2800350"/>
          <p14:tracePt t="143981" x="6653213" y="2809875"/>
          <p14:tracePt t="143998" x="6591300" y="2809875"/>
          <p14:tracePt t="144014" x="6538913" y="2790825"/>
          <p14:tracePt t="144031" x="6500813" y="2771775"/>
          <p14:tracePt t="144048" x="6453188" y="2728913"/>
          <p14:tracePt t="144064" x="6424613" y="2681288"/>
          <p14:tracePt t="144081" x="6415088" y="2638425"/>
          <p14:tracePt t="144098" x="6415088" y="2595563"/>
          <p14:tracePt t="144116" x="6453188" y="2524125"/>
          <p14:tracePt t="144134" x="6491288" y="2476500"/>
          <p14:tracePt t="144156" x="6548438" y="2428875"/>
          <p14:tracePt t="144170" x="6591300" y="2419350"/>
          <p14:tracePt t="144181" x="6619875" y="2419350"/>
          <p14:tracePt t="144198" x="6648450" y="2424113"/>
          <p14:tracePt t="144214" x="6662738" y="2428875"/>
          <p14:tracePt t="144231" x="6672263" y="2438400"/>
          <p14:tracePt t="144248" x="6677025" y="2443163"/>
          <p14:tracePt t="144264" x="6686550" y="2452688"/>
          <p14:tracePt t="144298" x="6691313" y="2452688"/>
          <p14:tracePt t="144328" x="6696075" y="2457450"/>
          <p14:tracePt t="144636" x="6696075" y="2462213"/>
          <p14:tracePt t="144643" x="6696075" y="2466975"/>
          <p14:tracePt t="144658" x="6696075" y="2471738"/>
          <p14:tracePt t="144665" x="6696075" y="2476500"/>
          <p14:tracePt t="144681" x="6691313" y="2481263"/>
          <p14:tracePt t="144698" x="6686550" y="2486025"/>
          <p14:tracePt t="144714" x="6677025" y="2495550"/>
          <p14:tracePt t="144731" x="6657975" y="2519363"/>
          <p14:tracePt t="144748" x="6634163" y="2528888"/>
          <p14:tracePt t="144764" x="6605588" y="2547938"/>
          <p14:tracePt t="144781" x="6548438" y="2571750"/>
          <p14:tracePt t="144798" x="6467475" y="2609850"/>
          <p14:tracePt t="144814" x="6415088" y="2628900"/>
          <p14:tracePt t="144831" x="6381750" y="2633663"/>
          <p14:tracePt t="144848" x="6357938" y="2638425"/>
          <p14:tracePt t="144864" x="6348413" y="2643188"/>
          <p14:tracePt t="144881" x="6343650" y="2643188"/>
          <p14:tracePt t="144898" x="6338888" y="2643188"/>
          <p14:tracePt t="145003" x="6338888" y="2652713"/>
          <p14:tracePt t="145011" x="6338888" y="2671763"/>
          <p14:tracePt t="145018" x="6338888" y="2705100"/>
          <p14:tracePt t="145031" x="6348413" y="2752725"/>
          <p14:tracePt t="145048" x="6400800" y="2952750"/>
          <p14:tracePt t="145064" x="6453188" y="3143250"/>
          <p14:tracePt t="145081" x="6486525" y="3262313"/>
          <p14:tracePt t="145098" x="6510338" y="3343275"/>
          <p14:tracePt t="145114" x="6529388" y="3424238"/>
          <p14:tracePt t="145131" x="6543675" y="3452813"/>
          <p14:tracePt t="145148" x="6548438" y="3476625"/>
          <p14:tracePt t="145165" x="6553200" y="3509963"/>
          <p14:tracePt t="145181" x="6567488" y="3552825"/>
          <p14:tracePt t="145198" x="6567488" y="3567113"/>
          <p14:tracePt t="145214" x="6567488" y="3576638"/>
          <p14:tracePt t="145231" x="6567488" y="3586163"/>
          <p14:tracePt t="145248" x="6567488" y="3590925"/>
          <p14:tracePt t="145264" x="6567488" y="3600450"/>
          <p14:tracePt t="145298" x="6562725" y="3600450"/>
          <p14:tracePt t="145314" x="6534150" y="3600450"/>
          <p14:tracePt t="145331" x="6491288" y="3590925"/>
          <p14:tracePt t="145348" x="6434138" y="3562350"/>
          <p14:tracePt t="145364" x="6353175" y="3514725"/>
          <p14:tracePt t="145381" x="6315075" y="3481388"/>
          <p14:tracePt t="145398" x="6276975" y="3457575"/>
          <p14:tracePt t="145414" x="6253163" y="3443288"/>
          <p14:tracePt t="145431" x="6243638" y="3438525"/>
          <p14:tracePt t="145448" x="6238875" y="3429000"/>
          <p14:tracePt t="145464" x="6234113" y="3429000"/>
          <p14:tracePt t="145481" x="6229350" y="3429000"/>
          <p14:tracePt t="145540" x="6234113" y="3429000"/>
          <p14:tracePt t="145547" x="6243638" y="3429000"/>
          <p14:tracePt t="145555" x="6257925" y="3429000"/>
          <p14:tracePt t="145564" x="6276975" y="3438525"/>
          <p14:tracePt t="145581" x="6338888" y="3462338"/>
          <p14:tracePt t="145598" x="6415088" y="3495675"/>
          <p14:tracePt t="145614" x="6510338" y="3552825"/>
          <p14:tracePt t="145631" x="6567488" y="3581400"/>
          <p14:tracePt t="145648" x="6600825" y="3600450"/>
          <p14:tracePt t="145664" x="6662738" y="3619500"/>
          <p14:tracePt t="145681" x="6696075" y="3624263"/>
          <p14:tracePt t="145698" x="6724650" y="3629025"/>
          <p14:tracePt t="145714" x="6757988" y="3629025"/>
          <p14:tracePt t="145731" x="6800850" y="3619500"/>
          <p14:tracePt t="145748" x="6829425" y="3600450"/>
          <p14:tracePt t="145764" x="6853238" y="3586163"/>
          <p14:tracePt t="145781" x="6867525" y="3571875"/>
          <p14:tracePt t="145798" x="6891338" y="3543300"/>
          <p14:tracePt t="145814" x="6905625" y="3529013"/>
          <p14:tracePt t="145831" x="6910388" y="3505200"/>
          <p14:tracePt t="145848" x="6910388" y="3486150"/>
          <p14:tracePt t="145864" x="6896100" y="3443288"/>
          <p14:tracePt t="145881" x="6872288" y="3409950"/>
          <p14:tracePt t="145898" x="6838950" y="3352800"/>
          <p14:tracePt t="145914" x="6767513" y="3290888"/>
          <p14:tracePt t="145931" x="6724650" y="3257550"/>
          <p14:tracePt t="145948" x="6672263" y="3238500"/>
          <p14:tracePt t="145964" x="6619875" y="3238500"/>
          <p14:tracePt t="145981" x="6524625" y="3243263"/>
          <p14:tracePt t="145998" x="6472238" y="3271838"/>
          <p14:tracePt t="146014" x="6415088" y="3300413"/>
          <p14:tracePt t="146031" x="6362700" y="3319463"/>
          <p14:tracePt t="146048" x="6315075" y="3343275"/>
          <p14:tracePt t="146064" x="6281738" y="3357563"/>
          <p14:tracePt t="146081" x="6262688" y="3371850"/>
          <p14:tracePt t="146098" x="6238875" y="3386138"/>
          <p14:tracePt t="146114" x="6234113" y="3390900"/>
          <p14:tracePt t="146131" x="6229350" y="3400425"/>
          <p14:tracePt t="146164" x="6229350" y="3414713"/>
          <p14:tracePt t="146181" x="6229350" y="3429000"/>
          <p14:tracePt t="146198" x="6238875" y="3448050"/>
          <p14:tracePt t="146214" x="6262688" y="3481388"/>
          <p14:tracePt t="146231" x="6310313" y="3509963"/>
          <p14:tracePt t="146248" x="6338888" y="3529013"/>
          <p14:tracePt t="146264" x="6376988" y="3533775"/>
          <p14:tracePt t="146281" x="6405563" y="3533775"/>
          <p14:tracePt t="146298" x="6453188" y="3529013"/>
          <p14:tracePt t="146314" x="6481763" y="3524250"/>
          <p14:tracePt t="146331" x="6505575" y="3514725"/>
          <p14:tracePt t="146348" x="6529388" y="3505200"/>
          <p14:tracePt t="146364" x="6534150" y="3495675"/>
          <p14:tracePt t="146381" x="6543675" y="3495675"/>
          <p14:tracePt t="146398" x="6548438" y="3495675"/>
          <p14:tracePt t="147303" x="6515100" y="3457575"/>
          <p14:tracePt t="147310" x="6462713" y="3395663"/>
          <p14:tracePt t="147318" x="6386513" y="3319463"/>
          <p14:tracePt t="147331" x="6334125" y="3248025"/>
          <p14:tracePt t="147347" x="6200775" y="3124200"/>
          <p14:tracePt t="147364" x="6143625" y="3071813"/>
          <p14:tracePt t="147381" x="6086475" y="3043238"/>
          <p14:tracePt t="147414" x="5986463" y="2995613"/>
          <p14:tracePt t="147447" x="5905500" y="2962275"/>
          <p14:tracePt t="147464" x="5843588" y="2943225"/>
          <p14:tracePt t="147481" x="5805488" y="2924175"/>
          <p14:tracePt t="147497" x="5762625" y="2905125"/>
          <p14:tracePt t="147514" x="5719763" y="2895600"/>
          <p14:tracePt t="147531" x="5653088" y="2847975"/>
          <p14:tracePt t="147547" x="5605463" y="2814638"/>
          <p14:tracePt t="147564" x="5562600" y="2790825"/>
          <p14:tracePt t="147581" x="5524500" y="2762250"/>
          <p14:tracePt t="147597" x="5481638" y="2733675"/>
          <p14:tracePt t="147614" x="5467350" y="2719388"/>
          <p14:tracePt t="147631" x="5448300" y="2705100"/>
          <p14:tracePt t="147647" x="5443538" y="2695575"/>
          <p14:tracePt t="147664" x="5438775" y="2676525"/>
          <p14:tracePt t="147681" x="5443538" y="2657475"/>
          <p14:tracePt t="147697" x="5481638" y="2628900"/>
          <p14:tracePt t="147714" x="5595938" y="2600325"/>
          <p14:tracePt t="147731" x="5695950" y="2600325"/>
          <p14:tracePt t="147747" x="5800725" y="2628900"/>
          <p14:tracePt t="147764" x="5886450" y="2662238"/>
          <p14:tracePt t="147781" x="5953125" y="2700338"/>
          <p14:tracePt t="147797" x="5995988" y="2767013"/>
          <p14:tracePt t="147814" x="6019800" y="2838450"/>
          <p14:tracePt t="147831" x="6034088" y="2900363"/>
          <p14:tracePt t="147847" x="6034088" y="2976563"/>
          <p14:tracePt t="147864" x="6024563" y="3048000"/>
          <p14:tracePt t="147881" x="6005513" y="3114675"/>
          <p14:tracePt t="147898" x="5962650" y="3195638"/>
          <p14:tracePt t="147914" x="5943600" y="3238500"/>
          <p14:tracePt t="147931" x="5924550" y="3271838"/>
          <p14:tracePt t="147947" x="5915025" y="3290888"/>
          <p14:tracePt t="147964" x="5905500" y="3314700"/>
          <p14:tracePt t="147981" x="5900738" y="3328988"/>
          <p14:tracePt t="147997" x="5891213" y="3333750"/>
          <p14:tracePt t="148014" x="5886450" y="3343275"/>
          <p14:tracePt t="148031" x="5881688" y="3352800"/>
          <p14:tracePt t="148047" x="5881688" y="3357563"/>
          <p14:tracePt t="148126" x="5881688" y="3362325"/>
          <p14:tracePt t="152000" x="5938838" y="3324225"/>
          <p14:tracePt t="152006" x="6043613" y="3267075"/>
          <p14:tracePt t="152014" x="6138863" y="3219450"/>
          <p14:tracePt t="152031" x="6319838" y="3138488"/>
          <p14:tracePt t="152047" x="6505575" y="3081338"/>
          <p14:tracePt t="152065" x="6762750" y="3028950"/>
          <p14:tracePt t="152097" x="6991350" y="2995613"/>
          <p14:tracePt t="152130" x="7200900" y="2995613"/>
          <p14:tracePt t="152147" x="7243763" y="3005138"/>
          <p14:tracePt t="152164" x="7272338" y="3009900"/>
          <p14:tracePt t="152180" x="7281863" y="3009900"/>
          <p14:tracePt t="152197" x="7296150" y="3009900"/>
          <p14:tracePt t="152214" x="7300913" y="3009900"/>
          <p14:tracePt t="152230" x="7310438" y="3009900"/>
          <p14:tracePt t="152521" x="7324725" y="3009900"/>
          <p14:tracePt t="152527" x="7343775" y="3000375"/>
          <p14:tracePt t="152535" x="7372350" y="2995613"/>
          <p14:tracePt t="152547" x="7386638" y="2990850"/>
          <p14:tracePt t="152564" x="7448550" y="2981325"/>
          <p14:tracePt t="152581" x="7477125" y="2976563"/>
          <p14:tracePt t="152597" x="7500938" y="2976563"/>
          <p14:tracePt t="152614" x="7534275" y="2976563"/>
          <p14:tracePt t="152630" x="7581900" y="2976563"/>
          <p14:tracePt t="152647" x="7605713" y="2976563"/>
          <p14:tracePt t="152664" x="7624763" y="2976563"/>
          <p14:tracePt t="152680" x="7648575" y="2971800"/>
          <p14:tracePt t="152697" x="7667625" y="2967038"/>
          <p14:tracePt t="152714" x="7686675" y="2957513"/>
          <p14:tracePt t="152730" x="7710488" y="2957513"/>
          <p14:tracePt t="152747" x="7743825" y="2943225"/>
          <p14:tracePt t="152764" x="7762875" y="2943225"/>
          <p14:tracePt t="152780" x="7791450" y="2943225"/>
          <p14:tracePt t="152797" x="7820025" y="2943225"/>
          <p14:tracePt t="152814" x="7877175" y="2952750"/>
          <p14:tracePt t="152830" x="7920038" y="2952750"/>
          <p14:tracePt t="152848" x="7953375" y="2952750"/>
          <p14:tracePt t="152864" x="7991475" y="2952750"/>
          <p14:tracePt t="152881" x="8048625" y="2952750"/>
          <p14:tracePt t="152897" x="8091488" y="2952750"/>
          <p14:tracePt t="152914" x="8129588" y="2952750"/>
          <p14:tracePt t="152930" x="8162925" y="2952750"/>
          <p14:tracePt t="152947" x="8210550" y="2952750"/>
          <p14:tracePt t="152964" x="8248650" y="2952750"/>
          <p14:tracePt t="152980" x="8277225" y="2952750"/>
          <p14:tracePt t="152997" x="8305800" y="2957513"/>
          <p14:tracePt t="153014" x="8334375" y="2957513"/>
          <p14:tracePt t="153030" x="8358188" y="2957513"/>
          <p14:tracePt t="153047" x="8377238" y="2957513"/>
          <p14:tracePt t="153064" x="8401050" y="2957513"/>
          <p14:tracePt t="153080" x="8410575" y="2957513"/>
          <p14:tracePt t="153314" x="8434388" y="2947988"/>
          <p14:tracePt t="153321" x="8462963" y="2943225"/>
          <p14:tracePt t="153330" x="8477250" y="2938463"/>
          <p14:tracePt t="153347" x="8515350" y="2928938"/>
          <p14:tracePt t="153364" x="8543925" y="2928938"/>
          <p14:tracePt t="153380" x="8591550" y="2928938"/>
          <p14:tracePt t="153397" x="8610600" y="2928938"/>
          <p14:tracePt t="153414" x="8634413" y="2928938"/>
          <p14:tracePt t="153431" x="8667750" y="2924175"/>
          <p14:tracePt t="153447" x="8686800" y="2919413"/>
          <p14:tracePt t="153464" x="8710613" y="2914650"/>
          <p14:tracePt t="153481" x="8734425" y="2900363"/>
          <p14:tracePt t="153497" x="8767763" y="2890838"/>
          <p14:tracePt t="153514" x="8786813" y="2886075"/>
          <p14:tracePt t="153530" x="8796338" y="2881313"/>
          <p14:tracePt t="153547" x="8805863" y="2871788"/>
          <p14:tracePt t="153564" x="8815388" y="2867025"/>
          <p14:tracePt t="153580" x="8824913" y="2867025"/>
          <p14:tracePt t="153597" x="8829675" y="2867025"/>
          <p14:tracePt t="153614" x="8834438" y="2867025"/>
          <p14:tracePt t="153718" x="8834438" y="2862263"/>
          <p14:tracePt t="153732" x="8829675" y="2857500"/>
          <p14:tracePt t="153740" x="8829675" y="2852738"/>
          <p14:tracePt t="153747" x="8820150" y="2852738"/>
          <p14:tracePt t="153764" x="8801100" y="2852738"/>
          <p14:tracePt t="153781" x="8777288" y="2852738"/>
          <p14:tracePt t="153797" x="8743950" y="2862263"/>
          <p14:tracePt t="153814" x="8691563" y="2895600"/>
          <p14:tracePt t="153831" x="8662988" y="2905125"/>
          <p14:tracePt t="153847" x="8639175" y="2919413"/>
          <p14:tracePt t="153864" x="8624888" y="2928938"/>
          <p14:tracePt t="153880" x="8605838" y="2933700"/>
          <p14:tracePt t="153897" x="8596313" y="2933700"/>
          <p14:tracePt t="153914" x="8586788" y="2933700"/>
          <p14:tracePt t="153931" x="8577263" y="2933700"/>
          <p14:tracePt t="153948" x="8572500" y="2933700"/>
          <p14:tracePt t="153964" x="8567738" y="2933700"/>
          <p14:tracePt t="153980" x="8558213" y="2933700"/>
          <p14:tracePt t="153997" x="8548688" y="2933700"/>
          <p14:tracePt t="154014" x="8543925" y="2933700"/>
          <p14:tracePt t="154031" x="8539163" y="2933700"/>
          <p14:tracePt t="154047" x="8524875" y="2933700"/>
          <p14:tracePt t="154064" x="8496300" y="2933700"/>
          <p14:tracePt t="154080" x="8477250" y="2938463"/>
          <p14:tracePt t="154097" x="8462963" y="2938463"/>
          <p14:tracePt t="154114" x="8443913" y="2943225"/>
          <p14:tracePt t="154130" x="8429625" y="2947988"/>
          <p14:tracePt t="154147" x="8410575" y="2947988"/>
          <p14:tracePt t="154164" x="8372475" y="2962275"/>
          <p14:tracePt t="154180" x="8296275" y="2967038"/>
          <p14:tracePt t="154197" x="8215313" y="2976563"/>
          <p14:tracePt t="154214" x="8115300" y="2986088"/>
          <p14:tracePt t="154230" x="7986713" y="3000375"/>
          <p14:tracePt t="154247" x="7862888" y="3000375"/>
          <p14:tracePt t="154264" x="7815263" y="3000375"/>
          <p14:tracePt t="154280" x="7762875" y="3000375"/>
          <p14:tracePt t="154297" x="7715250" y="3000375"/>
          <p14:tracePt t="154314" x="7639050" y="3000375"/>
          <p14:tracePt t="154330" x="7596188" y="2995613"/>
          <p14:tracePt t="154347" x="7553325" y="2986088"/>
          <p14:tracePt t="154364" x="7505700" y="2976563"/>
          <p14:tracePt t="154380" x="7467600" y="2976563"/>
          <p14:tracePt t="154397" x="7439025" y="2976563"/>
          <p14:tracePt t="154414" x="7405688" y="2976563"/>
          <p14:tracePt t="154431" x="7343775" y="2976563"/>
          <p14:tracePt t="154447" x="7300913" y="2976563"/>
          <p14:tracePt t="154464" x="7267575" y="2976563"/>
          <p14:tracePt t="154481" x="7224713" y="2976563"/>
          <p14:tracePt t="154497" x="7148513" y="2981325"/>
          <p14:tracePt t="154514" x="7105650" y="2990850"/>
          <p14:tracePt t="154531" x="7043738" y="3005138"/>
          <p14:tracePt t="154547" x="6981825" y="3009900"/>
          <p14:tracePt t="154564" x="6853238" y="3033713"/>
          <p14:tracePt t="154580" x="6767513" y="3048000"/>
          <p14:tracePt t="154597" x="6696075" y="3052763"/>
          <p14:tracePt t="154614" x="6619875" y="3067050"/>
          <p14:tracePt t="154630" x="6586538" y="3071813"/>
          <p14:tracePt t="154648" x="6557963" y="3071813"/>
          <p14:tracePt t="154665" x="6534150" y="3071813"/>
          <p14:tracePt t="154681" x="6510338" y="3071813"/>
          <p14:tracePt t="154697" x="6505575" y="3071813"/>
          <p14:tracePt t="154715" x="6500813" y="3071813"/>
          <p14:tracePt t="154731" x="6496050" y="3071813"/>
          <p14:tracePt t="154771" x="6500813" y="3071813"/>
          <p14:tracePt t="154787" x="6534150" y="3071813"/>
          <p14:tracePt t="154801" x="6615113" y="3081338"/>
          <p14:tracePt t="154814" x="6738938" y="3081338"/>
          <p14:tracePt t="154830" x="6838950" y="3076575"/>
          <p14:tracePt t="154847" x="6910388" y="3071813"/>
          <p14:tracePt t="154864" x="6996113" y="3057525"/>
          <p14:tracePt t="154880" x="7038975" y="3052763"/>
          <p14:tracePt t="154897" x="7077075" y="3052763"/>
          <p14:tracePt t="154914" x="7105650" y="3052763"/>
          <p14:tracePt t="154930" x="7129463" y="3052763"/>
          <p14:tracePt t="154947" x="7134225" y="3052763"/>
          <p14:tracePt t="154964" x="7138988" y="3052763"/>
          <p14:tracePt t="154980" x="7148513" y="3052763"/>
          <p14:tracePt t="154997" x="7158038" y="3052763"/>
          <p14:tracePt t="155014" x="7196138" y="3052763"/>
          <p14:tracePt t="155030" x="7243763" y="3052763"/>
          <p14:tracePt t="155048" x="7391400" y="3067050"/>
          <p14:tracePt t="155064" x="7539038" y="3076575"/>
          <p14:tracePt t="155081" x="7686675" y="3086100"/>
          <p14:tracePt t="155097" x="7796213" y="3086100"/>
          <p14:tracePt t="155114" x="7943850" y="3081338"/>
          <p14:tracePt t="155130" x="8039100" y="3076575"/>
          <p14:tracePt t="155147" x="8129588" y="3067050"/>
          <p14:tracePt t="155164" x="8196263" y="3067050"/>
          <p14:tracePt t="155181" x="8272463" y="3067050"/>
          <p14:tracePt t="155197" x="8310563" y="3067050"/>
          <p14:tracePt t="155214" x="8353425" y="3052763"/>
          <p14:tracePt t="155230" x="8386763" y="3048000"/>
          <p14:tracePt t="155247" x="8448675" y="3033713"/>
          <p14:tracePt t="155263" x="8501063" y="3028950"/>
          <p14:tracePt t="155280" x="8539163" y="3019425"/>
          <p14:tracePt t="155297" x="8596313" y="3005138"/>
          <p14:tracePt t="155314" x="8634413" y="3000375"/>
          <p14:tracePt t="155330" x="8658225" y="2990850"/>
          <p14:tracePt t="155347" x="8691563" y="2986088"/>
          <p14:tracePt t="155364" x="8734425" y="2971800"/>
          <p14:tracePt t="155380" x="8763000" y="2952750"/>
          <p14:tracePt t="155397" x="8791575" y="2947988"/>
          <p14:tracePt t="155414" x="8815388" y="2938463"/>
          <p14:tracePt t="155430" x="8843963" y="2928938"/>
          <p14:tracePt t="155447" x="8853488" y="2919413"/>
          <p14:tracePt t="155464" x="8867775" y="2914650"/>
          <p14:tracePt t="155480" x="8877300" y="2909888"/>
          <p14:tracePt t="155497" x="8886825" y="2900363"/>
          <p14:tracePt t="155514" x="8891588" y="2900363"/>
          <p14:tracePt t="155530" x="8901113" y="2900363"/>
          <p14:tracePt t="155614" x="8896350" y="2900363"/>
          <p14:tracePt t="155621" x="8882063" y="2900363"/>
          <p14:tracePt t="155630" x="8872538" y="2900363"/>
          <p14:tracePt t="155647" x="8829675" y="2909888"/>
          <p14:tracePt t="155664" x="8786813" y="2909888"/>
          <p14:tracePt t="155680" x="8724900" y="2905125"/>
          <p14:tracePt t="155697" x="8691563" y="2895600"/>
          <p14:tracePt t="155714" x="8667750" y="2876550"/>
          <p14:tracePt t="155731" x="8629650" y="2847975"/>
          <p14:tracePt t="155747" x="8620125" y="2819400"/>
          <p14:tracePt t="155764" x="8605838" y="2790825"/>
          <p14:tracePt t="155780" x="8605838" y="2747963"/>
          <p14:tracePt t="155797" x="8615363" y="2686050"/>
          <p14:tracePt t="155814" x="8624888" y="2647950"/>
          <p14:tracePt t="155830" x="8643938" y="2624138"/>
          <p14:tracePt t="155847" x="8662988" y="2609850"/>
          <p14:tracePt t="155863" x="8701088" y="2605088"/>
          <p14:tracePt t="155880" x="8734425" y="2619375"/>
          <p14:tracePt t="155897" x="8767763" y="2647950"/>
          <p14:tracePt t="155914" x="8791575" y="2671763"/>
          <p14:tracePt t="155930" x="8815388" y="2695575"/>
          <p14:tracePt t="155947" x="8834438" y="2714625"/>
          <p14:tracePt t="155963" x="8839200" y="2733675"/>
          <p14:tracePt t="155980" x="8829675" y="2771775"/>
          <p14:tracePt t="155997" x="8820150" y="2805113"/>
          <p14:tracePt t="156013" x="8796338" y="2838450"/>
          <p14:tracePt t="156030" x="8767763" y="2871788"/>
          <p14:tracePt t="156047" x="8739188" y="2914650"/>
          <p14:tracePt t="156063" x="8724900" y="2924175"/>
          <p14:tracePt t="156080" x="8720138" y="2938463"/>
          <p14:tracePt t="156097" x="8715375" y="2947988"/>
          <p14:tracePt t="156114" x="8705850" y="2957513"/>
          <p14:tracePt t="156130" x="8701088" y="2957513"/>
          <p14:tracePt t="156679" x="8639175" y="2957513"/>
          <p14:tracePt t="156686" x="8553450" y="2957513"/>
          <p14:tracePt t="156697" x="8472488" y="2957513"/>
          <p14:tracePt t="156713" x="8320088" y="2957513"/>
          <p14:tracePt t="156730" x="8062913" y="2943225"/>
          <p14:tracePt t="156747" x="7905750" y="2933700"/>
          <p14:tracePt t="156780" x="7700963" y="2909888"/>
          <p14:tracePt t="156813" x="7500938" y="2886075"/>
          <p14:tracePt t="156830" x="7439025" y="2871788"/>
          <p14:tracePt t="156847" x="7386638" y="2862263"/>
          <p14:tracePt t="156863" x="7324725" y="2843213"/>
          <p14:tracePt t="156880" x="7286625" y="2824163"/>
          <p14:tracePt t="156897" x="7262813" y="2814638"/>
          <p14:tracePt t="156913" x="7239000" y="2790825"/>
          <p14:tracePt t="156930" x="7229475" y="2786063"/>
          <p14:tracePt t="156947" x="7224713" y="2781300"/>
          <p14:tracePt t="156963" x="7210425" y="2767013"/>
          <p14:tracePt t="156980" x="7200900" y="2757488"/>
          <p14:tracePt t="156997" x="7196138" y="2752725"/>
          <p14:tracePt t="157013" x="7196138" y="2743200"/>
          <p14:tracePt t="157030" x="7191375" y="2738438"/>
          <p14:tracePt t="157047" x="7177088" y="2728913"/>
          <p14:tracePt t="157063" x="7148513" y="2724150"/>
          <p14:tracePt t="157080" x="7105650" y="2709863"/>
          <p14:tracePt t="157097" x="7000875" y="2705100"/>
          <p14:tracePt t="157113" x="6900863" y="2705100"/>
          <p14:tracePt t="157130" x="6796088" y="2714625"/>
          <p14:tracePt t="157147" x="6681788" y="2724150"/>
          <p14:tracePt t="157163" x="6581775" y="2724150"/>
          <p14:tracePt t="157180" x="6529388" y="2714625"/>
          <p14:tracePt t="157197" x="6481763" y="2700338"/>
          <p14:tracePt t="157213" x="6453188" y="2690813"/>
          <p14:tracePt t="157230" x="6419850" y="2667000"/>
          <p14:tracePt t="157247" x="6400800" y="2643188"/>
          <p14:tracePt t="157264" x="6391275" y="2605088"/>
          <p14:tracePt t="157280" x="6381750" y="2514600"/>
          <p14:tracePt t="157297" x="6400800" y="2386013"/>
          <p14:tracePt t="157314" x="6419850" y="2319338"/>
          <p14:tracePt t="157330" x="6448425" y="2290763"/>
          <p14:tracePt t="157347" x="6496050" y="2247900"/>
          <p14:tracePt t="157363" x="6557963" y="2219325"/>
          <p14:tracePt t="157380" x="6634163" y="2195513"/>
          <p14:tracePt t="157397" x="6705600" y="2190750"/>
          <p14:tracePt t="157413" x="6772275" y="2190750"/>
          <p14:tracePt t="157430" x="6810375" y="2195513"/>
          <p14:tracePt t="157447" x="6829425" y="2205038"/>
          <p14:tracePt t="157463" x="6848475" y="2209800"/>
          <p14:tracePt t="157480" x="6862763" y="2209800"/>
          <p14:tracePt t="157497" x="6867525" y="2214563"/>
          <p14:tracePt t="157513" x="6877050" y="2228850"/>
          <p14:tracePt t="157530" x="6881813" y="2243138"/>
          <p14:tracePt t="157547" x="6891338" y="2281238"/>
          <p14:tracePt t="157563" x="6900863" y="2319338"/>
          <p14:tracePt t="157580" x="6900863" y="2347913"/>
          <p14:tracePt t="157597" x="6900863" y="2386013"/>
          <p14:tracePt t="157613" x="6900863" y="2409825"/>
          <p14:tracePt t="157630" x="6900863" y="2428875"/>
          <p14:tracePt t="157647" x="6900863" y="2452688"/>
          <p14:tracePt t="157664" x="6891338" y="2486025"/>
          <p14:tracePt t="157680" x="6891338" y="2505075"/>
          <p14:tracePt t="157697" x="6886575" y="2528888"/>
          <p14:tracePt t="157713" x="6886575" y="2533650"/>
          <p14:tracePt t="157730" x="6886575" y="2543175"/>
          <p14:tracePt t="157747" x="6886575" y="2547938"/>
          <p14:tracePt t="158494" x="6891338" y="2557463"/>
          <p14:tracePt t="158501" x="6905625" y="2576513"/>
          <p14:tracePt t="158513" x="6934200" y="2595563"/>
          <p14:tracePt t="158531" x="7038975" y="2667000"/>
          <p14:tracePt t="158547" x="7105650" y="2709863"/>
          <p14:tracePt t="158563" x="7172325" y="2738438"/>
          <p14:tracePt t="158597" x="7348538" y="2814638"/>
          <p14:tracePt t="158630" x="7453313" y="2862263"/>
          <p14:tracePt t="158647" x="7481888" y="2876550"/>
          <p14:tracePt t="158663" x="7500938" y="2900363"/>
          <p14:tracePt t="158680" x="7515225" y="2905125"/>
          <p14:tracePt t="158697" x="7524750" y="2909888"/>
          <p14:tracePt t="158713" x="7534275" y="2909888"/>
          <p14:tracePt t="158802" x="7539038" y="2914650"/>
          <p14:tracePt t="158809" x="7539038" y="2919413"/>
          <p14:tracePt t="158824" x="7543800" y="2924175"/>
          <p14:tracePt t="158832" x="7548563" y="2928938"/>
          <p14:tracePt t="158847" x="7553325" y="2928938"/>
          <p14:tracePt t="158863" x="7558088" y="2928938"/>
          <p14:tracePt t="158920" x="7558088" y="2933700"/>
          <p14:tracePt t="158927" x="7558088" y="2938463"/>
          <p14:tracePt t="158934" x="7553325" y="2938463"/>
          <p14:tracePt t="158946" x="7548563" y="2947988"/>
          <p14:tracePt t="158963" x="7477125" y="2981325"/>
          <p14:tracePt t="158980" x="7381875" y="3014663"/>
          <p14:tracePt t="158996" x="7310438" y="3033713"/>
          <p14:tracePt t="159013" x="7219950" y="3033713"/>
          <p14:tracePt t="159030" x="7105650" y="3033713"/>
          <p14:tracePt t="159046" x="7053263" y="3033713"/>
          <p14:tracePt t="159063" x="7005638" y="3033713"/>
          <p14:tracePt t="159080" x="6967538" y="3033713"/>
          <p14:tracePt t="159096" x="6919913" y="3028950"/>
          <p14:tracePt t="159113" x="6900863" y="3024188"/>
          <p14:tracePt t="159130" x="6877050" y="3014663"/>
          <p14:tracePt t="159147" x="6843713" y="3014663"/>
          <p14:tracePt t="159163" x="6819900" y="3005138"/>
          <p14:tracePt t="159180" x="6805613" y="3005138"/>
          <p14:tracePt t="159197" x="6791325" y="3005138"/>
          <p14:tracePt t="159214" x="6772275" y="3005138"/>
          <p14:tracePt t="159230" x="6762750" y="3005138"/>
          <p14:tracePt t="159247" x="6757988" y="3005138"/>
          <p14:tracePt t="159263" x="6753225" y="3005138"/>
          <p14:tracePt t="159280" x="6743700" y="3005138"/>
          <p14:tracePt t="159297" x="6738938" y="3005138"/>
          <p14:tracePt t="159313" x="6734175" y="3005138"/>
          <p14:tracePt t="159647" x="6767513" y="3000375"/>
          <p14:tracePt t="159654" x="6815138" y="2990850"/>
          <p14:tracePt t="159663" x="6848475" y="2986088"/>
          <p14:tracePt t="159680" x="6919913" y="2976563"/>
          <p14:tracePt t="159697" x="6991350" y="2962275"/>
          <p14:tracePt t="159714" x="7091363" y="2947988"/>
          <p14:tracePt t="159730" x="7148513" y="2943225"/>
          <p14:tracePt t="159763" x="7243763" y="2938463"/>
          <p14:tracePt t="159764" x="7253288" y="2938463"/>
          <p14:tracePt t="159796" x="7310438" y="2924175"/>
          <p14:tracePt t="159813" x="7319963" y="2924175"/>
          <p14:tracePt t="159830" x="7329488" y="2924175"/>
          <p14:tracePt t="159847" x="7339013" y="2924175"/>
          <p14:tracePt t="159941" x="7329488" y="2924175"/>
          <p14:tracePt t="159948" x="7310438" y="2924175"/>
          <p14:tracePt t="159956" x="7277100" y="2924175"/>
          <p14:tracePt t="159964" x="7243763" y="2924175"/>
          <p14:tracePt t="159980" x="7167563" y="2924175"/>
          <p14:tracePt t="159996" x="7081838" y="2914650"/>
          <p14:tracePt t="160013" x="7015163" y="2914650"/>
          <p14:tracePt t="160030" x="6938963" y="2909888"/>
          <p14:tracePt t="160046" x="6905625" y="2909888"/>
          <p14:tracePt t="160063" x="6877050" y="2909888"/>
          <p14:tracePt t="160080" x="6858000" y="2909888"/>
          <p14:tracePt t="160096" x="6853238" y="2909888"/>
          <p14:tracePt t="160113" x="6843713" y="2909888"/>
          <p14:tracePt t="160130" x="6838950" y="2909888"/>
          <p14:tracePt t="160147" x="6829425" y="2909888"/>
          <p14:tracePt t="160163" x="6824663" y="2909888"/>
          <p14:tracePt t="160198" x="6819900" y="2909888"/>
          <p14:tracePt t="162233" x="6824663" y="2909888"/>
          <p14:tracePt t="162241" x="6834188" y="2909888"/>
          <p14:tracePt t="162249" x="6838950" y="2909888"/>
          <p14:tracePt t="162263" x="6853238" y="2909888"/>
          <p14:tracePt t="162280" x="6858000" y="2909888"/>
          <p14:tracePt t="162297" x="6862763" y="2909888"/>
          <p14:tracePt t="162313" x="6872288" y="2909888"/>
          <p14:tracePt t="162346" x="6877050" y="2909888"/>
          <p14:tracePt t="162424" x="6881813" y="2909888"/>
          <p14:tracePt t="162446" x="6886575" y="2909888"/>
          <p14:tracePt t="162454" x="6891338" y="2909888"/>
          <p14:tracePt t="162468" x="6896100" y="2909888"/>
          <p14:tracePt t="162480" x="6900863" y="2909888"/>
          <p14:tracePt t="162496" x="6905625" y="2909888"/>
          <p14:tracePt t="162513" x="6919913" y="2909888"/>
          <p14:tracePt t="162530" x="6929438" y="2909888"/>
          <p14:tracePt t="162546" x="6938963" y="2909888"/>
          <p14:tracePt t="162563" x="6953250" y="2909888"/>
          <p14:tracePt t="162580" x="6972300" y="2914650"/>
          <p14:tracePt t="162596" x="6986588" y="2914650"/>
          <p14:tracePt t="162613" x="7000875" y="2914650"/>
          <p14:tracePt t="162630" x="7019925" y="2914650"/>
          <p14:tracePt t="162646" x="7029450" y="2914650"/>
          <p14:tracePt t="162663" x="7043738" y="2914650"/>
          <p14:tracePt t="162680" x="7053263" y="2914650"/>
          <p14:tracePt t="162696" x="7058025" y="2914650"/>
          <p14:tracePt t="162713" x="7062788" y="2914650"/>
          <p14:tracePt t="162807" x="7062788" y="2919413"/>
          <p14:tracePt t="162821" x="7062788" y="2924175"/>
          <p14:tracePt t="162828" x="7048500" y="2928938"/>
          <p14:tracePt t="162836" x="7029450" y="2943225"/>
          <p14:tracePt t="162847" x="7005638" y="2947988"/>
          <p14:tracePt t="162863" x="6953250" y="2971800"/>
          <p14:tracePt t="162880" x="6858000" y="2981325"/>
          <p14:tracePt t="162896" x="6796088" y="2990850"/>
          <p14:tracePt t="162913" x="6748463" y="2990850"/>
          <p14:tracePt t="162930" x="6710363" y="2990850"/>
          <p14:tracePt t="162946" x="6672263" y="2990850"/>
          <p14:tracePt t="162963" x="6653213" y="2990850"/>
          <p14:tracePt t="162980" x="6648450" y="2990850"/>
          <p14:tracePt t="162996" x="6643688" y="2990850"/>
          <p14:tracePt t="163013" x="6634163" y="2990850"/>
          <p14:tracePt t="163050" x="6629400" y="2990850"/>
          <p14:tracePt t="163876" x="6681788" y="2990850"/>
          <p14:tracePt t="163885" x="6762750" y="2990850"/>
          <p14:tracePt t="163896" x="6886575" y="2976563"/>
          <p14:tracePt t="163914" x="7034213" y="2971800"/>
          <p14:tracePt t="163930" x="7200900" y="2962275"/>
          <p14:tracePt t="163946" x="7391400" y="2952750"/>
          <p14:tracePt t="163979" x="7591425" y="2952750"/>
          <p14:tracePt t="164013" x="7800975" y="2952750"/>
          <p14:tracePt t="164030" x="7848600" y="2952750"/>
          <p14:tracePt t="164046" x="7900988" y="2952750"/>
          <p14:tracePt t="164063" x="7958138" y="2952750"/>
          <p14:tracePt t="164080" x="8001000" y="2952750"/>
          <p14:tracePt t="164096" x="8043863" y="2952750"/>
          <p14:tracePt t="164113" x="8086725" y="2947988"/>
          <p14:tracePt t="164129" x="8124825" y="2947988"/>
          <p14:tracePt t="164146" x="8148638" y="2947988"/>
          <p14:tracePt t="164163" x="8162925" y="2947988"/>
          <p14:tracePt t="164180" x="8172450" y="2943225"/>
          <p14:tracePt t="164196" x="8191500" y="2943225"/>
          <p14:tracePt t="164213" x="8205788" y="2943225"/>
          <p14:tracePt t="164230" x="8220075" y="2943225"/>
          <p14:tracePt t="164246" x="8229600" y="2943225"/>
          <p14:tracePt t="164263" x="8248650" y="2943225"/>
          <p14:tracePt t="164279" x="8258175" y="2943225"/>
          <p14:tracePt t="164296" x="8272463" y="2943225"/>
          <p14:tracePt t="164313" x="8281988" y="2943225"/>
          <p14:tracePt t="164329" x="8286750" y="2943225"/>
          <p14:tracePt t="164346" x="8291513" y="2943225"/>
          <p14:tracePt t="164363" x="8301038" y="2943225"/>
          <p14:tracePt t="164483" x="8296275" y="2943225"/>
          <p14:tracePt t="164497" x="8291513" y="2943225"/>
          <p14:tracePt t="164505" x="8286750" y="2943225"/>
          <p14:tracePt t="164513" x="8281988" y="2943225"/>
          <p14:tracePt t="164529" x="8262938" y="2943225"/>
          <p14:tracePt t="164546" x="8253413" y="2943225"/>
          <p14:tracePt t="164563" x="8243888" y="2943225"/>
          <p14:tracePt t="164580" x="8239125" y="2943225"/>
          <p14:tracePt t="164596" x="8234363" y="2943225"/>
          <p14:tracePt t="164636" x="8229600" y="2943225"/>
          <p14:tracePt t="164658" x="8224838" y="2943225"/>
          <p14:tracePt t="164672" x="8220075" y="2943225"/>
          <p14:tracePt t="164680" x="8215313" y="2943225"/>
          <p14:tracePt t="164696" x="8210550" y="2943225"/>
          <p14:tracePt t="164713" x="8205788" y="2943225"/>
          <p14:tracePt t="164729" x="8196263" y="2943225"/>
          <p14:tracePt t="164746" x="8191500" y="2943225"/>
          <p14:tracePt t="164763" x="8186738" y="2943225"/>
          <p14:tracePt t="165078" x="8167688" y="2943225"/>
          <p14:tracePt t="165085" x="8143875" y="2943225"/>
          <p14:tracePt t="165096" x="8110538" y="2943225"/>
          <p14:tracePt t="165113" x="8015288" y="2943225"/>
          <p14:tracePt t="165130" x="7967663" y="2943225"/>
          <p14:tracePt t="165146" x="7939088" y="2943225"/>
          <p14:tracePt t="165163" x="7920038" y="2943225"/>
          <p14:tracePt t="165179" x="7905750" y="2943225"/>
          <p14:tracePt t="165196" x="7900988" y="2943225"/>
          <p14:tracePt t="165394" x="7834313" y="2914650"/>
          <p14:tracePt t="165400" x="7753350" y="2876550"/>
          <p14:tracePt t="165413" x="7672388" y="2843213"/>
          <p14:tracePt t="165429" x="7396163" y="2767013"/>
          <p14:tracePt t="165446" x="7215188" y="2733675"/>
          <p14:tracePt t="165463" x="7072313" y="2714625"/>
          <p14:tracePt t="165480" x="6910388" y="2695575"/>
          <p14:tracePt t="165496" x="6710363" y="2681288"/>
          <p14:tracePt t="165513" x="6624638" y="2667000"/>
          <p14:tracePt t="165529" x="6543675" y="2657475"/>
          <p14:tracePt t="165546" x="6438900" y="2652713"/>
          <p14:tracePt t="165563" x="6348413" y="2652713"/>
          <p14:tracePt t="165579" x="6272213" y="2652713"/>
          <p14:tracePt t="165596" x="6200775" y="2652713"/>
          <p14:tracePt t="165613" x="6110288" y="2652713"/>
          <p14:tracePt t="165630" x="6048375" y="2652713"/>
          <p14:tracePt t="165646" x="5972175" y="2652713"/>
          <p14:tracePt t="165663" x="5900738" y="2652713"/>
          <p14:tracePt t="165680" x="5786438" y="2652713"/>
          <p14:tracePt t="165696" x="5719763" y="2652713"/>
          <p14:tracePt t="165713" x="5667375" y="2643188"/>
          <p14:tracePt t="165729" x="5600700" y="2638425"/>
          <p14:tracePt t="165746" x="5510213" y="2624138"/>
          <p14:tracePt t="165763" x="5453063" y="2624138"/>
          <p14:tracePt t="165779" x="5400675" y="2609850"/>
          <p14:tracePt t="165796" x="5334000" y="2609850"/>
          <p14:tracePt t="165813" x="5305425" y="2605088"/>
          <p14:tracePt t="165829" x="5276850" y="2600325"/>
          <p14:tracePt t="165846" x="5253038" y="2586038"/>
          <p14:tracePt t="165863" x="5233988" y="2576513"/>
          <p14:tracePt t="165879" x="5229225" y="2571750"/>
          <p14:tracePt t="165896" x="5219700" y="2571750"/>
          <p14:tracePt t="165913" x="5214938" y="2566988"/>
          <p14:tracePt t="165929" x="5214938" y="2557463"/>
          <p14:tracePt t="165946" x="5224463" y="2547938"/>
          <p14:tracePt t="165963" x="5276850" y="2528888"/>
          <p14:tracePt t="165980" x="5372100" y="2495550"/>
          <p14:tracePt t="165996" x="5486400" y="2452688"/>
          <p14:tracePt t="166013" x="5524500" y="2433638"/>
          <p14:tracePt t="166029" x="5543550" y="2419350"/>
          <p14:tracePt t="166046" x="5562600" y="2409825"/>
          <p14:tracePt t="166063" x="5567363" y="2400300"/>
          <p14:tracePt t="166079" x="5572125" y="2400300"/>
          <p14:tracePt t="166096" x="5576888" y="2400300"/>
          <p14:tracePt t="166129" x="5581650" y="2400300"/>
          <p14:tracePt t="166186" x="5591175" y="2400300"/>
          <p14:tracePt t="166193" x="5595938" y="2395538"/>
          <p14:tracePt t="166201" x="5605463" y="2390775"/>
          <p14:tracePt t="166213" x="5624513" y="2390775"/>
          <p14:tracePt t="166229" x="5676900" y="2376488"/>
          <p14:tracePt t="166246" x="5838825" y="2343150"/>
          <p14:tracePt t="166263" x="5976938" y="2328863"/>
          <p14:tracePt t="166279" x="6129338" y="2319338"/>
          <p14:tracePt t="166296" x="6362700" y="2319338"/>
          <p14:tracePt t="166313" x="6486525" y="2319338"/>
          <p14:tracePt t="166329" x="6610350" y="2319338"/>
          <p14:tracePt t="166346" x="6724650" y="2309813"/>
          <p14:tracePt t="166363" x="6905625" y="2300288"/>
          <p14:tracePt t="166379" x="6996113" y="2300288"/>
          <p14:tracePt t="166396" x="7062788" y="2300288"/>
          <p14:tracePt t="166413" x="7115175" y="2295525"/>
          <p14:tracePt t="166430" x="7191375" y="2281238"/>
          <p14:tracePt t="166447" x="7258050" y="2281238"/>
          <p14:tracePt t="166463" x="7334250" y="2266950"/>
          <p14:tracePt t="166480" x="7429500" y="2252663"/>
          <p14:tracePt t="166496" x="7496175" y="2247900"/>
          <p14:tracePt t="166513" x="7577138" y="2238375"/>
          <p14:tracePt t="166530" x="7648575" y="2233613"/>
          <p14:tracePt t="166546" x="7724775" y="2233613"/>
          <p14:tracePt t="166563" x="7753350" y="2233613"/>
          <p14:tracePt t="166580" x="7762875" y="2233613"/>
          <p14:tracePt t="166596" x="7777163" y="2233613"/>
          <p14:tracePt t="166613" x="7781925" y="2233613"/>
          <p14:tracePt t="166646" x="7758113" y="2233613"/>
          <p14:tracePt t="166663" x="7691438" y="2233613"/>
          <p14:tracePt t="166680" x="7558088" y="2233613"/>
          <p14:tracePt t="166696" x="7434263" y="2233613"/>
          <p14:tracePt t="166713" x="7310438" y="2233613"/>
          <p14:tracePt t="166729" x="7181850" y="2243138"/>
          <p14:tracePt t="166746" x="7119938" y="2247900"/>
          <p14:tracePt t="166763" x="7077075" y="2262188"/>
          <p14:tracePt t="166779" x="7038975" y="2266950"/>
          <p14:tracePt t="166796" x="6986588" y="2286000"/>
          <p14:tracePt t="166813" x="6948488" y="2309813"/>
          <p14:tracePt t="166830" x="6915150" y="2338388"/>
          <p14:tracePt t="166846" x="6886575" y="2362200"/>
          <p14:tracePt t="166863" x="6838950" y="2409825"/>
          <p14:tracePt t="166879" x="6810375" y="2447925"/>
          <p14:tracePt t="166896" x="6786563" y="2471738"/>
          <p14:tracePt t="166913" x="6772275" y="2486025"/>
          <p14:tracePt t="166929" x="6762750" y="2490788"/>
          <p14:tracePt t="166946" x="6757988" y="2500313"/>
          <p14:tracePt t="166963" x="6753225" y="2500313"/>
          <p14:tracePt t="167400" x="6686550" y="2509838"/>
          <p14:tracePt t="167406" x="6596063" y="2514600"/>
          <p14:tracePt t="167415" x="6496050" y="2533650"/>
          <p14:tracePt t="167431" x="6305550" y="2543175"/>
          <p14:tracePt t="167446" x="6105525" y="2552700"/>
          <p14:tracePt t="167463" x="5929313" y="2552700"/>
          <p14:tracePt t="167480" x="5767388" y="2543175"/>
          <p14:tracePt t="167513" x="5681663" y="2528888"/>
          <p14:tracePt t="167546" x="5653088" y="2528888"/>
          <p14:tracePt t="167563" x="5648325" y="2528888"/>
          <p14:tracePt t="167579" x="5643563" y="2528888"/>
          <p14:tracePt t="167626" x="5643563" y="2524125"/>
          <p14:tracePt t="167634" x="5643563" y="2519363"/>
          <p14:tracePt t="167648" x="5648325" y="2519363"/>
          <p14:tracePt t="167663" x="5657850" y="2509838"/>
          <p14:tracePt t="167679" x="5686425" y="2505075"/>
          <p14:tracePt t="167696" x="5715000" y="2500313"/>
          <p14:tracePt t="167713" x="5738813" y="2495550"/>
          <p14:tracePt t="167729" x="5767388" y="2486025"/>
          <p14:tracePt t="167746" x="5786438" y="2486025"/>
          <p14:tracePt t="167763" x="5791200" y="2486025"/>
          <p14:tracePt t="167779" x="5800725" y="2486025"/>
          <p14:tracePt t="167796" x="5810250" y="2486025"/>
          <p14:tracePt t="167813" x="5819775" y="2486025"/>
          <p14:tracePt t="167829" x="5834063" y="2486025"/>
          <p14:tracePt t="167846" x="5848350" y="2486025"/>
          <p14:tracePt t="167863" x="5857875" y="2486025"/>
          <p14:tracePt t="167879" x="5862638" y="2486025"/>
          <p14:tracePt t="167896" x="5867400" y="2486025"/>
          <p14:tracePt t="167949" x="5872163" y="2486025"/>
          <p14:tracePt t="168362" x="5934075" y="2481263"/>
          <p14:tracePt t="168369" x="6000750" y="2481263"/>
          <p14:tracePt t="168379" x="6053138" y="2481263"/>
          <p14:tracePt t="168396" x="6191250" y="2462213"/>
          <p14:tracePt t="168413" x="6362700" y="2447925"/>
          <p14:tracePt t="168429" x="6462713" y="2438400"/>
          <p14:tracePt t="168463" x="6638925" y="2419350"/>
          <p14:tracePt t="168496" x="6843713" y="2371725"/>
          <p14:tracePt t="168513" x="6915150" y="2357438"/>
          <p14:tracePt t="168530" x="7015163" y="2328863"/>
          <p14:tracePt t="168546" x="7053263" y="2309813"/>
          <p14:tracePt t="168563" x="7096125" y="2290763"/>
          <p14:tracePt t="168579" x="7143750" y="2266950"/>
          <p14:tracePt t="168596" x="7196138" y="2228850"/>
          <p14:tracePt t="168613" x="7234238" y="2209800"/>
          <p14:tracePt t="168629" x="7258050" y="2200275"/>
          <p14:tracePt t="168646" x="7281863" y="2195513"/>
          <p14:tracePt t="168663" x="7291388" y="2185988"/>
          <p14:tracePt t="168679" x="7300913" y="2181225"/>
          <p14:tracePt t="168696" x="7305675" y="2181225"/>
          <p14:tracePt t="168713" x="7310438" y="2181225"/>
          <p14:tracePt t="168809" x="7310438" y="2185988"/>
          <p14:tracePt t="168816" x="7305675" y="2190750"/>
          <p14:tracePt t="168829" x="7305675" y="2200275"/>
          <p14:tracePt t="168846" x="7281863" y="2219325"/>
          <p14:tracePt t="168862" x="7272338" y="2228850"/>
          <p14:tracePt t="168879" x="7262813" y="2238375"/>
          <p14:tracePt t="168896" x="7258050" y="2243138"/>
          <p14:tracePt t="168912" x="7253288" y="2252663"/>
          <p14:tracePt t="168929" x="7253288" y="2257425"/>
          <p14:tracePt t="168978" x="7248525" y="2262188"/>
          <p14:tracePt t="168985" x="7243763" y="2266950"/>
          <p14:tracePt t="169000" x="7239000" y="2271713"/>
          <p14:tracePt t="169012" x="7234238" y="2276475"/>
          <p14:tracePt t="169029" x="7215188" y="2300288"/>
          <p14:tracePt t="169046" x="7200900" y="2314575"/>
          <p14:tracePt t="169062" x="7177088" y="2338388"/>
          <p14:tracePt t="169079" x="7153275" y="2366963"/>
          <p14:tracePt t="169096" x="7100888" y="2419350"/>
          <p14:tracePt t="169112" x="7072313" y="2457450"/>
          <p14:tracePt t="169129" x="7038975" y="2505075"/>
          <p14:tracePt t="169146" x="7010400" y="2547938"/>
          <p14:tracePt t="169162" x="6981825" y="2595563"/>
          <p14:tracePt t="169179" x="6962775" y="2619375"/>
          <p14:tracePt t="169196" x="6948488" y="2643188"/>
          <p14:tracePt t="169213" x="6934200" y="2671763"/>
          <p14:tracePt t="169229" x="6924675" y="2690813"/>
          <p14:tracePt t="169246" x="6924675" y="2700338"/>
          <p14:tracePt t="169262" x="6924675" y="2714625"/>
          <p14:tracePt t="169279" x="6924675" y="2724150"/>
          <p14:tracePt t="169296" x="6929438" y="2728913"/>
          <p14:tracePt t="169312" x="6938963" y="2733675"/>
          <p14:tracePt t="169329" x="6967538" y="2733675"/>
          <p14:tracePt t="169346" x="7034213" y="2733675"/>
          <p14:tracePt t="169362" x="7077075" y="2733675"/>
          <p14:tracePt t="169379" x="7134225" y="2733675"/>
          <p14:tracePt t="169396" x="7239000" y="2733675"/>
          <p14:tracePt t="169412" x="7319963" y="2733675"/>
          <p14:tracePt t="169429" x="7386638" y="2733675"/>
          <p14:tracePt t="169446" x="7443788" y="2733675"/>
          <p14:tracePt t="169463" x="7539038" y="2743200"/>
          <p14:tracePt t="169479" x="7591425" y="2762250"/>
          <p14:tracePt t="169496" x="7648575" y="2781300"/>
          <p14:tracePt t="169512" x="7696200" y="2795588"/>
          <p14:tracePt t="169529" x="7777163" y="2828925"/>
          <p14:tracePt t="169546" x="7815263" y="2847975"/>
          <p14:tracePt t="169563" x="7843838" y="2862263"/>
          <p14:tracePt t="169579" x="7867650" y="2871788"/>
          <p14:tracePt t="169596" x="7896225" y="2881313"/>
          <p14:tracePt t="169612" x="7905750" y="2881313"/>
          <p14:tracePt t="169629" x="7910513" y="2881313"/>
          <p14:tracePt t="169646" x="7920038" y="2881313"/>
          <p14:tracePt t="169662" x="7924800" y="2881313"/>
          <p14:tracePt t="169911" x="7934325" y="2881313"/>
          <p14:tracePt t="169918" x="7943850" y="2881313"/>
          <p14:tracePt t="169929" x="7953375" y="2881313"/>
          <p14:tracePt t="169946" x="7977188" y="2881313"/>
          <p14:tracePt t="169962" x="7996238" y="2890838"/>
          <p14:tracePt t="169979" x="8005763" y="2890838"/>
          <p14:tracePt t="169996" x="8015288" y="2890838"/>
          <p14:tracePt t="170029" x="8029575" y="2890838"/>
          <p14:tracePt t="170062" x="8039100" y="2890838"/>
          <p14:tracePt t="170079" x="8053388" y="2900363"/>
          <p14:tracePt t="170096" x="8067675" y="2905125"/>
          <p14:tracePt t="170112" x="8091488" y="2914650"/>
          <p14:tracePt t="170129" x="8120063" y="2924175"/>
          <p14:tracePt t="170146" x="8177213" y="2924175"/>
          <p14:tracePt t="170162" x="8220075" y="2924175"/>
          <p14:tracePt t="170179" x="8258175" y="2924175"/>
          <p14:tracePt t="170196" x="8301038" y="2924175"/>
          <p14:tracePt t="170212" x="8362950" y="2924175"/>
          <p14:tracePt t="170229" x="8405813" y="2924175"/>
          <p14:tracePt t="170246" x="8443913" y="2924175"/>
          <p14:tracePt t="170262" x="8477250" y="2924175"/>
          <p14:tracePt t="170279" x="8515350" y="2924175"/>
          <p14:tracePt t="170296" x="8543925" y="2924175"/>
          <p14:tracePt t="170312" x="8582025" y="2924175"/>
          <p14:tracePt t="170329" x="8620125" y="2924175"/>
          <p14:tracePt t="170346" x="8648700" y="2914650"/>
          <p14:tracePt t="170362" x="8662988" y="2914650"/>
          <p14:tracePt t="170379" x="8672513" y="2914650"/>
          <p14:tracePt t="170396" x="8686800" y="2914650"/>
          <p14:tracePt t="170412" x="8691563" y="2914650"/>
          <p14:tracePt t="170429" x="8696325" y="2914650"/>
          <p14:tracePt t="170446" x="8701088" y="2914650"/>
          <p14:tracePt t="170521" x="8701088" y="2919413"/>
          <p14:tracePt t="170535" x="8701088" y="2924175"/>
          <p14:tracePt t="170550" x="8701088" y="2928938"/>
          <p14:tracePt t="170557" x="8691563" y="2938463"/>
          <p14:tracePt t="170565" x="8682038" y="2947988"/>
          <p14:tracePt t="170579" x="8643938" y="2967038"/>
          <p14:tracePt t="170596" x="8596313" y="2986088"/>
          <p14:tracePt t="170612" x="8553450" y="3000375"/>
          <p14:tracePt t="170629" x="8520113" y="3005138"/>
          <p14:tracePt t="170646" x="8472488" y="3009900"/>
          <p14:tracePt t="170662" x="8448675" y="3009900"/>
          <p14:tracePt t="170679" x="8424863" y="3000375"/>
          <p14:tracePt t="170696" x="8401050" y="2981325"/>
          <p14:tracePt t="170712" x="8362950" y="2957513"/>
          <p14:tracePt t="170729" x="8339138" y="2928938"/>
          <p14:tracePt t="170746" x="8310563" y="2890838"/>
          <p14:tracePt t="170762" x="8296275" y="2847975"/>
          <p14:tracePt t="170779" x="8281988" y="2819400"/>
          <p14:tracePt t="170796" x="8281988" y="2781300"/>
          <p14:tracePt t="170812" x="8291513" y="2752725"/>
          <p14:tracePt t="170829" x="8315325" y="2705100"/>
          <p14:tracePt t="170846" x="8324850" y="2676525"/>
          <p14:tracePt t="170862" x="8348663" y="2657475"/>
          <p14:tracePt t="170879" x="8377238" y="2638425"/>
          <p14:tracePt t="170896" x="8429625" y="2614613"/>
          <p14:tracePt t="170912" x="8458200" y="2614613"/>
          <p14:tracePt t="170929" x="8491538" y="2614613"/>
          <p14:tracePt t="170946" x="8515350" y="2614613"/>
          <p14:tracePt t="170962" x="8548688" y="2638425"/>
          <p14:tracePt t="170979" x="8572500" y="2657475"/>
          <p14:tracePt t="170996" x="8582025" y="2671763"/>
          <p14:tracePt t="171012" x="8605838" y="2705100"/>
          <p14:tracePt t="171029" x="8624888" y="2738438"/>
          <p14:tracePt t="171046" x="8634413" y="2767013"/>
          <p14:tracePt t="171062" x="8639175" y="2795588"/>
          <p14:tracePt t="171079" x="8648700" y="2843213"/>
          <p14:tracePt t="171096" x="8648700" y="2862263"/>
          <p14:tracePt t="171112" x="8648700" y="2871788"/>
          <p14:tracePt t="171129" x="8643938" y="2890838"/>
          <p14:tracePt t="171146" x="8634413" y="2909888"/>
          <p14:tracePt t="171162" x="8629650" y="2919413"/>
          <p14:tracePt t="171179" x="8620125" y="2933700"/>
          <p14:tracePt t="171196" x="8620125" y="2943225"/>
          <p14:tracePt t="171212" x="8620125" y="2947988"/>
          <p14:tracePt t="171229" x="8620125" y="2952750"/>
          <p14:tracePt t="171262" x="8620125" y="2957513"/>
          <p14:tracePt t="173790" x="8534400" y="2971800"/>
          <p14:tracePt t="173797" x="8434388" y="2981325"/>
          <p14:tracePt t="173804" x="8343900" y="2990850"/>
          <p14:tracePt t="173812" x="8262938" y="3005138"/>
          <p14:tracePt t="173829" x="8081963" y="3043238"/>
          <p14:tracePt t="173862" x="7824788" y="3057525"/>
          <p14:tracePt t="173895" x="7605713" y="3048000"/>
          <p14:tracePt t="173912" x="7553325" y="3038475"/>
          <p14:tracePt t="173929" x="7491413" y="3019425"/>
          <p14:tracePt t="173946" x="7462838" y="3009900"/>
          <p14:tracePt t="173963" x="7439025" y="3000375"/>
          <p14:tracePt t="173979" x="7424738" y="2995613"/>
          <p14:tracePt t="173995" x="7410450" y="2986088"/>
          <p14:tracePt t="174012" x="7405688" y="2981325"/>
          <p14:tracePt t="174029" x="7396163" y="2976563"/>
          <p14:tracePt t="174045" x="7391400" y="2971800"/>
          <p14:tracePt t="174062" x="7367588" y="2967038"/>
          <p14:tracePt t="174079" x="7305675" y="2967038"/>
          <p14:tracePt t="174095" x="7181850" y="2971800"/>
          <p14:tracePt t="174112" x="6981825" y="2986088"/>
          <p14:tracePt t="174129" x="6867525" y="3005138"/>
          <p14:tracePt t="174145" x="6729413" y="3009900"/>
          <p14:tracePt t="174162" x="6605588" y="3009900"/>
          <p14:tracePt t="174179" x="6472238" y="3009900"/>
          <p14:tracePt t="174195" x="6405563" y="2986088"/>
          <p14:tracePt t="174212" x="6372225" y="2967038"/>
          <p14:tracePt t="174229" x="6338888" y="2938463"/>
          <p14:tracePt t="174245" x="6310313" y="2890838"/>
          <p14:tracePt t="174262" x="6296025" y="2843213"/>
          <p14:tracePt t="174279" x="6291263" y="2814638"/>
          <p14:tracePt t="174295" x="6291263" y="2786063"/>
          <p14:tracePt t="174312" x="6319838" y="2752725"/>
          <p14:tracePt t="174329" x="6367463" y="2724150"/>
          <p14:tracePt t="174345" x="6457950" y="2700338"/>
          <p14:tracePt t="174362" x="6619875" y="2686050"/>
          <p14:tracePt t="174379" x="6686550" y="2686050"/>
          <p14:tracePt t="174395" x="6748463" y="2695575"/>
          <p14:tracePt t="174412" x="6810375" y="2705100"/>
          <p14:tracePt t="174429" x="6877050" y="2733675"/>
          <p14:tracePt t="174445" x="6910388" y="2743200"/>
          <p14:tracePt t="174462" x="6934200" y="2762250"/>
          <p14:tracePt t="174479" x="6953250" y="2781300"/>
          <p14:tracePt t="174495" x="6962775" y="2790825"/>
          <p14:tracePt t="174512" x="6967538" y="2795588"/>
          <p14:tracePt t="174529" x="6977063" y="2795588"/>
          <p14:tracePt t="174546" x="6986588" y="2800350"/>
          <p14:tracePt t="174562" x="6996113" y="2809875"/>
          <p14:tracePt t="174579" x="7005638" y="2819400"/>
          <p14:tracePt t="174596" x="7024688" y="2833688"/>
          <p14:tracePt t="174612" x="7058025" y="2862263"/>
          <p14:tracePt t="174629" x="7072313" y="2871788"/>
          <p14:tracePt t="174645" x="7086600" y="2886075"/>
          <p14:tracePt t="174662" x="7105650" y="2895600"/>
          <p14:tracePt t="174679" x="7134225" y="2905125"/>
          <p14:tracePt t="174695" x="7158038" y="2909888"/>
          <p14:tracePt t="174712" x="7181850" y="2924175"/>
          <p14:tracePt t="174729" x="7205663" y="2928938"/>
          <p14:tracePt t="174745" x="7234238" y="2933700"/>
          <p14:tracePt t="174762" x="7253288" y="2933700"/>
          <p14:tracePt t="174779" x="7267575" y="2933700"/>
          <p14:tracePt t="174795" x="7291388" y="2933700"/>
          <p14:tracePt t="174812" x="7305675" y="2933700"/>
          <p14:tracePt t="174829" x="7329488" y="2938463"/>
          <p14:tracePt t="174845" x="7343775" y="2938463"/>
          <p14:tracePt t="174862" x="7362825" y="2943225"/>
          <p14:tracePt t="174879" x="7377113" y="2943225"/>
          <p14:tracePt t="174895" x="7381875" y="2943225"/>
          <p14:tracePt t="174912" x="7386638" y="2943225"/>
          <p14:tracePt t="174929" x="7400925" y="2943225"/>
          <p14:tracePt t="174945" x="7415213" y="2943225"/>
          <p14:tracePt t="174962" x="7424738" y="2943225"/>
          <p14:tracePt t="174979" x="7448550" y="2943225"/>
          <p14:tracePt t="174995" x="7481888" y="2947988"/>
          <p14:tracePt t="175012" x="7515225" y="2947988"/>
          <p14:tracePt t="175029" x="7558088" y="2947988"/>
          <p14:tracePt t="175045" x="7620000" y="2947988"/>
          <p14:tracePt t="175062" x="7648575" y="2947988"/>
          <p14:tracePt t="175079" x="7681913" y="2947988"/>
          <p14:tracePt t="175095" x="7720013" y="2947988"/>
          <p14:tracePt t="175112" x="7748588" y="2947988"/>
          <p14:tracePt t="175129" x="7772400" y="2947988"/>
          <p14:tracePt t="175145" x="7786688" y="2947988"/>
          <p14:tracePt t="175162" x="7800975" y="2947988"/>
          <p14:tracePt t="175179" x="7829550" y="2947988"/>
          <p14:tracePt t="175195" x="7843838" y="2947988"/>
          <p14:tracePt t="175212" x="7858125" y="2947988"/>
          <p14:tracePt t="175229" x="7877175" y="2947988"/>
          <p14:tracePt t="175245" x="7886700" y="2947988"/>
          <p14:tracePt t="175262" x="7900988" y="2947988"/>
          <p14:tracePt t="175279" x="7915275" y="2947988"/>
          <p14:tracePt t="175295" x="7934325" y="2947988"/>
          <p14:tracePt t="175312" x="7943850" y="2947988"/>
          <p14:tracePt t="175329" x="7958138" y="2947988"/>
          <p14:tracePt t="175345" x="7972425" y="2947988"/>
          <p14:tracePt t="175362" x="7996238" y="2947988"/>
          <p14:tracePt t="175379" x="8001000" y="2947988"/>
          <p14:tracePt t="175395" x="8010525" y="2947988"/>
          <p14:tracePt t="175412" x="8020050" y="2947988"/>
          <p14:tracePt t="175429" x="8029575" y="2947988"/>
          <p14:tracePt t="175445" x="8039100" y="2947988"/>
          <p14:tracePt t="175462" x="8043863" y="2947988"/>
          <p14:tracePt t="175479" x="8053388" y="2947988"/>
          <p14:tracePt t="175495" x="8058150" y="2947988"/>
          <p14:tracePt t="175512" x="8062913" y="2947988"/>
          <p14:tracePt t="178212" x="7829550" y="2952750"/>
          <p14:tracePt t="178219" x="7510463" y="2967038"/>
          <p14:tracePt t="178228" x="7096125" y="3000375"/>
          <p14:tracePt t="178245" x="6367463" y="3028950"/>
          <p14:tracePt t="178262" x="5757863" y="3028950"/>
          <p14:tracePt t="178264" x="5486400" y="3028950"/>
          <p14:tracePt t="178279" x="5053013" y="2986088"/>
          <p14:tracePt t="178295" x="4862513" y="2919413"/>
          <p14:tracePt t="178329" x="4700588" y="2809875"/>
          <p14:tracePt t="178362" x="4691063" y="2790825"/>
          <p14:tracePt t="178572" x="4572000" y="2790825"/>
          <p14:tracePt t="178580" x="4405313" y="2781300"/>
          <p14:tracePt t="178588" x="4286250" y="2781300"/>
          <p14:tracePt t="178595" x="4157663" y="2762250"/>
          <p14:tracePt t="178612" x="3867150" y="2733675"/>
          <p14:tracePt t="178629" x="3667125" y="2705100"/>
          <p14:tracePt t="178645" x="3424238" y="2652713"/>
          <p14:tracePt t="178662" x="3295650" y="2600325"/>
          <p14:tracePt t="178678" x="3200400" y="2566988"/>
          <p14:tracePt t="178695" x="3143250" y="2538413"/>
          <p14:tracePt t="178712" x="3081338" y="2500313"/>
          <p14:tracePt t="178729" x="3033713" y="2462213"/>
          <p14:tracePt t="178745" x="2986088" y="2419350"/>
          <p14:tracePt t="178762" x="2924175" y="2362200"/>
          <p14:tracePt t="178779" x="2852738" y="2271713"/>
          <p14:tracePt t="178795" x="2819400" y="2233613"/>
          <p14:tracePt t="178812" x="2786063" y="2195513"/>
          <p14:tracePt t="178829" x="2752725" y="2157413"/>
          <p14:tracePt t="178845" x="2719388" y="2133600"/>
          <p14:tracePt t="178862" x="2690813" y="2109788"/>
          <p14:tracePt t="178878" x="2652713" y="2085975"/>
          <p14:tracePt t="178895" x="2576513" y="2057400"/>
          <p14:tracePt t="178912" x="2514600" y="2052638"/>
          <p14:tracePt t="178928" x="2457450" y="2052638"/>
          <p14:tracePt t="178945" x="2386013" y="2052638"/>
          <p14:tracePt t="178962" x="2309813" y="2081213"/>
          <p14:tracePt t="178978" x="2257425" y="2100263"/>
          <p14:tracePt t="178995" x="2219325" y="2124075"/>
          <p14:tracePt t="179012" x="2152650" y="2185988"/>
          <p14:tracePt t="179028" x="2119313" y="2224088"/>
          <p14:tracePt t="179045" x="2081213" y="2281238"/>
          <p14:tracePt t="179062" x="2057400" y="2319338"/>
          <p14:tracePt t="179079" x="2019300" y="2381250"/>
          <p14:tracePt t="179095" x="2009775" y="2424113"/>
          <p14:tracePt t="179112" x="1985963" y="2490788"/>
          <p14:tracePt t="179128" x="1976438" y="2581275"/>
          <p14:tracePt t="179145" x="1976438" y="2686050"/>
          <p14:tracePt t="179162" x="1976438" y="2728913"/>
          <p14:tracePt t="179178" x="1985963" y="2771775"/>
          <p14:tracePt t="179195" x="2000250" y="2847975"/>
          <p14:tracePt t="179212" x="2043113" y="3043238"/>
          <p14:tracePt t="179228" x="2076450" y="3152775"/>
          <p14:tracePt t="179245" x="2095500" y="3195638"/>
          <p14:tracePt t="179262" x="2119313" y="3252788"/>
          <p14:tracePt t="179278" x="2133600" y="3281363"/>
          <p14:tracePt t="179295" x="2166938" y="3324225"/>
          <p14:tracePt t="179312" x="2209800" y="3395663"/>
          <p14:tracePt t="179328" x="2290763" y="3509963"/>
          <p14:tracePt t="179345" x="2338388" y="3562350"/>
          <p14:tracePt t="179362" x="2376488" y="3600450"/>
          <p14:tracePt t="179378" x="2433638" y="3638550"/>
          <p14:tracePt t="179395" x="2514600" y="3662363"/>
          <p14:tracePt t="179412" x="2557463" y="3676650"/>
          <p14:tracePt t="179428" x="2605088" y="3676650"/>
          <p14:tracePt t="179445" x="2676525" y="3676650"/>
          <p14:tracePt t="179462" x="2828925" y="3648075"/>
          <p14:tracePt t="179479" x="2947988" y="3595688"/>
          <p14:tracePt t="179495" x="3067050" y="3519488"/>
          <p14:tracePt t="179512" x="3219450" y="3409950"/>
          <p14:tracePt t="179528" x="3309938" y="3352800"/>
          <p14:tracePt t="179545" x="3395663" y="3305175"/>
          <p14:tracePt t="179562" x="3462338" y="3267075"/>
          <p14:tracePt t="179578" x="3529013" y="3224213"/>
          <p14:tracePt t="179595" x="3557588" y="3195638"/>
          <p14:tracePt t="179612" x="3586163" y="3167063"/>
          <p14:tracePt t="179628" x="3600450" y="3138488"/>
          <p14:tracePt t="179645" x="3614738" y="3062288"/>
          <p14:tracePt t="179662" x="3614738" y="3000375"/>
          <p14:tracePt t="179678" x="3586163" y="2938463"/>
          <p14:tracePt t="179695" x="3462338" y="2752725"/>
          <p14:tracePt t="179712" x="3357563" y="2638425"/>
          <p14:tracePt t="179728" x="3252788" y="2543175"/>
          <p14:tracePt t="179745" x="3143250" y="2466975"/>
          <p14:tracePt t="179762" x="2919413" y="2381250"/>
          <p14:tracePt t="179778" x="2805113" y="2347913"/>
          <p14:tracePt t="179795" x="2719388" y="2324100"/>
          <p14:tracePt t="179812" x="2633663" y="2300288"/>
          <p14:tracePt t="179828" x="2514600" y="2276475"/>
          <p14:tracePt t="179845" x="2433638" y="2271713"/>
          <p14:tracePt t="179862" x="2366963" y="2271713"/>
          <p14:tracePt t="179879" x="2295525" y="2271713"/>
          <p14:tracePt t="179895" x="2209800" y="2295525"/>
          <p14:tracePt t="179912" x="2152650" y="2314575"/>
          <p14:tracePt t="179928" x="2100263" y="2343150"/>
          <p14:tracePt t="179945" x="2009775" y="2414588"/>
          <p14:tracePt t="179962" x="1947863" y="2495550"/>
          <p14:tracePt t="179978" x="1900238" y="2595563"/>
          <p14:tracePt t="179995" x="1862138" y="2652713"/>
          <p14:tracePt t="180012" x="1843088" y="2767013"/>
          <p14:tracePt t="180028" x="1843088" y="2881313"/>
          <p14:tracePt t="180045" x="1852613" y="2986088"/>
          <p14:tracePt t="180062" x="1876425" y="3057525"/>
          <p14:tracePt t="180078" x="1905000" y="3128963"/>
          <p14:tracePt t="180095" x="1933575" y="3176588"/>
          <p14:tracePt t="180112" x="1962150" y="3214688"/>
          <p14:tracePt t="180129" x="2028825" y="3290888"/>
          <p14:tracePt t="180145" x="2071688" y="3338513"/>
          <p14:tracePt t="180162" x="2119313" y="3386138"/>
          <p14:tracePt t="180178" x="2195513" y="3433763"/>
          <p14:tracePt t="180195" x="2305050" y="3462338"/>
          <p14:tracePt t="180212" x="2390775" y="3481388"/>
          <p14:tracePt t="180228" x="2447925" y="3476625"/>
          <p14:tracePt t="180245" x="2524125" y="3462338"/>
          <p14:tracePt t="180262" x="2643188" y="3424238"/>
          <p14:tracePt t="180278" x="2752725" y="3376613"/>
          <p14:tracePt t="180295" x="2847975" y="3333750"/>
          <p14:tracePt t="180312" x="2928938" y="3295650"/>
          <p14:tracePt t="180328" x="3033713" y="3233738"/>
          <p14:tracePt t="180345" x="3100388" y="3200400"/>
          <p14:tracePt t="180362" x="3176588" y="3152775"/>
          <p14:tracePt t="180379" x="3257550" y="3081338"/>
          <p14:tracePt t="180395" x="3295650" y="3048000"/>
          <p14:tracePt t="180412" x="3324225" y="3014663"/>
          <p14:tracePt t="180428" x="3343275" y="2981325"/>
          <p14:tracePt t="180445" x="3357563" y="2919413"/>
          <p14:tracePt t="180462" x="3348038" y="2867025"/>
          <p14:tracePt t="180478" x="3309938" y="2800350"/>
          <p14:tracePt t="180495" x="3243263" y="2700338"/>
          <p14:tracePt t="180512" x="3124200" y="2547938"/>
          <p14:tracePt t="180528" x="3033713" y="2462213"/>
          <p14:tracePt t="180545" x="2900363" y="2395538"/>
          <p14:tracePt t="180562" x="2771775" y="2324100"/>
          <p14:tracePt t="180578" x="2638425" y="2276475"/>
          <p14:tracePt t="180595" x="2562225" y="2262188"/>
          <p14:tracePt t="180612" x="2495550" y="2262188"/>
          <p14:tracePt t="180628" x="2400300" y="2271713"/>
          <p14:tracePt t="180645" x="2347913" y="2295525"/>
          <p14:tracePt t="180662" x="2290763" y="2343150"/>
          <p14:tracePt t="180678" x="2214563" y="2424113"/>
          <p14:tracePt t="180695" x="2133600" y="2571750"/>
          <p14:tracePt t="180712" x="2100263" y="2619375"/>
          <p14:tracePt t="180728" x="2081213" y="2671763"/>
          <p14:tracePt t="180745" x="2057400" y="2743200"/>
          <p14:tracePt t="180762" x="2043113" y="2914650"/>
          <p14:tracePt t="180778" x="2043113" y="3005138"/>
          <p14:tracePt t="180795" x="2043113" y="3067050"/>
          <p14:tracePt t="180812" x="2062163" y="3128963"/>
          <p14:tracePt t="180829" x="2085975" y="3157538"/>
          <p14:tracePt t="180845" x="2109788" y="3205163"/>
          <p14:tracePt t="180862" x="2147888" y="3243263"/>
          <p14:tracePt t="180879" x="2228850" y="3305175"/>
          <p14:tracePt t="180895" x="2281238" y="3333750"/>
          <p14:tracePt t="180912" x="2324100" y="3352800"/>
          <p14:tracePt t="180928" x="2362200" y="3362325"/>
          <p14:tracePt t="180945" x="2414588" y="3371850"/>
          <p14:tracePt t="180962" x="2443163" y="3371850"/>
          <p14:tracePt t="180978" x="2466975" y="3371850"/>
          <p14:tracePt t="180995" x="2481263" y="3371850"/>
          <p14:tracePt t="181012" x="2495550" y="3371850"/>
          <p14:tracePt t="181028" x="2500313" y="3371850"/>
          <p14:tracePt t="181045" x="2505075" y="3371850"/>
          <p14:tracePt t="182487" x="2509838" y="3371850"/>
          <p14:tracePt t="182494" x="2514600" y="3371850"/>
          <p14:tracePt t="182502" x="2524125" y="3371850"/>
          <p14:tracePt t="182511" x="2528888" y="3371850"/>
          <p14:tracePt t="182528" x="2538413" y="3371850"/>
          <p14:tracePt t="182545" x="2543175" y="3371850"/>
          <p14:tracePt t="182562" x="2552700" y="3371850"/>
          <p14:tracePt t="182595" x="2566988" y="3371850"/>
          <p14:tracePt t="182628" x="2576513" y="3371850"/>
          <p14:tracePt t="182685" x="2581275" y="3371850"/>
          <p14:tracePt t="182700" x="2586038" y="3371850"/>
          <p14:tracePt t="182708" x="2590800" y="3376613"/>
          <p14:tracePt t="182715" x="2595563" y="3376613"/>
          <p14:tracePt t="182728" x="2600325" y="3381375"/>
          <p14:tracePt t="182745" x="2619375" y="3381375"/>
          <p14:tracePt t="182761" x="2628900" y="3381375"/>
          <p14:tracePt t="182778" x="2638425" y="3381375"/>
          <p14:tracePt t="182795" x="2643188" y="3381375"/>
          <p14:tracePt t="182811" x="2647950" y="3381375"/>
          <p14:tracePt t="182862" x="2652713" y="3381375"/>
          <p14:tracePt t="182869" x="2657475" y="3381375"/>
          <p14:tracePt t="183156" x="2671763" y="3386138"/>
          <p14:tracePt t="183163" x="2671763" y="3390900"/>
          <p14:tracePt t="183170" x="2681288" y="3390900"/>
          <p14:tracePt t="183178" x="2686050" y="3395663"/>
          <p14:tracePt t="183195" x="2700338" y="3400425"/>
          <p14:tracePt t="183211" x="2709863" y="3409950"/>
          <p14:tracePt t="183229" x="2728913" y="3419475"/>
          <p14:tracePt t="183261" x="2752725" y="3429000"/>
          <p14:tracePt t="183295" x="2786063" y="3448050"/>
          <p14:tracePt t="183311" x="2795588" y="3452813"/>
          <p14:tracePt t="183328" x="2819400" y="3457575"/>
          <p14:tracePt t="183345" x="2843213" y="3471863"/>
          <p14:tracePt t="183361" x="2862263" y="3471863"/>
          <p14:tracePt t="183378" x="2876550" y="3481388"/>
          <p14:tracePt t="183395" x="2890838" y="3481388"/>
          <p14:tracePt t="183411" x="2900363" y="3486150"/>
          <p14:tracePt t="183428" x="2909888" y="3486150"/>
          <p14:tracePt t="183445" x="2914650" y="3486150"/>
          <p14:tracePt t="183462" x="2919413" y="3486150"/>
          <p14:tracePt t="183478" x="2928938" y="3486150"/>
          <p14:tracePt t="183495" x="2938463" y="3486150"/>
          <p14:tracePt t="183511" x="2943225" y="3486150"/>
          <p14:tracePt t="184000" x="2957513" y="3471863"/>
          <p14:tracePt t="184007" x="2976563" y="3452813"/>
          <p14:tracePt t="184015" x="3005138" y="3438525"/>
          <p14:tracePt t="184028" x="3033713" y="3419475"/>
          <p14:tracePt t="184061" x="3176588" y="3290888"/>
          <p14:tracePt t="184095" x="3286125" y="3133725"/>
          <p14:tracePt t="184111" x="3333750" y="3048000"/>
          <p14:tracePt t="184128" x="3362325" y="3005138"/>
          <p14:tracePt t="184145" x="3386138" y="2947988"/>
          <p14:tracePt t="184161" x="3405188" y="2790825"/>
          <p14:tracePt t="184178" x="3400425" y="2676525"/>
          <p14:tracePt t="184195" x="3376613" y="2600325"/>
          <p14:tracePt t="184211" x="3357563" y="2547938"/>
          <p14:tracePt t="184228" x="3286125" y="2419350"/>
          <p14:tracePt t="184245" x="3228975" y="2333625"/>
          <p14:tracePt t="184261" x="3152775" y="2243138"/>
          <p14:tracePt t="184278" x="3062288" y="2166938"/>
          <p14:tracePt t="184295" x="2933700" y="2085975"/>
          <p14:tracePt t="184311" x="2862263" y="2057400"/>
          <p14:tracePt t="184328" x="2776538" y="2024063"/>
          <p14:tracePt t="184345" x="2705100" y="2024063"/>
          <p14:tracePt t="184361" x="2586038" y="2052638"/>
          <p14:tracePt t="184378" x="2500313" y="2143125"/>
          <p14:tracePt t="184395" x="2390775" y="2295525"/>
          <p14:tracePt t="184411" x="2266950" y="2524125"/>
          <p14:tracePt t="184428" x="2205038" y="2705100"/>
          <p14:tracePt t="184445" x="2176463" y="2833688"/>
          <p14:tracePt t="184461" x="2171700" y="2924175"/>
          <p14:tracePt t="184478" x="2190750" y="3114675"/>
          <p14:tracePt t="184495" x="2233613" y="3233738"/>
          <p14:tracePt t="184511" x="2266950" y="3290888"/>
          <p14:tracePt t="184528" x="2300288" y="3333750"/>
          <p14:tracePt t="184545" x="2357438" y="3367088"/>
          <p14:tracePt t="184561" x="2400300" y="3381375"/>
          <p14:tracePt t="184578" x="2443163" y="3395663"/>
          <p14:tracePt t="184595" x="2490788" y="3405188"/>
          <p14:tracePt t="184611" x="2509838" y="3405188"/>
          <p14:tracePt t="184628" x="2524125" y="3405188"/>
          <p14:tracePt t="184645" x="2528888" y="3405188"/>
          <p14:tracePt t="184661" x="2538413" y="3405188"/>
          <p14:tracePt t="184678" x="2543175" y="3405188"/>
          <p14:tracePt t="185190" x="2547938" y="3405188"/>
          <p14:tracePt t="185198" x="2552700" y="3400425"/>
          <p14:tracePt t="185205" x="2562225" y="3390900"/>
          <p14:tracePt t="185214" x="2576513" y="3371850"/>
          <p14:tracePt t="185228" x="2614613" y="3324225"/>
          <p14:tracePt t="185245" x="2690813" y="3224213"/>
          <p14:tracePt t="185278" x="2847975" y="2981325"/>
          <p14:tracePt t="185311" x="2890838" y="2905125"/>
          <p14:tracePt t="185328" x="2909888" y="2871788"/>
          <p14:tracePt t="185345" x="2938463" y="2762250"/>
          <p14:tracePt t="185361" x="2952750" y="2667000"/>
          <p14:tracePt t="185378" x="2971800" y="2586038"/>
          <p14:tracePt t="185395" x="2976563" y="2524125"/>
          <p14:tracePt t="185411" x="2981325" y="2438400"/>
          <p14:tracePt t="185428" x="2981325" y="2381250"/>
          <p14:tracePt t="185445" x="2981325" y="2333625"/>
          <p14:tracePt t="185462" x="2981325" y="2276475"/>
          <p14:tracePt t="185478" x="2981325" y="2247900"/>
          <p14:tracePt t="185494" x="2981325" y="2233613"/>
          <p14:tracePt t="185511" x="2981325" y="2228850"/>
          <p14:tracePt t="185528" x="2981325" y="2219325"/>
          <p14:tracePt t="185545" x="2981325" y="2214563"/>
          <p14:tracePt t="185561" x="2981325" y="2209800"/>
          <p14:tracePt t="185837" x="2943225" y="2228850"/>
          <p14:tracePt t="185844" x="2871788" y="2243138"/>
          <p14:tracePt t="185851" x="2800350" y="2271713"/>
          <p14:tracePt t="185878" x="2628900" y="2309813"/>
          <p14:tracePt t="185911" x="2395538" y="2343150"/>
          <p14:tracePt t="185928" x="2314575" y="2343150"/>
          <p14:tracePt t="185944" x="2271713" y="2343150"/>
          <p14:tracePt t="185961" x="2233613" y="2328863"/>
          <p14:tracePt t="185978" x="2219325" y="2314575"/>
          <p14:tracePt t="185994" x="2205038" y="2286000"/>
          <p14:tracePt t="186011" x="2190750" y="2243138"/>
          <p14:tracePt t="186028" x="2214563" y="2152650"/>
          <p14:tracePt t="186046" x="2243138" y="2109788"/>
          <p14:tracePt t="186061" x="2300288" y="2057400"/>
          <p14:tracePt t="186078" x="2381250" y="1990725"/>
          <p14:tracePt t="186095" x="2514600" y="1928813"/>
          <p14:tracePt t="186111" x="2619375" y="1905000"/>
          <p14:tracePt t="186128" x="2700338" y="1905000"/>
          <p14:tracePt t="186145" x="2771775" y="1905000"/>
          <p14:tracePt t="186161" x="2833688" y="1933575"/>
          <p14:tracePt t="186178" x="2867025" y="1952625"/>
          <p14:tracePt t="186194" x="2890838" y="1981200"/>
          <p14:tracePt t="186211" x="2919413" y="2100263"/>
          <p14:tracePt t="186228" x="2924175" y="2181225"/>
          <p14:tracePt t="186244" x="2924175" y="2233613"/>
          <p14:tracePt t="186261" x="2919413" y="2271713"/>
          <p14:tracePt t="186278" x="2900363" y="2319338"/>
          <p14:tracePt t="186294" x="2890838" y="2343150"/>
          <p14:tracePt t="186311" x="2886075" y="2352675"/>
          <p14:tracePt t="186328" x="2881313" y="2362200"/>
          <p14:tracePt t="186344" x="2876550" y="2371725"/>
          <p14:tracePt t="186424" x="2876550" y="2376488"/>
          <p14:tracePt t="187012" x="2862263" y="2381250"/>
          <p14:tracePt t="187019" x="2847975" y="2386013"/>
          <p14:tracePt t="187028" x="2828925" y="2386013"/>
          <p14:tracePt t="187044" x="2800350" y="2400300"/>
          <p14:tracePt t="187061" x="2781300" y="2405063"/>
          <p14:tracePt t="187078" x="2762250" y="2405063"/>
          <p14:tracePt t="187111" x="2743200" y="2409825"/>
          <p14:tracePt t="187144" x="2709863" y="2419350"/>
          <p14:tracePt t="187161" x="2681288" y="2424113"/>
          <p14:tracePt t="187178" x="2652713" y="2428875"/>
          <p14:tracePt t="187194" x="2605088" y="2443163"/>
          <p14:tracePt t="187211" x="2519363" y="2457450"/>
          <p14:tracePt t="187228" x="2462213" y="2462213"/>
          <p14:tracePt t="187244" x="2409825" y="2471738"/>
          <p14:tracePt t="187261" x="2347913" y="2476500"/>
          <p14:tracePt t="187278" x="2314575" y="2476500"/>
          <p14:tracePt t="187294" x="2276475" y="2476500"/>
          <p14:tracePt t="187311" x="2247900" y="2476500"/>
          <p14:tracePt t="187328" x="2205038" y="2476500"/>
          <p14:tracePt t="187344" x="2171700" y="2462213"/>
          <p14:tracePt t="187361" x="2152650" y="2462213"/>
          <p14:tracePt t="187378" x="2128838" y="2457450"/>
          <p14:tracePt t="187395" x="2105025" y="2457450"/>
          <p14:tracePt t="187411" x="2095500" y="2457450"/>
          <p14:tracePt t="187428" x="2090738" y="2457450"/>
          <p14:tracePt t="187444" x="2081213" y="2457450"/>
          <p14:tracePt t="187461" x="2076450" y="2457450"/>
          <p14:tracePt t="187478" x="2071688" y="2457450"/>
          <p14:tracePt t="188372" x="2085975" y="2457450"/>
          <p14:tracePt t="188379" x="2128838" y="2457450"/>
          <p14:tracePt t="188386" x="2176463" y="2457450"/>
          <p14:tracePt t="188394" x="2219325" y="2457450"/>
          <p14:tracePt t="188411" x="2290763" y="2457450"/>
          <p14:tracePt t="188428" x="2357438" y="2457450"/>
          <p14:tracePt t="188461" x="2476500" y="2457450"/>
          <p14:tracePt t="188494" x="2562225" y="2457450"/>
          <p14:tracePt t="188511" x="2628900" y="2457450"/>
          <p14:tracePt t="188528" x="2667000" y="2457450"/>
          <p14:tracePt t="188545" x="2709863" y="2457450"/>
          <p14:tracePt t="188561" x="2752725" y="2457450"/>
          <p14:tracePt t="188578" x="2790825" y="2457450"/>
          <p14:tracePt t="188594" x="2819400" y="2457450"/>
          <p14:tracePt t="188611" x="2838450" y="2457450"/>
          <p14:tracePt t="188628" x="2871788" y="2457450"/>
          <p14:tracePt t="188644" x="2895600" y="2457450"/>
          <p14:tracePt t="188661" x="2909888" y="2457450"/>
          <p14:tracePt t="188678" x="2928938" y="2457450"/>
          <p14:tracePt t="188694" x="2947988" y="2457450"/>
          <p14:tracePt t="188711" x="2957513" y="2457450"/>
          <p14:tracePt t="188728" x="2967038" y="2457450"/>
          <p14:tracePt t="188744" x="2976563" y="2457450"/>
          <p14:tracePt t="188761" x="2986088" y="2457450"/>
          <p14:tracePt t="188849" x="2981325" y="2457450"/>
          <p14:tracePt t="188856" x="2971800" y="2457450"/>
          <p14:tracePt t="188863" x="2947988" y="2457450"/>
          <p14:tracePt t="188878" x="2876550" y="2466975"/>
          <p14:tracePt t="188895" x="2757488" y="2466975"/>
          <p14:tracePt t="188911" x="2633663" y="2466975"/>
          <p14:tracePt t="188928" x="2519363" y="2466975"/>
          <p14:tracePt t="188944" x="2390775" y="2452688"/>
          <p14:tracePt t="188961" x="2319338" y="2438400"/>
          <p14:tracePt t="188978" x="2238375" y="2438400"/>
          <p14:tracePt t="188994" x="2176463" y="2428875"/>
          <p14:tracePt t="189011" x="2119313" y="2428875"/>
          <p14:tracePt t="189028" x="2095500" y="2428875"/>
          <p14:tracePt t="189045" x="2081213" y="2428875"/>
          <p14:tracePt t="189061" x="2071688" y="2428875"/>
          <p14:tracePt t="189078" x="2066925" y="2428875"/>
          <p14:tracePt t="189136" x="2071688" y="2428875"/>
          <p14:tracePt t="189142" x="2081213" y="2428875"/>
          <p14:tracePt t="189150" x="2105025" y="2428875"/>
          <p14:tracePt t="189161" x="2133600" y="2428875"/>
          <p14:tracePt t="189178" x="2190750" y="2433638"/>
          <p14:tracePt t="189194" x="2295525" y="2433638"/>
          <p14:tracePt t="189211" x="2386013" y="2433638"/>
          <p14:tracePt t="189228" x="2476500" y="2433638"/>
          <p14:tracePt t="189244" x="2547938" y="2433638"/>
          <p14:tracePt t="189245" x="2571750" y="2433638"/>
          <p14:tracePt t="189261" x="2624138" y="2433638"/>
          <p14:tracePt t="189278" x="2657475" y="2433638"/>
          <p14:tracePt t="189294" x="2681288" y="2433638"/>
          <p14:tracePt t="189311" x="2709863" y="2433638"/>
          <p14:tracePt t="189328" x="2733675" y="2433638"/>
          <p14:tracePt t="189344" x="2752725" y="2433638"/>
          <p14:tracePt t="189361" x="2762250" y="2433638"/>
          <p14:tracePt t="189378" x="2776538" y="2433638"/>
          <p14:tracePt t="189394" x="2781300" y="2433638"/>
          <p14:tracePt t="189411" x="2786063" y="2433638"/>
          <p14:tracePt t="189428" x="2795588" y="2433638"/>
          <p14:tracePt t="191794" x="2814638" y="2457450"/>
          <p14:tracePt t="191801" x="2838450" y="2495550"/>
          <p14:tracePt t="191811" x="2871788" y="2538413"/>
          <p14:tracePt t="191827" x="2914650" y="2595563"/>
          <p14:tracePt t="191844" x="2957513" y="2652713"/>
          <p14:tracePt t="191877" x="3109913" y="2943225"/>
          <p14:tracePt t="191911" x="3181350" y="3119438"/>
          <p14:tracePt t="191927" x="3205163" y="3195638"/>
          <p14:tracePt t="191944" x="3228975" y="3248025"/>
          <p14:tracePt t="191961" x="3238500" y="3300413"/>
          <p14:tracePt t="191977" x="3252788" y="3386138"/>
          <p14:tracePt t="191994" x="3257550" y="3433763"/>
          <p14:tracePt t="192011" x="3257550" y="3471863"/>
          <p14:tracePt t="192027" x="3257550" y="3509963"/>
          <p14:tracePt t="192044" x="3257550" y="3557588"/>
          <p14:tracePt t="192061" x="3257550" y="3590925"/>
          <p14:tracePt t="192077" x="3257550" y="3662363"/>
          <p14:tracePt t="192096" x="3243263" y="3781425"/>
          <p14:tracePt t="192111" x="3228975" y="3852863"/>
          <p14:tracePt t="192127" x="3224213" y="3910013"/>
          <p14:tracePt t="192145" x="3214688" y="3971925"/>
          <p14:tracePt t="192161" x="3190875" y="4191000"/>
          <p14:tracePt t="192177" x="3181350" y="4324350"/>
          <p14:tracePt t="192194" x="3181350" y="4438650"/>
          <p14:tracePt t="192211" x="3190875" y="4543425"/>
          <p14:tracePt t="192227" x="3214688" y="4705350"/>
          <p14:tracePt t="192244" x="3224213" y="4748213"/>
          <p14:tracePt t="192261" x="3224213" y="4776788"/>
          <p14:tracePt t="192500" x="3257550" y="4776788"/>
          <p14:tracePt t="192507" x="3290888" y="4781550"/>
          <p14:tracePt t="192514" x="3338513" y="4791075"/>
          <p14:tracePt t="192527" x="3386138" y="4791075"/>
          <p14:tracePt t="192544" x="3548063" y="4824413"/>
          <p14:tracePt t="192561" x="3638550" y="4838700"/>
          <p14:tracePt t="192577" x="3714750" y="4852988"/>
          <p14:tracePt t="192595" x="3838575" y="4867275"/>
          <p14:tracePt t="192611" x="3919538" y="4876800"/>
          <p14:tracePt t="192628" x="3981450" y="4881563"/>
          <p14:tracePt t="192644" x="4024313" y="4881563"/>
          <p14:tracePt t="192661" x="4071938" y="4891088"/>
          <p14:tracePt t="192677" x="4086225" y="4891088"/>
          <p14:tracePt t="192694" x="4100513" y="4891088"/>
          <p14:tracePt t="192711" x="4105275" y="4891088"/>
          <p14:tracePt t="192728" x="4114800" y="4891088"/>
          <p14:tracePt t="192744" x="4119563" y="4891088"/>
          <p14:tracePt t="192830" x="4119563" y="4895850"/>
          <p14:tracePt t="192845" x="4119563" y="4900613"/>
          <p14:tracePt t="192852" x="4119563" y="4905375"/>
          <p14:tracePt t="192869" x="4119563" y="4910138"/>
          <p14:tracePt t="192883" x="4119563" y="4914900"/>
          <p14:tracePt t="192905" x="4119563" y="4919663"/>
          <p14:tracePt t="192991" x="4119563" y="4924425"/>
          <p14:tracePt t="192999" x="4119563" y="4929188"/>
          <p14:tracePt t="193013" x="4119563" y="4933950"/>
          <p14:tracePt t="193028" x="4119563" y="4943475"/>
          <p14:tracePt t="193044" x="4119563" y="4953000"/>
          <p14:tracePt t="193061" x="4119563" y="4967288"/>
          <p14:tracePt t="193078" x="4119563" y="4976813"/>
          <p14:tracePt t="193095" x="4119563" y="4986338"/>
          <p14:tracePt t="193111" x="4119563" y="4995863"/>
          <p14:tracePt t="193128" x="4119563" y="5000625"/>
          <p14:tracePt t="193144" x="4119563" y="5014913"/>
          <p14:tracePt t="193161" x="4119563" y="5053013"/>
          <p14:tracePt t="193177" x="4114800" y="5081588"/>
          <p14:tracePt t="193194" x="4100513" y="5114925"/>
          <p14:tracePt t="193211" x="4081463" y="5133975"/>
          <p14:tracePt t="193227" x="4043363" y="5172075"/>
          <p14:tracePt t="193244" x="4010025" y="5205413"/>
          <p14:tracePt t="193261" x="3981450" y="5229225"/>
          <p14:tracePt t="193277" x="3929063" y="5257800"/>
          <p14:tracePt t="193294" x="3914775" y="5276850"/>
          <p14:tracePt t="193311" x="3900488" y="5286375"/>
          <p14:tracePt t="193327" x="3895725" y="5291138"/>
          <p14:tracePt t="193344" x="3886200" y="5295900"/>
          <p14:tracePt t="193361" x="3881438" y="5295900"/>
          <p14:tracePt t="194725" x="3900488" y="5314950"/>
          <p14:tracePt t="194732" x="3929063" y="5334000"/>
          <p14:tracePt t="194744" x="3976688" y="5367338"/>
          <p14:tracePt t="194761" x="4057650" y="5434013"/>
          <p14:tracePt t="194777" x="4162425" y="5500688"/>
          <p14:tracePt t="194794" x="4243388" y="5538788"/>
          <p14:tracePt t="194810" x="4319588" y="5576888"/>
          <p14:tracePt t="194844" x="4476750" y="5667375"/>
          <p14:tracePt t="194877" x="4572000" y="5738813"/>
          <p14:tracePt t="194894" x="4638675" y="5800725"/>
          <p14:tracePt t="194911" x="4681538" y="5838825"/>
          <p14:tracePt t="194927" x="4719638" y="5872163"/>
          <p14:tracePt t="194944" x="4767263" y="5905500"/>
          <p14:tracePt t="194960" x="4838700" y="5943600"/>
          <p14:tracePt t="194977" x="4895850" y="5972175"/>
          <p14:tracePt t="194994" x="4948238" y="5991225"/>
          <p14:tracePt t="195010" x="5000625" y="6010275"/>
          <p14:tracePt t="195027" x="5076825" y="6024563"/>
          <p14:tracePt t="195044" x="5124450" y="6034088"/>
          <p14:tracePt t="195060" x="5172075" y="6038850"/>
          <p14:tracePt t="195077" x="5243513" y="6038850"/>
          <p14:tracePt t="195094" x="5295900" y="6038850"/>
          <p14:tracePt t="195110" x="5338763" y="6038850"/>
          <p14:tracePt t="195127" x="5381625" y="6038850"/>
          <p14:tracePt t="195144" x="5434013" y="6038850"/>
          <p14:tracePt t="195160" x="5467350" y="6038850"/>
          <p14:tracePt t="195177" x="5495925" y="6038850"/>
          <p14:tracePt t="195194" x="5519738" y="6038850"/>
          <p14:tracePt t="195210" x="5538788" y="6038850"/>
          <p14:tracePt t="195227" x="5543550" y="6038850"/>
          <p14:tracePt t="195244" x="5548313" y="6038850"/>
          <p14:tracePt t="195260" x="5557838" y="6038850"/>
          <p14:tracePt t="195277" x="5567363" y="6038850"/>
          <p14:tracePt t="195482" x="5562600" y="6043613"/>
          <p14:tracePt t="195489" x="5553075" y="6043613"/>
          <p14:tracePt t="195496" x="5548313" y="6043613"/>
          <p14:tracePt t="195510" x="5534025" y="6043613"/>
          <p14:tracePt t="195527" x="5524500" y="6043613"/>
          <p14:tracePt t="195544" x="5519738" y="6043613"/>
          <p14:tracePt t="195560" x="5514975" y="6043613"/>
          <p14:tracePt t="195577" x="5500688" y="6043613"/>
          <p14:tracePt t="195594" x="5486400" y="6043613"/>
          <p14:tracePt t="195610" x="5457825" y="6048375"/>
          <p14:tracePt t="195627" x="5414963" y="6048375"/>
          <p14:tracePt t="195644" x="5353050" y="6062663"/>
          <p14:tracePt t="195660" x="5310188" y="6072188"/>
          <p14:tracePt t="195677" x="5267325" y="6072188"/>
          <p14:tracePt t="195694" x="5191125" y="6072188"/>
          <p14:tracePt t="195710" x="5143500" y="6072188"/>
          <p14:tracePt t="195727" x="5086350" y="6072188"/>
          <p14:tracePt t="195744" x="5033963" y="6072188"/>
          <p14:tracePt t="195760" x="4957763" y="6057900"/>
          <p14:tracePt t="195777" x="4914900" y="6048375"/>
          <p14:tracePt t="195794" x="4862513" y="6029325"/>
          <p14:tracePt t="195810" x="4824413" y="6015038"/>
          <p14:tracePt t="195827" x="4762500" y="5972175"/>
          <p14:tracePt t="195844" x="4729163" y="5934075"/>
          <p14:tracePt t="195860" x="4705350" y="5886450"/>
          <p14:tracePt t="195877" x="4681538" y="5843588"/>
          <p14:tracePt t="195894" x="4676775" y="5781675"/>
          <p14:tracePt t="195910" x="4676775" y="5753100"/>
          <p14:tracePt t="195927" x="4691063" y="5715000"/>
          <p14:tracePt t="195944" x="4733925" y="5667375"/>
          <p14:tracePt t="195960" x="4781550" y="5634038"/>
          <p14:tracePt t="195977" x="4857750" y="5595938"/>
          <p14:tracePt t="195994" x="4943475" y="5572125"/>
          <p14:tracePt t="196011" x="5048250" y="5567363"/>
          <p14:tracePt t="196027" x="5100638" y="5572125"/>
          <p14:tracePt t="196044" x="5129213" y="5581650"/>
          <p14:tracePt t="196060" x="5153025" y="5595938"/>
          <p14:tracePt t="196077" x="5172075" y="5614988"/>
          <p14:tracePt t="196094" x="5191125" y="5638800"/>
          <p14:tracePt t="196110" x="5200650" y="5676900"/>
          <p14:tracePt t="196127" x="5210175" y="5734050"/>
          <p14:tracePt t="196144" x="5219700" y="5805488"/>
          <p14:tracePt t="196160" x="5229225" y="5834063"/>
          <p14:tracePt t="196177" x="5229225" y="5862638"/>
          <p14:tracePt t="196194" x="5229225" y="5886450"/>
          <p14:tracePt t="196210" x="5229225" y="5900738"/>
          <p14:tracePt t="196227" x="5229225" y="5910263"/>
          <p14:tracePt t="196244" x="5229225" y="5929313"/>
          <p14:tracePt t="196245" x="5229225" y="5938838"/>
          <p14:tracePt t="196260" x="5229225" y="5953125"/>
          <p14:tracePt t="196277" x="5229225" y="5967413"/>
          <p14:tracePt t="196294" x="5229225" y="5981700"/>
          <p14:tracePt t="196310" x="5229225" y="5991225"/>
          <p14:tracePt t="196327" x="5229225" y="6010275"/>
          <p14:tracePt t="196344" x="5219700" y="6034088"/>
          <p14:tracePt t="196360" x="5205413" y="6048375"/>
          <p14:tracePt t="196377" x="5162550" y="6091238"/>
          <p14:tracePt t="196394" x="5105400" y="6129338"/>
          <p14:tracePt t="196410" x="5038725" y="6157913"/>
          <p14:tracePt t="196427" x="4976813" y="6176963"/>
          <p14:tracePt t="196444" x="4900613" y="6191250"/>
          <p14:tracePt t="196460" x="4852988" y="6191250"/>
          <p14:tracePt t="196477" x="4781550" y="6181725"/>
          <p14:tracePt t="196494" x="4705350" y="6157913"/>
          <p14:tracePt t="196510" x="4614863" y="6124575"/>
          <p14:tracePt t="196527" x="4562475" y="6096000"/>
          <p14:tracePt t="196544" x="4514850" y="6072188"/>
          <p14:tracePt t="196561" x="4476750" y="6043613"/>
          <p14:tracePt t="196577" x="4433888" y="6010275"/>
          <p14:tracePt t="196594" x="4410075" y="5986463"/>
          <p14:tracePt t="196610" x="4395788" y="5967413"/>
          <p14:tracePt t="196627" x="4371975" y="5900738"/>
          <p14:tracePt t="196644" x="4362450" y="5829300"/>
          <p14:tracePt t="196660" x="4367213" y="5757863"/>
          <p14:tracePt t="196677" x="4386263" y="5705475"/>
          <p14:tracePt t="196694" x="4424363" y="5648325"/>
          <p14:tracePt t="196710" x="4462463" y="5614988"/>
          <p14:tracePt t="196727" x="4514850" y="5586413"/>
          <p14:tracePt t="196744" x="4591050" y="5572125"/>
          <p14:tracePt t="196745" x="4624388" y="5567363"/>
          <p14:tracePt t="196760" x="4681538" y="5567363"/>
          <p14:tracePt t="196777" x="4724400" y="5567363"/>
          <p14:tracePt t="196794" x="4762500" y="5581650"/>
          <p14:tracePt t="196810" x="4814888" y="5614988"/>
          <p14:tracePt t="196827" x="4843463" y="5657850"/>
          <p14:tracePt t="196844" x="4881563" y="5715000"/>
          <p14:tracePt t="196860" x="4900613" y="5767388"/>
          <p14:tracePt t="196877" x="4919663" y="5838825"/>
          <p14:tracePt t="196894" x="4933950" y="5881688"/>
          <p14:tracePt t="196910" x="4933950" y="5934075"/>
          <p14:tracePt t="196927" x="4924425" y="6005513"/>
          <p14:tracePt t="196944" x="4895850" y="6105525"/>
          <p14:tracePt t="196960" x="4867275" y="6157913"/>
          <p14:tracePt t="196977" x="4843463" y="6181725"/>
          <p14:tracePt t="196994" x="4819650" y="6215063"/>
          <p14:tracePt t="197010" x="4748213" y="6253163"/>
          <p14:tracePt t="197027" x="4686300" y="6272213"/>
          <p14:tracePt t="197044" x="4614863" y="6281738"/>
          <p14:tracePt t="197060" x="4519613" y="6276975"/>
          <p14:tracePt t="197077" x="4457700" y="6257925"/>
          <p14:tracePt t="197094" x="4386263" y="6210300"/>
          <p14:tracePt t="197110" x="4329113" y="6157913"/>
          <p14:tracePt t="197127" x="4248150" y="6072188"/>
          <p14:tracePt t="197144" x="4214813" y="6024563"/>
          <p14:tracePt t="197160" x="4186238" y="5976938"/>
          <p14:tracePt t="197177" x="4171950" y="5895975"/>
          <p14:tracePt t="197194" x="4191000" y="5724525"/>
          <p14:tracePt t="197211" x="4233863" y="5624513"/>
          <p14:tracePt t="197227" x="4276725" y="5567363"/>
          <p14:tracePt t="197244" x="4314825" y="5529263"/>
          <p14:tracePt t="197245" x="4343400" y="5505450"/>
          <p14:tracePt t="197260" x="4419600" y="5472113"/>
          <p14:tracePt t="197277" x="4495800" y="5438775"/>
          <p14:tracePt t="197294" x="4567238" y="5434013"/>
          <p14:tracePt t="197310" x="4672013" y="5434013"/>
          <p14:tracePt t="197327" x="4733925" y="5448300"/>
          <p14:tracePt t="197344" x="4772025" y="5472113"/>
          <p14:tracePt t="197360" x="4810125" y="5500688"/>
          <p14:tracePt t="197377" x="4867275" y="5600700"/>
          <p14:tracePt t="197394" x="4895850" y="5657850"/>
          <p14:tracePt t="197410" x="4910138" y="5710238"/>
          <p14:tracePt t="197427" x="4919663" y="5772150"/>
          <p14:tracePt t="197444" x="4919663" y="5876925"/>
          <p14:tracePt t="197460" x="4910138" y="5967413"/>
          <p14:tracePt t="197477" x="4891088" y="6043613"/>
          <p14:tracePt t="197494" x="4857750" y="6105525"/>
          <p14:tracePt t="197510" x="4824413" y="6143625"/>
          <p14:tracePt t="197527" x="4772025" y="6176963"/>
          <p14:tracePt t="197544" x="4705350" y="6210300"/>
          <p14:tracePt t="197560" x="4605338" y="6229350"/>
          <p14:tracePt t="197577" x="4562475" y="6229350"/>
          <p14:tracePt t="197594" x="4519613" y="6219825"/>
          <p14:tracePt t="197610" x="4481513" y="6196013"/>
          <p14:tracePt t="197627" x="4395788" y="6067425"/>
          <p14:tracePt t="197644" x="4352925" y="5972175"/>
          <p14:tracePt t="197660" x="4324350" y="5895975"/>
          <p14:tracePt t="197677" x="4324350" y="5786438"/>
          <p14:tracePt t="197694" x="4352925" y="5619750"/>
          <p14:tracePt t="197710" x="4381500" y="5548313"/>
          <p14:tracePt t="197727" x="4424363" y="5505450"/>
          <p14:tracePt t="197744" x="4500563" y="5467350"/>
          <p14:tracePt t="197760" x="4562475" y="5453063"/>
          <p14:tracePt t="197777" x="4624388" y="5467350"/>
          <p14:tracePt t="197794" x="4681538" y="5529263"/>
          <p14:tracePt t="197810" x="4776788" y="5676900"/>
          <p14:tracePt t="197827" x="4810125" y="5786438"/>
          <p14:tracePt t="197844" x="4833938" y="5919788"/>
          <p14:tracePt t="197860" x="4843463" y="6015038"/>
          <p14:tracePt t="197877" x="4843463" y="6086475"/>
          <p14:tracePt t="197894" x="4843463" y="6110288"/>
          <p14:tracePt t="197910" x="4838700" y="6124575"/>
          <p14:tracePt t="197927" x="4838700" y="6138863"/>
          <p14:tracePt t="197944" x="4838700" y="6143625"/>
          <p14:tracePt t="197960" x="4838700" y="6148388"/>
          <p14:tracePt t="198265" x="4895850" y="6148388"/>
          <p14:tracePt t="198273" x="4976813" y="6157913"/>
          <p14:tracePt t="198280" x="5053013" y="6167438"/>
          <p14:tracePt t="198293" x="5129213" y="6167438"/>
          <p14:tracePt t="198310" x="5376863" y="6176963"/>
          <p14:tracePt t="198327" x="5491163" y="6186488"/>
          <p14:tracePt t="198343" x="5581650" y="6200775"/>
          <p14:tracePt t="198360" x="5710238" y="6215063"/>
          <p14:tracePt t="198377" x="5772150" y="6219825"/>
          <p14:tracePt t="198393" x="5805488" y="6229350"/>
          <p14:tracePt t="198410" x="5829300" y="6229350"/>
          <p14:tracePt t="198427" x="5853113" y="6229350"/>
          <p14:tracePt t="198443" x="5867400" y="6229350"/>
          <p14:tracePt t="198460" x="5876925" y="6229350"/>
          <p14:tracePt t="198477" x="5881688" y="6229350"/>
          <p14:tracePt t="198494" x="5891213" y="6229350"/>
          <p14:tracePt t="198510" x="5895975" y="6229350"/>
          <p14:tracePt t="198567" x="5900738" y="6229350"/>
          <p14:tracePt t="198640" x="5905500" y="6229350"/>
          <p14:tracePt t="198655" x="5910263" y="6229350"/>
          <p14:tracePt t="198662" x="5915025" y="6234113"/>
          <p14:tracePt t="198677" x="5919788" y="6238875"/>
          <p14:tracePt t="198693" x="5924550" y="6238875"/>
          <p14:tracePt t="198710" x="5938838" y="6238875"/>
          <p14:tracePt t="198727" x="5957888" y="6238875"/>
          <p14:tracePt t="198743" x="5986463" y="6238875"/>
          <p14:tracePt t="198760" x="6010275" y="6238875"/>
          <p14:tracePt t="198777" x="6043613" y="6229350"/>
          <p14:tracePt t="198794" x="6076950" y="6224588"/>
          <p14:tracePt t="198810" x="6110288" y="6210300"/>
          <p14:tracePt t="198827" x="6129338" y="6205538"/>
          <p14:tracePt t="198843" x="6143625" y="6205538"/>
          <p14:tracePt t="198860" x="6153150" y="6205538"/>
          <p14:tracePt t="198877" x="6157913" y="6205538"/>
          <p14:tracePt t="198893" x="6162675" y="6205538"/>
          <p14:tracePt t="199162" x="6181725" y="6205538"/>
          <p14:tracePt t="199169" x="6205538" y="6191250"/>
          <p14:tracePt t="199177" x="6229350" y="6191250"/>
          <p14:tracePt t="199193" x="6281738" y="6181725"/>
          <p14:tracePt t="199210" x="6324600" y="6172200"/>
          <p14:tracePt t="199227" x="6362700" y="6172200"/>
          <p14:tracePt t="199243" x="6424613" y="6172200"/>
          <p14:tracePt t="199260" x="6457950" y="6172200"/>
          <p14:tracePt t="199277" x="6491288" y="6172200"/>
          <p14:tracePt t="199294" x="6524625" y="6172200"/>
          <p14:tracePt t="199310" x="6548438" y="6172200"/>
          <p14:tracePt t="199327" x="6562725" y="6172200"/>
          <p14:tracePt t="199343" x="6567488" y="6172200"/>
          <p14:tracePt t="199360" x="6577013" y="6172200"/>
          <p14:tracePt t="199377" x="6586538" y="6172200"/>
          <p14:tracePt t="199507" x="6581775" y="6172200"/>
          <p14:tracePt t="199514" x="6577013" y="6176963"/>
          <p14:tracePt t="199527" x="6567488" y="6181725"/>
          <p14:tracePt t="199544" x="6534150" y="6196013"/>
          <p14:tracePt t="199560" x="6510338" y="6196013"/>
          <p14:tracePt t="199577" x="6491288" y="6196013"/>
          <p14:tracePt t="199593" x="6467475" y="6196013"/>
          <p14:tracePt t="199610" x="6434138" y="6196013"/>
          <p14:tracePt t="199627" x="6415088" y="6196013"/>
          <p14:tracePt t="199643" x="6391275" y="6196013"/>
          <p14:tracePt t="199660" x="6372225" y="6196013"/>
          <p14:tracePt t="199677" x="6338888" y="6196013"/>
          <p14:tracePt t="199693" x="6310313" y="6196013"/>
          <p14:tracePt t="199710" x="6267450" y="6196013"/>
          <p14:tracePt t="199727" x="6196013" y="6196013"/>
          <p14:tracePt t="199743" x="6143625" y="6196013"/>
          <p14:tracePt t="199760" x="6072188" y="6196013"/>
          <p14:tracePt t="199777" x="5991225" y="6191250"/>
          <p14:tracePt t="199794" x="5876925" y="6167438"/>
          <p14:tracePt t="199810" x="5824538" y="6153150"/>
          <p14:tracePt t="199827" x="5786438" y="6143625"/>
          <p14:tracePt t="199843" x="5748338" y="6129338"/>
          <p14:tracePt t="199860" x="5715000" y="6119813"/>
          <p14:tracePt t="199877" x="5700713" y="6110288"/>
          <p14:tracePt t="199894" x="5695950" y="6105525"/>
          <p14:tracePt t="199910" x="5686425" y="6105525"/>
          <p14:tracePt t="199927" x="5676900" y="6105525"/>
          <p14:tracePt t="200140" x="5710238" y="6105525"/>
          <p14:tracePt t="200146" x="5743575" y="6105525"/>
          <p14:tracePt t="200154" x="5786438" y="6105525"/>
          <p14:tracePt t="200162" x="5834063" y="6105525"/>
          <p14:tracePt t="200177" x="5934075" y="6105525"/>
          <p14:tracePt t="200193" x="6034088" y="6105525"/>
          <p14:tracePt t="200210" x="6124575" y="6105525"/>
          <p14:tracePt t="200227" x="6238875" y="6105525"/>
          <p14:tracePt t="200243" x="6319838" y="6105525"/>
          <p14:tracePt t="200260" x="6391275" y="6105525"/>
          <p14:tracePt t="200277" x="6467475" y="6105525"/>
          <p14:tracePt t="200293" x="6553200" y="6105525"/>
          <p14:tracePt t="200310" x="6605588" y="6105525"/>
          <p14:tracePt t="200327" x="6638925" y="6105525"/>
          <p14:tracePt t="200343" x="6691313" y="6115050"/>
          <p14:tracePt t="200360" x="6767513" y="6115050"/>
          <p14:tracePt t="200377" x="6815138" y="6119813"/>
          <p14:tracePt t="200394" x="6858000" y="6119813"/>
          <p14:tracePt t="200410" x="6910388" y="6119813"/>
          <p14:tracePt t="200427" x="6929438" y="6119813"/>
          <p14:tracePt t="200443" x="6943725" y="6119813"/>
          <p14:tracePt t="200460" x="6948488" y="6119813"/>
          <p14:tracePt t="200477" x="6958013" y="6119813"/>
          <p14:tracePt t="200726" x="6977063" y="6119813"/>
          <p14:tracePt t="200733" x="7000875" y="6119813"/>
          <p14:tracePt t="200743" x="7038975" y="6115050"/>
          <p14:tracePt t="200760" x="7086600" y="6115050"/>
          <p14:tracePt t="200777" x="7148513" y="6115050"/>
          <p14:tracePt t="200793" x="7181850" y="6115050"/>
          <p14:tracePt t="200810" x="7205663" y="6115050"/>
          <p14:tracePt t="200827" x="7224713" y="6115050"/>
          <p14:tracePt t="200843" x="7239000" y="6115050"/>
          <p14:tracePt t="200860" x="7243763" y="6115050"/>
          <p14:tracePt t="200877" x="7253288" y="6115050"/>
          <p14:tracePt t="200894" x="7258050" y="6115050"/>
          <p14:tracePt t="200910" x="7267575" y="6115050"/>
          <p14:tracePt t="200927" x="7272338" y="6115050"/>
          <p14:tracePt t="200943" x="7277100" y="6115050"/>
          <p14:tracePt t="202269" x="7162800" y="6048375"/>
          <p14:tracePt t="202276" x="7024688" y="5957888"/>
          <p14:tracePt t="202284" x="6905625" y="5872163"/>
          <p14:tracePt t="202293" x="6786563" y="5772150"/>
          <p14:tracePt t="202310" x="6472238" y="5510213"/>
          <p14:tracePt t="202328" x="6176963" y="5281613"/>
          <p14:tracePt t="202343" x="6029325" y="5153025"/>
          <p14:tracePt t="202377" x="5829300" y="4933950"/>
          <p14:tracePt t="202410" x="5753100" y="4867275"/>
          <p14:tracePt t="202427" x="5748338" y="4862513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sz="2900" dirty="0">
                <a:ea typeface="굴림" pitchFamily="50" charset="-127"/>
              </a:rPr>
              <a:t>Generic Programming Using Generic Class</a:t>
            </a:r>
            <a:br>
              <a:rPr lang="en-US" altLang="ko-KR" sz="2900" dirty="0">
                <a:ea typeface="굴림" pitchFamily="50" charset="-127"/>
              </a:rPr>
            </a:br>
            <a:r>
              <a:rPr lang="en-US" altLang="ko-KR" sz="2900" dirty="0">
                <a:ea typeface="굴림" pitchFamily="50" charset="-127"/>
              </a:rPr>
              <a:t>Since Java 5</a:t>
            </a:r>
            <a:endParaRPr lang="ko-KR" altLang="en-US" sz="2900" dirty="0">
              <a:ea typeface="굴림" pitchFamily="50" charset="-127"/>
            </a:endParaRPr>
          </a:p>
        </p:txBody>
      </p:sp>
      <p:sp useBgFill="1"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666750" y="4052888"/>
            <a:ext cx="8102600" cy="2019300"/>
          </a:xfrm>
          <a:prstGeom prst="rect">
            <a:avLst/>
          </a:prstGeom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361950" algn="l"/>
                <a:tab pos="712788" algn="l"/>
                <a:tab pos="1074738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/>
              <a:t>ArrayList</a:t>
            </a:r>
            <a:r>
              <a:rPr kumimoji="1" lang="en-US" altLang="ko-KR" sz="1800" b="1">
                <a:solidFill>
                  <a:srgbClr val="FF0000"/>
                </a:solidFill>
              </a:rPr>
              <a:t>&lt;String&gt;</a:t>
            </a:r>
            <a:r>
              <a:rPr kumimoji="1" lang="en-US" altLang="ko-KR" sz="1800"/>
              <a:t> filenames = new ArrayList</a:t>
            </a:r>
            <a:r>
              <a:rPr kumimoji="1" lang="en-US" altLang="ko-KR" sz="1800" b="1">
                <a:solidFill>
                  <a:srgbClr val="FF0000"/>
                </a:solidFill>
              </a:rPr>
              <a:t>&lt;String&gt;</a:t>
            </a:r>
            <a:r>
              <a:rPr kumimoji="1" lang="en-US" altLang="ko-KR" sz="1800"/>
              <a:t>() 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/>
              <a:t>filenames.add(new String(“a.txt”)) 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/>
              <a:t>String filename = </a:t>
            </a:r>
            <a:r>
              <a:rPr kumimoji="1" lang="en-US" altLang="ko-KR" sz="1800" b="1">
                <a:solidFill>
                  <a:srgbClr val="FF0000"/>
                </a:solidFill>
              </a:rPr>
              <a:t>filenames.get(0)</a:t>
            </a:r>
            <a:r>
              <a:rPr kumimoji="1" lang="en-US" altLang="ko-KR" sz="1800"/>
              <a:t> ; // </a:t>
            </a:r>
            <a:r>
              <a:rPr kumimoji="1" lang="en-US" altLang="ko-KR" sz="1800" b="1"/>
              <a:t>casting is not necessary !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kumimoji="1" lang="en-US" altLang="ko-KR" sz="1800"/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/>
              <a:t>filenames.add(</a:t>
            </a:r>
            <a:r>
              <a:rPr kumimoji="1" lang="en-US" altLang="ko-KR" sz="1800" b="1">
                <a:solidFill>
                  <a:srgbClr val="FF0000"/>
                </a:solidFill>
              </a:rPr>
              <a:t>new File(“…”)</a:t>
            </a:r>
            <a:r>
              <a:rPr kumimoji="1" lang="en-US" altLang="ko-KR" sz="1800"/>
              <a:t>) ; // </a:t>
            </a:r>
            <a:r>
              <a:rPr kumimoji="1" lang="en-US" altLang="ko-KR" sz="1800" b="1"/>
              <a:t>compile-time error is issued !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/>
              <a:t>// The method add(String) in the type ArrayList&lt;String&gt; is not applicable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800"/>
              <a:t>// for the arguments (File)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kumimoji="1" lang="en-US" altLang="ko-KR" sz="1800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61988" y="2205038"/>
            <a:ext cx="8107362" cy="17859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361950" algn="l"/>
                <a:tab pos="712788" algn="l"/>
                <a:tab pos="1074738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/>
              <a:t>// Since Java 5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/>
              <a:t>public class </a:t>
            </a:r>
            <a:r>
              <a:rPr kumimoji="1" lang="en-US" altLang="ko-KR" sz="1800" dirty="0" err="1"/>
              <a:t>ArrayList</a:t>
            </a:r>
            <a:r>
              <a:rPr kumimoji="1" lang="en-US" altLang="ko-KR" sz="1800" dirty="0"/>
              <a:t> 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&lt;T&gt;</a:t>
            </a:r>
            <a:r>
              <a:rPr kumimoji="1" lang="en-US" altLang="ko-KR" sz="1800" dirty="0"/>
              <a:t> { 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/>
              <a:t>  public 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T </a:t>
            </a:r>
            <a:r>
              <a:rPr kumimoji="1" lang="en-US" altLang="ko-KR" sz="1800" dirty="0"/>
              <a:t>get(</a:t>
            </a:r>
            <a:r>
              <a:rPr kumimoji="1" lang="en-US" altLang="ko-KR" sz="1800" dirty="0" err="1"/>
              <a:t>int</a:t>
            </a:r>
            <a:r>
              <a:rPr kumimoji="1" lang="en-US" altLang="ko-KR" sz="1800" dirty="0"/>
              <a:t> </a:t>
            </a:r>
            <a:r>
              <a:rPr kumimoji="1" lang="en-US" altLang="ko-KR" sz="1800" dirty="0" err="1"/>
              <a:t>i</a:t>
            </a:r>
            <a:r>
              <a:rPr kumimoji="1" lang="en-US" altLang="ko-KR" sz="1800" dirty="0"/>
              <a:t>) {…}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/>
              <a:t>  public void add(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T</a:t>
            </a:r>
            <a:r>
              <a:rPr kumimoji="1" lang="en-US" altLang="ko-KR" sz="1800" dirty="0"/>
              <a:t> o) {…}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/>
              <a:t>  …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/>
              <a:t>  private 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T</a:t>
            </a:r>
            <a:r>
              <a:rPr kumimoji="1" lang="en-US" altLang="ko-KR" sz="1800" dirty="0"/>
              <a:t>[] </a:t>
            </a:r>
            <a:r>
              <a:rPr kumimoji="1" lang="en-US" altLang="ko-KR" sz="1800" dirty="0" err="1"/>
              <a:t>elementData</a:t>
            </a:r>
            <a:r>
              <a:rPr kumimoji="1" lang="en-US" altLang="ko-KR" sz="1800" dirty="0"/>
              <a:t> 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/>
              <a:t>}</a:t>
            </a:r>
          </a:p>
        </p:txBody>
      </p:sp>
      <p:sp>
        <p:nvSpPr>
          <p:cNvPr id="11269" name="설명선 1(강조선) 3"/>
          <p:cNvSpPr>
            <a:spLocks/>
          </p:cNvSpPr>
          <p:nvPr/>
        </p:nvSpPr>
        <p:spPr bwMode="auto">
          <a:xfrm>
            <a:off x="4953000" y="2633663"/>
            <a:ext cx="1779588" cy="642937"/>
          </a:xfrm>
          <a:prstGeom prst="accentCallout1">
            <a:avLst>
              <a:gd name="adj1" fmla="val 45843"/>
              <a:gd name="adj2" fmla="val -7801"/>
              <a:gd name="adj3" fmla="val -588"/>
              <a:gd name="adj4" fmla="val -101954"/>
            </a:avLst>
          </a:prstGeom>
          <a:solidFill>
            <a:srgbClr val="FF9BFF">
              <a:alpha val="25882"/>
            </a:srgbClr>
          </a:solidFill>
          <a:ln w="9525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latin typeface="Arial" panose="020B0604020202020204" pitchFamily="34" charset="0"/>
                <a:ea typeface="굴림" panose="020B0600000101010101" pitchFamily="50" charset="-127"/>
              </a:rPr>
              <a:t>Type parameter</a:t>
            </a:r>
            <a:endParaRPr lang="ko-KR" altLang="en-US" sz="18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95300" y="1447800"/>
            <a:ext cx="89154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kern="0" dirty="0">
                <a:latin typeface="맑은 고딕" pitchFamily="50" charset="-127"/>
              </a:rPr>
              <a:t>Generics are similar to template in C++.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kern="0" dirty="0">
                <a:latin typeface="맑은 고딕" pitchFamily="50" charset="-127"/>
              </a:rPr>
              <a:t>They make your programs easier to read and safer.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875"/>
    </mc:Choice>
    <mc:Fallback xmlns="">
      <p:transition spd="slow" advTm="140875"/>
    </mc:Fallback>
  </mc:AlternateContent>
  <p:extLst>
    <p:ext uri="{3A86A75C-4F4B-4683-9AE1-C65F6400EC91}">
      <p14:laserTraceLst xmlns:p14="http://schemas.microsoft.com/office/powerpoint/2010/main">
        <p14:tracePtLst>
          <p14:tracePt t="747" x="5572125" y="4733925"/>
          <p14:tracePt t="755" x="5272088" y="4514850"/>
          <p14:tracePt t="763" x="4995863" y="4300538"/>
          <p14:tracePt t="779" x="4362450" y="3838575"/>
          <p14:tracePt t="795" x="3914775" y="3481388"/>
          <p14:tracePt t="812" x="3529013" y="3105150"/>
          <p14:tracePt t="829" x="3200400" y="2695575"/>
          <p14:tracePt t="862" x="3105150" y="2500313"/>
          <p14:tracePt t="896" x="3105150" y="2476500"/>
          <p14:tracePt t="1050" x="2981325" y="2433638"/>
          <p14:tracePt t="1057" x="2743200" y="2338388"/>
          <p14:tracePt t="1064" x="2419350" y="2181225"/>
          <p14:tracePt t="1078" x="1776413" y="1819275"/>
          <p14:tracePt t="1095" x="1085850" y="1552575"/>
          <p14:tracePt t="1112" x="595313" y="1262063"/>
          <p14:tracePt t="1129" x="138113" y="933450"/>
          <p14:tracePt t="5349" x="4610100" y="3757613"/>
          <p14:tracePt t="5355" x="4629150" y="3629025"/>
          <p14:tracePt t="5365" x="4629150" y="3529013"/>
          <p14:tracePt t="5381" x="4629150" y="3190875"/>
          <p14:tracePt t="5398" x="4624388" y="2881313"/>
          <p14:tracePt t="5415" x="4614863" y="2633663"/>
          <p14:tracePt t="5431" x="4610100" y="2457450"/>
          <p14:tracePt t="5465" x="4586288" y="2224088"/>
          <p14:tracePt t="5498" x="4567238" y="2133600"/>
          <p14:tracePt t="5515" x="4557713" y="2090738"/>
          <p14:tracePt t="5532" x="4557713" y="2028825"/>
          <p14:tracePt t="5548" x="4557713" y="1985963"/>
          <p14:tracePt t="5565" x="4557713" y="1957388"/>
          <p14:tracePt t="5582" x="4567238" y="1928813"/>
          <p14:tracePt t="5598" x="4567238" y="1914525"/>
          <p14:tracePt t="5615" x="4567238" y="1905000"/>
          <p14:tracePt t="5632" x="4567238" y="1900238"/>
          <p14:tracePt t="5648" x="4562475" y="1881188"/>
          <p14:tracePt t="5665" x="4543425" y="1866900"/>
          <p14:tracePt t="5682" x="4529138" y="1843088"/>
          <p14:tracePt t="5698" x="4505325" y="1809750"/>
          <p14:tracePt t="5715" x="4467225" y="1762125"/>
          <p14:tracePt t="5731" x="4448175" y="1738313"/>
          <p14:tracePt t="5748" x="4433888" y="1714500"/>
          <p14:tracePt t="5765" x="4410075" y="1681163"/>
          <p14:tracePt t="5781" x="4386263" y="1662113"/>
          <p14:tracePt t="5798" x="4352925" y="1647825"/>
          <p14:tracePt t="5815" x="4324350" y="1633538"/>
          <p14:tracePt t="5831" x="4291013" y="1614488"/>
          <p14:tracePt t="5848" x="4267200" y="1609725"/>
          <p14:tracePt t="5865" x="4257675" y="1609725"/>
          <p14:tracePt t="5881" x="4248150" y="1609725"/>
          <p14:tracePt t="8712" x="4257675" y="1604963"/>
          <p14:tracePt t="8719" x="4262438" y="1600200"/>
          <p14:tracePt t="8731" x="4271963" y="1590675"/>
          <p14:tracePt t="8748" x="4305300" y="1566863"/>
          <p14:tracePt t="8765" x="4329113" y="1557338"/>
          <p14:tracePt t="8781" x="4352925" y="1538288"/>
          <p14:tracePt t="8815" x="4429125" y="1509713"/>
          <p14:tracePt t="8848" x="4495800" y="1490663"/>
          <p14:tracePt t="8864" x="4524375" y="1485900"/>
          <p14:tracePt t="8881" x="4572000" y="1471613"/>
          <p14:tracePt t="8898" x="4610100" y="1457325"/>
          <p14:tracePt t="8915" x="4643438" y="1452563"/>
          <p14:tracePt t="8931" x="4681538" y="1447800"/>
          <p14:tracePt t="8948" x="4729163" y="1433513"/>
          <p14:tracePt t="8965" x="4767263" y="1423988"/>
          <p14:tracePt t="8981" x="4795838" y="1414463"/>
          <p14:tracePt t="8998" x="4848225" y="1400175"/>
          <p14:tracePt t="9015" x="4876800" y="1395413"/>
          <p14:tracePt t="9031" x="4905375" y="1385888"/>
          <p14:tracePt t="9048" x="4943475" y="1376363"/>
          <p14:tracePt t="9064" x="4991100" y="1371600"/>
          <p14:tracePt t="9081" x="5010150" y="1371600"/>
          <p14:tracePt t="9098" x="5038725" y="1371600"/>
          <p14:tracePt t="9114" x="5062538" y="1371600"/>
          <p14:tracePt t="9131" x="5100638" y="1371600"/>
          <p14:tracePt t="9148" x="5129213" y="1371600"/>
          <p14:tracePt t="9164" x="5157788" y="1371600"/>
          <p14:tracePt t="9181" x="5195888" y="1371600"/>
          <p14:tracePt t="9198" x="5224463" y="1371600"/>
          <p14:tracePt t="9214" x="5262563" y="1371600"/>
          <p14:tracePt t="9231" x="5291138" y="1371600"/>
          <p14:tracePt t="9248" x="5329238" y="1371600"/>
          <p14:tracePt t="9264" x="5343525" y="1371600"/>
          <p14:tracePt t="9281" x="5357813" y="1371600"/>
          <p14:tracePt t="9298" x="5362575" y="1371600"/>
          <p14:tracePt t="9314" x="5372100" y="1371600"/>
          <p14:tracePt t="9331" x="5376863" y="1371600"/>
          <p14:tracePt t="9366" x="5376863" y="1366838"/>
          <p14:tracePt t="9381" x="5357813" y="1352550"/>
          <p14:tracePt t="9398" x="5310188" y="1333500"/>
          <p14:tracePt t="9414" x="5233988" y="1285875"/>
          <p14:tracePt t="9431" x="5076825" y="1228725"/>
          <p14:tracePt t="9448" x="4972050" y="1200150"/>
          <p14:tracePt t="9464" x="4895850" y="1166813"/>
          <p14:tracePt t="9481" x="4852988" y="1157288"/>
          <p14:tracePt t="9498" x="4824413" y="1143000"/>
          <p14:tracePt t="9514" x="4824413" y="1138238"/>
          <p14:tracePt t="9531" x="4824413" y="1128713"/>
          <p14:tracePt t="9548" x="4833938" y="1123950"/>
          <p14:tracePt t="9564" x="4872038" y="1100138"/>
          <p14:tracePt t="9581" x="4914900" y="1095375"/>
          <p14:tracePt t="9598" x="4967288" y="1081088"/>
          <p14:tracePt t="9615" x="5053013" y="1081088"/>
          <p14:tracePt t="9631" x="5100638" y="1081088"/>
          <p14:tracePt t="9648" x="5153025" y="1081088"/>
          <p14:tracePt t="9664" x="5195888" y="1081088"/>
          <p14:tracePt t="9681" x="5224463" y="1081088"/>
          <p14:tracePt t="9698" x="5243513" y="1081088"/>
          <p14:tracePt t="9714" x="5253038" y="1081088"/>
          <p14:tracePt t="9731" x="5257800" y="1081088"/>
          <p14:tracePt t="9748" x="5267325" y="1081088"/>
          <p14:tracePt t="9814" x="5272088" y="1081088"/>
          <p14:tracePt t="9829" x="5276850" y="1081088"/>
          <p14:tracePt t="9836" x="5281613" y="1081088"/>
          <p14:tracePt t="9851" x="5286375" y="1081088"/>
          <p14:tracePt t="9865" x="5291138" y="1081088"/>
          <p14:tracePt t="9881" x="5300663" y="1081088"/>
          <p14:tracePt t="9898" x="5305425" y="1081088"/>
          <p14:tracePt t="9915" x="5310188" y="1081088"/>
          <p14:tracePt t="9954" x="5314950" y="1081088"/>
          <p14:tracePt t="18131" x="5329238" y="1081088"/>
          <p14:tracePt t="18138" x="5338763" y="1076325"/>
          <p14:tracePt t="18147" x="5348288" y="1071563"/>
          <p14:tracePt t="18164" x="5381625" y="1057275"/>
          <p14:tracePt t="18181" x="5410200" y="1052513"/>
          <p14:tracePt t="18197" x="5472113" y="1042988"/>
          <p14:tracePt t="18230" x="5557838" y="1023938"/>
          <p14:tracePt t="18264" x="5638800" y="1014413"/>
          <p14:tracePt t="18280" x="5667375" y="1014413"/>
          <p14:tracePt t="18297" x="5691188" y="1014413"/>
          <p14:tracePt t="18314" x="5719763" y="1009650"/>
          <p14:tracePt t="18331" x="5767388" y="1009650"/>
          <p14:tracePt t="18347" x="5810250" y="1009650"/>
          <p14:tracePt t="18364" x="5853113" y="1009650"/>
          <p14:tracePt t="18381" x="5895975" y="1009650"/>
          <p14:tracePt t="18397" x="5919788" y="1004888"/>
          <p14:tracePt t="18414" x="5938838" y="1004888"/>
          <p14:tracePt t="18430" x="5957888" y="1004888"/>
          <p14:tracePt t="18447" x="5976938" y="1004888"/>
          <p14:tracePt t="18464" x="5986463" y="1004888"/>
          <p14:tracePt t="18480" x="5991225" y="1004888"/>
          <p14:tracePt t="18497" x="6000750" y="1004888"/>
          <p14:tracePt t="18514" x="6010275" y="1004888"/>
          <p14:tracePt t="18837" x="6005513" y="1009650"/>
          <p14:tracePt t="18844" x="5991225" y="1019175"/>
          <p14:tracePt t="18851" x="5986463" y="1019175"/>
          <p14:tracePt t="18864" x="5976938" y="1028700"/>
          <p14:tracePt t="18881" x="5943600" y="1057275"/>
          <p14:tracePt t="18897" x="5910263" y="1085850"/>
          <p14:tracePt t="18930" x="5867400" y="1123950"/>
          <p14:tracePt t="18964" x="5810250" y="1152525"/>
          <p14:tracePt t="18981" x="5786438" y="1162050"/>
          <p14:tracePt t="18997" x="5772150" y="1171575"/>
          <p14:tracePt t="19014" x="5748338" y="1181100"/>
          <p14:tracePt t="19030" x="5734050" y="1185863"/>
          <p14:tracePt t="19047" x="5719763" y="1190625"/>
          <p14:tracePt t="19064" x="5695950" y="1200150"/>
          <p14:tracePt t="19080" x="5672138" y="1214438"/>
          <p14:tracePt t="19097" x="5648325" y="1214438"/>
          <p14:tracePt t="19114" x="5624513" y="1223963"/>
          <p14:tracePt t="19130" x="5591175" y="1233488"/>
          <p14:tracePt t="19147" x="5572125" y="1233488"/>
          <p14:tracePt t="19164" x="5553075" y="1233488"/>
          <p14:tracePt t="19180" x="5529263" y="1243013"/>
          <p14:tracePt t="19197" x="5495925" y="1243013"/>
          <p14:tracePt t="19214" x="5476875" y="1243013"/>
          <p14:tracePt t="19230" x="5453063" y="1243013"/>
          <p14:tracePt t="19247" x="5419725" y="1243013"/>
          <p14:tracePt t="19264" x="5381625" y="1243013"/>
          <p14:tracePt t="19281" x="5353050" y="1243013"/>
          <p14:tracePt t="19297" x="5319713" y="1238250"/>
          <p14:tracePt t="19314" x="5281613" y="1228725"/>
          <p14:tracePt t="19330" x="5257800" y="1228725"/>
          <p14:tracePt t="19347" x="5238750" y="1223963"/>
          <p14:tracePt t="19364" x="5214938" y="1223963"/>
          <p14:tracePt t="19380" x="5186363" y="1223963"/>
          <p14:tracePt t="19397" x="5162550" y="1223963"/>
          <p14:tracePt t="19414" x="5153025" y="1223963"/>
          <p14:tracePt t="19430" x="5138738" y="1223963"/>
          <p14:tracePt t="19447" x="5124450" y="1223963"/>
          <p14:tracePt t="19464" x="5114925" y="1223963"/>
          <p14:tracePt t="19480" x="5105400" y="1223963"/>
          <p14:tracePt t="19497" x="5095875" y="1223963"/>
          <p14:tracePt t="19514" x="5086350" y="1223963"/>
          <p14:tracePt t="19530" x="5081588" y="1223963"/>
          <p14:tracePt t="19784" x="5091113" y="1223963"/>
          <p14:tracePt t="19792" x="5095875" y="1223963"/>
          <p14:tracePt t="19799" x="5100638" y="1223963"/>
          <p14:tracePt t="19814" x="5114925" y="1223963"/>
          <p14:tracePt t="19830" x="5129213" y="1223963"/>
          <p14:tracePt t="19847" x="5153025" y="1223963"/>
          <p14:tracePt t="19864" x="5172075" y="1223963"/>
          <p14:tracePt t="19880" x="5205413" y="1214438"/>
          <p14:tracePt t="19897" x="5214938" y="1214438"/>
          <p14:tracePt t="19914" x="5233988" y="1214438"/>
          <p14:tracePt t="19930" x="5253038" y="1214438"/>
          <p14:tracePt t="19947" x="5276850" y="1214438"/>
          <p14:tracePt t="19964" x="5291138" y="1214438"/>
          <p14:tracePt t="19980" x="5305425" y="1214438"/>
          <p14:tracePt t="19997" x="5324475" y="1214438"/>
          <p14:tracePt t="20014" x="5334000" y="1214438"/>
          <p14:tracePt t="20030" x="5357813" y="1214438"/>
          <p14:tracePt t="20047" x="5372100" y="1214438"/>
          <p14:tracePt t="20064" x="5395913" y="1214438"/>
          <p14:tracePt t="20080" x="5414963" y="1214438"/>
          <p14:tracePt t="20097" x="5429250" y="1214438"/>
          <p14:tracePt t="20114" x="5448300" y="1214438"/>
          <p14:tracePt t="20130" x="5467350" y="1214438"/>
          <p14:tracePt t="20147" x="5476875" y="1214438"/>
          <p14:tracePt t="20164" x="5491163" y="1214438"/>
          <p14:tracePt t="20180" x="5505450" y="1219200"/>
          <p14:tracePt t="20197" x="5524500" y="1223963"/>
          <p14:tracePt t="20214" x="5548313" y="1223963"/>
          <p14:tracePt t="20231" x="5562600" y="1223963"/>
          <p14:tracePt t="20247" x="5586413" y="1223963"/>
          <p14:tracePt t="20264" x="5600700" y="1223963"/>
          <p14:tracePt t="20280" x="5624513" y="1223963"/>
          <p14:tracePt t="20297" x="5643563" y="1223963"/>
          <p14:tracePt t="20314" x="5667375" y="1223963"/>
          <p14:tracePt t="20330" x="5681663" y="1223963"/>
          <p14:tracePt t="20347" x="5691188" y="1223963"/>
          <p14:tracePt t="20364" x="5705475" y="1223963"/>
          <p14:tracePt t="20380" x="5729288" y="1223963"/>
          <p14:tracePt t="20397" x="5753100" y="1223963"/>
          <p14:tracePt t="20414" x="5772150" y="1223963"/>
          <p14:tracePt t="20431" x="5795963" y="1223963"/>
          <p14:tracePt t="20447" x="5815013" y="1223963"/>
          <p14:tracePt t="20464" x="5829300" y="1223963"/>
          <p14:tracePt t="20480" x="5843588" y="1223963"/>
          <p14:tracePt t="20497" x="5862638" y="1219200"/>
          <p14:tracePt t="20514" x="5872163" y="1219200"/>
          <p14:tracePt t="20530" x="5881688" y="1219200"/>
          <p14:tracePt t="20547" x="5886450" y="1219200"/>
          <p14:tracePt t="20564" x="5895975" y="1219200"/>
          <p14:tracePt t="20580" x="5900738" y="1214438"/>
          <p14:tracePt t="20597" x="5910263" y="1214438"/>
          <p14:tracePt t="20614" x="5915025" y="1214438"/>
          <p14:tracePt t="20630" x="5924550" y="1214438"/>
          <p14:tracePt t="20647" x="5929313" y="1209675"/>
          <p14:tracePt t="20664" x="5938838" y="1209675"/>
          <p14:tracePt t="20680" x="5948363" y="1204913"/>
          <p14:tracePt t="20697" x="5953125" y="1195388"/>
          <p14:tracePt t="20714" x="5962650" y="1190625"/>
          <p14:tracePt t="20730" x="5972175" y="1185863"/>
          <p14:tracePt t="20747" x="5986463" y="1181100"/>
          <p14:tracePt t="20764" x="5995988" y="1176338"/>
          <p14:tracePt t="20780" x="6005513" y="1171575"/>
          <p14:tracePt t="20797" x="6015038" y="1166813"/>
          <p14:tracePt t="20814" x="6029325" y="1162050"/>
          <p14:tracePt t="20830" x="6043613" y="1157288"/>
          <p14:tracePt t="20847" x="6053138" y="1147763"/>
          <p14:tracePt t="20864" x="6062663" y="1143000"/>
          <p14:tracePt t="20880" x="6081713" y="1133475"/>
          <p14:tracePt t="20897" x="6091238" y="1128713"/>
          <p14:tracePt t="20914" x="6096000" y="1119188"/>
          <p14:tracePt t="20930" x="6105525" y="1109663"/>
          <p14:tracePt t="20947" x="6110288" y="1109663"/>
          <p14:tracePt t="20964" x="6119813" y="1109663"/>
          <p14:tracePt t="21048" x="6119813" y="1104900"/>
          <p14:tracePt t="21056" x="6119813" y="1100138"/>
          <p14:tracePt t="21063" x="6115050" y="1100138"/>
          <p14:tracePt t="21080" x="6100763" y="1090613"/>
          <p14:tracePt t="21097" x="6062663" y="1081088"/>
          <p14:tracePt t="21114" x="5953125" y="1033463"/>
          <p14:tracePt t="21130" x="5838825" y="1019175"/>
          <p14:tracePt t="21147" x="5734050" y="995363"/>
          <p14:tracePt t="21164" x="5624513" y="971550"/>
          <p14:tracePt t="21180" x="5510213" y="957263"/>
          <p14:tracePt t="21197" x="5414963" y="938213"/>
          <p14:tracePt t="21214" x="5314950" y="933450"/>
          <p14:tracePt t="21230" x="5233988" y="933450"/>
          <p14:tracePt t="21247" x="5119688" y="933450"/>
          <p14:tracePt t="21264" x="5038725" y="933450"/>
          <p14:tracePt t="21280" x="4957763" y="933450"/>
          <p14:tracePt t="21297" x="4867275" y="947738"/>
          <p14:tracePt t="21313" x="4767263" y="962025"/>
          <p14:tracePt t="21330" x="4710113" y="971550"/>
          <p14:tracePt t="21347" x="4657725" y="990600"/>
          <p14:tracePt t="21364" x="4591050" y="1014413"/>
          <p14:tracePt t="21380" x="4562475" y="1028700"/>
          <p14:tracePt t="21397" x="4538663" y="1038225"/>
          <p14:tracePt t="21414" x="4533900" y="1042988"/>
          <p14:tracePt t="21430" x="4524375" y="1047750"/>
          <p14:tracePt t="21467" x="4529138" y="1047750"/>
          <p14:tracePt t="21480" x="4538663" y="1047750"/>
          <p14:tracePt t="21497" x="4600575" y="1042988"/>
          <p14:tracePt t="21514" x="4681538" y="1033463"/>
          <p14:tracePt t="21530" x="4786313" y="1033463"/>
          <p14:tracePt t="21547" x="4876800" y="1023938"/>
          <p14:tracePt t="21564" x="5005388" y="1009650"/>
          <p14:tracePt t="21580" x="5105400" y="1009650"/>
          <p14:tracePt t="21597" x="5191125" y="1019175"/>
          <p14:tracePt t="21614" x="5305425" y="1033463"/>
          <p14:tracePt t="21630" x="5367338" y="1042988"/>
          <p14:tracePt t="21647" x="5410200" y="1047750"/>
          <p14:tracePt t="21664" x="5462588" y="1062038"/>
          <p14:tracePt t="21680" x="5529263" y="1071563"/>
          <p14:tracePt t="21697" x="5572125" y="1071563"/>
          <p14:tracePt t="21714" x="5624513" y="1071563"/>
          <p14:tracePt t="21730" x="5657850" y="1071563"/>
          <p14:tracePt t="21747" x="5695950" y="1071563"/>
          <p14:tracePt t="21763" x="5719763" y="1066800"/>
          <p14:tracePt t="21780" x="5734050" y="1062038"/>
          <p14:tracePt t="21797" x="5757863" y="1052513"/>
          <p14:tracePt t="21813" x="5772150" y="1047750"/>
          <p14:tracePt t="21830" x="5786438" y="1047750"/>
          <p14:tracePt t="21847" x="5791200" y="1047750"/>
          <p14:tracePt t="21864" x="5800725" y="1047750"/>
          <p14:tracePt t="21880" x="5805488" y="1047750"/>
          <p14:tracePt t="21897" x="5810250" y="1047750"/>
          <p14:tracePt t="21913" x="5815013" y="1047750"/>
          <p14:tracePt t="22341" x="5815013" y="1052513"/>
          <p14:tracePt t="22349" x="5810250" y="1062038"/>
          <p14:tracePt t="22356" x="5795963" y="1066800"/>
          <p14:tracePt t="22364" x="5791200" y="1071563"/>
          <p14:tracePt t="22380" x="5776913" y="1085850"/>
          <p14:tracePt t="22397" x="5767388" y="1095375"/>
          <p14:tracePt t="22414" x="5753100" y="1114425"/>
          <p14:tracePt t="22447" x="5715000" y="1147763"/>
          <p14:tracePt t="22480" x="5672138" y="1190625"/>
          <p14:tracePt t="22497" x="5648325" y="1214438"/>
          <p14:tracePt t="22513" x="5624513" y="1247775"/>
          <p14:tracePt t="22530" x="5591175" y="1290638"/>
          <p14:tracePt t="22547" x="5538788" y="1357313"/>
          <p14:tracePt t="22563" x="5505450" y="1395413"/>
          <p14:tracePt t="22580" x="5467350" y="1433513"/>
          <p14:tracePt t="22597" x="5429250" y="1476375"/>
          <p14:tracePt t="22613" x="5319713" y="1552575"/>
          <p14:tracePt t="22630" x="5210175" y="1619250"/>
          <p14:tracePt t="22647" x="5100638" y="1676400"/>
          <p14:tracePt t="22663" x="5000625" y="1743075"/>
          <p14:tracePt t="22680" x="4829175" y="1838325"/>
          <p14:tracePt t="22697" x="4724400" y="1881188"/>
          <p14:tracePt t="22714" x="4614863" y="1914525"/>
          <p14:tracePt t="22730" x="4410075" y="1962150"/>
          <p14:tracePt t="22747" x="4238625" y="1990725"/>
          <p14:tracePt t="22764" x="4071938" y="2000250"/>
          <p14:tracePt t="22780" x="3914775" y="2009775"/>
          <p14:tracePt t="22797" x="3648075" y="2009775"/>
          <p14:tracePt t="22814" x="3495675" y="2014538"/>
          <p14:tracePt t="22831" x="3338513" y="2024063"/>
          <p14:tracePt t="22847" x="3200400" y="2043113"/>
          <p14:tracePt t="22863" x="3028950" y="2057400"/>
          <p14:tracePt t="22880" x="2919413" y="2057400"/>
          <p14:tracePt t="22897" x="2819400" y="2057400"/>
          <p14:tracePt t="22913" x="2728913" y="2057400"/>
          <p14:tracePt t="22930" x="2619375" y="2047875"/>
          <p14:tracePt t="22947" x="2557463" y="2033588"/>
          <p14:tracePt t="22963" x="2509838" y="2028825"/>
          <p14:tracePt t="22980" x="2438400" y="2014538"/>
          <p14:tracePt t="22997" x="2386013" y="2005013"/>
          <p14:tracePt t="23013" x="2324100" y="1990725"/>
          <p14:tracePt t="23030" x="2262188" y="1966913"/>
          <p14:tracePt t="23047" x="2176463" y="1947863"/>
          <p14:tracePt t="23063" x="2114550" y="1943100"/>
          <p14:tracePt t="23080" x="2062163" y="1928813"/>
          <p14:tracePt t="23097" x="2009775" y="1924050"/>
          <p14:tracePt t="23113" x="1933575" y="1909763"/>
          <p14:tracePt t="23130" x="1900238" y="1890713"/>
          <p14:tracePt t="23147" x="1852613" y="1876425"/>
          <p14:tracePt t="23164" x="1804988" y="1866900"/>
          <p14:tracePt t="23180" x="1785938" y="1857375"/>
          <p14:tracePt t="23197" x="1762125" y="1847850"/>
          <p14:tracePt t="23214" x="1747838" y="1843088"/>
          <p14:tracePt t="23230" x="1728788" y="1833563"/>
          <p14:tracePt t="23247" x="1724025" y="1833563"/>
          <p14:tracePt t="23263" x="1719263" y="1833563"/>
          <p14:tracePt t="23280" x="1709738" y="1833563"/>
          <p14:tracePt t="23297" x="1700213" y="1833563"/>
          <p14:tracePt t="23330" x="1695450" y="1833563"/>
          <p14:tracePt t="23348" x="1690688" y="1833563"/>
          <p14:tracePt t="23407" x="1685925" y="1833563"/>
          <p14:tracePt t="23466" x="1685925" y="1828800"/>
          <p14:tracePt t="23473" x="1685925" y="1824038"/>
          <p14:tracePt t="23539" x="1685925" y="1819275"/>
          <p14:tracePt t="23576" x="1685925" y="1814513"/>
          <p14:tracePt t="23590" x="1685925" y="1809750"/>
          <p14:tracePt t="23598" x="1685925" y="1804988"/>
          <p14:tracePt t="23605" x="1695450" y="1804988"/>
          <p14:tracePt t="23613" x="1709738" y="1795463"/>
          <p14:tracePt t="23630" x="1771650" y="1766888"/>
          <p14:tracePt t="23647" x="1866900" y="1733550"/>
          <p14:tracePt t="23664" x="2019300" y="1695450"/>
          <p14:tracePt t="23680" x="2181225" y="1666875"/>
          <p14:tracePt t="23697" x="2347913" y="1643063"/>
          <p14:tracePt t="23713" x="2481263" y="1633538"/>
          <p14:tracePt t="23730" x="2705100" y="1624013"/>
          <p14:tracePt t="23747" x="2871788" y="1624013"/>
          <p14:tracePt t="23764" x="3009900" y="1614488"/>
          <p14:tracePt t="23780" x="3119438" y="1614488"/>
          <p14:tracePt t="23797" x="3309938" y="1614488"/>
          <p14:tracePt t="23813" x="3424238" y="1604963"/>
          <p14:tracePt t="23830" x="3514725" y="1604963"/>
          <p14:tracePt t="23847" x="3629025" y="1604963"/>
          <p14:tracePt t="23863" x="3700463" y="1609725"/>
          <p14:tracePt t="23880" x="3776663" y="1609725"/>
          <p14:tracePt t="23897" x="3838575" y="1609725"/>
          <p14:tracePt t="23913" x="3919538" y="1624013"/>
          <p14:tracePt t="23930" x="3962400" y="1624013"/>
          <p14:tracePt t="23947" x="4005263" y="1624013"/>
          <p14:tracePt t="23963" x="4052888" y="1633538"/>
          <p14:tracePt t="23980" x="4110038" y="1633538"/>
          <p14:tracePt t="23997" x="4148138" y="1643063"/>
          <p14:tracePt t="24015" x="4191000" y="1647825"/>
          <p14:tracePt t="24032" x="4252913" y="1662113"/>
          <p14:tracePt t="24047" x="4295775" y="1666875"/>
          <p14:tracePt t="24063" x="4333875" y="1671638"/>
          <p14:tracePt t="24081" x="4367213" y="1671638"/>
          <p14:tracePt t="24098" x="4419600" y="1671638"/>
          <p14:tracePt t="24114" x="4462463" y="1671638"/>
          <p14:tracePt t="24130" x="4514850" y="1685925"/>
          <p14:tracePt t="24147" x="4567238" y="1685925"/>
          <p14:tracePt t="24164" x="4657725" y="1690688"/>
          <p14:tracePt t="24180" x="4700588" y="1690688"/>
          <p14:tracePt t="24197" x="4743450" y="1690688"/>
          <p14:tracePt t="24216" x="4805363" y="1690688"/>
          <p14:tracePt t="24232" x="4843463" y="1690688"/>
          <p14:tracePt t="24247" x="4881563" y="1690688"/>
          <p14:tracePt t="24263" x="4910138" y="1690688"/>
          <p14:tracePt t="24281" x="4948238" y="1690688"/>
          <p14:tracePt t="24297" x="4981575" y="1690688"/>
          <p14:tracePt t="24313" x="5000625" y="1690688"/>
          <p14:tracePt t="24330" x="5024438" y="1690688"/>
          <p14:tracePt t="24347" x="5038725" y="1690688"/>
          <p14:tracePt t="24364" x="5043488" y="1690688"/>
          <p14:tracePt t="24380" x="5053013" y="1690688"/>
          <p14:tracePt t="24397" x="5057775" y="1690688"/>
          <p14:tracePt t="24457" x="5053013" y="1695450"/>
          <p14:tracePt t="24465" x="5038725" y="1695450"/>
          <p14:tracePt t="24472" x="5024438" y="1695450"/>
          <p14:tracePt t="24480" x="5005388" y="1700213"/>
          <p14:tracePt t="24497" x="4953000" y="1709738"/>
          <p14:tracePt t="24513" x="4905375" y="1709738"/>
          <p14:tracePt t="24530" x="4833938" y="1714500"/>
          <p14:tracePt t="24547" x="4795838" y="1714500"/>
          <p14:tracePt t="24563" x="4757738" y="1714500"/>
          <p14:tracePt t="24580" x="4729163" y="1714500"/>
          <p14:tracePt t="24597" x="4710113" y="1714500"/>
          <p14:tracePt t="24613" x="4705350" y="1714500"/>
          <p14:tracePt t="24630" x="4700588" y="1714500"/>
          <p14:tracePt t="24647" x="4691063" y="1714500"/>
          <p14:tracePt t="24680" x="4686300" y="1714500"/>
          <p14:tracePt t="24697" x="4681538" y="1714500"/>
          <p14:tracePt t="24714" x="4667250" y="1719263"/>
          <p14:tracePt t="24730" x="4638675" y="1733550"/>
          <p14:tracePt t="24747" x="4600575" y="1752600"/>
          <p14:tracePt t="24763" x="4567238" y="1781175"/>
          <p14:tracePt t="24780" x="4462463" y="1824038"/>
          <p14:tracePt t="24797" x="4348163" y="1847850"/>
          <p14:tracePt t="24813" x="4233863" y="1857375"/>
          <p14:tracePt t="24830" x="4133850" y="1857375"/>
          <p14:tracePt t="24847" x="4000500" y="1828800"/>
          <p14:tracePt t="24863" x="3924300" y="1800225"/>
          <p14:tracePt t="24880" x="3871913" y="1771650"/>
          <p14:tracePt t="24897" x="3833813" y="1747838"/>
          <p14:tracePt t="24913" x="3800475" y="1724025"/>
          <p14:tracePt t="24930" x="3786188" y="1709738"/>
          <p14:tracePt t="24947" x="3776663" y="1685925"/>
          <p14:tracePt t="24963" x="3786188" y="1643063"/>
          <p14:tracePt t="24965" x="3810000" y="1604963"/>
          <p14:tracePt t="24980" x="3867150" y="1504950"/>
          <p14:tracePt t="24997" x="3933825" y="1423988"/>
          <p14:tracePt t="25013" x="4019550" y="1357313"/>
          <p14:tracePt t="25030" x="4210050" y="1281113"/>
          <p14:tracePt t="25047" x="4314825" y="1266825"/>
          <p14:tracePt t="25063" x="4395788" y="1266825"/>
          <p14:tracePt t="25080" x="4471988" y="1290638"/>
          <p14:tracePt t="25097" x="4552950" y="1338263"/>
          <p14:tracePt t="25113" x="4600575" y="1371600"/>
          <p14:tracePt t="25130" x="4629150" y="1409700"/>
          <p14:tracePt t="25147" x="4652963" y="1447800"/>
          <p14:tracePt t="25163" x="4672013" y="1495425"/>
          <p14:tracePt t="25180" x="4676775" y="1519238"/>
          <p14:tracePt t="25197" x="4676775" y="1528763"/>
          <p14:tracePt t="25214" x="4672013" y="1547813"/>
          <p14:tracePt t="25230" x="4667250" y="1566863"/>
          <p14:tracePt t="25247" x="4648200" y="1585913"/>
          <p14:tracePt t="25263" x="4638675" y="1600200"/>
          <p14:tracePt t="25280" x="4619625" y="1619250"/>
          <p14:tracePt t="25297" x="4600575" y="1628775"/>
          <p14:tracePt t="25313" x="4586288" y="1643063"/>
          <p14:tracePt t="25330" x="4581525" y="1652588"/>
          <p14:tracePt t="25347" x="4572000" y="1662113"/>
          <p14:tracePt t="25364" x="4567238" y="1666875"/>
          <p14:tracePt t="25380" x="4557713" y="1671638"/>
          <p14:tracePt t="25397" x="4552950" y="1681163"/>
          <p14:tracePt t="25413" x="4548188" y="1681163"/>
          <p14:tracePt t="25714" x="4481513" y="1681163"/>
          <p14:tracePt t="25721" x="4391025" y="1676400"/>
          <p14:tracePt t="25730" x="4300538" y="1666875"/>
          <p14:tracePt t="25747" x="4124325" y="1657350"/>
          <p14:tracePt t="25763" x="3924300" y="1647825"/>
          <p14:tracePt t="25780" x="3657600" y="1628775"/>
          <p14:tracePt t="25813" x="3390900" y="1628775"/>
          <p14:tracePt t="25847" x="3157538" y="1657350"/>
          <p14:tracePt t="25864" x="3095625" y="1657350"/>
          <p14:tracePt t="25880" x="3052763" y="1662113"/>
          <p14:tracePt t="25897" x="2990850" y="1666875"/>
          <p14:tracePt t="25913" x="2962275" y="1666875"/>
          <p14:tracePt t="25930" x="2943225" y="1666875"/>
          <p14:tracePt t="25947" x="2928938" y="1666875"/>
          <p14:tracePt t="25963" x="2919413" y="1666875"/>
          <p14:tracePt t="26002" x="2924175" y="1666875"/>
          <p14:tracePt t="26009" x="2938463" y="1666875"/>
          <p14:tracePt t="26015" x="2967038" y="1666875"/>
          <p14:tracePt t="26030" x="3071813" y="1666875"/>
          <p14:tracePt t="26047" x="3252788" y="1666875"/>
          <p14:tracePt t="26063" x="3405188" y="1662113"/>
          <p14:tracePt t="26080" x="3562350" y="1662113"/>
          <p14:tracePt t="26098" x="3771900" y="1662113"/>
          <p14:tracePt t="26114" x="3886200" y="1662113"/>
          <p14:tracePt t="26130" x="3967163" y="1662113"/>
          <p14:tracePt t="26147" x="4057650" y="1662113"/>
          <p14:tracePt t="26163" x="4100513" y="1662113"/>
          <p14:tracePt t="26180" x="4138613" y="1662113"/>
          <p14:tracePt t="26197" x="4152900" y="1662113"/>
          <p14:tracePt t="26213" x="4167188" y="1662113"/>
          <p14:tracePt t="26230" x="4171950" y="1662113"/>
          <p14:tracePt t="26247" x="4176713" y="1662113"/>
          <p14:tracePt t="26263" x="4186238" y="1662113"/>
          <p14:tracePt t="26324" x="4191000" y="1662113"/>
          <p14:tracePt t="27742" x="4191000" y="1671638"/>
          <p14:tracePt t="27750" x="4186238" y="1676400"/>
          <p14:tracePt t="27756" x="4176713" y="1685925"/>
          <p14:tracePt t="27765" x="4171950" y="1690688"/>
          <p14:tracePt t="27780" x="4152900" y="1704975"/>
          <p14:tracePt t="27797" x="4143375" y="1728788"/>
          <p14:tracePt t="27813" x="4124325" y="1757363"/>
          <p14:tracePt t="27846" x="4067175" y="1919288"/>
          <p14:tracePt t="27880" x="4033838" y="2014538"/>
          <p14:tracePt t="27897" x="4024313" y="2071688"/>
          <p14:tracePt t="27913" x="4010025" y="2095500"/>
          <p14:tracePt t="27930" x="4005263" y="2114550"/>
          <p14:tracePt t="27946" x="3995738" y="2128838"/>
          <p14:tracePt t="27963" x="3990975" y="2143125"/>
          <p14:tracePt t="27980" x="3990975" y="2162175"/>
          <p14:tracePt t="27996" x="3990975" y="2171700"/>
          <p14:tracePt t="28013" x="3990975" y="2190750"/>
          <p14:tracePt t="28030" x="3990975" y="2200275"/>
          <p14:tracePt t="28046" x="3990975" y="2209800"/>
          <p14:tracePt t="28063" x="3990975" y="2219325"/>
          <p14:tracePt t="28080" x="3990975" y="2238375"/>
          <p14:tracePt t="28096" x="3990975" y="2247900"/>
          <p14:tracePt t="28113" x="3990975" y="2262188"/>
          <p14:tracePt t="28131" x="3995738" y="2271713"/>
          <p14:tracePt t="28147" x="4000500" y="2276475"/>
          <p14:tracePt t="28163" x="4005263" y="2286000"/>
          <p14:tracePt t="28180" x="4014788" y="2290763"/>
          <p14:tracePt t="28197" x="4024313" y="2300288"/>
          <p14:tracePt t="28213" x="4043363" y="2305050"/>
          <p14:tracePt t="28230" x="4067175" y="2309813"/>
          <p14:tracePt t="28246" x="4086225" y="2309813"/>
          <p14:tracePt t="28263" x="4119563" y="2319338"/>
          <p14:tracePt t="28280" x="4143375" y="2328863"/>
          <p14:tracePt t="28297" x="4167188" y="2328863"/>
          <p14:tracePt t="28313" x="4181475" y="2328863"/>
          <p14:tracePt t="28330" x="4200525" y="2338388"/>
          <p14:tracePt t="28347" x="4214813" y="2338388"/>
          <p14:tracePt t="28363" x="4224338" y="2338388"/>
          <p14:tracePt t="28380" x="4233863" y="2343150"/>
          <p14:tracePt t="28396" x="4243388" y="2343150"/>
          <p14:tracePt t="28413" x="4252913" y="2343150"/>
          <p14:tracePt t="28430" x="4262438" y="2343150"/>
          <p14:tracePt t="28446" x="4271963" y="2343150"/>
          <p14:tracePt t="28463" x="4276725" y="2343150"/>
          <p14:tracePt t="28480" x="4281488" y="2343150"/>
          <p14:tracePt t="28496" x="4291013" y="2343150"/>
          <p14:tracePt t="40264" x="4271963" y="2362200"/>
          <p14:tracePt t="40272" x="4224338" y="2386013"/>
          <p14:tracePt t="40279" x="4171950" y="2419350"/>
          <p14:tracePt t="40296" x="3981450" y="2490788"/>
          <p14:tracePt t="40313" x="3643313" y="2628900"/>
          <p14:tracePt t="40329" x="3438525" y="2709863"/>
          <p14:tracePt t="40362" x="3105150" y="2828925"/>
          <p14:tracePt t="40396" x="2843213" y="2900363"/>
          <p14:tracePt t="40413" x="2771775" y="2909888"/>
          <p14:tracePt t="40429" x="2728913" y="2914650"/>
          <p14:tracePt t="40445" x="2676525" y="2914650"/>
          <p14:tracePt t="40462" x="2638425" y="2914650"/>
          <p14:tracePt t="40479" x="2619375" y="2909888"/>
          <p14:tracePt t="40496" x="2586038" y="2905125"/>
          <p14:tracePt t="40512" x="2557463" y="2895600"/>
          <p14:tracePt t="40529" x="2519363" y="2895600"/>
          <p14:tracePt t="40546" x="2471738" y="2900363"/>
          <p14:tracePt t="40562" x="2386013" y="2909888"/>
          <p14:tracePt t="40579" x="2314575" y="2919413"/>
          <p14:tracePt t="40595" x="2262188" y="2924175"/>
          <p14:tracePt t="40612" x="2219325" y="2938463"/>
          <p14:tracePt t="40629" x="2152650" y="2952750"/>
          <p14:tracePt t="40646" x="2114550" y="2952750"/>
          <p14:tracePt t="40662" x="2066925" y="2947988"/>
          <p14:tracePt t="40679" x="2028825" y="2943225"/>
          <p14:tracePt t="40695" x="1985963" y="2919413"/>
          <p14:tracePt t="40712" x="1962150" y="2895600"/>
          <p14:tracePt t="40729" x="1947863" y="2881313"/>
          <p14:tracePt t="40746" x="1914525" y="2843213"/>
          <p14:tracePt t="40762" x="1900238" y="2824163"/>
          <p14:tracePt t="40779" x="1881188" y="2800350"/>
          <p14:tracePt t="40796" x="1871663" y="2781300"/>
          <p14:tracePt t="40812" x="1862138" y="2771775"/>
          <p14:tracePt t="40829" x="1857375" y="2762250"/>
          <p14:tracePt t="40862" x="1857375" y="2757488"/>
          <p14:tracePt t="40952" x="1857375" y="2752725"/>
          <p14:tracePt t="40967" x="1857375" y="2747963"/>
          <p14:tracePt t="40974" x="1857375" y="2743200"/>
          <p14:tracePt t="40982" x="1862138" y="2743200"/>
          <p14:tracePt t="40995" x="1885950" y="2733675"/>
          <p14:tracePt t="41012" x="1909763" y="2728913"/>
          <p14:tracePt t="41029" x="1943100" y="2724150"/>
          <p14:tracePt t="41046" x="1971675" y="2709863"/>
          <p14:tracePt t="41062" x="2005013" y="2705100"/>
          <p14:tracePt t="41079" x="2028825" y="2700338"/>
          <p14:tracePt t="41096" x="2047875" y="2700338"/>
          <p14:tracePt t="41112" x="2066925" y="2700338"/>
          <p14:tracePt t="41129" x="2090738" y="2700338"/>
          <p14:tracePt t="41146" x="2105025" y="2700338"/>
          <p14:tracePt t="41162" x="2114550" y="2700338"/>
          <p14:tracePt t="41179" x="2128838" y="2700338"/>
          <p14:tracePt t="41195" x="2147888" y="2700338"/>
          <p14:tracePt t="41212" x="2162175" y="2695575"/>
          <p14:tracePt t="41229" x="2171700" y="2695575"/>
          <p14:tracePt t="41246" x="2195513" y="2695575"/>
          <p14:tracePt t="41279" x="2200275" y="2695575"/>
          <p14:tracePt t="41295" x="2209800" y="2695575"/>
          <p14:tracePt t="41415" x="2214563" y="2695575"/>
          <p14:tracePt t="41422" x="2219325" y="2695575"/>
          <p14:tracePt t="41437" x="2224088" y="2695575"/>
          <p14:tracePt t="41445" x="2228850" y="2695575"/>
          <p14:tracePt t="41462" x="2233613" y="2695575"/>
          <p14:tracePt t="41479" x="2238375" y="2695575"/>
          <p14:tracePt t="41496" x="2266950" y="2695575"/>
          <p14:tracePt t="41512" x="2295525" y="2695575"/>
          <p14:tracePt t="41529" x="2328863" y="2695575"/>
          <p14:tracePt t="41545" x="2381250" y="2695575"/>
          <p14:tracePt t="41562" x="2481263" y="2695575"/>
          <p14:tracePt t="41579" x="2562225" y="2686050"/>
          <p14:tracePt t="41595" x="2652713" y="2686050"/>
          <p14:tracePt t="41613" x="2790825" y="2700338"/>
          <p14:tracePt t="41629" x="2886075" y="2714625"/>
          <p14:tracePt t="41645" x="3000375" y="2728913"/>
          <p14:tracePt t="41662" x="3105150" y="2747963"/>
          <p14:tracePt t="41679" x="3233738" y="2762250"/>
          <p14:tracePt t="41695" x="3281363" y="2776538"/>
          <p14:tracePt t="41712" x="3324225" y="2776538"/>
          <p14:tracePt t="41729" x="3367088" y="2776538"/>
          <p14:tracePt t="41745" x="3400425" y="2776538"/>
          <p14:tracePt t="41763" x="3409950" y="2776538"/>
          <p14:tracePt t="41779" x="3414713" y="2776538"/>
          <p14:tracePt t="42010" x="3419475" y="2776538"/>
          <p14:tracePt t="42017" x="3424238" y="2776538"/>
          <p14:tracePt t="42032" x="3429000" y="2776538"/>
          <p14:tracePt t="42046" x="3433763" y="2776538"/>
          <p14:tracePt t="42062" x="3443288" y="2776538"/>
          <p14:tracePt t="42282" x="3386138" y="2757488"/>
          <p14:tracePt t="42289" x="3295650" y="2724150"/>
          <p14:tracePt t="42296" x="3190875" y="2686050"/>
          <p14:tracePt t="42312" x="3028950" y="2624138"/>
          <p14:tracePt t="42329" x="2919413" y="2562225"/>
          <p14:tracePt t="42345" x="2843213" y="2524125"/>
          <p14:tracePt t="42362" x="2781300" y="2490788"/>
          <p14:tracePt t="42379" x="2747963" y="2481263"/>
          <p14:tracePt t="42395" x="2728913" y="2476500"/>
          <p14:tracePt t="42412" x="2700338" y="2462213"/>
          <p14:tracePt t="42429" x="2643188" y="2452688"/>
          <p14:tracePt t="42445" x="2595563" y="2452688"/>
          <p14:tracePt t="42462" x="2543175" y="2452688"/>
          <p14:tracePt t="42479" x="2495550" y="2452688"/>
          <p14:tracePt t="42495" x="2419350" y="2452688"/>
          <p14:tracePt t="42512" x="2366963" y="2452688"/>
          <p14:tracePt t="42529" x="2309813" y="2457450"/>
          <p14:tracePt t="42546" x="2233613" y="2466975"/>
          <p14:tracePt t="42562" x="2185988" y="2471738"/>
          <p14:tracePt t="42579" x="2143125" y="2471738"/>
          <p14:tracePt t="42595" x="2105025" y="2471738"/>
          <p14:tracePt t="42612" x="2057400" y="2471738"/>
          <p14:tracePt t="42629" x="2024063" y="2476500"/>
          <p14:tracePt t="42645" x="1985963" y="2486025"/>
          <p14:tracePt t="42662" x="1957388" y="2490788"/>
          <p14:tracePt t="42679" x="1909763" y="2495550"/>
          <p14:tracePt t="42695" x="1876425" y="2500313"/>
          <p14:tracePt t="42712" x="1838325" y="2509838"/>
          <p14:tracePt t="42729" x="1809750" y="2509838"/>
          <p14:tracePt t="42745" x="1771650" y="2509838"/>
          <p14:tracePt t="42762" x="1747838" y="2509838"/>
          <p14:tracePt t="42779" x="1738313" y="2509838"/>
          <p14:tracePt t="42795" x="1719263" y="2509838"/>
          <p14:tracePt t="42812" x="1709738" y="2509838"/>
          <p14:tracePt t="42829" x="1704975" y="2509838"/>
          <p14:tracePt t="42845" x="1700213" y="2509838"/>
          <p14:tracePt t="42862" x="1690688" y="2509838"/>
          <p14:tracePt t="42936" x="1690688" y="2505075"/>
          <p14:tracePt t="42950" x="1695450" y="2500313"/>
          <p14:tracePt t="42958" x="1709738" y="2495550"/>
          <p14:tracePt t="42966" x="1719263" y="2495550"/>
          <p14:tracePt t="42979" x="1752600" y="2481263"/>
          <p14:tracePt t="42995" x="1800225" y="2476500"/>
          <p14:tracePt t="43012" x="1843088" y="2466975"/>
          <p14:tracePt t="43029" x="1871663" y="2466975"/>
          <p14:tracePt t="43045" x="1909763" y="2466975"/>
          <p14:tracePt t="43062" x="1928813" y="2462213"/>
          <p14:tracePt t="43079" x="1947863" y="2462213"/>
          <p14:tracePt t="43095" x="1957388" y="2462213"/>
          <p14:tracePt t="43112" x="1976438" y="2457450"/>
          <p14:tracePt t="43129" x="1990725" y="2457450"/>
          <p14:tracePt t="43145" x="2005013" y="2457450"/>
          <p14:tracePt t="43162" x="2019300" y="2452688"/>
          <p14:tracePt t="43179" x="2062163" y="2447925"/>
          <p14:tracePt t="43195" x="2081213" y="2443163"/>
          <p14:tracePt t="43212" x="2119313" y="2433638"/>
          <p14:tracePt t="43229" x="2166938" y="2428875"/>
          <p14:tracePt t="43245" x="2200275" y="2424113"/>
          <p14:tracePt t="43262" x="2243138" y="2419350"/>
          <p14:tracePt t="43279" x="2286000" y="2419350"/>
          <p14:tracePt t="43295" x="2357438" y="2409825"/>
          <p14:tracePt t="43312" x="2405063" y="2409825"/>
          <p14:tracePt t="43329" x="2457450" y="2405063"/>
          <p14:tracePt t="43345" x="2505075" y="2405063"/>
          <p14:tracePt t="43362" x="2581275" y="2405063"/>
          <p14:tracePt t="43379" x="2624138" y="2405063"/>
          <p14:tracePt t="43395" x="2652713" y="2400300"/>
          <p14:tracePt t="43412" x="2686050" y="2400300"/>
          <p14:tracePt t="43429" x="2743200" y="2400300"/>
          <p14:tracePt t="43445" x="2786063" y="2400300"/>
          <p14:tracePt t="43462" x="2828925" y="2400300"/>
          <p14:tracePt t="43479" x="2886075" y="2400300"/>
          <p14:tracePt t="43495" x="2928938" y="2400300"/>
          <p14:tracePt t="43512" x="2971800" y="2400300"/>
          <p14:tracePt t="43529" x="3014663" y="2390775"/>
          <p14:tracePt t="43545" x="3086100" y="2386013"/>
          <p14:tracePt t="43562" x="3143250" y="2381250"/>
          <p14:tracePt t="43578" x="3200400" y="2371725"/>
          <p14:tracePt t="43595" x="3262313" y="2371725"/>
          <p14:tracePt t="43612" x="3328988" y="2371725"/>
          <p14:tracePt t="43629" x="3371850" y="2371725"/>
          <p14:tracePt t="43645" x="3400425" y="2371725"/>
          <p14:tracePt t="43662" x="3448050" y="2371725"/>
          <p14:tracePt t="43679" x="3467100" y="2371725"/>
          <p14:tracePt t="43695" x="3490913" y="2376488"/>
          <p14:tracePt t="43712" x="3519488" y="2381250"/>
          <p14:tracePt t="43729" x="3557588" y="2381250"/>
          <p14:tracePt t="43745" x="3581400" y="2386013"/>
          <p14:tracePt t="43762" x="3600450" y="2390775"/>
          <p14:tracePt t="43779" x="3624263" y="2390775"/>
          <p14:tracePt t="43795" x="3643313" y="2395538"/>
          <p14:tracePt t="43812" x="3652838" y="2395538"/>
          <p14:tracePt t="43829" x="3662363" y="2395538"/>
          <p14:tracePt t="43845" x="3671888" y="2395538"/>
          <p14:tracePt t="43862" x="3681413" y="2395538"/>
          <p14:tracePt t="43878" x="3686175" y="2395538"/>
          <p14:tracePt t="43895" x="3690938" y="2395538"/>
          <p14:tracePt t="43935" x="3690938" y="2400300"/>
          <p14:tracePt t="43957" x="3690938" y="2405063"/>
          <p14:tracePt t="43964" x="3686175" y="2409825"/>
          <p14:tracePt t="43979" x="3643313" y="2433638"/>
          <p14:tracePt t="43995" x="3567113" y="2481263"/>
          <p14:tracePt t="44012" x="3476625" y="2528888"/>
          <p14:tracePt t="44028" x="3376613" y="2595563"/>
          <p14:tracePt t="44045" x="3209925" y="2671763"/>
          <p14:tracePt t="44062" x="3114675" y="2705100"/>
          <p14:tracePt t="44079" x="3048000" y="2724150"/>
          <p14:tracePt t="44095" x="3000375" y="2738438"/>
          <p14:tracePt t="44112" x="2938463" y="2752725"/>
          <p14:tracePt t="44128" x="2895600" y="2757488"/>
          <p14:tracePt t="44145" x="2857500" y="2757488"/>
          <p14:tracePt t="44162" x="2809875" y="2757488"/>
          <p14:tracePt t="44178" x="2781300" y="2757488"/>
          <p14:tracePt t="44195" x="2752725" y="2757488"/>
          <p14:tracePt t="44212" x="2719388" y="2757488"/>
          <p14:tracePt t="44229" x="2671763" y="2757488"/>
          <p14:tracePt t="44245" x="2643188" y="2757488"/>
          <p14:tracePt t="44262" x="2600325" y="2762250"/>
          <p14:tracePt t="44278" x="2566988" y="2771775"/>
          <p14:tracePt t="44295" x="2471738" y="2771775"/>
          <p14:tracePt t="44312" x="2414588" y="2771775"/>
          <p14:tracePt t="44329" x="2352675" y="2771775"/>
          <p14:tracePt t="44345" x="2305050" y="2771775"/>
          <p14:tracePt t="44362" x="2238375" y="2771775"/>
          <p14:tracePt t="44378" x="2209800" y="2771775"/>
          <p14:tracePt t="44395" x="2171700" y="2771775"/>
          <p14:tracePt t="44412" x="2143125" y="2771775"/>
          <p14:tracePt t="44429" x="2124075" y="2771775"/>
          <p14:tracePt t="44445" x="2114550" y="2771775"/>
          <p14:tracePt t="44462" x="2109788" y="2771775"/>
          <p14:tracePt t="44463" x="2105025" y="2771775"/>
          <p14:tracePt t="44479" x="2100263" y="2771775"/>
          <p14:tracePt t="44552" x="2105025" y="2771775"/>
          <p14:tracePt t="44559" x="2109788" y="2771775"/>
          <p14:tracePt t="44567" x="2119313" y="2771775"/>
          <p14:tracePt t="44578" x="2138363" y="2767013"/>
          <p14:tracePt t="44595" x="2233613" y="2762250"/>
          <p14:tracePt t="44612" x="2324100" y="2762250"/>
          <p14:tracePt t="44628" x="2414588" y="2762250"/>
          <p14:tracePt t="44645" x="2486025" y="2752725"/>
          <p14:tracePt t="44662" x="2538413" y="2747963"/>
          <p14:tracePt t="44678" x="2566988" y="2747963"/>
          <p14:tracePt t="44695" x="2581275" y="2747963"/>
          <p14:tracePt t="44712" x="2590800" y="2747963"/>
          <p14:tracePt t="44728" x="2600325" y="2747963"/>
          <p14:tracePt t="44745" x="2605088" y="2747963"/>
          <p14:tracePt t="44762" x="2609850" y="2747963"/>
          <p14:tracePt t="44801" x="2614613" y="2747963"/>
          <p14:tracePt t="44816" x="2619375" y="2747963"/>
          <p14:tracePt t="44828" x="2624138" y="2747963"/>
          <p14:tracePt t="44845" x="2686050" y="2747963"/>
          <p14:tracePt t="44862" x="2752725" y="2747963"/>
          <p14:tracePt t="44878" x="2828925" y="2747963"/>
          <p14:tracePt t="44895" x="2900363" y="2743200"/>
          <p14:tracePt t="44912" x="2986088" y="2728913"/>
          <p14:tracePt t="44928" x="3038475" y="2719388"/>
          <p14:tracePt t="44945" x="3090863" y="2709863"/>
          <p14:tracePt t="44962" x="3143250" y="2695575"/>
          <p14:tracePt t="44963" x="3167063" y="2690813"/>
          <p14:tracePt t="44978" x="3205163" y="2676525"/>
          <p14:tracePt t="44995" x="3238500" y="2671763"/>
          <p14:tracePt t="45012" x="3276600" y="2652713"/>
          <p14:tracePt t="45029" x="3309938" y="2643188"/>
          <p14:tracePt t="45045" x="3333750" y="2628900"/>
          <p14:tracePt t="45062" x="3357563" y="2624138"/>
          <p14:tracePt t="45079" x="3376613" y="2619375"/>
          <p14:tracePt t="45095" x="3409950" y="2614613"/>
          <p14:tracePt t="45112" x="3433763" y="2614613"/>
          <p14:tracePt t="45128" x="3452813" y="2614613"/>
          <p14:tracePt t="45145" x="3462338" y="2614613"/>
          <p14:tracePt t="45162" x="3471863" y="2614613"/>
          <p14:tracePt t="45178" x="3481388" y="2614613"/>
          <p14:tracePt t="45195" x="3481388" y="2624138"/>
          <p14:tracePt t="45212" x="3481388" y="2647950"/>
          <p14:tracePt t="45228" x="3467100" y="2676525"/>
          <p14:tracePt t="45245" x="3448050" y="2695575"/>
          <p14:tracePt t="45262" x="3395663" y="2738438"/>
          <p14:tracePt t="45279" x="3281363" y="2790825"/>
          <p14:tracePt t="45295" x="3190875" y="2814638"/>
          <p14:tracePt t="45312" x="3114675" y="2828925"/>
          <p14:tracePt t="45328" x="3071813" y="2833688"/>
          <p14:tracePt t="45345" x="3024188" y="2833688"/>
          <p14:tracePt t="45362" x="3014663" y="2824163"/>
          <p14:tracePt t="45378" x="2995613" y="2786063"/>
          <p14:tracePt t="45395" x="2990850" y="2671763"/>
          <p14:tracePt t="45412" x="3005138" y="2543175"/>
          <p14:tracePt t="45429" x="3028950" y="2490788"/>
          <p14:tracePt t="45445" x="3057525" y="2452688"/>
          <p14:tracePt t="45462" x="3090863" y="2419350"/>
          <p14:tracePt t="45463" x="3109913" y="2400300"/>
          <p14:tracePt t="45478" x="3152775" y="2376488"/>
          <p14:tracePt t="45495" x="3190875" y="2362200"/>
          <p14:tracePt t="45512" x="3228975" y="2362200"/>
          <p14:tracePt t="45529" x="3271838" y="2366963"/>
          <p14:tracePt t="45545" x="3295650" y="2371725"/>
          <p14:tracePt t="45562" x="3319463" y="2386013"/>
          <p14:tracePt t="45578" x="3343275" y="2409825"/>
          <p14:tracePt t="45595" x="3395663" y="2486025"/>
          <p14:tracePt t="45612" x="3419475" y="2562225"/>
          <p14:tracePt t="45628" x="3433763" y="2624138"/>
          <p14:tracePt t="45645" x="3433763" y="2667000"/>
          <p14:tracePt t="45662" x="3419475" y="2714625"/>
          <p14:tracePt t="45678" x="3409950" y="2743200"/>
          <p14:tracePt t="45695" x="3381375" y="2771775"/>
          <p14:tracePt t="45712" x="3333750" y="2809875"/>
          <p14:tracePt t="45728" x="3262313" y="2833688"/>
          <p14:tracePt t="45745" x="3190875" y="2838450"/>
          <p14:tracePt t="45762" x="3133725" y="2838450"/>
          <p14:tracePt t="45778" x="3071813" y="2824163"/>
          <p14:tracePt t="45795" x="3038475" y="2814638"/>
          <p14:tracePt t="45812" x="3014663" y="2776538"/>
          <p14:tracePt t="45828" x="2990850" y="2657475"/>
          <p14:tracePt t="45845" x="3000375" y="2528888"/>
          <p14:tracePt t="45862" x="3038475" y="2462213"/>
          <p14:tracePt t="45879" x="3076575" y="2414588"/>
          <p14:tracePt t="45895" x="3148013" y="2362200"/>
          <p14:tracePt t="45912" x="3248025" y="2319338"/>
          <p14:tracePt t="45928" x="3309938" y="2309813"/>
          <p14:tracePt t="45945" x="3362325" y="2319338"/>
          <p14:tracePt t="45962" x="3448050" y="2366963"/>
          <p14:tracePt t="45978" x="3509963" y="2438400"/>
          <p14:tracePt t="45995" x="3557588" y="2519363"/>
          <p14:tracePt t="46012" x="3586163" y="2590800"/>
          <p14:tracePt t="46028" x="3600450" y="2657475"/>
          <p14:tracePt t="46045" x="3600450" y="2700338"/>
          <p14:tracePt t="46062" x="3586163" y="2728913"/>
          <p14:tracePt t="46078" x="3557588" y="2762250"/>
          <p14:tracePt t="46095" x="3481388" y="2814638"/>
          <p14:tracePt t="46112" x="3414713" y="2833688"/>
          <p14:tracePt t="46128" x="3343275" y="2847975"/>
          <p14:tracePt t="46145" x="3248025" y="2843213"/>
          <p14:tracePt t="46162" x="3195638" y="2819400"/>
          <p14:tracePt t="46178" x="3157538" y="2795588"/>
          <p14:tracePt t="46195" x="3119438" y="2719388"/>
          <p14:tracePt t="46212" x="3095625" y="2547938"/>
          <p14:tracePt t="46228" x="3095625" y="2490788"/>
          <p14:tracePt t="46245" x="3100388" y="2452688"/>
          <p14:tracePt t="46262" x="3124200" y="2428875"/>
          <p14:tracePt t="46278" x="3171825" y="2400300"/>
          <p14:tracePt t="46295" x="3224213" y="2386013"/>
          <p14:tracePt t="46312" x="3267075" y="2386013"/>
          <p14:tracePt t="46328" x="3314700" y="2400300"/>
          <p14:tracePt t="46345" x="3362325" y="2443163"/>
          <p14:tracePt t="46362" x="3405188" y="2490788"/>
          <p14:tracePt t="46378" x="3429000" y="2538413"/>
          <p14:tracePt t="46395" x="3443288" y="2590800"/>
          <p14:tracePt t="46412" x="3433763" y="2619375"/>
          <p14:tracePt t="46428" x="3409950" y="2652713"/>
          <p14:tracePt t="46445" x="3386138" y="2676525"/>
          <p14:tracePt t="46462" x="3319463" y="2728913"/>
          <p14:tracePt t="46478" x="3281363" y="2738438"/>
          <p14:tracePt t="46495" x="3252788" y="2747963"/>
          <p14:tracePt t="46512" x="3238500" y="2752725"/>
          <p14:tracePt t="46528" x="3233738" y="2752725"/>
          <p14:tracePt t="47284" x="3228975" y="2757488"/>
          <p14:tracePt t="47292" x="3224213" y="2762250"/>
          <p14:tracePt t="47306" x="3219450" y="2767013"/>
          <p14:tracePt t="47314" x="3214688" y="2771775"/>
          <p14:tracePt t="47330" x="3209925" y="2776538"/>
          <p14:tracePt t="47345" x="3205163" y="2781300"/>
          <p14:tracePt t="47378" x="3190875" y="2795588"/>
          <p14:tracePt t="47412" x="3176588" y="2809875"/>
          <p14:tracePt t="47428" x="3167063" y="2814638"/>
          <p14:tracePt t="47445" x="3162300" y="2814638"/>
          <p14:tracePt t="47462" x="3157538" y="2814638"/>
          <p14:tracePt t="47542" x="3152775" y="2814638"/>
          <p14:tracePt t="47549" x="3148013" y="2814638"/>
          <p14:tracePt t="47564" x="3143250" y="2814638"/>
          <p14:tracePt t="47578" x="3138488" y="2814638"/>
          <p14:tracePt t="47595" x="3128963" y="2814638"/>
          <p14:tracePt t="47612" x="3124200" y="2814638"/>
          <p14:tracePt t="47628" x="3119438" y="2814638"/>
          <p14:tracePt t="47645" x="3109913" y="2814638"/>
          <p14:tracePt t="47662" x="3100388" y="2814638"/>
          <p14:tracePt t="47678" x="3095625" y="2814638"/>
          <p14:tracePt t="47696" x="3086100" y="2814638"/>
          <p14:tracePt t="47712" x="3081338" y="2814638"/>
          <p14:tracePt t="47728" x="3071813" y="2814638"/>
          <p14:tracePt t="47745" x="3057525" y="2814638"/>
          <p14:tracePt t="47762" x="3048000" y="2814638"/>
          <p14:tracePt t="47778" x="3043238" y="2814638"/>
          <p14:tracePt t="47795" x="3033713" y="2814638"/>
          <p14:tracePt t="48071" x="3028950" y="2814638"/>
          <p14:tracePt t="48115" x="3024188" y="2814638"/>
          <p14:tracePt t="48122" x="3019425" y="2814638"/>
          <p14:tracePt t="48129" x="3014663" y="2814638"/>
          <p14:tracePt t="48145" x="3000375" y="2814638"/>
          <p14:tracePt t="48161" x="2976563" y="2809875"/>
          <p14:tracePt t="48178" x="2943225" y="2809875"/>
          <p14:tracePt t="48195" x="2881313" y="2800350"/>
          <p14:tracePt t="48211" x="2828925" y="2790825"/>
          <p14:tracePt t="48228" x="2795588" y="2790825"/>
          <p14:tracePt t="48245" x="2767013" y="2790825"/>
          <p14:tracePt t="48262" x="2728913" y="2790825"/>
          <p14:tracePt t="48278" x="2705100" y="2795588"/>
          <p14:tracePt t="48295" x="2681288" y="2800350"/>
          <p14:tracePt t="48311" x="2662238" y="2805113"/>
          <p14:tracePt t="48328" x="2628900" y="2809875"/>
          <p14:tracePt t="48345" x="2605088" y="2814638"/>
          <p14:tracePt t="48362" x="2576513" y="2828925"/>
          <p14:tracePt t="48379" x="2505075" y="2852738"/>
          <p14:tracePt t="48395" x="2452688" y="2867025"/>
          <p14:tracePt t="48412" x="2386013" y="2871788"/>
          <p14:tracePt t="48428" x="2324100" y="2871788"/>
          <p14:tracePt t="48445" x="2257425" y="2871788"/>
          <p14:tracePt t="48462" x="2214563" y="2871788"/>
          <p14:tracePt t="48478" x="2171700" y="2871788"/>
          <p14:tracePt t="48495" x="2133600" y="2857500"/>
          <p14:tracePt t="48511" x="2095500" y="2847975"/>
          <p14:tracePt t="48528" x="2081213" y="2843213"/>
          <p14:tracePt t="48545" x="2071688" y="2838450"/>
          <p14:tracePt t="48561" x="2062163" y="2838450"/>
          <p14:tracePt t="48578" x="2052638" y="2838450"/>
          <p14:tracePt t="48813" x="2057400" y="2833688"/>
          <p14:tracePt t="48827" x="2062163" y="2833688"/>
          <p14:tracePt t="48835" x="2066925" y="2833688"/>
          <p14:tracePt t="48845" x="2071688" y="2828925"/>
          <p14:tracePt t="48861" x="2085975" y="2828925"/>
          <p14:tracePt t="48878" x="2105025" y="2828925"/>
          <p14:tracePt t="48895" x="2114550" y="2828925"/>
          <p14:tracePt t="48911" x="2128838" y="2828925"/>
          <p14:tracePt t="48928" x="2143125" y="2828925"/>
          <p14:tracePt t="48945" x="2162175" y="2828925"/>
          <p14:tracePt t="48961" x="2171700" y="2824163"/>
          <p14:tracePt t="48978" x="2185988" y="2824163"/>
          <p14:tracePt t="48995" x="2200275" y="2824163"/>
          <p14:tracePt t="49011" x="2214563" y="2824163"/>
          <p14:tracePt t="49028" x="2224088" y="2824163"/>
          <p14:tracePt t="49045" x="2243138" y="2824163"/>
          <p14:tracePt t="49062" x="2262188" y="2824163"/>
          <p14:tracePt t="49078" x="2271713" y="2824163"/>
          <p14:tracePt t="49095" x="2281238" y="2824163"/>
          <p14:tracePt t="49111" x="2295525" y="2824163"/>
          <p14:tracePt t="49128" x="2309813" y="2824163"/>
          <p14:tracePt t="49145" x="2319338" y="2824163"/>
          <p14:tracePt t="49161" x="2328863" y="2824163"/>
          <p14:tracePt t="49178" x="2338388" y="2824163"/>
          <p14:tracePt t="49195" x="2347913" y="2824163"/>
          <p14:tracePt t="49211" x="2352675" y="2824163"/>
          <p14:tracePt t="49228" x="2357438" y="2824163"/>
          <p14:tracePt t="49245" x="2366963" y="2824163"/>
          <p14:tracePt t="49262" x="2376488" y="2824163"/>
          <p14:tracePt t="49278" x="2381250" y="2824163"/>
          <p14:tracePt t="49295" x="2386013" y="2824163"/>
          <p14:tracePt t="49313" x="2395538" y="2824163"/>
          <p14:tracePt t="49334" x="2405063" y="2824163"/>
          <p14:tracePt t="49345" x="2409825" y="2824163"/>
          <p14:tracePt t="49362" x="2414588" y="2824163"/>
          <p14:tracePt t="49378" x="2424113" y="2824163"/>
          <p14:tracePt t="49395" x="2428875" y="2824163"/>
          <p14:tracePt t="49411" x="2433638" y="2824163"/>
          <p14:tracePt t="49428" x="2443163" y="2824163"/>
          <p14:tracePt t="49445" x="2452688" y="2824163"/>
          <p14:tracePt t="49461" x="2457450" y="2824163"/>
          <p14:tracePt t="49478" x="2462213" y="2824163"/>
          <p14:tracePt t="49562" x="2466975" y="2824163"/>
          <p14:tracePt t="49570" x="2471738" y="2824163"/>
          <p14:tracePt t="49578" x="2471738" y="2819400"/>
          <p14:tracePt t="49595" x="2481263" y="2819400"/>
          <p14:tracePt t="49612" x="2486025" y="2814638"/>
          <p14:tracePt t="49628" x="2495550" y="2814638"/>
          <p14:tracePt t="49645" x="2500313" y="2809875"/>
          <p14:tracePt t="49662" x="2509838" y="2809875"/>
          <p14:tracePt t="49678" x="2519363" y="2809875"/>
          <p14:tracePt t="49695" x="2528888" y="2809875"/>
          <p14:tracePt t="49712" x="2538413" y="2809875"/>
          <p14:tracePt t="49728" x="2547938" y="2809875"/>
          <p14:tracePt t="49745" x="2566988" y="2805113"/>
          <p14:tracePt t="49761" x="2581275" y="2800350"/>
          <p14:tracePt t="49778" x="2595563" y="2800350"/>
          <p14:tracePt t="49795" x="2605088" y="2800350"/>
          <p14:tracePt t="49812" x="2624138" y="2800350"/>
          <p14:tracePt t="49828" x="2628900" y="2800350"/>
          <p14:tracePt t="49845" x="2638425" y="2795588"/>
          <p14:tracePt t="49861" x="2643188" y="2795588"/>
          <p14:tracePt t="49878" x="2652713" y="2795588"/>
          <p14:tracePt t="49895" x="2662238" y="2795588"/>
          <p14:tracePt t="49912" x="2667000" y="2790825"/>
          <p14:tracePt t="49928" x="2671763" y="2790825"/>
          <p14:tracePt t="49945" x="2695575" y="2790825"/>
          <p14:tracePt t="49961" x="2705100" y="2790825"/>
          <p14:tracePt t="49978" x="2714625" y="2790825"/>
          <p14:tracePt t="49995" x="2724150" y="2790825"/>
          <p14:tracePt t="50011" x="2733675" y="2790825"/>
          <p14:tracePt t="50028" x="2743200" y="2790825"/>
          <p14:tracePt t="50045" x="2747963" y="2790825"/>
          <p14:tracePt t="50061" x="2757488" y="2790825"/>
          <p14:tracePt t="50079" x="2762250" y="2790825"/>
          <p14:tracePt t="50095" x="2771775" y="2790825"/>
          <p14:tracePt t="50111" x="2781300" y="2790825"/>
          <p14:tracePt t="50128" x="2790825" y="2790825"/>
          <p14:tracePt t="50145" x="2800350" y="2790825"/>
          <p14:tracePt t="50162" x="2805113" y="2790825"/>
          <p14:tracePt t="50178" x="2809875" y="2790825"/>
          <p14:tracePt t="50195" x="2819400" y="2790825"/>
          <p14:tracePt t="50212" x="2824163" y="2790825"/>
          <p14:tracePt t="51141" x="2814638" y="2790825"/>
          <p14:tracePt t="51149" x="2805113" y="2790825"/>
          <p14:tracePt t="51161" x="2781300" y="2790825"/>
          <p14:tracePt t="51179" x="2719388" y="2790825"/>
          <p14:tracePt t="51195" x="2681288" y="2790825"/>
          <p14:tracePt t="51211" x="2633663" y="2790825"/>
          <p14:tracePt t="51245" x="2524125" y="2790825"/>
          <p14:tracePt t="51278" x="2452688" y="2790825"/>
          <p14:tracePt t="51295" x="2381250" y="2790825"/>
          <p14:tracePt t="51311" x="2333625" y="2800350"/>
          <p14:tracePt t="51328" x="2290763" y="2800350"/>
          <p14:tracePt t="51345" x="2252663" y="2809875"/>
          <p14:tracePt t="51361" x="2205038" y="2809875"/>
          <p14:tracePt t="51378" x="2185988" y="2809875"/>
          <p14:tracePt t="51395" x="2162175" y="2814638"/>
          <p14:tracePt t="51411" x="2143125" y="2819400"/>
          <p14:tracePt t="51428" x="2124075" y="2819400"/>
          <p14:tracePt t="51445" x="2119313" y="2819400"/>
          <p14:tracePt t="51461" x="2114550" y="2819400"/>
          <p14:tracePt t="51478" x="2105025" y="2819400"/>
          <p14:tracePt t="51685" x="2109788" y="2819400"/>
          <p14:tracePt t="51692" x="2119313" y="2819400"/>
          <p14:tracePt t="51700" x="2124075" y="2819400"/>
          <p14:tracePt t="51711" x="2128838" y="2819400"/>
          <p14:tracePt t="51728" x="2138363" y="2819400"/>
          <p14:tracePt t="51745" x="2147888" y="2819400"/>
          <p14:tracePt t="51761" x="2152650" y="2819400"/>
          <p14:tracePt t="51778" x="2157413" y="2819400"/>
          <p14:tracePt t="52103" x="2143125" y="2819400"/>
          <p14:tracePt t="52111" x="2128838" y="2819400"/>
          <p14:tracePt t="52118" x="2100263" y="2819400"/>
          <p14:tracePt t="52128" x="2090738" y="2819400"/>
          <p14:tracePt t="52145" x="2047875" y="2828925"/>
          <p14:tracePt t="52161" x="2009775" y="2833688"/>
          <p14:tracePt t="52178" x="1966913" y="2847975"/>
          <p14:tracePt t="52194" x="1938338" y="2847975"/>
          <p14:tracePt t="52211" x="1914525" y="2857500"/>
          <p14:tracePt t="52228" x="1885950" y="2867025"/>
          <p14:tracePt t="52245" x="1871663" y="2871788"/>
          <p14:tracePt t="52261" x="1862138" y="2876550"/>
          <p14:tracePt t="52279" x="1852613" y="2886075"/>
          <p14:tracePt t="52295" x="1828800" y="2914650"/>
          <p14:tracePt t="52311" x="1824038" y="2943225"/>
          <p14:tracePt t="52328" x="1819275" y="2981325"/>
          <p14:tracePt t="52345" x="1819275" y="3014663"/>
          <p14:tracePt t="52361" x="1819275" y="3076575"/>
          <p14:tracePt t="52378" x="1833563" y="3138488"/>
          <p14:tracePt t="52395" x="1857375" y="3214688"/>
          <p14:tracePt t="52411" x="1862138" y="3286125"/>
          <p14:tracePt t="52428" x="1881188" y="3362325"/>
          <p14:tracePt t="52444" x="1885950" y="3390900"/>
          <p14:tracePt t="52461" x="1895475" y="3409950"/>
          <p14:tracePt t="52478" x="1900238" y="3438525"/>
          <p14:tracePt t="52494" x="1905000" y="3448050"/>
          <p14:tracePt t="52511" x="1905000" y="3457575"/>
          <p14:tracePt t="52528" x="1905000" y="3462338"/>
          <p14:tracePt t="52544" x="1905000" y="3471863"/>
          <p14:tracePt t="52561" x="1905000" y="3476625"/>
          <p14:tracePt t="52578" x="1905000" y="3490913"/>
          <p14:tracePt t="52594" x="1905000" y="3505200"/>
          <p14:tracePt t="52611" x="1905000" y="3514725"/>
          <p14:tracePt t="52628" x="1905000" y="3524250"/>
          <p14:tracePt t="52644" x="1905000" y="3529013"/>
          <p14:tracePt t="52662" x="1905000" y="3533775"/>
          <p14:tracePt t="52695" x="1914525" y="3543300"/>
          <p14:tracePt t="52711" x="1919288" y="3557588"/>
          <p14:tracePt t="52728" x="1928813" y="3576638"/>
          <p14:tracePt t="52745" x="1928813" y="3586163"/>
          <p14:tracePt t="52761" x="1928813" y="3590925"/>
          <p14:tracePt t="52778" x="1928813" y="3600450"/>
          <p14:tracePt t="52795" x="1933575" y="3609975"/>
          <p14:tracePt t="52811" x="1938338" y="3633788"/>
          <p14:tracePt t="52828" x="1943100" y="3643313"/>
          <p14:tracePt t="52844" x="1943100" y="3657600"/>
          <p14:tracePt t="52861" x="1943100" y="3667125"/>
          <p14:tracePt t="52878" x="1943100" y="3671888"/>
          <p14:tracePt t="52895" x="1943100" y="3681413"/>
          <p14:tracePt t="52950" x="1947863" y="3681413"/>
          <p14:tracePt t="52957" x="1952625" y="3681413"/>
          <p14:tracePt t="52963" x="1957388" y="3676650"/>
          <p14:tracePt t="52978" x="1990725" y="3633788"/>
          <p14:tracePt t="52995" x="2038350" y="3548063"/>
          <p14:tracePt t="53011" x="2095500" y="3438525"/>
          <p14:tracePt t="53028" x="2209800" y="3252788"/>
          <p14:tracePt t="53045" x="2381250" y="3024188"/>
          <p14:tracePt t="53061" x="2486025" y="2928938"/>
          <p14:tracePt t="53078" x="2586038" y="2833688"/>
          <p14:tracePt t="53095" x="2738438" y="2714625"/>
          <p14:tracePt t="53111" x="2828925" y="2652713"/>
          <p14:tracePt t="53128" x="2895600" y="2624138"/>
          <p14:tracePt t="53145" x="2933700" y="2595563"/>
          <p14:tracePt t="53161" x="2971800" y="2581275"/>
          <p14:tracePt t="53178" x="2990850" y="2576513"/>
          <p14:tracePt t="53194" x="3000375" y="2566988"/>
          <p14:tracePt t="53211" x="3014663" y="2562225"/>
          <p14:tracePt t="53228" x="3038475" y="2562225"/>
          <p14:tracePt t="53244" x="3062288" y="2557463"/>
          <p14:tracePt t="53261" x="3081338" y="2543175"/>
          <p14:tracePt t="53280" x="3124200" y="2533650"/>
          <p14:tracePt t="53297" x="3152775" y="2528888"/>
          <p14:tracePt t="53312" x="3176588" y="2519363"/>
          <p14:tracePt t="53328" x="3195638" y="2514600"/>
          <p14:tracePt t="53346" x="3228975" y="2514600"/>
          <p14:tracePt t="53361" x="3248025" y="2514600"/>
          <p14:tracePt t="53378" x="3257550" y="2514600"/>
          <p14:tracePt t="53394" x="3276600" y="2514600"/>
          <p14:tracePt t="53411" x="3286125" y="2514600"/>
          <p14:tracePt t="53428" x="3290888" y="2514600"/>
          <p14:tracePt t="53444" x="3300413" y="2524125"/>
          <p14:tracePt t="53461" x="3305175" y="2533650"/>
          <p14:tracePt t="53462" x="3305175" y="2547938"/>
          <p14:tracePt t="53478" x="3305175" y="2566988"/>
          <p14:tracePt t="53494" x="3300413" y="2590800"/>
          <p14:tracePt t="53511" x="3286125" y="2624138"/>
          <p14:tracePt t="53528" x="3252788" y="2676525"/>
          <p14:tracePt t="53544" x="3228975" y="2700338"/>
          <p14:tracePt t="53561" x="3205163" y="2724150"/>
          <p14:tracePt t="53578" x="3176588" y="2747963"/>
          <p14:tracePt t="53596" x="3143250" y="2757488"/>
          <p14:tracePt t="53615" x="3124200" y="2757488"/>
          <p14:tracePt t="53637" x="3105150" y="2752725"/>
          <p14:tracePt t="53654" x="3086100" y="2700338"/>
          <p14:tracePt t="53666" x="3067050" y="2667000"/>
          <p14:tracePt t="53678" x="3067050" y="2586038"/>
          <p14:tracePt t="53695" x="3067050" y="2528888"/>
          <p14:tracePt t="53711" x="3071813" y="2486025"/>
          <p14:tracePt t="53728" x="3086100" y="2443163"/>
          <p14:tracePt t="53744" x="3100388" y="2428875"/>
          <p14:tracePt t="53761" x="3119438" y="2414588"/>
          <p14:tracePt t="53778" x="3162300" y="2400300"/>
          <p14:tracePt t="53795" x="3195638" y="2400300"/>
          <p14:tracePt t="53811" x="3228975" y="2409825"/>
          <p14:tracePt t="53828" x="3248025" y="2424113"/>
          <p14:tracePt t="53845" x="3305175" y="2505075"/>
          <p14:tracePt t="53861" x="3319463" y="2566988"/>
          <p14:tracePt t="53878" x="3319463" y="2609850"/>
          <p14:tracePt t="53895" x="3319463" y="2647950"/>
          <p14:tracePt t="53911" x="3309938" y="2686050"/>
          <p14:tracePt t="53928" x="3305175" y="2705100"/>
          <p14:tracePt t="53945" x="3300413" y="2714625"/>
          <p14:tracePt t="53961" x="3300413" y="2719388"/>
          <p14:tracePt t="53963" x="3300413" y="2724150"/>
          <p14:tracePt t="53978" x="3300413" y="2728913"/>
          <p14:tracePt t="54007" x="3300413" y="2733675"/>
          <p14:tracePt t="54248" x="3286125" y="2733675"/>
          <p14:tracePt t="54256" x="3276600" y="2728913"/>
          <p14:tracePt t="54263" x="3262313" y="2724150"/>
          <p14:tracePt t="54278" x="3243263" y="2719388"/>
          <p14:tracePt t="54294" x="3219450" y="2700338"/>
          <p14:tracePt t="54311" x="3209925" y="2686050"/>
          <p14:tracePt t="54328" x="3181350" y="2624138"/>
          <p14:tracePt t="54344" x="3162300" y="2538413"/>
          <p14:tracePt t="54361" x="3162300" y="2495550"/>
          <p14:tracePt t="54379" x="3162300" y="2466975"/>
          <p14:tracePt t="54396" x="3186113" y="2428875"/>
          <p14:tracePt t="54411" x="3195638" y="2414588"/>
          <p14:tracePt t="54428" x="3214688" y="2405063"/>
          <p14:tracePt t="54444" x="3238500" y="2390775"/>
          <p14:tracePt t="54461" x="3271838" y="2386013"/>
          <p14:tracePt t="54478" x="3295650" y="2386013"/>
          <p14:tracePt t="54494" x="3305175" y="2390775"/>
          <p14:tracePt t="54511" x="3319463" y="2409825"/>
          <p14:tracePt t="54528" x="3338513" y="2476500"/>
          <p14:tracePt t="54544" x="3338513" y="2519363"/>
          <p14:tracePt t="54561" x="3333750" y="2562225"/>
          <p14:tracePt t="54578" x="3319463" y="2609850"/>
          <p14:tracePt t="54594" x="3276600" y="2652713"/>
          <p14:tracePt t="54611" x="3243263" y="2676525"/>
          <p14:tracePt t="54628" x="3209925" y="2695575"/>
          <p14:tracePt t="54645" x="3176588" y="2705100"/>
          <p14:tracePt t="54661" x="3133725" y="2705100"/>
          <p14:tracePt t="54678" x="3109913" y="2700338"/>
          <p14:tracePt t="54695" x="3090863" y="2662238"/>
          <p14:tracePt t="54711" x="3057525" y="2528888"/>
          <p14:tracePt t="54728" x="3057525" y="2462213"/>
          <p14:tracePt t="54745" x="3076575" y="2414588"/>
          <p14:tracePt t="54761" x="3090863" y="2376488"/>
          <p14:tracePt t="54778" x="3128963" y="2347913"/>
          <p14:tracePt t="54794" x="3167063" y="2338388"/>
          <p14:tracePt t="54811" x="3209925" y="2328863"/>
          <p14:tracePt t="54828" x="3238500" y="2338388"/>
          <p14:tracePt t="54844" x="3267075" y="2352675"/>
          <p14:tracePt t="54861" x="3281363" y="2376488"/>
          <p14:tracePt t="54878" x="3295650" y="2419350"/>
          <p14:tracePt t="54894" x="3295650" y="2466975"/>
          <p14:tracePt t="54911" x="3281363" y="2514600"/>
          <p14:tracePt t="54928" x="3276600" y="2519363"/>
          <p14:tracePt t="55116" x="3386138" y="2571750"/>
          <p14:tracePt t="55123" x="3581400" y="2662238"/>
          <p14:tracePt t="55130" x="3771900" y="2738438"/>
          <p14:tracePt t="55144" x="4124325" y="2871788"/>
          <p14:tracePt t="55161" x="4476750" y="3005138"/>
          <p14:tracePt t="55178" x="4681538" y="3081338"/>
          <p14:tracePt t="55194" x="4857750" y="3152775"/>
          <p14:tracePt t="55211" x="5000625" y="3200400"/>
          <p14:tracePt t="55228" x="5033963" y="3205163"/>
          <p14:tracePt t="55244" x="5043488" y="3205163"/>
          <p14:tracePt t="55261" x="5048250" y="3205163"/>
          <p14:tracePt t="55461" x="5110163" y="3205163"/>
          <p14:tracePt t="55468" x="5200650" y="3186113"/>
          <p14:tracePt t="55478" x="5300663" y="3176588"/>
          <p14:tracePt t="55494" x="5472113" y="3152775"/>
          <p14:tracePt t="55511" x="5595938" y="3143250"/>
          <p14:tracePt t="55528" x="5729288" y="3143250"/>
          <p14:tracePt t="55544" x="5800725" y="3143250"/>
          <p14:tracePt t="55561" x="5843588" y="3152775"/>
          <p14:tracePt t="55578" x="5891213" y="3162300"/>
          <p14:tracePt t="55594" x="5919788" y="3162300"/>
          <p14:tracePt t="55611" x="5948363" y="3162300"/>
          <p14:tracePt t="55628" x="5972175" y="3167063"/>
          <p14:tracePt t="55644" x="6000750" y="3167063"/>
          <p14:tracePt t="55661" x="6024563" y="3167063"/>
          <p14:tracePt t="55677" x="6034088" y="3167063"/>
          <p14:tracePt t="55694" x="6048375" y="3167063"/>
          <p14:tracePt t="55711" x="6057900" y="3167063"/>
          <p14:tracePt t="55727" x="6062663" y="3167063"/>
          <p14:tracePt t="55744" x="6067425" y="3167063"/>
          <p14:tracePt t="55778" x="5948363" y="3162300"/>
          <p14:tracePt t="55794" x="5691188" y="3143250"/>
          <p14:tracePt t="55811" x="5233988" y="3143250"/>
          <p14:tracePt t="55828" x="4705350" y="3133725"/>
          <p14:tracePt t="55844" x="4462463" y="3105150"/>
          <p14:tracePt t="55861" x="4310063" y="3052763"/>
          <p14:tracePt t="55878" x="4191000" y="3019425"/>
          <p14:tracePt t="55894" x="4110038" y="2981325"/>
          <p14:tracePt t="55911" x="4086225" y="2967038"/>
          <p14:tracePt t="55927" x="4067175" y="2947988"/>
          <p14:tracePt t="55944" x="4052888" y="2938463"/>
          <p14:tracePt t="55961" x="4033838" y="2919413"/>
          <p14:tracePt t="55978" x="4010025" y="2905125"/>
          <p14:tracePt t="55994" x="3986213" y="2895600"/>
          <p14:tracePt t="56011" x="3967163" y="2886075"/>
          <p14:tracePt t="56027" x="3938588" y="2876550"/>
          <p14:tracePt t="56044" x="3924300" y="2871788"/>
          <p14:tracePt t="56061" x="3900488" y="2862263"/>
          <p14:tracePt t="56078" x="3867150" y="2847975"/>
          <p14:tracePt t="56094" x="3843338" y="2843213"/>
          <p14:tracePt t="56111" x="3824288" y="2838450"/>
          <p14:tracePt t="56127" x="3814763" y="2828925"/>
          <p14:tracePt t="56144" x="3795713" y="2824163"/>
          <p14:tracePt t="56161" x="3771900" y="2819400"/>
          <p14:tracePt t="56178" x="3752850" y="2819400"/>
          <p14:tracePt t="56194" x="3709988" y="2819400"/>
          <p14:tracePt t="56211" x="3648075" y="2819400"/>
          <p14:tracePt t="56227" x="3605213" y="2819400"/>
          <p14:tracePt t="56244" x="3571875" y="2819400"/>
          <p14:tracePt t="56261" x="3509963" y="2828925"/>
          <p14:tracePt t="56277" x="3457575" y="2838450"/>
          <p14:tracePt t="56294" x="3409950" y="2838450"/>
          <p14:tracePt t="56311" x="3357563" y="2838450"/>
          <p14:tracePt t="56328" x="3295650" y="2833688"/>
          <p14:tracePt t="56344" x="3262313" y="2824163"/>
          <p14:tracePt t="56361" x="3228975" y="2814638"/>
          <p14:tracePt t="56378" x="3200400" y="2795588"/>
          <p14:tracePt t="56394" x="3162300" y="2762250"/>
          <p14:tracePt t="56411" x="3138488" y="2724150"/>
          <p14:tracePt t="56428" x="3109913" y="2667000"/>
          <p14:tracePt t="56444" x="3086100" y="2590800"/>
          <p14:tracePt t="56461" x="3076575" y="2538413"/>
          <p14:tracePt t="56478" x="3076575" y="2500313"/>
          <p14:tracePt t="56494" x="3076575" y="2466975"/>
          <p14:tracePt t="56511" x="3081338" y="2414588"/>
          <p14:tracePt t="56528" x="3090863" y="2381250"/>
          <p14:tracePt t="56544" x="3095625" y="2362200"/>
          <p14:tracePt t="56561" x="3105150" y="2352675"/>
          <p14:tracePt t="56578" x="3152775" y="2333625"/>
          <p14:tracePt t="56594" x="3205163" y="2338388"/>
          <p14:tracePt t="56611" x="3257550" y="2357438"/>
          <p14:tracePt t="56627" x="3295650" y="2376488"/>
          <p14:tracePt t="56644" x="3328988" y="2400300"/>
          <p14:tracePt t="56661" x="3338513" y="2414588"/>
          <p14:tracePt t="56677" x="3343275" y="2428875"/>
          <p14:tracePt t="56694" x="3343275" y="2476500"/>
          <p14:tracePt t="56711" x="3338513" y="2505075"/>
          <p14:tracePt t="56727" x="3319463" y="2533650"/>
          <p14:tracePt t="56744" x="3300413" y="2557463"/>
          <p14:tracePt t="56761" x="3276600" y="2590800"/>
          <p14:tracePt t="56777" x="3271838" y="2600325"/>
          <p14:tracePt t="56794" x="3267075" y="2609850"/>
          <p14:tracePt t="56811" x="3257550" y="2614613"/>
          <p14:tracePt t="56827" x="3252788" y="2619375"/>
          <p14:tracePt t="56861" x="3252788" y="2624138"/>
          <p14:tracePt t="56908" x="3252788" y="2628900"/>
          <p14:tracePt t="56930" x="3252788" y="2633663"/>
          <p14:tracePt t="57282" x="3233738" y="2638425"/>
          <p14:tracePt t="57290" x="3205163" y="2647950"/>
          <p14:tracePt t="57297" x="3167063" y="2662238"/>
          <p14:tracePt t="57312" x="3133725" y="2667000"/>
          <p14:tracePt t="57328" x="3052763" y="2690813"/>
          <p14:tracePt t="57344" x="3000375" y="2700338"/>
          <p14:tracePt t="57378" x="2900363" y="2714625"/>
          <p14:tracePt t="57411" x="2814638" y="2714625"/>
          <p14:tracePt t="57427" x="2771775" y="2714625"/>
          <p14:tracePt t="57444" x="2709863" y="2714625"/>
          <p14:tracePt t="57461" x="2681288" y="2714625"/>
          <p14:tracePt t="57477" x="2638425" y="2714625"/>
          <p14:tracePt t="57494" x="2605088" y="2714625"/>
          <p14:tracePt t="57511" x="2543175" y="2714625"/>
          <p14:tracePt t="57527" x="2505075" y="2714625"/>
          <p14:tracePt t="57544" x="2471738" y="2714625"/>
          <p14:tracePt t="57561" x="2424113" y="2714625"/>
          <p14:tracePt t="57577" x="2390775" y="2714625"/>
          <p14:tracePt t="57594" x="2347913" y="2714625"/>
          <p14:tracePt t="57611" x="2305050" y="2714625"/>
          <p14:tracePt t="57627" x="2243138" y="2714625"/>
          <p14:tracePt t="57644" x="2200275" y="2714625"/>
          <p14:tracePt t="57661" x="2171700" y="2714625"/>
          <p14:tracePt t="57678" x="2152650" y="2714625"/>
          <p14:tracePt t="57694" x="2128838" y="2714625"/>
          <p14:tracePt t="57728" x="2124075" y="2714625"/>
          <p14:tracePt t="57744" x="2114550" y="2714625"/>
          <p14:tracePt t="58046" x="2124075" y="2714625"/>
          <p14:tracePt t="58054" x="2143125" y="2714625"/>
          <p14:tracePt t="58061" x="2157413" y="2714625"/>
          <p14:tracePt t="58078" x="2185988" y="2714625"/>
          <p14:tracePt t="58094" x="2224088" y="2714625"/>
          <p14:tracePt t="58111" x="2252663" y="2714625"/>
          <p14:tracePt t="58127" x="2300288" y="2714625"/>
          <p14:tracePt t="58144" x="2328863" y="2705100"/>
          <p14:tracePt t="58161" x="2347913" y="2705100"/>
          <p14:tracePt t="58177" x="2371725" y="2705100"/>
          <p14:tracePt t="58194" x="2400300" y="2705100"/>
          <p14:tracePt t="58211" x="2424113" y="2705100"/>
          <p14:tracePt t="58227" x="2438400" y="2705100"/>
          <p14:tracePt t="58244" x="2457450" y="2705100"/>
          <p14:tracePt t="58261" x="2471738" y="2705100"/>
          <p14:tracePt t="58277" x="2495550" y="2705100"/>
          <p14:tracePt t="58294" x="2505075" y="2705100"/>
          <p14:tracePt t="58311" x="2528888" y="2709863"/>
          <p14:tracePt t="58327" x="2543175" y="2724150"/>
          <p14:tracePt t="58344" x="2552700" y="2724150"/>
          <p14:tracePt t="58361" x="2566988" y="2724150"/>
          <p14:tracePt t="58377" x="2600325" y="2724150"/>
          <p14:tracePt t="58394" x="2624138" y="2724150"/>
          <p14:tracePt t="58411" x="2643188" y="2724150"/>
          <p14:tracePt t="58427" x="2667000" y="2724150"/>
          <p14:tracePt t="58444" x="2690813" y="2724150"/>
          <p14:tracePt t="58461" x="2705100" y="2724150"/>
          <p14:tracePt t="58477" x="2719388" y="2724150"/>
          <p14:tracePt t="58494" x="2738438" y="2724150"/>
          <p14:tracePt t="58511" x="2743200" y="2724150"/>
          <p14:tracePt t="58527" x="2747963" y="2724150"/>
          <p14:tracePt t="58544" x="2757488" y="2724150"/>
          <p14:tracePt t="58561" x="2762250" y="2724150"/>
          <p14:tracePt t="58671" x="2767013" y="2724150"/>
          <p14:tracePt t="58686" x="2771775" y="2719388"/>
          <p14:tracePt t="58693" x="2776538" y="2719388"/>
          <p14:tracePt t="58700" x="2786063" y="2709863"/>
          <p14:tracePt t="58711" x="2790825" y="2705100"/>
          <p14:tracePt t="58727" x="2814638" y="2700338"/>
          <p14:tracePt t="58744" x="2876550" y="2690813"/>
          <p14:tracePt t="58761" x="2928938" y="2681288"/>
          <p14:tracePt t="58777" x="2976563" y="2671763"/>
          <p14:tracePt t="58794" x="3019425" y="2671763"/>
          <p14:tracePt t="58811" x="3090863" y="2671763"/>
          <p14:tracePt t="58827" x="3124200" y="2676525"/>
          <p14:tracePt t="58844" x="3152775" y="2681288"/>
          <p14:tracePt t="58861" x="3190875" y="2690813"/>
          <p14:tracePt t="58877" x="3238500" y="2700338"/>
          <p14:tracePt t="58894" x="3262313" y="2714625"/>
          <p14:tracePt t="58911" x="3281363" y="2719388"/>
          <p14:tracePt t="58927" x="3314700" y="2728913"/>
          <p14:tracePt t="58944" x="3338513" y="2733675"/>
          <p14:tracePt t="58961" x="3352800" y="2738438"/>
          <p14:tracePt t="58977" x="3376613" y="2747963"/>
          <p14:tracePt t="58994" x="3395663" y="2747963"/>
          <p14:tracePt t="59011" x="3405188" y="2747963"/>
          <p14:tracePt t="59027" x="3419475" y="2747963"/>
          <p14:tracePt t="59044" x="3424238" y="2747963"/>
          <p14:tracePt t="59061" x="3433763" y="2747963"/>
          <p14:tracePt t="59077" x="3438525" y="2747963"/>
          <p14:tracePt t="59094" x="3443288" y="2747963"/>
          <p14:tracePt t="60257" x="3443288" y="2752725"/>
          <p14:tracePt t="60265" x="3438525" y="2752725"/>
          <p14:tracePt t="60277" x="3429000" y="2757488"/>
          <p14:tracePt t="60294" x="3419475" y="2767013"/>
          <p14:tracePt t="60311" x="3409950" y="2767013"/>
          <p14:tracePt t="60327" x="3390900" y="2767013"/>
          <p14:tracePt t="60360" x="3357563" y="2781300"/>
          <p14:tracePt t="60394" x="3319463" y="2786063"/>
          <p14:tracePt t="60411" x="3300413" y="2795588"/>
          <p14:tracePt t="60427" x="3243263" y="2809875"/>
          <p14:tracePt t="60444" x="3200400" y="2809875"/>
          <p14:tracePt t="60461" x="3167063" y="2809875"/>
          <p14:tracePt t="60477" x="3105150" y="2809875"/>
          <p14:tracePt t="60494" x="3076575" y="2800350"/>
          <p14:tracePt t="60510" x="3062288" y="2790825"/>
          <p14:tracePt t="60527" x="3043238" y="2767013"/>
          <p14:tracePt t="60544" x="3009900" y="2714625"/>
          <p14:tracePt t="60561" x="2995613" y="2676525"/>
          <p14:tracePt t="60577" x="2986088" y="2633663"/>
          <p14:tracePt t="60594" x="2981325" y="2590800"/>
          <p14:tracePt t="60610" x="2981325" y="2543175"/>
          <p14:tracePt t="60627" x="2995613" y="2514600"/>
          <p14:tracePt t="60644" x="3005138" y="2486025"/>
          <p14:tracePt t="60661" x="3028950" y="2462213"/>
          <p14:tracePt t="60677" x="3071813" y="2438400"/>
          <p14:tracePt t="60694" x="3109913" y="2424113"/>
          <p14:tracePt t="60711" x="3138488" y="2424113"/>
          <p14:tracePt t="60727" x="3176588" y="2428875"/>
          <p14:tracePt t="60744" x="3195638" y="2443163"/>
          <p14:tracePt t="60761" x="3214688" y="2462213"/>
          <p14:tracePt t="60777" x="3233738" y="2500313"/>
          <p14:tracePt t="60794" x="3252788" y="2547938"/>
          <p14:tracePt t="60811" x="3257550" y="2576513"/>
          <p14:tracePt t="60827" x="3262313" y="2590800"/>
          <p14:tracePt t="60844" x="3262313" y="2614613"/>
          <p14:tracePt t="60860" x="3262313" y="2628900"/>
          <p14:tracePt t="60877" x="3262313" y="2633663"/>
          <p14:tracePt t="60894" x="3262313" y="2643188"/>
          <p14:tracePt t="60911" x="3262313" y="2652713"/>
          <p14:tracePt t="60944" x="3262313" y="2657475"/>
          <p14:tracePt t="60978" x="3262313" y="2662238"/>
          <p14:tracePt t="60992" x="3262313" y="2667000"/>
          <p14:tracePt t="60999" x="3262313" y="2671763"/>
          <p14:tracePt t="61010" x="3262313" y="2676525"/>
          <p14:tracePt t="61027" x="3262313" y="2690813"/>
          <p14:tracePt t="61044" x="3252788" y="2709863"/>
          <p14:tracePt t="61060" x="3238500" y="2724150"/>
          <p14:tracePt t="61077" x="3224213" y="2743200"/>
          <p14:tracePt t="61094" x="3205163" y="2757488"/>
          <p14:tracePt t="61110" x="3186113" y="2771775"/>
          <p14:tracePt t="61127" x="3176588" y="2776538"/>
          <p14:tracePt t="61144" x="3157538" y="2776538"/>
          <p14:tracePt t="61161" x="3138488" y="2776538"/>
          <p14:tracePt t="61177" x="3124200" y="2762250"/>
          <p14:tracePt t="61194" x="3114675" y="2747963"/>
          <p14:tracePt t="61211" x="3090863" y="2709863"/>
          <p14:tracePt t="61227" x="3071813" y="2657475"/>
          <p14:tracePt t="61244" x="3057525" y="2628900"/>
          <p14:tracePt t="61261" x="3052763" y="2590800"/>
          <p14:tracePt t="61277" x="3043238" y="2566988"/>
          <p14:tracePt t="61294" x="3043238" y="2543175"/>
          <p14:tracePt t="61310" x="3043238" y="2528888"/>
          <p14:tracePt t="61327" x="3043238" y="2509838"/>
          <p14:tracePt t="61344" x="3048000" y="2490788"/>
          <p14:tracePt t="61360" x="3048000" y="2486025"/>
          <p14:tracePt t="61377" x="3057525" y="2476500"/>
          <p14:tracePt t="61394" x="3062288" y="2471738"/>
          <p14:tracePt t="61411" x="3071813" y="2462213"/>
          <p14:tracePt t="61427" x="3076575" y="2457450"/>
          <p14:tracePt t="61444" x="3086100" y="2457450"/>
          <p14:tracePt t="61461" x="3100388" y="2457450"/>
          <p14:tracePt t="61462" x="3105150" y="2457450"/>
          <p14:tracePt t="61477" x="3124200" y="2457450"/>
          <p14:tracePt t="61494" x="3148013" y="2462213"/>
          <p14:tracePt t="61511" x="3162300" y="2466975"/>
          <p14:tracePt t="61528" x="3181350" y="2476500"/>
          <p14:tracePt t="61544" x="3200400" y="2486025"/>
          <p14:tracePt t="61561" x="3209925" y="2490788"/>
          <p14:tracePt t="61578" x="3219450" y="2495550"/>
          <p14:tracePt t="61594" x="3228975" y="2514600"/>
          <p14:tracePt t="61611" x="3238500" y="2528888"/>
          <p14:tracePt t="61628" x="3243263" y="2547938"/>
          <p14:tracePt t="61644" x="3248025" y="2557463"/>
          <p14:tracePt t="61661" x="3257550" y="2566988"/>
          <p14:tracePt t="61678" x="3262313" y="2586038"/>
          <p14:tracePt t="61694" x="3262313" y="2595563"/>
          <p14:tracePt t="61710" x="3262313" y="2605088"/>
          <p14:tracePt t="61727" x="3262313" y="2614613"/>
          <p14:tracePt t="61744" x="3262313" y="2624138"/>
          <p14:tracePt t="61761" x="3262313" y="2633663"/>
          <p14:tracePt t="61777" x="3262313" y="2647950"/>
          <p14:tracePt t="61795" x="3262313" y="2671763"/>
          <p14:tracePt t="61811" x="3262313" y="2690813"/>
          <p14:tracePt t="61828" x="3252788" y="2700338"/>
          <p14:tracePt t="61844" x="3252788" y="2714625"/>
          <p14:tracePt t="61861" x="3252788" y="2719388"/>
          <p14:tracePt t="61878" x="3252788" y="2728913"/>
          <p14:tracePt t="61912" x="3248025" y="2728913"/>
          <p14:tracePt t="61928" x="3243263" y="2738438"/>
          <p14:tracePt t="61944" x="3228975" y="2743200"/>
          <p14:tracePt t="61961" x="3214688" y="2743200"/>
          <p14:tracePt t="61962" x="3200400" y="2743200"/>
          <p14:tracePt t="61977" x="3181350" y="2743200"/>
          <p14:tracePt t="61994" x="3162300" y="2743200"/>
          <p14:tracePt t="62010" x="3128963" y="2743200"/>
          <p14:tracePt t="62027" x="3095625" y="2724150"/>
          <p14:tracePt t="62044" x="3071813" y="2705100"/>
          <p14:tracePt t="62061" x="3062288" y="2695575"/>
          <p14:tracePt t="62077" x="3048000" y="2681288"/>
          <p14:tracePt t="62094" x="3024188" y="2647950"/>
          <p14:tracePt t="62111" x="3019425" y="2624138"/>
          <p14:tracePt t="62127" x="3014663" y="2605088"/>
          <p14:tracePt t="62144" x="3009900" y="2581275"/>
          <p14:tracePt t="62160" x="3009900" y="2547938"/>
          <p14:tracePt t="62177" x="3009900" y="2533650"/>
          <p14:tracePt t="62194" x="3019425" y="2519363"/>
          <p14:tracePt t="62211" x="3043238" y="2486025"/>
          <p14:tracePt t="62227" x="3057525" y="2466975"/>
          <p14:tracePt t="62244" x="3076575" y="2452688"/>
          <p14:tracePt t="62261" x="3095625" y="2438400"/>
          <p14:tracePt t="62277" x="3128963" y="2424113"/>
          <p14:tracePt t="62294" x="3152775" y="2419350"/>
          <p14:tracePt t="62311" x="3176588" y="2419350"/>
          <p14:tracePt t="62328" x="3190875" y="2419350"/>
          <p14:tracePt t="62344" x="3209925" y="2424113"/>
          <p14:tracePt t="62361" x="3224213" y="2433638"/>
          <p14:tracePt t="62377" x="3233738" y="2443163"/>
          <p14:tracePt t="62394" x="3248025" y="2457450"/>
          <p14:tracePt t="62411" x="3271838" y="2490788"/>
          <p14:tracePt t="62427" x="3290888" y="2519363"/>
          <p14:tracePt t="62444" x="3300413" y="2543175"/>
          <p14:tracePt t="62461" x="3309938" y="2590800"/>
          <p14:tracePt t="62477" x="3319463" y="2614613"/>
          <p14:tracePt t="62494" x="3319463" y="2633663"/>
          <p14:tracePt t="62510" x="3319463" y="2647950"/>
          <p14:tracePt t="62527" x="3319463" y="2671763"/>
          <p14:tracePt t="62544" x="3314700" y="2686050"/>
          <p14:tracePt t="62560" x="3309938" y="2695575"/>
          <p14:tracePt t="62577" x="3300413" y="2709863"/>
          <p14:tracePt t="62594" x="3267075" y="2733675"/>
          <p14:tracePt t="62611" x="3233738" y="2743200"/>
          <p14:tracePt t="62627" x="3190875" y="2757488"/>
          <p14:tracePt t="62644" x="3157538" y="2762250"/>
          <p14:tracePt t="62661" x="3109913" y="2762250"/>
          <p14:tracePt t="62677" x="3086100" y="2747963"/>
          <p14:tracePt t="62694" x="3067050" y="2733675"/>
          <p14:tracePt t="62711" x="3043238" y="2671763"/>
          <p14:tracePt t="62727" x="3028950" y="2609850"/>
          <p14:tracePt t="62744" x="3028950" y="2557463"/>
          <p14:tracePt t="62760" x="3033713" y="2514600"/>
          <p14:tracePt t="62777" x="3057525" y="2466975"/>
          <p14:tracePt t="62794" x="3081338" y="2428875"/>
          <p14:tracePt t="62810" x="3109913" y="2405063"/>
          <p14:tracePt t="62827" x="3143250" y="2386013"/>
          <p14:tracePt t="62844" x="3186113" y="2381250"/>
          <p14:tracePt t="62861" x="3219450" y="2386013"/>
          <p14:tracePt t="62877" x="3248025" y="2409825"/>
          <p14:tracePt t="62894" x="3286125" y="2462213"/>
          <p14:tracePt t="62910" x="3319463" y="2533650"/>
          <p14:tracePt t="62927" x="3343275" y="2595563"/>
          <p14:tracePt t="62944" x="3348038" y="2638425"/>
          <p14:tracePt t="62961" x="3357563" y="2686050"/>
          <p14:tracePt t="62977" x="3357563" y="2709863"/>
          <p14:tracePt t="62994" x="3357563" y="2724150"/>
          <p14:tracePt t="63011" x="3348038" y="2733675"/>
          <p14:tracePt t="63027" x="3328988" y="2752725"/>
          <p14:tracePt t="63044" x="3309938" y="2771775"/>
          <p14:tracePt t="63061" x="3271838" y="2776538"/>
          <p14:tracePt t="63077" x="3219450" y="2781300"/>
          <p14:tracePt t="63094" x="3171825" y="2767013"/>
          <p14:tracePt t="63110" x="3143250" y="2752725"/>
          <p14:tracePt t="63127" x="3114675" y="2695575"/>
          <p14:tracePt t="63144" x="3086100" y="2586038"/>
          <p14:tracePt t="63160" x="3086100" y="2543175"/>
          <p14:tracePt t="63177" x="3100388" y="2505075"/>
          <p14:tracePt t="63194" x="3119438" y="2486025"/>
          <p14:tracePt t="63210" x="3157538" y="2466975"/>
          <p14:tracePt t="63227" x="3186113" y="2462213"/>
          <p14:tracePt t="63244" x="3214688" y="2462213"/>
          <p14:tracePt t="63260" x="3238500" y="2466975"/>
          <p14:tracePt t="63277" x="3276600" y="2505075"/>
          <p14:tracePt t="63294" x="3295650" y="2557463"/>
          <p14:tracePt t="63310" x="3300413" y="2605088"/>
          <p14:tracePt t="63328" x="3305175" y="2647950"/>
          <p14:tracePt t="63344" x="3305175" y="2667000"/>
          <p14:tracePt t="63361" x="3305175" y="2681288"/>
          <p14:tracePt t="63377" x="3300413" y="2695575"/>
          <p14:tracePt t="63394" x="3295650" y="2705100"/>
          <p14:tracePt t="63410" x="3295650" y="2714625"/>
          <p14:tracePt t="63748" x="3300413" y="2714625"/>
          <p14:tracePt t="63755" x="3314700" y="2714625"/>
          <p14:tracePt t="63763" x="3324225" y="2714625"/>
          <p14:tracePt t="63777" x="3343275" y="2714625"/>
          <p14:tracePt t="63794" x="3367088" y="2714625"/>
          <p14:tracePt t="63811" x="3386138" y="2714625"/>
          <p14:tracePt t="63844" x="3414713" y="2714625"/>
          <p14:tracePt t="63877" x="3443288" y="2714625"/>
          <p14:tracePt t="63894" x="3452813" y="2714625"/>
          <p14:tracePt t="63910" x="3457575" y="2714625"/>
          <p14:tracePt t="63927" x="3467100" y="2714625"/>
          <p14:tracePt t="63960" x="3471863" y="2714625"/>
          <p14:tracePt t="63977" x="3476625" y="2714625"/>
          <p14:tracePt t="63994" x="3481388" y="2714625"/>
          <p14:tracePt t="64010" x="3490913" y="2714625"/>
          <p14:tracePt t="64027" x="3495675" y="2714625"/>
          <p14:tracePt t="64044" x="3500438" y="2714625"/>
          <p14:tracePt t="64697" x="3495675" y="2724150"/>
          <p14:tracePt t="64704" x="3486150" y="2728913"/>
          <p14:tracePt t="64714" x="3481388" y="2738438"/>
          <p14:tracePt t="64727" x="3457575" y="2752725"/>
          <p14:tracePt t="64760" x="3424238" y="2767013"/>
          <p14:tracePt t="64794" x="3409950" y="2781300"/>
          <p14:tracePt t="64811" x="3400425" y="2781300"/>
          <p14:tracePt t="64827" x="3390900" y="2786063"/>
          <p14:tracePt t="64844" x="3371850" y="2786063"/>
          <p14:tracePt t="64861" x="3357563" y="2795588"/>
          <p14:tracePt t="64878" x="3338513" y="2800350"/>
          <p14:tracePt t="64894" x="3328988" y="2805113"/>
          <p14:tracePt t="64910" x="3309938" y="2809875"/>
          <p14:tracePt t="64927" x="3295650" y="2809875"/>
          <p14:tracePt t="64944" x="3267075" y="2809875"/>
          <p14:tracePt t="64960" x="3252788" y="2809875"/>
          <p14:tracePt t="64977" x="3238500" y="2805113"/>
          <p14:tracePt t="64994" x="3224213" y="2800350"/>
          <p14:tracePt t="65010" x="3205163" y="2790825"/>
          <p14:tracePt t="65027" x="3186113" y="2786063"/>
          <p14:tracePt t="65044" x="3176588" y="2776538"/>
          <p14:tracePt t="65061" x="3162300" y="2771775"/>
          <p14:tracePt t="65077" x="3148013" y="2762250"/>
          <p14:tracePt t="65094" x="3133725" y="2752725"/>
          <p14:tracePt t="65110" x="3124200" y="2743200"/>
          <p14:tracePt t="65128" x="3109913" y="2724150"/>
          <p14:tracePt t="65144" x="3105150" y="2709863"/>
          <p14:tracePt t="65161" x="3095625" y="2695575"/>
          <p14:tracePt t="65177" x="3076575" y="2671763"/>
          <p14:tracePt t="65194" x="3067050" y="2624138"/>
          <p14:tracePt t="65210" x="3067050" y="2581275"/>
          <p14:tracePt t="65227" x="3067050" y="2547938"/>
          <p14:tracePt t="65244" x="3071813" y="2519363"/>
          <p14:tracePt t="65260" x="3086100" y="2476500"/>
          <p14:tracePt t="65277" x="3090863" y="2462213"/>
          <p14:tracePt t="65294" x="3095625" y="2447925"/>
          <p14:tracePt t="65311" x="3105150" y="2438400"/>
          <p14:tracePt t="65327" x="3114675" y="2428875"/>
          <p14:tracePt t="65344" x="3119438" y="2419350"/>
          <p14:tracePt t="65361" x="3128963" y="2414588"/>
          <p14:tracePt t="65377" x="3148013" y="2405063"/>
          <p14:tracePt t="65394" x="3162300" y="2400300"/>
          <p14:tracePt t="65410" x="3186113" y="2395538"/>
          <p14:tracePt t="65427" x="3205163" y="2395538"/>
          <p14:tracePt t="65443" x="3228975" y="2395538"/>
          <p14:tracePt t="65460" x="3248025" y="2400300"/>
          <p14:tracePt t="65477" x="3257550" y="2405063"/>
          <p14:tracePt t="65494" x="3271838" y="2414588"/>
          <p14:tracePt t="65510" x="3295650" y="2447925"/>
          <p14:tracePt t="65527" x="3309938" y="2486025"/>
          <p14:tracePt t="65544" x="3324225" y="2514600"/>
          <p14:tracePt t="65561" x="3328988" y="2562225"/>
          <p14:tracePt t="65577" x="3328988" y="2581275"/>
          <p14:tracePt t="65594" x="3328988" y="2605088"/>
          <p14:tracePt t="65611" x="3328988" y="2624138"/>
          <p14:tracePt t="65627" x="3324225" y="2643188"/>
          <p14:tracePt t="65644" x="3314700" y="2662238"/>
          <p14:tracePt t="65660" x="3300413" y="2676525"/>
          <p14:tracePt t="65677" x="3286125" y="2686050"/>
          <p14:tracePt t="65694" x="3248025" y="2709863"/>
          <p14:tracePt t="65710" x="3228975" y="2719388"/>
          <p14:tracePt t="65727" x="3205163" y="2733675"/>
          <p14:tracePt t="65744" x="3190875" y="2733675"/>
          <p14:tracePt t="65760" x="3162300" y="2733675"/>
          <p14:tracePt t="65777" x="3148013" y="2733675"/>
          <p14:tracePt t="65794" x="3138488" y="2728913"/>
          <p14:tracePt t="65811" x="3119438" y="2705100"/>
          <p14:tracePt t="65827" x="3100388" y="2652713"/>
          <p14:tracePt t="65844" x="3090863" y="2581275"/>
          <p14:tracePt t="65860" x="3095625" y="2533650"/>
          <p14:tracePt t="65877" x="3105150" y="2471738"/>
          <p14:tracePt t="65894" x="3124200" y="2447925"/>
          <p14:tracePt t="65910" x="3133725" y="2433638"/>
          <p14:tracePt t="65927" x="3157538" y="2414588"/>
          <p14:tracePt t="65944" x="3205163" y="2395538"/>
          <p14:tracePt t="65960" x="3238500" y="2390775"/>
          <p14:tracePt t="65977" x="3276600" y="2390775"/>
          <p14:tracePt t="65994" x="3319463" y="2414588"/>
          <p14:tracePt t="66010" x="3343275" y="2452688"/>
          <p14:tracePt t="66027" x="3367088" y="2490788"/>
          <p14:tracePt t="66044" x="3386138" y="2519363"/>
          <p14:tracePt t="66061" x="3395663" y="2566988"/>
          <p14:tracePt t="66077" x="3395663" y="2590800"/>
          <p14:tracePt t="66094" x="3395663" y="2609850"/>
          <p14:tracePt t="66110" x="3395663" y="2628900"/>
          <p14:tracePt t="66127" x="3395663" y="2643188"/>
          <p14:tracePt t="66144" x="3395663" y="2647950"/>
          <p14:tracePt t="66177" x="3395663" y="2652713"/>
          <p14:tracePt t="66194" x="3395663" y="2657475"/>
          <p14:tracePt t="66443" x="3395663" y="2662238"/>
          <p14:tracePt t="66450" x="3390900" y="2667000"/>
          <p14:tracePt t="66460" x="3381375" y="2667000"/>
          <p14:tracePt t="66477" x="3371850" y="2676525"/>
          <p14:tracePt t="66494" x="3338513" y="2700338"/>
          <p14:tracePt t="66510" x="3319463" y="2705100"/>
          <p14:tracePt t="66527" x="3295650" y="2714625"/>
          <p14:tracePt t="66544" x="3267075" y="2714625"/>
          <p14:tracePt t="66560" x="3228975" y="2709863"/>
          <p14:tracePt t="66577" x="3205163" y="2705100"/>
          <p14:tracePt t="66594" x="3195638" y="2695575"/>
          <p14:tracePt t="66611" x="3181350" y="2686050"/>
          <p14:tracePt t="66627" x="3167063" y="2667000"/>
          <p14:tracePt t="66643" x="3157538" y="2628900"/>
          <p14:tracePt t="66660" x="3157538" y="2562225"/>
          <p14:tracePt t="66677" x="3176588" y="2471738"/>
          <p14:tracePt t="66693" x="3186113" y="2433638"/>
          <p14:tracePt t="66710" x="3209925" y="2405063"/>
          <p14:tracePt t="66728" x="3233738" y="2386013"/>
          <p14:tracePt t="66746" x="3295650" y="2366963"/>
          <p14:tracePt t="66766" x="3333750" y="2371725"/>
          <p14:tracePt t="66781" x="3386138" y="2395538"/>
          <p14:tracePt t="66794" x="3405188" y="2414588"/>
          <p14:tracePt t="66811" x="3443288" y="2462213"/>
          <p14:tracePt t="66827" x="3467100" y="2495550"/>
          <p14:tracePt t="66844" x="3481388" y="2524125"/>
          <p14:tracePt t="66860" x="3490913" y="2547938"/>
          <p14:tracePt t="66877" x="3490913" y="2576513"/>
          <p14:tracePt t="66894" x="3490913" y="2595563"/>
          <p14:tracePt t="66910" x="3486150" y="2614613"/>
          <p14:tracePt t="66927" x="3457575" y="2633663"/>
          <p14:tracePt t="66944" x="3429000" y="2657475"/>
          <p14:tracePt t="66960" x="3376613" y="2676525"/>
          <p14:tracePt t="66977" x="3338513" y="2690813"/>
          <p14:tracePt t="66994" x="3286125" y="2686050"/>
          <p14:tracePt t="67010" x="3262313" y="2681288"/>
          <p14:tracePt t="67027" x="3243263" y="2667000"/>
          <p14:tracePt t="67043" x="3228975" y="2647950"/>
          <p14:tracePt t="67060" x="3209925" y="2576513"/>
          <p14:tracePt t="67077" x="3209925" y="2500313"/>
          <p14:tracePt t="67094" x="3214688" y="2443163"/>
          <p14:tracePt t="67111" x="3243263" y="2405063"/>
          <p14:tracePt t="67127" x="3262313" y="2386013"/>
          <p14:tracePt t="67144" x="3295650" y="2376488"/>
          <p14:tracePt t="67161" x="3324225" y="2376488"/>
          <p14:tracePt t="67177" x="3348038" y="2390775"/>
          <p14:tracePt t="67193" x="3381375" y="2443163"/>
          <p14:tracePt t="67210" x="3409950" y="2481263"/>
          <p14:tracePt t="67227" x="3419475" y="2509838"/>
          <p14:tracePt t="67243" x="3429000" y="2543175"/>
          <p14:tracePt t="67260" x="3429000" y="2562225"/>
          <p14:tracePt t="67277" x="3424238" y="2586038"/>
          <p14:tracePt t="67294" x="3414713" y="2600325"/>
          <p14:tracePt t="67311" x="3395663" y="2614613"/>
          <p14:tracePt t="67327" x="3362325" y="2633663"/>
          <p14:tracePt t="67344" x="3333750" y="2638425"/>
          <p14:tracePt t="67361" x="3290888" y="2638425"/>
          <p14:tracePt t="67377" x="3267075" y="2633663"/>
          <p14:tracePt t="67393" x="3243263" y="2628900"/>
          <p14:tracePt t="67410" x="3233738" y="2614613"/>
          <p14:tracePt t="67427" x="3209925" y="2562225"/>
          <p14:tracePt t="67444" x="3195638" y="2490788"/>
          <p14:tracePt t="67460" x="3195638" y="2428875"/>
          <p14:tracePt t="67477" x="3209925" y="2395538"/>
          <p14:tracePt t="67493" x="3233738" y="2357438"/>
          <p14:tracePt t="67510" x="3252788" y="2347913"/>
          <p14:tracePt t="67527" x="3281363" y="2343150"/>
          <p14:tracePt t="67544" x="3338513" y="2362200"/>
          <p14:tracePt t="67560" x="3371850" y="2400300"/>
          <p14:tracePt t="67577" x="3395663" y="2452688"/>
          <p14:tracePt t="67594" x="3409950" y="2500313"/>
          <p14:tracePt t="67610" x="3409950" y="2552700"/>
          <p14:tracePt t="67627" x="3400425" y="2576513"/>
          <p14:tracePt t="67643" x="3376613" y="2600325"/>
          <p14:tracePt t="67660" x="3343275" y="2619375"/>
          <p14:tracePt t="67677" x="3290888" y="2643188"/>
          <p14:tracePt t="67693" x="3257550" y="2652713"/>
          <p14:tracePt t="67710" x="3224213" y="2662238"/>
          <p14:tracePt t="67727" x="3205163" y="2662238"/>
          <p14:tracePt t="67744" x="3190875" y="2652713"/>
          <p14:tracePt t="67760" x="3186113" y="2647950"/>
          <p14:tracePt t="67777" x="3186113" y="2643188"/>
          <p14:tracePt t="67794" x="3186113" y="2638425"/>
          <p14:tracePt t="67810" x="3190875" y="2628900"/>
          <p14:tracePt t="67827" x="3195638" y="2624138"/>
          <p14:tracePt t="67844" x="3205163" y="2619375"/>
          <p14:tracePt t="67860" x="3224213" y="2619375"/>
          <p14:tracePt t="67877" x="3233738" y="2619375"/>
          <p14:tracePt t="67893" x="3238500" y="2619375"/>
          <p14:tracePt t="67910" x="3243263" y="2619375"/>
          <p14:tracePt t="67927" x="3248025" y="2619375"/>
          <p14:tracePt t="67986" x="3248025" y="2624138"/>
          <p14:tracePt t="68001" x="3248025" y="2628900"/>
          <p14:tracePt t="68008" x="3248025" y="2633663"/>
          <p14:tracePt t="68477" x="3248025" y="2647950"/>
          <p14:tracePt t="68484" x="3248025" y="2657475"/>
          <p14:tracePt t="68494" x="3248025" y="2667000"/>
          <p14:tracePt t="68510" x="3243263" y="2690813"/>
          <p14:tracePt t="68527" x="3243263" y="2714625"/>
          <p14:tracePt t="68560" x="3238500" y="2738438"/>
          <p14:tracePt t="68593" x="3238500" y="2747963"/>
          <p14:tracePt t="68631" x="3233738" y="2752725"/>
          <p14:tracePt t="68643" x="3228975" y="2752725"/>
          <p14:tracePt t="68660" x="3219450" y="2757488"/>
          <p14:tracePt t="68677" x="3200400" y="2757488"/>
          <p14:tracePt t="68693" x="3176588" y="2757488"/>
          <p14:tracePt t="68710" x="3152775" y="2747963"/>
          <p14:tracePt t="68727" x="3119438" y="2724150"/>
          <p14:tracePt t="68743" x="3095625" y="2695575"/>
          <p14:tracePt t="68760" x="3071813" y="2657475"/>
          <p14:tracePt t="68777" x="3052763" y="2614613"/>
          <p14:tracePt t="68793" x="3038475" y="2566988"/>
          <p14:tracePt t="68810" x="3038475" y="2538413"/>
          <p14:tracePt t="68827" x="3038475" y="2509838"/>
          <p14:tracePt t="68843" x="3057525" y="2476500"/>
          <p14:tracePt t="68860" x="3086100" y="2443163"/>
          <p14:tracePt t="68877" x="3109913" y="2433638"/>
          <p14:tracePt t="68893" x="3133725" y="2414588"/>
          <p14:tracePt t="68910" x="3167063" y="2409825"/>
          <p14:tracePt t="68927" x="3186113" y="2409825"/>
          <p14:tracePt t="68943" x="3205163" y="2409825"/>
          <p14:tracePt t="68960" x="3219450" y="2414588"/>
          <p14:tracePt t="68977" x="3238500" y="2433638"/>
          <p14:tracePt t="68993" x="3252788" y="2457450"/>
          <p14:tracePt t="69010" x="3262313" y="2481263"/>
          <p14:tracePt t="69027" x="3267075" y="2500313"/>
          <p14:tracePt t="69043" x="3267075" y="2547938"/>
          <p14:tracePt t="69060" x="3267075" y="2600325"/>
          <p14:tracePt t="69077" x="3252788" y="2633663"/>
          <p14:tracePt t="69094" x="3243263" y="2681288"/>
          <p14:tracePt t="69110" x="3238500" y="2700338"/>
          <p14:tracePt t="69127" x="3233738" y="2709863"/>
          <p14:tracePt t="69143" x="3228975" y="2714625"/>
          <p14:tracePt t="69160" x="3228975" y="2724150"/>
          <p14:tracePt t="70358" x="3214688" y="2747963"/>
          <p14:tracePt t="70365" x="3200400" y="2786063"/>
          <p14:tracePt t="70377" x="3186113" y="2824163"/>
          <p14:tracePt t="70393" x="3148013" y="2909888"/>
          <p14:tracePt t="70410" x="3071813" y="3090863"/>
          <p14:tracePt t="70427" x="3009900" y="3190875"/>
          <p14:tracePt t="70460" x="2881313" y="3367088"/>
          <p14:tracePt t="70493" x="2771775" y="3486150"/>
          <p14:tracePt t="70510" x="2719388" y="3538538"/>
          <p14:tracePt t="70527" x="2662238" y="3581400"/>
          <p14:tracePt t="70543" x="2633663" y="3605213"/>
          <p14:tracePt t="70560" x="2605088" y="3614738"/>
          <p14:tracePt t="70577" x="2566988" y="3629025"/>
          <p14:tracePt t="70593" x="2505075" y="3629025"/>
          <p14:tracePt t="70610" x="2462213" y="3619500"/>
          <p14:tracePt t="70627" x="2424113" y="3609975"/>
          <p14:tracePt t="70643" x="2395538" y="3590925"/>
          <p14:tracePt t="70660" x="2347913" y="3571875"/>
          <p14:tracePt t="70676" x="2324100" y="3562350"/>
          <p14:tracePt t="70693" x="2309813" y="3557588"/>
          <p14:tracePt t="70710" x="2290763" y="3557588"/>
          <p14:tracePt t="70726" x="2286000" y="3557588"/>
          <p14:tracePt t="70743" x="2276475" y="3557588"/>
          <p14:tracePt t="70760" x="2266950" y="3557588"/>
          <p14:tracePt t="70777" x="2243138" y="3571875"/>
          <p14:tracePt t="70793" x="2209800" y="3595688"/>
          <p14:tracePt t="70810" x="2171700" y="3629025"/>
          <p14:tracePt t="70827" x="2133600" y="3652838"/>
          <p14:tracePt t="70843" x="2052638" y="3700463"/>
          <p14:tracePt t="70860" x="1995488" y="3729038"/>
          <p14:tracePt t="70876" x="1952625" y="3748088"/>
          <p14:tracePt t="70894" x="1895475" y="3767138"/>
          <p14:tracePt t="70910" x="1862138" y="3771900"/>
          <p14:tracePt t="70927" x="1838325" y="3781425"/>
          <p14:tracePt t="70943" x="1809750" y="3781425"/>
          <p14:tracePt t="70960" x="1762125" y="3781425"/>
          <p14:tracePt t="70976" x="1733550" y="3781425"/>
          <p14:tracePt t="70993" x="1704975" y="3781425"/>
          <p14:tracePt t="71010" x="1685925" y="3781425"/>
          <p14:tracePt t="71027" x="1666875" y="3781425"/>
          <p14:tracePt t="71043" x="1662113" y="3781425"/>
          <p14:tracePt t="71060" x="1652588" y="3781425"/>
          <p14:tracePt t="71077" x="1647825" y="3781425"/>
          <p14:tracePt t="71093" x="1643063" y="3781425"/>
          <p14:tracePt t="71283" x="1671638" y="3781425"/>
          <p14:tracePt t="71291" x="1719263" y="3781425"/>
          <p14:tracePt t="71298" x="1752600" y="3781425"/>
          <p14:tracePt t="71310" x="1785938" y="3781425"/>
          <p14:tracePt t="71326" x="1847850" y="3781425"/>
          <p14:tracePt t="71343" x="1924050" y="3781425"/>
          <p14:tracePt t="71360" x="1971675" y="3781425"/>
          <p14:tracePt t="71376" x="2024063" y="3781425"/>
          <p14:tracePt t="71393" x="2095500" y="3781425"/>
          <p14:tracePt t="71410" x="2147888" y="3781425"/>
          <p14:tracePt t="71426" x="2181225" y="3781425"/>
          <p14:tracePt t="71443" x="2219325" y="3781425"/>
          <p14:tracePt t="71460" x="2266950" y="3776663"/>
          <p14:tracePt t="71476" x="2295525" y="3776663"/>
          <p14:tracePt t="71493" x="2324100" y="3767138"/>
          <p14:tracePt t="71510" x="2366963" y="3762375"/>
          <p14:tracePt t="71526" x="2433638" y="3762375"/>
          <p14:tracePt t="71543" x="2476500" y="3757613"/>
          <p14:tracePt t="71560" x="2519363" y="3757613"/>
          <p14:tracePt t="71577" x="2581275" y="3748088"/>
          <p14:tracePt t="71593" x="2614613" y="3748088"/>
          <p14:tracePt t="71610" x="2652713" y="3748088"/>
          <p14:tracePt t="71626" x="2686050" y="3748088"/>
          <p14:tracePt t="71643" x="2747963" y="3748088"/>
          <p14:tracePt t="71660" x="2781300" y="3748088"/>
          <p14:tracePt t="71676" x="2819400" y="3748088"/>
          <p14:tracePt t="71693" x="2852738" y="3748088"/>
          <p14:tracePt t="71710" x="2900363" y="3748088"/>
          <p14:tracePt t="71726" x="2928938" y="3748088"/>
          <p14:tracePt t="71743" x="2957513" y="3748088"/>
          <p14:tracePt t="71760" x="2986088" y="3748088"/>
          <p14:tracePt t="71776" x="3038475" y="3748088"/>
          <p14:tracePt t="71793" x="3067050" y="3748088"/>
          <p14:tracePt t="71810" x="3105150" y="3748088"/>
          <p14:tracePt t="71827" x="3143250" y="3748088"/>
          <p14:tracePt t="71843" x="3162300" y="3748088"/>
          <p14:tracePt t="71860" x="3186113" y="3748088"/>
          <p14:tracePt t="71876" x="3209925" y="3743325"/>
          <p14:tracePt t="71893" x="3238500" y="3743325"/>
          <p14:tracePt t="71910" x="3262313" y="3743325"/>
          <p14:tracePt t="71926" x="3276600" y="3743325"/>
          <p14:tracePt t="71943" x="3286125" y="3743325"/>
          <p14:tracePt t="71960" x="3295650" y="3743325"/>
          <p14:tracePt t="71976" x="3305175" y="3743325"/>
          <p14:tracePt t="71993" x="3309938" y="3743325"/>
          <p14:tracePt t="72010" x="3314700" y="3743325"/>
          <p14:tracePt t="72275" x="3257550" y="3743325"/>
          <p14:tracePt t="72282" x="3181350" y="3748088"/>
          <p14:tracePt t="72293" x="3090863" y="3757613"/>
          <p14:tracePt t="72310" x="2967038" y="3757613"/>
          <p14:tracePt t="72326" x="2809875" y="3757613"/>
          <p14:tracePt t="72360" x="2571750" y="3738563"/>
          <p14:tracePt t="72393" x="2352675" y="3714750"/>
          <p14:tracePt t="72410" x="2257425" y="3700463"/>
          <p14:tracePt t="72426" x="2152650" y="3690938"/>
          <p14:tracePt t="72443" x="2076450" y="3690938"/>
          <p14:tracePt t="72460" x="1981200" y="3690938"/>
          <p14:tracePt t="72476" x="1924050" y="3690938"/>
          <p14:tracePt t="72493" x="1862138" y="3690938"/>
          <p14:tracePt t="72510" x="1800225" y="3690938"/>
          <p14:tracePt t="72526" x="1771650" y="3690938"/>
          <p14:tracePt t="72543" x="1762125" y="3690938"/>
          <p14:tracePt t="72576" x="1752600" y="3690938"/>
          <p14:tracePt t="72613" x="1757363" y="3690938"/>
          <p14:tracePt t="72626" x="1766888" y="3690938"/>
          <p14:tracePt t="72643" x="1833563" y="3705225"/>
          <p14:tracePt t="72660" x="1938338" y="3705225"/>
          <p14:tracePt t="72676" x="2081213" y="3705225"/>
          <p14:tracePt t="72693" x="2281238" y="3705225"/>
          <p14:tracePt t="72710" x="2419350" y="3695700"/>
          <p14:tracePt t="72726" x="2566988" y="3676650"/>
          <p14:tracePt t="72743" x="2690813" y="3657600"/>
          <p14:tracePt t="72760" x="2843213" y="3629025"/>
          <p14:tracePt t="72776" x="2933700" y="3609975"/>
          <p14:tracePt t="72793" x="3019425" y="3595688"/>
          <p14:tracePt t="72810" x="3086100" y="3595688"/>
          <p14:tracePt t="72826" x="3167063" y="3590925"/>
          <p14:tracePt t="72843" x="3200400" y="3590925"/>
          <p14:tracePt t="72860" x="3228975" y="3590925"/>
          <p14:tracePt t="72876" x="3252788" y="3590925"/>
          <p14:tracePt t="72893" x="3276600" y="3590925"/>
          <p14:tracePt t="72910" x="3290888" y="3590925"/>
          <p14:tracePt t="72926" x="3305175" y="3590925"/>
          <p14:tracePt t="72943" x="3314700" y="3590925"/>
          <p14:tracePt t="72960" x="3319463" y="3590925"/>
          <p14:tracePt t="72976" x="3324225" y="3590925"/>
          <p14:tracePt t="72993" x="3328988" y="3590925"/>
          <p14:tracePt t="73017" x="3333750" y="3590925"/>
          <p14:tracePt t="73318" x="3300413" y="3571875"/>
          <p14:tracePt t="73325" x="3252788" y="3552825"/>
          <p14:tracePt t="73333" x="3205163" y="3538538"/>
          <p14:tracePt t="73343" x="3167063" y="3529013"/>
          <p14:tracePt t="73360" x="3105150" y="3509963"/>
          <p14:tracePt t="73393" x="3019425" y="3467100"/>
          <p14:tracePt t="73426" x="2976563" y="3433763"/>
          <p14:tracePt t="73443" x="2957513" y="3405188"/>
          <p14:tracePt t="73460" x="2947988" y="3381375"/>
          <p14:tracePt t="73476" x="2943225" y="3357563"/>
          <p14:tracePt t="73493" x="2933700" y="3348038"/>
          <p14:tracePt t="73510" x="2924175" y="3328988"/>
          <p14:tracePt t="73526" x="2924175" y="3319463"/>
          <p14:tracePt t="73543" x="2924175" y="3309938"/>
          <p14:tracePt t="73560" x="2924175" y="3305175"/>
          <p14:tracePt t="73576" x="2924175" y="3295650"/>
          <p14:tracePt t="73593" x="2924175" y="3290888"/>
          <p14:tracePt t="73610" x="2924175" y="3286125"/>
          <p14:tracePt t="73626" x="2924175" y="3281363"/>
          <p14:tracePt t="73643" x="2914650" y="3271838"/>
          <p14:tracePt t="73660" x="2909888" y="3267075"/>
          <p14:tracePt t="73676" x="2905125" y="3262313"/>
          <p14:tracePt t="73693" x="2895600" y="3257550"/>
          <p14:tracePt t="73710" x="2886075" y="3257550"/>
          <p14:tracePt t="73726" x="2881313" y="3257550"/>
          <p14:tracePt t="73743" x="2876550" y="3257550"/>
          <p14:tracePt t="73760" x="2867025" y="3257550"/>
          <p14:tracePt t="73776" x="2857500" y="3257550"/>
          <p14:tracePt t="73793" x="2852738" y="3257550"/>
          <p14:tracePt t="73810" x="2843213" y="3257550"/>
          <p14:tracePt t="73826" x="2833688" y="3257550"/>
          <p14:tracePt t="73843" x="2819400" y="3257550"/>
          <p14:tracePt t="73860" x="2809875" y="3257550"/>
          <p14:tracePt t="73876" x="2790825" y="3257550"/>
          <p14:tracePt t="73893" x="2776538" y="3257550"/>
          <p14:tracePt t="73910" x="2762250" y="3257550"/>
          <p14:tracePt t="73926" x="2752725" y="3257550"/>
          <p14:tracePt t="73943" x="2733675" y="3257550"/>
          <p14:tracePt t="73960" x="2724150" y="3257550"/>
          <p14:tracePt t="73976" x="2709863" y="3257550"/>
          <p14:tracePt t="73993" x="2695575" y="3257550"/>
          <p14:tracePt t="74010" x="2681288" y="3252788"/>
          <p14:tracePt t="74026" x="2662238" y="3248025"/>
          <p14:tracePt t="74043" x="2652713" y="3243263"/>
          <p14:tracePt t="74060" x="2638425" y="3233738"/>
          <p14:tracePt t="74076" x="2628900" y="3228975"/>
          <p14:tracePt t="74093" x="2619375" y="3224213"/>
          <p14:tracePt t="74110" x="2609850" y="3214688"/>
          <p14:tracePt t="74127" x="2600325" y="3205163"/>
          <p14:tracePt t="74143" x="2595563" y="3200400"/>
          <p14:tracePt t="74160" x="2586038" y="3195638"/>
          <p14:tracePt t="74176" x="2581275" y="3186113"/>
          <p14:tracePt t="74193" x="2571750" y="3167063"/>
          <p14:tracePt t="74210" x="2571750" y="3143250"/>
          <p14:tracePt t="74226" x="2571750" y="3124200"/>
          <p14:tracePt t="74243" x="2571750" y="3100388"/>
          <p14:tracePt t="74260" x="2571750" y="3076575"/>
          <p14:tracePt t="74276" x="2571750" y="3062288"/>
          <p14:tracePt t="74293" x="2571750" y="3043238"/>
          <p14:tracePt t="74310" x="2581275" y="3024188"/>
          <p14:tracePt t="74326" x="2590800" y="3009900"/>
          <p14:tracePt t="74343" x="2595563" y="3005138"/>
          <p14:tracePt t="74360" x="2605088" y="3000375"/>
          <p14:tracePt t="74376" x="2624138" y="2990850"/>
          <p14:tracePt t="74393" x="2638425" y="2986088"/>
          <p14:tracePt t="74410" x="2662238" y="2986088"/>
          <p14:tracePt t="74426" x="2676525" y="2986088"/>
          <p14:tracePt t="74443" x="2709863" y="2986088"/>
          <p14:tracePt t="74460" x="2724150" y="2990850"/>
          <p14:tracePt t="74476" x="2733675" y="3000375"/>
          <p14:tracePt t="74493" x="2752725" y="3028950"/>
          <p14:tracePt t="74510" x="2771775" y="3043238"/>
          <p14:tracePt t="74526" x="2776538" y="3062288"/>
          <p14:tracePt t="74543" x="2786063" y="3076575"/>
          <p14:tracePt t="74560" x="2790825" y="3095625"/>
          <p14:tracePt t="74576" x="2790825" y="3109913"/>
          <p14:tracePt t="74593" x="2790825" y="3119438"/>
          <p14:tracePt t="74610" x="2790825" y="3133725"/>
          <p14:tracePt t="74626" x="2790825" y="3148013"/>
          <p14:tracePt t="74643" x="2790825" y="3152775"/>
          <p14:tracePt t="74659" x="2790825" y="3157538"/>
          <p14:tracePt t="74676" x="2781300" y="3167063"/>
          <p14:tracePt t="74693" x="2771775" y="3176588"/>
          <p14:tracePt t="74709" x="2762250" y="3181350"/>
          <p14:tracePt t="74726" x="2743200" y="3190875"/>
          <p14:tracePt t="74743" x="2709863" y="3200400"/>
          <p14:tracePt t="74759" x="2686050" y="3200400"/>
          <p14:tracePt t="74776" x="2667000" y="3200400"/>
          <p14:tracePt t="74793" x="2643188" y="3195638"/>
          <p14:tracePt t="74810" x="2614613" y="3181350"/>
          <p14:tracePt t="74826" x="2605088" y="3167063"/>
          <p14:tracePt t="74843" x="2595563" y="3138488"/>
          <p14:tracePt t="74860" x="2590800" y="3109913"/>
          <p14:tracePt t="74876" x="2590800" y="3062288"/>
          <p14:tracePt t="74895" x="2590800" y="3033713"/>
          <p14:tracePt t="74921" x="2605088" y="3005138"/>
          <p14:tracePt t="74935" x="2614613" y="2986088"/>
          <p14:tracePt t="74944" x="2624138" y="2986088"/>
          <p14:tracePt t="74960" x="2643188" y="2976563"/>
          <p14:tracePt t="74965" x="2647950" y="2976563"/>
          <p14:tracePt t="74979" x="2667000" y="2971800"/>
          <p14:tracePt t="74993" x="2676525" y="2971800"/>
          <p14:tracePt t="75009" x="2690813" y="2971800"/>
          <p14:tracePt t="75026" x="2705100" y="2971800"/>
          <p14:tracePt t="75043" x="2709863" y="2981325"/>
          <p14:tracePt t="75060" x="2719388" y="2986088"/>
          <p14:tracePt t="75076" x="2724150" y="3000375"/>
          <p14:tracePt t="75093" x="2733675" y="3019425"/>
          <p14:tracePt t="75112" x="2743200" y="3038475"/>
          <p14:tracePt t="75127" x="2743200" y="3043238"/>
          <p14:tracePt t="75143" x="2743200" y="3048000"/>
          <p14:tracePt t="75159" x="2743200" y="3052763"/>
          <p14:tracePt t="75176" x="2743200" y="3067050"/>
          <p14:tracePt t="75193" x="2743200" y="3076575"/>
          <p14:tracePt t="75210" x="2743200" y="3090863"/>
          <p14:tracePt t="75226" x="2743200" y="3105150"/>
          <p14:tracePt t="75243" x="2743200" y="3114675"/>
          <p14:tracePt t="75259" x="2743200" y="3124200"/>
          <p14:tracePt t="75276" x="2743200" y="3133725"/>
          <p14:tracePt t="75293" x="2743200" y="3138488"/>
          <p14:tracePt t="75310" x="2743200" y="3148013"/>
          <p14:tracePt t="75326" x="2743200" y="3152775"/>
          <p14:tracePt t="75343" x="2752725" y="3162300"/>
          <p14:tracePt t="75360" x="2762250" y="3171825"/>
          <p14:tracePt t="75376" x="2776538" y="3176588"/>
          <p14:tracePt t="75393" x="2786063" y="3176588"/>
          <p14:tracePt t="75410" x="2805113" y="3176588"/>
          <p14:tracePt t="75427" x="2838450" y="3176588"/>
          <p14:tracePt t="75443" x="2857500" y="3176588"/>
          <p14:tracePt t="75459" x="2895600" y="3176588"/>
          <p14:tracePt t="75476" x="2924175" y="3176588"/>
          <p14:tracePt t="75493" x="2962275" y="3176588"/>
          <p14:tracePt t="75509" x="2981325" y="3176588"/>
          <p14:tracePt t="75526" x="2990850" y="3176588"/>
          <p14:tracePt t="75543" x="3000375" y="3176588"/>
          <p14:tracePt t="75560" x="3009900" y="3176588"/>
          <p14:tracePt t="75576" x="3019425" y="3176588"/>
          <p14:tracePt t="76026" x="3019425" y="3181350"/>
          <p14:tracePt t="76047" x="3000375" y="3195638"/>
          <p14:tracePt t="76063" x="2995613" y="3200400"/>
          <p14:tracePt t="76077" x="2976563" y="3214688"/>
          <p14:tracePt t="76110" x="2943225" y="3228975"/>
          <p14:tracePt t="76143" x="2919413" y="3243263"/>
          <p14:tracePt t="76159" x="2905125" y="3248025"/>
          <p14:tracePt t="76177" x="2886075" y="3257550"/>
          <p14:tracePt t="76193" x="2867025" y="3257550"/>
          <p14:tracePt t="76210" x="2857500" y="3262313"/>
          <p14:tracePt t="76226" x="2843213" y="3267075"/>
          <p14:tracePt t="76243" x="2819400" y="3271838"/>
          <p14:tracePt t="76259" x="2790825" y="3281363"/>
          <p14:tracePt t="76276" x="2762250" y="3286125"/>
          <p14:tracePt t="76293" x="2705100" y="3286125"/>
          <p14:tracePt t="76310" x="2667000" y="3286125"/>
          <p14:tracePt t="76326" x="2628900" y="3286125"/>
          <p14:tracePt t="76343" x="2600325" y="3286125"/>
          <p14:tracePt t="76360" x="2552700" y="3286125"/>
          <p14:tracePt t="76376" x="2524125" y="3286125"/>
          <p14:tracePt t="76393" x="2490788" y="3276600"/>
          <p14:tracePt t="76409" x="2452688" y="3267075"/>
          <p14:tracePt t="76426" x="2395538" y="3252788"/>
          <p14:tracePt t="76443" x="2366963" y="3248025"/>
          <p14:tracePt t="76459" x="2333625" y="3243263"/>
          <p14:tracePt t="76477" x="2290763" y="3228975"/>
          <p14:tracePt t="76493" x="2271713" y="3224213"/>
          <p14:tracePt t="76509" x="2247900" y="3219450"/>
          <p14:tracePt t="76526" x="2233613" y="3219450"/>
          <p14:tracePt t="76543" x="2209800" y="3219450"/>
          <p14:tracePt t="76559" x="2190750" y="3214688"/>
          <p14:tracePt t="76576" x="2181225" y="3209925"/>
          <p14:tracePt t="76593" x="2166938" y="3209925"/>
          <p14:tracePt t="76610" x="2152650" y="3209925"/>
          <p14:tracePt t="76626" x="2147888" y="3209925"/>
          <p14:tracePt t="76643" x="2143125" y="3209925"/>
          <p14:tracePt t="76660" x="2138363" y="3209925"/>
          <p14:tracePt t="76676" x="2133600" y="3209925"/>
          <p14:tracePt t="77623" x="2133600" y="3195638"/>
          <p14:tracePt t="77630" x="2133600" y="3176588"/>
          <p14:tracePt t="77643" x="2133600" y="3167063"/>
          <p14:tracePt t="77676" x="2143125" y="3105150"/>
          <p14:tracePt t="77709" x="2152650" y="3067050"/>
          <p14:tracePt t="77726" x="2162175" y="3043238"/>
          <p14:tracePt t="77743" x="2166938" y="3028950"/>
          <p14:tracePt t="77759" x="2171700" y="3019425"/>
          <p14:tracePt t="77776" x="2171700" y="3009900"/>
          <p14:tracePt t="77793" x="2171700" y="3000375"/>
          <p14:tracePt t="77809" x="2171700" y="2995613"/>
          <p14:tracePt t="77826" x="2171700" y="2990850"/>
          <p14:tracePt t="77845" x="2171700" y="2981325"/>
          <p14:tracePt t="77880" x="2171700" y="2976563"/>
          <p14:tracePt t="77894" x="2171700" y="2971800"/>
          <p14:tracePt t="77910" x="2171700" y="2962275"/>
          <p14:tracePt t="77927" x="2171700" y="2957513"/>
          <p14:tracePt t="77943" x="2171700" y="2952750"/>
          <p14:tracePt t="77959" x="2162175" y="2943225"/>
          <p14:tracePt t="77962" x="2157413" y="2943225"/>
          <p14:tracePt t="77977" x="2143125" y="2933700"/>
          <p14:tracePt t="77999" x="2128838" y="2928938"/>
          <p14:tracePt t="78010" x="2124075" y="2928938"/>
          <p14:tracePt t="78027" x="2109788" y="2928938"/>
          <p14:tracePt t="78043" x="2105025" y="2928938"/>
          <p14:tracePt t="78062" x="2100263" y="2928938"/>
          <p14:tracePt t="78078" x="2090738" y="2928938"/>
          <p14:tracePt t="78094" x="2081213" y="2928938"/>
          <p14:tracePt t="78126" x="2076450" y="2928938"/>
          <p14:tracePt t="78143" x="2071688" y="2928938"/>
          <p14:tracePt t="78991" x="2090738" y="2924175"/>
          <p14:tracePt t="78997" x="2109788" y="2914650"/>
          <p14:tracePt t="79009" x="2128838" y="2914650"/>
          <p14:tracePt t="79026" x="2181225" y="2905125"/>
          <p14:tracePt t="79043" x="2209800" y="2905125"/>
          <p14:tracePt t="79076" x="2252663" y="2900363"/>
          <p14:tracePt t="79110" x="2286000" y="2890838"/>
          <p14:tracePt t="79126" x="2305050" y="2886075"/>
          <p14:tracePt t="79144" x="2319338" y="2881313"/>
          <p14:tracePt t="79159" x="2338388" y="2876550"/>
          <p14:tracePt t="79176" x="2352675" y="2871788"/>
          <p14:tracePt t="79192" x="2366963" y="2867025"/>
          <p14:tracePt t="79209" x="2386013" y="2867025"/>
          <p14:tracePt t="79226" x="2400300" y="2857500"/>
          <p14:tracePt t="79242" x="2409825" y="2857500"/>
          <p14:tracePt t="79259" x="2414588" y="2857500"/>
          <p14:tracePt t="79276" x="2424113" y="2857500"/>
          <p14:tracePt t="79293" x="2428875" y="2857500"/>
          <p14:tracePt t="79556" x="2405063" y="2867025"/>
          <p14:tracePt t="79563" x="2366963" y="2876550"/>
          <p14:tracePt t="79577" x="2343150" y="2881313"/>
          <p14:tracePt t="79592" x="2266950" y="2895600"/>
          <p14:tracePt t="79609" x="2214563" y="2905125"/>
          <p14:tracePt t="79626" x="2181225" y="2905125"/>
          <p14:tracePt t="79643" x="2143125" y="2905125"/>
          <p14:tracePt t="79659" x="2085975" y="2905125"/>
          <p14:tracePt t="79676" x="2043113" y="2905125"/>
          <p14:tracePt t="79692" x="2000250" y="2905125"/>
          <p14:tracePt t="79709" x="1952625" y="2905125"/>
          <p14:tracePt t="79726" x="1928813" y="2900363"/>
          <p14:tracePt t="79742" x="1905000" y="2895600"/>
          <p14:tracePt t="79759" x="1885950" y="2886075"/>
          <p14:tracePt t="79776" x="1852613" y="2876550"/>
          <p14:tracePt t="79792" x="1824038" y="2867025"/>
          <p14:tracePt t="79809" x="1800225" y="2857500"/>
          <p14:tracePt t="79826" x="1776413" y="2852738"/>
          <p14:tracePt t="79843" x="1752600" y="2843213"/>
          <p14:tracePt t="79859" x="1743075" y="2843213"/>
          <p14:tracePt t="79876" x="1728788" y="2843213"/>
          <p14:tracePt t="79892" x="1709738" y="2843213"/>
          <p14:tracePt t="79909" x="1690688" y="2843213"/>
          <p14:tracePt t="79926" x="1681163" y="2843213"/>
          <p14:tracePt t="79943" x="1666875" y="2843213"/>
          <p14:tracePt t="79960" x="1643063" y="2843213"/>
          <p14:tracePt t="79976" x="1633538" y="2843213"/>
          <p14:tracePt t="79993" x="1619250" y="2843213"/>
          <p14:tracePt t="80009" x="1604963" y="2843213"/>
          <p14:tracePt t="80026" x="1585913" y="2843213"/>
          <p14:tracePt t="80043" x="1576388" y="2843213"/>
          <p14:tracePt t="80060" x="1571625" y="2843213"/>
          <p14:tracePt t="80077" x="1562100" y="2843213"/>
          <p14:tracePt t="80093" x="1557338" y="2843213"/>
          <p14:tracePt t="80298" x="1552575" y="2843213"/>
          <p14:tracePt t="81194" x="1590675" y="2843213"/>
          <p14:tracePt t="81201" x="1657350" y="2833688"/>
          <p14:tracePt t="81209" x="1738313" y="2824163"/>
          <p14:tracePt t="81226" x="1914525" y="2824163"/>
          <p14:tracePt t="81242" x="2071688" y="2824163"/>
          <p14:tracePt t="81276" x="2405063" y="2824163"/>
          <p14:tracePt t="81309" x="2652713" y="2824163"/>
          <p14:tracePt t="81326" x="2786063" y="2824163"/>
          <p14:tracePt t="81342" x="2857500" y="2824163"/>
          <p14:tracePt t="81359" x="2933700" y="2824163"/>
          <p14:tracePt t="81376" x="2995613" y="2824163"/>
          <p14:tracePt t="81392" x="3057525" y="2814638"/>
          <p14:tracePt t="81409" x="3076575" y="2809875"/>
          <p14:tracePt t="81426" x="3100388" y="2800350"/>
          <p14:tracePt t="81443" x="3138488" y="2790825"/>
          <p14:tracePt t="81459" x="3162300" y="2781300"/>
          <p14:tracePt t="81476" x="3190875" y="2767013"/>
          <p14:tracePt t="81492" x="3228975" y="2743200"/>
          <p14:tracePt t="81509" x="3281363" y="2709863"/>
          <p14:tracePt t="81526" x="3319463" y="2686050"/>
          <p14:tracePt t="81542" x="3348038" y="2667000"/>
          <p14:tracePt t="81559" x="3376613" y="2652713"/>
          <p14:tracePt t="81576" x="3405188" y="2643188"/>
          <p14:tracePt t="81592" x="3409950" y="2638425"/>
          <p14:tracePt t="81609" x="3419475" y="2638425"/>
          <p14:tracePt t="81626" x="3424238" y="2638425"/>
          <p14:tracePt t="81642" x="3429000" y="2638425"/>
          <p14:tracePt t="81678" x="3429000" y="2647950"/>
          <p14:tracePt t="81685" x="3424238" y="2657475"/>
          <p14:tracePt t="81693" x="3409950" y="2671763"/>
          <p14:tracePt t="81709" x="3352800" y="2705100"/>
          <p14:tracePt t="81726" x="3267075" y="2743200"/>
          <p14:tracePt t="81742" x="3205163" y="2767013"/>
          <p14:tracePt t="81759" x="3128963" y="2776538"/>
          <p14:tracePt t="81776" x="3090863" y="2776538"/>
          <p14:tracePt t="81792" x="3062288" y="2771775"/>
          <p14:tracePt t="81809" x="3043238" y="2747963"/>
          <p14:tracePt t="81826" x="3019425" y="2667000"/>
          <p14:tracePt t="81842" x="3019425" y="2624138"/>
          <p14:tracePt t="81859" x="3038475" y="2595563"/>
          <p14:tracePt t="81876" x="3048000" y="2571750"/>
          <p14:tracePt t="81892" x="3090863" y="2543175"/>
          <p14:tracePt t="81909" x="3133725" y="2543175"/>
          <p14:tracePt t="81926" x="3162300" y="2543175"/>
          <p14:tracePt t="81942" x="3195638" y="2571750"/>
          <p14:tracePt t="81959" x="3214688" y="2609850"/>
          <p14:tracePt t="81976" x="3224213" y="2647950"/>
          <p14:tracePt t="81992" x="3224213" y="2681288"/>
          <p14:tracePt t="82009" x="3214688" y="2728913"/>
          <p14:tracePt t="82026" x="3209925" y="2738438"/>
          <p14:tracePt t="82042" x="3205163" y="2747963"/>
          <p14:tracePt t="82059" x="3205163" y="2752725"/>
          <p14:tracePt t="82076" x="3205163" y="2762250"/>
          <p14:tracePt t="82552" x="3205163" y="2757488"/>
          <p14:tracePt t="82561" x="3209925" y="2752725"/>
          <p14:tracePt t="82567" x="3209925" y="2743200"/>
          <p14:tracePt t="82576" x="3209925" y="2738438"/>
          <p14:tracePt t="82592" x="3209925" y="2728913"/>
          <p14:tracePt t="82609" x="3209925" y="2719388"/>
          <p14:tracePt t="82642" x="3209925" y="2695575"/>
          <p14:tracePt t="82675" x="3209925" y="2667000"/>
          <p14:tracePt t="82692" x="3209925" y="2647950"/>
          <p14:tracePt t="82709" x="3209925" y="2624138"/>
          <p14:tracePt t="82726" x="3209925" y="2605088"/>
          <p14:tracePt t="82742" x="3205163" y="2595563"/>
          <p14:tracePt t="82759" x="3205163" y="2586038"/>
          <p14:tracePt t="82775" x="3205163" y="2576513"/>
          <p14:tracePt t="82792" x="3205163" y="2571750"/>
          <p14:tracePt t="82809" x="3205163" y="2566988"/>
          <p14:tracePt t="83353" x="3190875" y="2624138"/>
          <p14:tracePt t="83361" x="3176588" y="2681288"/>
          <p14:tracePt t="83368" x="3157538" y="2738438"/>
          <p14:tracePt t="83375" x="3133725" y="2819400"/>
          <p14:tracePt t="83392" x="3052763" y="3071813"/>
          <p14:tracePt t="83409" x="2976563" y="3248025"/>
          <p14:tracePt t="83426" x="2862263" y="3490913"/>
          <p14:tracePt t="83459" x="2724150" y="3743325"/>
          <p14:tracePt t="83492" x="2624138" y="3862388"/>
          <p14:tracePt t="83509" x="2571750" y="3895725"/>
          <p14:tracePt t="83525" x="2524125" y="3938588"/>
          <p14:tracePt t="83542" x="2466975" y="3971925"/>
          <p14:tracePt t="83559" x="2371725" y="4029075"/>
          <p14:tracePt t="83575" x="2314575" y="4057650"/>
          <p14:tracePt t="83592" x="2262188" y="4076700"/>
          <p14:tracePt t="83609" x="2224088" y="4095750"/>
          <p14:tracePt t="83625" x="2152650" y="4129088"/>
          <p14:tracePt t="83642" x="2109788" y="4157663"/>
          <p14:tracePt t="83659" x="2062163" y="4181475"/>
          <p14:tracePt t="83676" x="1981200" y="4224338"/>
          <p14:tracePt t="83692" x="1928813" y="4243388"/>
          <p14:tracePt t="83709" x="1876425" y="4262438"/>
          <p14:tracePt t="83725" x="1824038" y="4276725"/>
          <p14:tracePt t="83742" x="1733550" y="4295775"/>
          <p14:tracePt t="83759" x="1676400" y="4305300"/>
          <p14:tracePt t="83775" x="1614488" y="4314825"/>
          <p14:tracePt t="83792" x="1571625" y="4324350"/>
          <p14:tracePt t="83809" x="1504950" y="4324350"/>
          <p14:tracePt t="83825" x="1466850" y="4324350"/>
          <p14:tracePt t="83842" x="1433513" y="4324350"/>
          <p14:tracePt t="83859" x="1395413" y="4324350"/>
          <p14:tracePt t="83875" x="1371600" y="4324350"/>
          <p14:tracePt t="83892" x="1357313" y="4324350"/>
          <p14:tracePt t="83909" x="1352550" y="4324350"/>
          <p14:tracePt t="83926" x="1347788" y="4324350"/>
          <p14:tracePt t="83959" x="1352550" y="4324350"/>
          <p14:tracePt t="83975" x="1385888" y="4324350"/>
          <p14:tracePt t="83992" x="1547813" y="4305300"/>
          <p14:tracePt t="84009" x="1681163" y="4291013"/>
          <p14:tracePt t="84025" x="1795463" y="4281488"/>
          <p14:tracePt t="84042" x="1928813" y="4271963"/>
          <p14:tracePt t="84059" x="2085975" y="4271963"/>
          <p14:tracePt t="84075" x="2147888" y="4276725"/>
          <p14:tracePt t="84092" x="2176463" y="4276725"/>
          <p14:tracePt t="84109" x="2190750" y="4276725"/>
          <p14:tracePt t="84146" x="2185988" y="4276725"/>
          <p14:tracePt t="84159" x="2171700" y="4276725"/>
          <p14:tracePt t="84175" x="2076450" y="4267200"/>
          <p14:tracePt t="84192" x="1995488" y="4252913"/>
          <p14:tracePt t="84209" x="1876425" y="4224338"/>
          <p14:tracePt t="84225" x="1743075" y="4210050"/>
          <p14:tracePt t="84242" x="1590675" y="4195763"/>
          <p14:tracePt t="84259" x="1524000" y="4195763"/>
          <p14:tracePt t="84276" x="1462088" y="4200525"/>
          <p14:tracePt t="84292" x="1400175" y="4210050"/>
          <p14:tracePt t="84309" x="1323975" y="4219575"/>
          <p14:tracePt t="84325" x="1276350" y="4229100"/>
          <p14:tracePt t="84342" x="1223963" y="4238625"/>
          <p14:tracePt t="84359" x="1157288" y="4252913"/>
          <p14:tracePt t="84375" x="1119188" y="4252913"/>
          <p14:tracePt t="84392" x="1090613" y="4257675"/>
          <p14:tracePt t="84409" x="1062038" y="4257675"/>
          <p14:tracePt t="84425" x="1014413" y="4257675"/>
          <p14:tracePt t="84442" x="995363" y="4257675"/>
          <p14:tracePt t="84459" x="971550" y="4257675"/>
          <p14:tracePt t="84475" x="942975" y="4267200"/>
          <p14:tracePt t="84492" x="904875" y="4271963"/>
          <p14:tracePt t="84509" x="881063" y="4276725"/>
          <p14:tracePt t="84525" x="862013" y="4276725"/>
          <p14:tracePt t="84542" x="838200" y="4276725"/>
          <p14:tracePt t="84559" x="819150" y="4276725"/>
          <p14:tracePt t="84575" x="809625" y="4276725"/>
          <p14:tracePt t="84592" x="800100" y="4276725"/>
          <p14:tracePt t="84609" x="790575" y="4276725"/>
          <p14:tracePt t="84625" x="785813" y="4276725"/>
          <p14:tracePt t="84642" x="781050" y="4276725"/>
          <p14:tracePt t="84734" x="785813" y="4276725"/>
          <p14:tracePt t="84741" x="790575" y="4276725"/>
          <p14:tracePt t="84749" x="800100" y="4276725"/>
          <p14:tracePt t="84759" x="819150" y="4276725"/>
          <p14:tracePt t="84775" x="852488" y="4276725"/>
          <p14:tracePt t="84792" x="914400" y="4276725"/>
          <p14:tracePt t="84809" x="947738" y="4276725"/>
          <p14:tracePt t="84825" x="976313" y="4276725"/>
          <p14:tracePt t="84842" x="1004888" y="4276725"/>
          <p14:tracePt t="84859" x="1052513" y="4286250"/>
          <p14:tracePt t="84875" x="1095375" y="4286250"/>
          <p14:tracePt t="84892" x="1133475" y="4295775"/>
          <p14:tracePt t="84909" x="1176338" y="4300538"/>
          <p14:tracePt t="84925" x="1238250" y="4300538"/>
          <p14:tracePt t="84942" x="1271588" y="4305300"/>
          <p14:tracePt t="84959" x="1300163" y="4314825"/>
          <p14:tracePt t="84975" x="1328738" y="4314825"/>
          <p14:tracePt t="84992" x="1385888" y="4319588"/>
          <p14:tracePt t="85009" x="1419225" y="4324350"/>
          <p14:tracePt t="85025" x="1471613" y="4324350"/>
          <p14:tracePt t="85042" x="1538288" y="4324350"/>
          <p14:tracePt t="85059" x="1590675" y="4324350"/>
          <p14:tracePt t="85075" x="1638300" y="4324350"/>
          <p14:tracePt t="85092" x="1681163" y="4324350"/>
          <p14:tracePt t="85109" x="1743075" y="4324350"/>
          <p14:tracePt t="85125" x="1785938" y="4324350"/>
          <p14:tracePt t="85142" x="1833563" y="4324350"/>
          <p14:tracePt t="85159" x="1885950" y="4324350"/>
          <p14:tracePt t="85175" x="1957388" y="4324350"/>
          <p14:tracePt t="85192" x="2000250" y="4333875"/>
          <p14:tracePt t="85209" x="2052638" y="4333875"/>
          <p14:tracePt t="85226" x="2114550" y="4333875"/>
          <p14:tracePt t="85242" x="2147888" y="4333875"/>
          <p14:tracePt t="85259" x="2200275" y="4329113"/>
          <p14:tracePt t="85275" x="2247900" y="4319588"/>
          <p14:tracePt t="85292" x="2343150" y="4310063"/>
          <p14:tracePt t="85309" x="2405063" y="4305300"/>
          <p14:tracePt t="85325" x="2447925" y="4305300"/>
          <p14:tracePt t="85342" x="2486025" y="4295775"/>
          <p14:tracePt t="85359" x="2543175" y="4295775"/>
          <p14:tracePt t="85375" x="2586038" y="4295775"/>
          <p14:tracePt t="85392" x="2628900" y="4291013"/>
          <p14:tracePt t="85409" x="2681288" y="4291013"/>
          <p14:tracePt t="85425" x="2743200" y="4291013"/>
          <p14:tracePt t="85442" x="2786063" y="4291013"/>
          <p14:tracePt t="85459" x="2809875" y="4291013"/>
          <p14:tracePt t="85475" x="2857500" y="4291013"/>
          <p14:tracePt t="85492" x="2895600" y="4286250"/>
          <p14:tracePt t="85509" x="2924175" y="4286250"/>
          <p14:tracePt t="85525" x="2957513" y="4276725"/>
          <p14:tracePt t="85542" x="3005138" y="4276725"/>
          <p14:tracePt t="85559" x="3033713" y="4276725"/>
          <p14:tracePt t="85575" x="3057525" y="4276725"/>
          <p14:tracePt t="85592" x="3076575" y="4276725"/>
          <p14:tracePt t="85609" x="3109913" y="4276725"/>
          <p14:tracePt t="85625" x="3128963" y="4276725"/>
          <p14:tracePt t="85642" x="3143250" y="4276725"/>
          <p14:tracePt t="85659" x="3171825" y="4276725"/>
          <p14:tracePt t="85675" x="3181350" y="4276725"/>
          <p14:tracePt t="85692" x="3195638" y="4276725"/>
          <p14:tracePt t="85709" x="3209925" y="4276725"/>
          <p14:tracePt t="85725" x="3228975" y="4276725"/>
          <p14:tracePt t="85742" x="3252788" y="4276725"/>
          <p14:tracePt t="85759" x="3262313" y="4276725"/>
          <p14:tracePt t="85775" x="3281363" y="4276725"/>
          <p14:tracePt t="85792" x="3300413" y="4276725"/>
          <p14:tracePt t="85809" x="3309938" y="4276725"/>
          <p14:tracePt t="85825" x="3324225" y="4276725"/>
          <p14:tracePt t="85842" x="3333750" y="4276725"/>
          <p14:tracePt t="85859" x="3352800" y="4276725"/>
          <p14:tracePt t="85875" x="3362325" y="4271963"/>
          <p14:tracePt t="85892" x="3376613" y="4271963"/>
          <p14:tracePt t="85909" x="3395663" y="4271963"/>
          <p14:tracePt t="85925" x="3414713" y="4271963"/>
          <p14:tracePt t="85942" x="3424238" y="4271963"/>
          <p14:tracePt t="85959" x="3433763" y="4271963"/>
          <p14:tracePt t="85975" x="3452813" y="4271963"/>
          <p14:tracePt t="85992" x="3462338" y="4271963"/>
          <p14:tracePt t="86009" x="3476625" y="4271963"/>
          <p14:tracePt t="86025" x="3486150" y="4271963"/>
          <p14:tracePt t="86042" x="3495675" y="4271963"/>
          <p14:tracePt t="86059" x="3500438" y="4271963"/>
          <p14:tracePt t="86075" x="3505200" y="4271963"/>
          <p14:tracePt t="86092" x="3514725" y="4271963"/>
          <p14:tracePt t="86125" x="3519488" y="4271963"/>
          <p14:tracePt t="86475" x="3486150" y="4276725"/>
          <p14:tracePt t="86482" x="3419475" y="4286250"/>
          <p14:tracePt t="86492" x="3328988" y="4300538"/>
          <p14:tracePt t="86509" x="3124200" y="4338638"/>
          <p14:tracePt t="86525" x="2967038" y="4357688"/>
          <p14:tracePt t="86542" x="2743200" y="4371975"/>
          <p14:tracePt t="86559" x="2647950" y="4362450"/>
          <p14:tracePt t="86592" x="2528888" y="4333875"/>
          <p14:tracePt t="86625" x="2500313" y="4319588"/>
          <p14:tracePt t="86642" x="2486025" y="4314825"/>
          <p14:tracePt t="86659" x="2466975" y="4305300"/>
          <p14:tracePt t="86675" x="2457450" y="4300538"/>
          <p14:tracePt t="86692" x="2443163" y="4295775"/>
          <p14:tracePt t="86708" x="2428875" y="4286250"/>
          <p14:tracePt t="86725" x="2400300" y="4276725"/>
          <p14:tracePt t="86742" x="2386013" y="4271963"/>
          <p14:tracePt t="86758" x="2376488" y="4267200"/>
          <p14:tracePt t="86775" x="2362200" y="4252913"/>
          <p14:tracePt t="86792" x="2343150" y="4248150"/>
          <p14:tracePt t="86808" x="2328863" y="4238625"/>
          <p14:tracePt t="86825" x="2319338" y="4233863"/>
          <p14:tracePt t="86842" x="2295525" y="4224338"/>
          <p14:tracePt t="86859" x="2281238" y="4219575"/>
          <p14:tracePt t="86875" x="2262188" y="4210050"/>
          <p14:tracePt t="86892" x="2238375" y="4205288"/>
          <p14:tracePt t="86909" x="2195513" y="4186238"/>
          <p14:tracePt t="86925" x="2166938" y="4171950"/>
          <p14:tracePt t="86942" x="2138363" y="4152900"/>
          <p14:tracePt t="86958" x="2100263" y="4143375"/>
          <p14:tracePt t="86960" x="2090738" y="4138613"/>
          <p14:tracePt t="86975" x="2052638" y="4124325"/>
          <p14:tracePt t="86992" x="2024063" y="4119563"/>
          <p14:tracePt t="87008" x="1995488" y="4114800"/>
          <p14:tracePt t="87025" x="1938338" y="4100513"/>
          <p14:tracePt t="87042" x="1909763" y="4095750"/>
          <p14:tracePt t="87058" x="1876425" y="4095750"/>
          <p14:tracePt t="87075" x="1852613" y="4095750"/>
          <p14:tracePt t="87092" x="1824038" y="4095750"/>
          <p14:tracePt t="87109" x="1790700" y="4105275"/>
          <p14:tracePt t="87125" x="1771650" y="4114800"/>
          <p14:tracePt t="87142" x="1757363" y="4124325"/>
          <p14:tracePt t="87158" x="1733550" y="4138613"/>
          <p14:tracePt t="87175" x="1728788" y="4143375"/>
          <p14:tracePt t="87192" x="1724025" y="4148138"/>
          <p14:tracePt t="87208" x="1714500" y="4162425"/>
          <p14:tracePt t="87225" x="1709738" y="4176713"/>
          <p14:tracePt t="87242" x="1709738" y="4186238"/>
          <p14:tracePt t="87258" x="1709738" y="4195763"/>
          <p14:tracePt t="87275" x="1709738" y="4214813"/>
          <p14:tracePt t="87292" x="1714500" y="4224338"/>
          <p14:tracePt t="87309" x="1724025" y="4238625"/>
          <p14:tracePt t="87325" x="1743075" y="4252913"/>
          <p14:tracePt t="87342" x="1776413" y="4271963"/>
          <p14:tracePt t="87358" x="1800225" y="4286250"/>
          <p14:tracePt t="87375" x="1819275" y="4305300"/>
          <p14:tracePt t="87392" x="1852613" y="4319588"/>
          <p14:tracePt t="87409" x="1900238" y="4338638"/>
          <p14:tracePt t="87425" x="1928813" y="4357688"/>
          <p14:tracePt t="87442" x="1966913" y="4362450"/>
          <p14:tracePt t="87459" x="2019300" y="4381500"/>
          <p14:tracePt t="87475" x="2062163" y="4386263"/>
          <p14:tracePt t="87492" x="2100263" y="4395788"/>
          <p14:tracePt t="87509" x="2138363" y="4400550"/>
          <p14:tracePt t="87525" x="2181225" y="4400550"/>
          <p14:tracePt t="87542" x="2219325" y="4400550"/>
          <p14:tracePt t="87558" x="2262188" y="4391025"/>
          <p14:tracePt t="87575" x="2305050" y="4386263"/>
          <p14:tracePt t="87592" x="2366963" y="4386263"/>
          <p14:tracePt t="87609" x="2395538" y="4381500"/>
          <p14:tracePt t="87625" x="2424113" y="4376738"/>
          <p14:tracePt t="87642" x="2452688" y="4362450"/>
          <p14:tracePt t="87658" x="2481263" y="4352925"/>
          <p14:tracePt t="87675" x="2495550" y="4338638"/>
          <p14:tracePt t="87692" x="2509838" y="4319588"/>
          <p14:tracePt t="87709" x="2519363" y="4295775"/>
          <p14:tracePt t="87725" x="2514600" y="4267200"/>
          <p14:tracePt t="87742" x="2505075" y="4238625"/>
          <p14:tracePt t="87758" x="2486025" y="4191000"/>
          <p14:tracePt t="87775" x="2433638" y="4133850"/>
          <p14:tracePt t="87792" x="2386013" y="4090988"/>
          <p14:tracePt t="87809" x="2309813" y="4071938"/>
          <p14:tracePt t="87825" x="2238375" y="4062413"/>
          <p14:tracePt t="87842" x="2133600" y="4071938"/>
          <p14:tracePt t="87859" x="2066925" y="4100513"/>
          <p14:tracePt t="87875" x="2024063" y="4129088"/>
          <p14:tracePt t="87892" x="1966913" y="4167188"/>
          <p14:tracePt t="87908" x="1928813" y="4191000"/>
          <p14:tracePt t="87925" x="1905000" y="4200525"/>
          <p14:tracePt t="87942" x="1885950" y="4219575"/>
          <p14:tracePt t="87959" x="1871663" y="4229100"/>
          <p14:tracePt t="87975" x="1862138" y="4238625"/>
          <p14:tracePt t="87992" x="1857375" y="4243388"/>
          <p14:tracePt t="88008" x="1857375" y="4248150"/>
          <p14:tracePt t="88025" x="1857375" y="4262438"/>
          <p14:tracePt t="88042" x="1862138" y="4267200"/>
          <p14:tracePt t="88059" x="1881188" y="4276725"/>
          <p14:tracePt t="88075" x="1909763" y="4295775"/>
          <p14:tracePt t="88092" x="1962150" y="4314825"/>
          <p14:tracePt t="88109" x="2014538" y="4324350"/>
          <p14:tracePt t="88126" x="2057400" y="4333875"/>
          <p14:tracePt t="88142" x="2105025" y="4333875"/>
          <p14:tracePt t="88159" x="2124075" y="4333875"/>
          <p14:tracePt t="88175" x="2143125" y="4333875"/>
          <p14:tracePt t="88192" x="2152650" y="4333875"/>
          <p14:tracePt t="88208" x="2162175" y="4333875"/>
          <p14:tracePt t="88225" x="2166938" y="4333875"/>
          <p14:tracePt t="89501" x="2200275" y="4333875"/>
          <p14:tracePt t="89509" x="2247900" y="4333875"/>
          <p14:tracePt t="89516" x="2305050" y="4333875"/>
          <p14:tracePt t="89525" x="2357438" y="4333875"/>
          <p14:tracePt t="89542" x="2438400" y="4333875"/>
          <p14:tracePt t="89559" x="2495550" y="4333875"/>
          <p14:tracePt t="89592" x="2609850" y="4333875"/>
          <p14:tracePt t="89625" x="2695575" y="4329113"/>
          <p14:tracePt t="89642" x="2743200" y="4324350"/>
          <p14:tracePt t="89658" x="2762250" y="4319588"/>
          <p14:tracePt t="89675" x="2786063" y="4319588"/>
          <p14:tracePt t="89692" x="2800350" y="4319588"/>
          <p14:tracePt t="89708" x="2819400" y="4319588"/>
          <p14:tracePt t="89725" x="2833688" y="4319588"/>
          <p14:tracePt t="89742" x="2843213" y="4319588"/>
          <p14:tracePt t="89758" x="2852738" y="4319588"/>
          <p14:tracePt t="89775" x="2862263" y="4319588"/>
          <p14:tracePt t="90046" x="2890838" y="4319588"/>
          <p14:tracePt t="90054" x="2924175" y="4319588"/>
          <p14:tracePt t="90061" x="2952750" y="4319588"/>
          <p14:tracePt t="90076" x="3019425" y="4319588"/>
          <p14:tracePt t="90092" x="3095625" y="4319588"/>
          <p14:tracePt t="90108" x="3162300" y="4319588"/>
          <p14:tracePt t="90125" x="3224213" y="4319588"/>
          <p14:tracePt t="90142" x="3314700" y="4319588"/>
          <p14:tracePt t="90158" x="3357563" y="4319588"/>
          <p14:tracePt t="90175" x="3395663" y="4319588"/>
          <p14:tracePt t="90192" x="3438525" y="4319588"/>
          <p14:tracePt t="90208" x="3467100" y="4319588"/>
          <p14:tracePt t="90225" x="3500438" y="4319588"/>
          <p14:tracePt t="90242" x="3529013" y="4319588"/>
          <p14:tracePt t="90258" x="3562350" y="4310063"/>
          <p14:tracePt t="90275" x="3590925" y="4295775"/>
          <p14:tracePt t="90292" x="3609975" y="4291013"/>
          <p14:tracePt t="90308" x="3633788" y="4286250"/>
          <p14:tracePt t="90325" x="3667125" y="4276725"/>
          <p14:tracePt t="90342" x="3681413" y="4262438"/>
          <p14:tracePt t="90358" x="3686175" y="4257675"/>
          <p14:tracePt t="90375" x="3690938" y="4252913"/>
          <p14:tracePt t="90392" x="3700463" y="4252913"/>
          <p14:tracePt t="90408" x="3700463" y="4243388"/>
          <p14:tracePt t="90425" x="3700463" y="4233863"/>
          <p14:tracePt t="90442" x="3686175" y="4210050"/>
          <p14:tracePt t="90458" x="3648075" y="4186238"/>
          <p14:tracePt t="90475" x="3605213" y="4157663"/>
          <p14:tracePt t="90492" x="3548063" y="4133850"/>
          <p14:tracePt t="90508" x="3457575" y="4105275"/>
          <p14:tracePt t="90525" x="3405188" y="4086225"/>
          <p14:tracePt t="90542" x="3352800" y="4076700"/>
          <p14:tracePt t="90558" x="3305175" y="4071938"/>
          <p14:tracePt t="90575" x="3233738" y="4057650"/>
          <p14:tracePt t="90592" x="3190875" y="4057650"/>
          <p14:tracePt t="90608" x="3162300" y="4057650"/>
          <p14:tracePt t="90625" x="3114675" y="4062413"/>
          <p14:tracePt t="90642" x="3086100" y="4067175"/>
          <p14:tracePt t="90658" x="3043238" y="4076700"/>
          <p14:tracePt t="90675" x="3000375" y="4090988"/>
          <p14:tracePt t="90692" x="2938463" y="4119563"/>
          <p14:tracePt t="90708" x="2905125" y="4143375"/>
          <p14:tracePt t="90725" x="2876550" y="4167188"/>
          <p14:tracePt t="90741" x="2852738" y="4191000"/>
          <p14:tracePt t="90758" x="2814638" y="4224338"/>
          <p14:tracePt t="90775" x="2790825" y="4238625"/>
          <p14:tracePt t="90792" x="2781300" y="4252913"/>
          <p14:tracePt t="90809" x="2771775" y="4262438"/>
          <p14:tracePt t="90825" x="2762250" y="4267200"/>
          <p14:tracePt t="90842" x="2762250" y="4276725"/>
          <p14:tracePt t="90858" x="2762250" y="4281488"/>
          <p14:tracePt t="90875" x="2762250" y="4291013"/>
          <p14:tracePt t="90892" x="2762250" y="4295775"/>
          <p14:tracePt t="90909" x="2762250" y="4305300"/>
          <p14:tracePt t="90927" x="2767013" y="4310063"/>
          <p14:tracePt t="90943" x="2790825" y="4329113"/>
          <p14:tracePt t="90959" x="2828925" y="4338638"/>
          <p14:tracePt t="90975" x="2871788" y="4343400"/>
          <p14:tracePt t="90992" x="2914650" y="4352925"/>
          <p14:tracePt t="91008" x="2976563" y="4357688"/>
          <p14:tracePt t="91025" x="3009900" y="4357688"/>
          <p14:tracePt t="91042" x="3048000" y="4357688"/>
          <p14:tracePt t="91062" x="3119438" y="4357688"/>
          <p14:tracePt t="91075" x="3171825" y="4357688"/>
          <p14:tracePt t="91092" x="3243263" y="4343400"/>
          <p14:tracePt t="91108" x="3290888" y="4333875"/>
          <p14:tracePt t="91125" x="3352800" y="4324350"/>
          <p14:tracePt t="91142" x="3395663" y="4314825"/>
          <p14:tracePt t="91158" x="3443288" y="4305300"/>
          <p14:tracePt t="91175" x="3467100" y="4305300"/>
          <p14:tracePt t="91191" x="3514725" y="4295775"/>
          <p14:tracePt t="91208" x="3538538" y="4295775"/>
          <p14:tracePt t="91225" x="3557588" y="4295775"/>
          <p14:tracePt t="91242" x="3590925" y="4295775"/>
          <p14:tracePt t="91258" x="3605213" y="4295775"/>
          <p14:tracePt t="91275" x="3619500" y="4295775"/>
          <p14:tracePt t="91292" x="3633788" y="4295775"/>
          <p14:tracePt t="91308" x="3657600" y="4295775"/>
          <p14:tracePt t="91325" x="3662363" y="4295775"/>
          <p14:tracePt t="91342" x="3667125" y="4295775"/>
          <p14:tracePt t="91358" x="3676650" y="4295775"/>
          <p14:tracePt t="91397" x="3667125" y="4291013"/>
          <p14:tracePt t="91408" x="3643313" y="4291013"/>
          <p14:tracePt t="91425" x="3533775" y="4276725"/>
          <p14:tracePt t="91441" x="3290888" y="4276725"/>
          <p14:tracePt t="91458" x="3090863" y="4281488"/>
          <p14:tracePt t="91475" x="2957513" y="4281488"/>
          <p14:tracePt t="91492" x="2809875" y="4281488"/>
          <p14:tracePt t="91508" x="2747963" y="4281488"/>
          <p14:tracePt t="91525" x="2700338" y="4281488"/>
          <p14:tracePt t="91542" x="2662238" y="4281488"/>
          <p14:tracePt t="91559" x="2628900" y="4276725"/>
          <p14:tracePt t="91575" x="2609850" y="4267200"/>
          <p14:tracePt t="91592" x="2595563" y="4257675"/>
          <p14:tracePt t="91608" x="2571750" y="4252913"/>
          <p14:tracePt t="91625" x="2543175" y="4243388"/>
          <p14:tracePt t="91642" x="2533650" y="4243388"/>
          <p14:tracePt t="91658" x="2519363" y="4243388"/>
          <p14:tracePt t="91675" x="2514600" y="4243388"/>
          <p14:tracePt t="91692" x="2495550" y="4243388"/>
          <p14:tracePt t="91709" x="2486025" y="4243388"/>
          <p14:tracePt t="91725" x="2471738" y="4243388"/>
          <p14:tracePt t="91742" x="2457450" y="4243388"/>
          <p14:tracePt t="91758" x="2443163" y="4248150"/>
          <p14:tracePt t="91775" x="2419350" y="4257675"/>
          <p14:tracePt t="91792" x="2395538" y="4276725"/>
          <p14:tracePt t="91808" x="2333625" y="4300538"/>
          <p14:tracePt t="91825" x="2290763" y="4314825"/>
          <p14:tracePt t="91842" x="2262188" y="4324350"/>
          <p14:tracePt t="91860" x="2224088" y="4343400"/>
          <p14:tracePt t="91875" x="2176463" y="4367213"/>
          <p14:tracePt t="91892" x="2138363" y="4381500"/>
          <p14:tracePt t="91908" x="2100263" y="4400550"/>
          <p14:tracePt t="91925" x="2052638" y="4405313"/>
          <p14:tracePt t="91942" x="1981200" y="4419600"/>
          <p14:tracePt t="91958" x="1938338" y="4419600"/>
          <p14:tracePt t="91975" x="1905000" y="4419600"/>
          <p14:tracePt t="91992" x="1862138" y="4405313"/>
          <p14:tracePt t="92008" x="1843088" y="4400550"/>
          <p14:tracePt t="92025" x="1824038" y="4391025"/>
          <p14:tracePt t="92042" x="1814513" y="4386263"/>
          <p14:tracePt t="92058" x="1795463" y="4357688"/>
          <p14:tracePt t="92075" x="1781175" y="4329113"/>
          <p14:tracePt t="92092" x="1776413" y="4291013"/>
          <p14:tracePt t="92108" x="1776413" y="4257675"/>
          <p14:tracePt t="92125" x="1785938" y="4195763"/>
          <p14:tracePt t="92142" x="1804988" y="4157663"/>
          <p14:tracePt t="92158" x="1819275" y="4133850"/>
          <p14:tracePt t="92175" x="1852613" y="4105275"/>
          <p14:tracePt t="92192" x="1924050" y="4057650"/>
          <p14:tracePt t="92208" x="1971675" y="4038600"/>
          <p14:tracePt t="92225" x="2014538" y="4019550"/>
          <p14:tracePt t="92242" x="2071688" y="4005263"/>
          <p14:tracePt t="92258" x="2119313" y="4005263"/>
          <p14:tracePt t="92275" x="2171700" y="4005263"/>
          <p14:tracePt t="92292" x="2224088" y="4019550"/>
          <p14:tracePt t="92308" x="2300288" y="4048125"/>
          <p14:tracePt t="92325" x="2338388" y="4067175"/>
          <p14:tracePt t="92342" x="2376488" y="4090988"/>
          <p14:tracePt t="92358" x="2400300" y="4110038"/>
          <p14:tracePt t="92375" x="2424113" y="4129088"/>
          <p14:tracePt t="92391" x="2433638" y="4143375"/>
          <p14:tracePt t="92408" x="2452688" y="4181475"/>
          <p14:tracePt t="92425" x="2471738" y="4214813"/>
          <p14:tracePt t="92441" x="2481263" y="4238625"/>
          <p14:tracePt t="92458" x="2490788" y="4252913"/>
          <p14:tracePt t="92475" x="2495550" y="4267200"/>
          <p14:tracePt t="92491" x="2495550" y="4291013"/>
          <p14:tracePt t="92508" x="2495550" y="4295775"/>
          <p14:tracePt t="92525" x="2495550" y="4305300"/>
          <p14:tracePt t="92541" x="2490788" y="4319588"/>
          <p14:tracePt t="92558" x="2471738" y="4333875"/>
          <p14:tracePt t="92575" x="2443163" y="4348163"/>
          <p14:tracePt t="92591" x="2409825" y="4367213"/>
          <p14:tracePt t="92608" x="2362200" y="4381500"/>
          <p14:tracePt t="92625" x="2343150" y="4391025"/>
          <p14:tracePt t="92642" x="2319338" y="4391025"/>
          <p14:tracePt t="92658" x="2305050" y="4391025"/>
          <p14:tracePt t="92675" x="2295525" y="4391025"/>
          <p14:tracePt t="92691" x="2276475" y="4391025"/>
          <p14:tracePt t="92708" x="2266950" y="4391025"/>
          <p14:tracePt t="92917" x="2238375" y="4348163"/>
          <p14:tracePt t="92925" x="2195513" y="4276725"/>
          <p14:tracePt t="92932" x="2147888" y="4205288"/>
          <p14:tracePt t="92941" x="2114550" y="4143375"/>
          <p14:tracePt t="92958" x="2052638" y="4067175"/>
          <p14:tracePt t="92975" x="1995488" y="3986213"/>
          <p14:tracePt t="92991" x="1919288" y="3867150"/>
          <p14:tracePt t="93008" x="1881188" y="3810000"/>
          <p14:tracePt t="93025" x="1843088" y="3771900"/>
          <p14:tracePt t="93042" x="1795463" y="3724275"/>
          <p14:tracePt t="93058" x="1757363" y="3690938"/>
          <p14:tracePt t="93075" x="1719263" y="3671888"/>
          <p14:tracePt t="93092" x="1681163" y="3657600"/>
          <p14:tracePt t="93109" x="1633538" y="3652838"/>
          <p14:tracePt t="93125" x="1614488" y="3652838"/>
          <p14:tracePt t="93142" x="1600200" y="3652838"/>
          <p14:tracePt t="93158" x="1585913" y="3652838"/>
          <p14:tracePt t="93175" x="1576388" y="3652838"/>
          <p14:tracePt t="93220" x="1581150" y="3652838"/>
          <p14:tracePt t="93226" x="1595438" y="3652838"/>
          <p14:tracePt t="93241" x="1657350" y="3671888"/>
          <p14:tracePt t="93258" x="1752600" y="3705225"/>
          <p14:tracePt t="93275" x="1871663" y="3738563"/>
          <p14:tracePt t="93292" x="2081213" y="3810000"/>
          <p14:tracePt t="93308" x="2205038" y="3843338"/>
          <p14:tracePt t="93325" x="2314575" y="3867150"/>
          <p14:tracePt t="93342" x="2405063" y="3876675"/>
          <p14:tracePt t="93358" x="2571750" y="3876675"/>
          <p14:tracePt t="93375" x="2676525" y="3876675"/>
          <p14:tracePt t="93391" x="2752725" y="3876675"/>
          <p14:tracePt t="93408" x="2814638" y="3876675"/>
          <p14:tracePt t="93425" x="2881313" y="3867150"/>
          <p14:tracePt t="93441" x="2909888" y="3862388"/>
          <p14:tracePt t="93458" x="2933700" y="3848100"/>
          <p14:tracePt t="93475" x="2943225" y="3833813"/>
          <p14:tracePt t="93491" x="2943225" y="3786188"/>
          <p14:tracePt t="93508" x="2924175" y="3743325"/>
          <p14:tracePt t="93525" x="2881313" y="3705225"/>
          <p14:tracePt t="93541" x="2709863" y="3600450"/>
          <p14:tracePt t="93558" x="2590800" y="3548063"/>
          <p14:tracePt t="93575" x="2486025" y="3514725"/>
          <p14:tracePt t="93591" x="2362200" y="3500438"/>
          <p14:tracePt t="93608" x="2147888" y="3495675"/>
          <p14:tracePt t="93625" x="2043113" y="3509963"/>
          <p14:tracePt t="93641" x="1971675" y="3524250"/>
          <p14:tracePt t="93658" x="1919288" y="3548063"/>
          <p14:tracePt t="93675" x="1852613" y="3576638"/>
          <p14:tracePt t="93691" x="1828800" y="3600450"/>
          <p14:tracePt t="93708" x="1819275" y="3609975"/>
          <p14:tracePt t="93725" x="1804988" y="3619500"/>
          <p14:tracePt t="93741" x="1800225" y="3629025"/>
          <p14:tracePt t="93758" x="1790700" y="3633788"/>
          <p14:tracePt t="93775" x="1790700" y="3638550"/>
          <p14:tracePt t="93808" x="1790700" y="3643313"/>
          <p14:tracePt t="93825" x="1790700" y="3648075"/>
          <p14:tracePt t="94181" x="1828800" y="3614738"/>
          <p14:tracePt t="94188" x="1866900" y="3571875"/>
          <p14:tracePt t="94196" x="1919288" y="3529013"/>
          <p14:tracePt t="94208" x="1971675" y="3476625"/>
          <p14:tracePt t="94225" x="2090738" y="3381375"/>
          <p14:tracePt t="94241" x="2147888" y="3352800"/>
          <p14:tracePt t="94275" x="2257425" y="3305175"/>
          <p14:tracePt t="94308" x="2347913" y="3276600"/>
          <p14:tracePt t="94325" x="2371725" y="3271838"/>
          <p14:tracePt t="94341" x="2390775" y="3262313"/>
          <p14:tracePt t="94358" x="2433638" y="3252788"/>
          <p14:tracePt t="94375" x="2457450" y="3243263"/>
          <p14:tracePt t="94391" x="2476500" y="3233738"/>
          <p14:tracePt t="94408" x="2505075" y="3228975"/>
          <p14:tracePt t="94425" x="2519363" y="3219450"/>
          <p14:tracePt t="94441" x="2528888" y="3219450"/>
          <p14:tracePt t="94458" x="2543175" y="3219450"/>
          <p14:tracePt t="94475" x="2571750" y="3209925"/>
          <p14:tracePt t="94491" x="2590800" y="3200400"/>
          <p14:tracePt t="94508" x="2614613" y="3190875"/>
          <p14:tracePt t="94525" x="2638425" y="3186113"/>
          <p14:tracePt t="94541" x="2671763" y="3176588"/>
          <p14:tracePt t="94558" x="2705100" y="3162300"/>
          <p14:tracePt t="94575" x="2728913" y="3157538"/>
          <p14:tracePt t="94591" x="2752725" y="3152775"/>
          <p14:tracePt t="94608" x="2786063" y="3128963"/>
          <p14:tracePt t="94625" x="2809875" y="3109913"/>
          <p14:tracePt t="94641" x="2833688" y="3095625"/>
          <p14:tracePt t="94658" x="2867025" y="3071813"/>
          <p14:tracePt t="94675" x="2890838" y="3052763"/>
          <p14:tracePt t="94691" x="2914650" y="3033713"/>
          <p14:tracePt t="94708" x="2938463" y="3009900"/>
          <p14:tracePt t="94725" x="2971800" y="2986088"/>
          <p14:tracePt t="94741" x="2995613" y="2971800"/>
          <p14:tracePt t="94758" x="3019425" y="2957513"/>
          <p14:tracePt t="94775" x="3028950" y="2947988"/>
          <p14:tracePt t="94791" x="3048000" y="2933700"/>
          <p14:tracePt t="94808" x="3052763" y="2928938"/>
          <p14:tracePt t="94825" x="3057525" y="2919413"/>
          <p14:tracePt t="94841" x="3067050" y="2919413"/>
          <p14:tracePt t="95055" x="3062288" y="2919413"/>
          <p14:tracePt t="95062" x="3057525" y="2919413"/>
          <p14:tracePt t="95075" x="3052763" y="2924175"/>
          <p14:tracePt t="95091" x="3033713" y="2938463"/>
          <p14:tracePt t="95108" x="3009900" y="2957513"/>
          <p14:tracePt t="95125" x="2986088" y="2981325"/>
          <p14:tracePt t="95141" x="2962275" y="3005138"/>
          <p14:tracePt t="95158" x="2928938" y="3033713"/>
          <p14:tracePt t="95175" x="2905125" y="3052763"/>
          <p14:tracePt t="95191" x="2881313" y="3076575"/>
          <p14:tracePt t="95208" x="2857500" y="3086100"/>
          <p14:tracePt t="95224" x="2809875" y="3114675"/>
          <p14:tracePt t="95241" x="2776538" y="3138488"/>
          <p14:tracePt t="95258" x="2757488" y="3152775"/>
          <p14:tracePt t="95274" x="2733675" y="3171825"/>
          <p14:tracePt t="95291" x="2695575" y="3190875"/>
          <p14:tracePt t="95308" x="2681288" y="3209925"/>
          <p14:tracePt t="95325" x="2667000" y="3219450"/>
          <p14:tracePt t="95341" x="2647950" y="3228975"/>
          <p14:tracePt t="95358" x="2628900" y="3238500"/>
          <p14:tracePt t="95375" x="2619375" y="3243263"/>
          <p14:tracePt t="95391" x="2605088" y="3252788"/>
          <p14:tracePt t="95408" x="2586038" y="3267075"/>
          <p14:tracePt t="95425" x="2571750" y="3286125"/>
          <p14:tracePt t="95441" x="2557463" y="3300413"/>
          <p14:tracePt t="95458" x="2552700" y="3309938"/>
          <p14:tracePt t="95459" x="2547938" y="3309938"/>
          <p14:tracePt t="95474" x="2543175" y="3319463"/>
          <p14:tracePt t="95491" x="2538413" y="3324225"/>
          <p14:tracePt t="95569" x="2533650" y="3328988"/>
          <p14:tracePt t="96128" x="2528888" y="3319463"/>
          <p14:tracePt t="96135" x="2524125" y="3300413"/>
          <p14:tracePt t="96143" x="2509838" y="3281363"/>
          <p14:tracePt t="96158" x="2500313" y="3252788"/>
          <p14:tracePt t="96175" x="2486025" y="3224213"/>
          <p14:tracePt t="96191" x="2466975" y="3190875"/>
          <p14:tracePt t="96208" x="2443163" y="3143250"/>
          <p14:tracePt t="96241" x="2414588" y="3090863"/>
          <p14:tracePt t="96275" x="2386013" y="3038475"/>
          <p14:tracePt t="96291" x="2381250" y="3028950"/>
          <p14:tracePt t="96308" x="2371725" y="3024188"/>
          <p14:tracePt t="96324" x="2371725" y="3014663"/>
          <p14:tracePt t="96341" x="2371725" y="3005138"/>
          <p14:tracePt t="96358" x="2362200" y="3000375"/>
          <p14:tracePt t="96375" x="2357438" y="2995613"/>
          <p14:tracePt t="96391" x="2338388" y="2986088"/>
          <p14:tracePt t="96408" x="2324100" y="2976563"/>
          <p14:tracePt t="96424" x="2300288" y="2971800"/>
          <p14:tracePt t="96441" x="2281238" y="2967038"/>
          <p14:tracePt t="96458" x="2247900" y="2952750"/>
          <p14:tracePt t="96474" x="2224088" y="2943225"/>
          <p14:tracePt t="96491" x="2209800" y="2938463"/>
          <p14:tracePt t="96508" x="2185988" y="2933700"/>
          <p14:tracePt t="96524" x="2152650" y="2924175"/>
          <p14:tracePt t="96541" x="2138363" y="2909888"/>
          <p14:tracePt t="96558" x="2128838" y="2905125"/>
          <p14:tracePt t="96575" x="2124075" y="2900363"/>
          <p14:tracePt t="96591" x="2114550" y="2900363"/>
          <p14:tracePt t="96624" x="2109788" y="2900363"/>
          <p14:tracePt t="96833" x="2119313" y="2905125"/>
          <p14:tracePt t="96840" x="2128838" y="2905125"/>
          <p14:tracePt t="96848" x="2133600" y="2905125"/>
          <p14:tracePt t="96858" x="2147888" y="2909888"/>
          <p14:tracePt t="96874" x="2162175" y="2914650"/>
          <p14:tracePt t="96891" x="2195513" y="2914650"/>
          <p14:tracePt t="96908" x="2214563" y="2919413"/>
          <p14:tracePt t="96924" x="2243138" y="2919413"/>
          <p14:tracePt t="96941" x="2271713" y="2919413"/>
          <p14:tracePt t="96958" x="2319338" y="2919413"/>
          <p14:tracePt t="96974" x="2352675" y="2919413"/>
          <p14:tracePt t="96991" x="2390775" y="2914650"/>
          <p14:tracePt t="97008" x="2433638" y="2905125"/>
          <p14:tracePt t="97024" x="2490788" y="2895600"/>
          <p14:tracePt t="97041" x="2524125" y="2881313"/>
          <p14:tracePt t="97058" x="2562225" y="2876550"/>
          <p14:tracePt t="97075" x="2581275" y="2867025"/>
          <p14:tracePt t="97091" x="2595563" y="2862263"/>
          <p14:tracePt t="97108" x="2605088" y="2857500"/>
          <p14:tracePt t="97124" x="2605088" y="2852738"/>
          <p14:tracePt t="97141" x="2600325" y="2843213"/>
          <p14:tracePt t="97158" x="2576513" y="2833688"/>
          <p14:tracePt t="97174" x="2538413" y="2824163"/>
          <p14:tracePt t="97191" x="2505075" y="2819400"/>
          <p14:tracePt t="97208" x="2452688" y="2819400"/>
          <p14:tracePt t="97224" x="2405063" y="2824163"/>
          <p14:tracePt t="97241" x="2371725" y="2843213"/>
          <p14:tracePt t="97258" x="2347913" y="2852738"/>
          <p14:tracePt t="97274" x="2314575" y="2867025"/>
          <p14:tracePt t="97291" x="2305050" y="2871788"/>
          <p14:tracePt t="97308" x="2300288" y="2876550"/>
          <p14:tracePt t="97324" x="2290763" y="2876550"/>
          <p14:tracePt t="97341" x="2286000" y="2876550"/>
          <p14:tracePt t="97374" x="2281238" y="2876550"/>
          <p14:tracePt t="97392" x="2276475" y="2876550"/>
          <p14:tracePt t="97700" x="2247900" y="2881313"/>
          <p14:tracePt t="97707" x="2200275" y="2890838"/>
          <p14:tracePt t="97714" x="2152650" y="2895600"/>
          <p14:tracePt t="97724" x="2105025" y="2905125"/>
          <p14:tracePt t="97741" x="2000250" y="2919413"/>
          <p14:tracePt t="97758" x="1881188" y="2952750"/>
          <p14:tracePt t="97791" x="1757363" y="2967038"/>
          <p14:tracePt t="97824" x="1647825" y="2957513"/>
          <p14:tracePt t="97841" x="1604963" y="2952750"/>
          <p14:tracePt t="97858" x="1566863" y="2943225"/>
          <p14:tracePt t="97874" x="1538288" y="2933700"/>
          <p14:tracePt t="97891" x="1504950" y="2924175"/>
          <p14:tracePt t="97908" x="1490663" y="2909888"/>
          <p14:tracePt t="97925" x="1476375" y="2905125"/>
          <p14:tracePt t="97941" x="1466850" y="2900363"/>
          <p14:tracePt t="97958" x="1457325" y="2890838"/>
          <p14:tracePt t="97974" x="1452563" y="2890838"/>
          <p14:tracePt t="97991" x="1447800" y="2890838"/>
          <p14:tracePt t="99426" x="1476375" y="2957513"/>
          <p14:tracePt t="99433" x="1543050" y="3124200"/>
          <p14:tracePt t="99442" x="1604963" y="3252788"/>
          <p14:tracePt t="99458" x="1704975" y="3467100"/>
          <p14:tracePt t="99474" x="1862138" y="3905250"/>
          <p14:tracePt t="99492" x="2052638" y="4329113"/>
          <p14:tracePt t="99525" x="2185988" y="4662488"/>
          <p14:tracePt t="99558" x="2247900" y="4876800"/>
          <p14:tracePt t="99575" x="2247900" y="4900613"/>
          <p14:tracePt t="99801" x="2257425" y="4919663"/>
          <p14:tracePt t="99808" x="2262188" y="4938713"/>
          <p14:tracePt t="99815" x="2266950" y="4953000"/>
          <p14:tracePt t="99824" x="2276475" y="4972050"/>
          <p14:tracePt t="99841" x="2281238" y="4995863"/>
          <p14:tracePt t="99858" x="2286000" y="5029200"/>
          <p14:tracePt t="99874" x="2300288" y="5086350"/>
          <p14:tracePt t="99891" x="2300288" y="5119688"/>
          <p14:tracePt t="99908" x="2300288" y="5157788"/>
          <p14:tracePt t="99924" x="2290763" y="5195888"/>
          <p14:tracePt t="99941" x="2281238" y="5229225"/>
          <p14:tracePt t="99958" x="2271713" y="5248275"/>
          <p14:tracePt t="99974" x="2266950" y="5257800"/>
          <p14:tracePt t="99991" x="2257425" y="5276850"/>
          <p14:tracePt t="100007" x="2252663" y="5295900"/>
          <p14:tracePt t="100024" x="2247900" y="5305425"/>
          <p14:tracePt t="100041" x="2238375" y="5319713"/>
          <p14:tracePt t="100058" x="2228850" y="5334000"/>
          <p14:tracePt t="100075" x="2224088" y="5343525"/>
          <p14:tracePt t="100091" x="2219325" y="5348288"/>
          <p14:tracePt t="100108" x="2209800" y="5357813"/>
          <p14:tracePt t="100125" x="2200275" y="5376863"/>
          <p14:tracePt t="100141" x="2195513" y="5395913"/>
          <p14:tracePt t="100158" x="2190750" y="5434013"/>
          <p14:tracePt t="100174" x="2176463" y="5462588"/>
          <p14:tracePt t="100191" x="2176463" y="5495925"/>
          <p14:tracePt t="100208" x="2176463" y="5505450"/>
          <p14:tracePt t="100225" x="2176463" y="5510213"/>
          <p14:tracePt t="100241" x="2176463" y="5519738"/>
          <p14:tracePt t="100258" x="2176463" y="5529263"/>
          <p14:tracePt t="100646" x="2176463" y="5524500"/>
          <p14:tracePt t="100654" x="2181225" y="5514975"/>
          <p14:tracePt t="100660" x="2195513" y="5500688"/>
          <p14:tracePt t="100675" x="2219325" y="5472113"/>
          <p14:tracePt t="100691" x="2252663" y="5424488"/>
          <p14:tracePt t="100708" x="2290763" y="5338763"/>
          <p14:tracePt t="100741" x="2400300" y="5143500"/>
          <p14:tracePt t="100774" x="2462213" y="5067300"/>
          <p14:tracePt t="100791" x="2495550" y="5043488"/>
          <p14:tracePt t="100808" x="2528888" y="5010150"/>
          <p14:tracePt t="100824" x="2547938" y="4991100"/>
          <p14:tracePt t="100841" x="2562225" y="4976813"/>
          <p14:tracePt t="100858" x="2581275" y="4957763"/>
          <p14:tracePt t="100874" x="2595563" y="4938713"/>
          <p14:tracePt t="100891" x="2609850" y="4919663"/>
          <p14:tracePt t="100908" x="2624138" y="4895850"/>
          <p14:tracePt t="100924" x="2647950" y="4848225"/>
          <p14:tracePt t="100941" x="2667000" y="4824413"/>
          <p14:tracePt t="100957" x="2676525" y="4800600"/>
          <p14:tracePt t="100974" x="2686050" y="4776788"/>
          <p14:tracePt t="100991" x="2695575" y="4743450"/>
          <p14:tracePt t="101008" x="2695575" y="4729163"/>
          <p14:tracePt t="101024" x="2695575" y="4710113"/>
          <p14:tracePt t="101041" x="2695575" y="4695825"/>
          <p14:tracePt t="101058" x="2671763" y="4657725"/>
          <p14:tracePt t="101074" x="2662238" y="4633913"/>
          <p14:tracePt t="101091" x="2638425" y="4610100"/>
          <p14:tracePt t="101108" x="2600325" y="4581525"/>
          <p14:tracePt t="101124" x="2581275" y="4567238"/>
          <p14:tracePt t="101141" x="2557463" y="4552950"/>
          <p14:tracePt t="101158" x="2533650" y="4543425"/>
          <p14:tracePt t="101174" x="2500313" y="4529138"/>
          <p14:tracePt t="101191" x="2481263" y="4529138"/>
          <p14:tracePt t="101208" x="2457450" y="4519613"/>
          <p14:tracePt t="101224" x="2443163" y="4514850"/>
          <p14:tracePt t="101241" x="2409825" y="4505325"/>
          <p14:tracePt t="101257" x="2376488" y="4495800"/>
          <p14:tracePt t="101274" x="2343150" y="4476750"/>
          <p14:tracePt t="101291" x="2238375" y="4443413"/>
          <p14:tracePt t="101307" x="2176463" y="4429125"/>
          <p14:tracePt t="101324" x="2114550" y="4405313"/>
          <p14:tracePt t="101341" x="2076450" y="4391025"/>
          <p14:tracePt t="101358" x="2038350" y="4376738"/>
          <p14:tracePt t="101374" x="2024063" y="4371975"/>
          <p14:tracePt t="101391" x="2005013" y="4367213"/>
          <p14:tracePt t="101407" x="1990725" y="4357688"/>
          <p14:tracePt t="101424" x="1971675" y="4348163"/>
          <p14:tracePt t="101441" x="1962150" y="4343400"/>
          <p14:tracePt t="101457" x="1957388" y="4338638"/>
          <p14:tracePt t="101474" x="1952625" y="4338638"/>
          <p14:tracePt t="101491" x="1943100" y="4338638"/>
          <p14:tracePt t="101703" x="1962150" y="4338638"/>
          <p14:tracePt t="101710" x="1985963" y="4338638"/>
          <p14:tracePt t="101718" x="2009775" y="4338638"/>
          <p14:tracePt t="101725" x="2019300" y="4338638"/>
          <p14:tracePt t="101741" x="2057400" y="4338638"/>
          <p14:tracePt t="101758" x="2076450" y="4338638"/>
          <p14:tracePt t="101774" x="2085975" y="4338638"/>
          <p14:tracePt t="101791" x="2109788" y="4338638"/>
          <p14:tracePt t="101808" x="2128838" y="4338638"/>
          <p14:tracePt t="101824" x="2152650" y="4343400"/>
          <p14:tracePt t="101841" x="2190750" y="4343400"/>
          <p14:tracePt t="101858" x="2276475" y="4343400"/>
          <p14:tracePt t="101874" x="2343150" y="4343400"/>
          <p14:tracePt t="101891" x="2386013" y="4343400"/>
          <p14:tracePt t="101907" x="2428875" y="4343400"/>
          <p14:tracePt t="101924" x="2490788" y="4343400"/>
          <p14:tracePt t="101941" x="2519363" y="4343400"/>
          <p14:tracePt t="101958" x="2547938" y="4343400"/>
          <p14:tracePt t="101975" x="2581275" y="4352925"/>
          <p14:tracePt t="101991" x="2609850" y="4357688"/>
          <p14:tracePt t="102007" x="2628900" y="4357688"/>
          <p14:tracePt t="102024" x="2652713" y="4357688"/>
          <p14:tracePt t="102041" x="2690813" y="4357688"/>
          <p14:tracePt t="102057" x="2709863" y="4357688"/>
          <p14:tracePt t="102074" x="2747963" y="4362450"/>
          <p14:tracePt t="102091" x="2771775" y="4367213"/>
          <p14:tracePt t="102108" x="2809875" y="4367213"/>
          <p14:tracePt t="102124" x="2828925" y="4367213"/>
          <p14:tracePt t="102141" x="2852738" y="4367213"/>
          <p14:tracePt t="102158" x="2881313" y="4367213"/>
          <p14:tracePt t="102174" x="2924175" y="4367213"/>
          <p14:tracePt t="102191" x="2962275" y="4367213"/>
          <p14:tracePt t="102208" x="2990850" y="4367213"/>
          <p14:tracePt t="102224" x="3038475" y="4367213"/>
          <p14:tracePt t="102241" x="3067050" y="4367213"/>
          <p14:tracePt t="102257" x="3086100" y="4367213"/>
          <p14:tracePt t="102274" x="3109913" y="4367213"/>
          <p14:tracePt t="102291" x="3138488" y="4367213"/>
          <p14:tracePt t="102308" x="3162300" y="4367213"/>
          <p14:tracePt t="102324" x="3186113" y="4362450"/>
          <p14:tracePt t="102341" x="3205163" y="4362450"/>
          <p14:tracePt t="102357" x="3233738" y="4357688"/>
          <p14:tracePt t="102374" x="3252788" y="4352925"/>
          <p14:tracePt t="102391" x="3267075" y="4348163"/>
          <p14:tracePt t="102407" x="3286125" y="4348163"/>
          <p14:tracePt t="102424" x="3300413" y="4348163"/>
          <p14:tracePt t="102441" x="3309938" y="4348163"/>
          <p14:tracePt t="102457" x="3314700" y="4348163"/>
          <p14:tracePt t="102474" x="3324225" y="4348163"/>
          <p14:tracePt t="102491" x="3328988" y="4348163"/>
          <p14:tracePt t="103555" x="3381375" y="4348163"/>
          <p14:tracePt t="103561" x="3462338" y="4348163"/>
          <p14:tracePt t="103574" x="3529013" y="4348163"/>
          <p14:tracePt t="103591" x="3652838" y="4348163"/>
          <p14:tracePt t="103607" x="3690938" y="4348163"/>
          <p14:tracePt t="103624" x="3709988" y="4348163"/>
          <p14:tracePt t="103657" x="3719513" y="4348163"/>
          <p14:tracePt t="103708" x="3714750" y="4348163"/>
          <p14:tracePt t="103724" x="3648075" y="4348163"/>
          <p14:tracePt t="103741" x="3548063" y="4348163"/>
          <p14:tracePt t="103757" x="3457575" y="4348163"/>
          <p14:tracePt t="103774" x="3300413" y="4348163"/>
          <p14:tracePt t="103791" x="3167063" y="4348163"/>
          <p14:tracePt t="103807" x="3043238" y="4348163"/>
          <p14:tracePt t="103824" x="2943225" y="4348163"/>
          <p14:tracePt t="103841" x="2752725" y="4348163"/>
          <p14:tracePt t="103857" x="2638425" y="4348163"/>
          <p14:tracePt t="103874" x="2566988" y="4348163"/>
          <p14:tracePt t="103891" x="2519363" y="4352925"/>
          <p14:tracePt t="103907" x="2486025" y="4352925"/>
          <p14:tracePt t="103924" x="2476500" y="4352925"/>
          <p14:tracePt t="103941" x="2471738" y="4352925"/>
          <p14:tracePt t="104143" x="2386013" y="4352925"/>
          <p14:tracePt t="104149" x="2266950" y="4348163"/>
          <p14:tracePt t="104157" x="2133600" y="4348163"/>
          <p14:tracePt t="104174" x="1900238" y="4338638"/>
          <p14:tracePt t="104191" x="1700213" y="4338638"/>
          <p14:tracePt t="104207" x="1447800" y="4338638"/>
          <p14:tracePt t="104224" x="1352550" y="4343400"/>
          <p14:tracePt t="104241" x="1295400" y="4343400"/>
          <p14:tracePt t="104257" x="1257300" y="4343400"/>
          <p14:tracePt t="104274" x="1228725" y="4343400"/>
          <p14:tracePt t="104291" x="1204913" y="4343400"/>
          <p14:tracePt t="104307" x="1185863" y="4343400"/>
          <p14:tracePt t="104324" x="1162050" y="4343400"/>
          <p14:tracePt t="104341" x="1119188" y="4343400"/>
          <p14:tracePt t="104357" x="1066800" y="4343400"/>
          <p14:tracePt t="104374" x="1019175" y="4343400"/>
          <p14:tracePt t="104391" x="957263" y="4343400"/>
          <p14:tracePt t="104407" x="919163" y="4348163"/>
          <p14:tracePt t="104424" x="900113" y="4348163"/>
          <p14:tracePt t="104441" x="876300" y="4348163"/>
          <p14:tracePt t="104457" x="862013" y="4348163"/>
          <p14:tracePt t="104474" x="857250" y="4348163"/>
          <p14:tracePt t="104490" x="847725" y="4348163"/>
          <p14:tracePt t="104524" x="842963" y="4348163"/>
          <p14:tracePt t="104569" x="852488" y="4348163"/>
          <p14:tracePt t="104575" x="871538" y="4348163"/>
          <p14:tracePt t="104583" x="895350" y="4348163"/>
          <p14:tracePt t="104591" x="933450" y="4348163"/>
          <p14:tracePt t="104607" x="1000125" y="4348163"/>
          <p14:tracePt t="104624" x="1081088" y="4338638"/>
          <p14:tracePt t="104641" x="1219200" y="4338638"/>
          <p14:tracePt t="104657" x="1338263" y="4338638"/>
          <p14:tracePt t="104674" x="1462088" y="4338638"/>
          <p14:tracePt t="104690" x="1566863" y="4343400"/>
          <p14:tracePt t="104707" x="1681163" y="4343400"/>
          <p14:tracePt t="104724" x="1738313" y="4343400"/>
          <p14:tracePt t="104740" x="1804988" y="4343400"/>
          <p14:tracePt t="104759" x="1885950" y="4343400"/>
          <p14:tracePt t="104775" x="1981200" y="4343400"/>
          <p14:tracePt t="104791" x="2038350" y="4343400"/>
          <p14:tracePt t="104807" x="2081213" y="4343400"/>
          <p14:tracePt t="104824" x="2124075" y="4343400"/>
          <p14:tracePt t="104841" x="2200275" y="4329113"/>
          <p14:tracePt t="104857" x="2257425" y="4329113"/>
          <p14:tracePt t="104874" x="2309813" y="4329113"/>
          <p14:tracePt t="104891" x="2376488" y="4329113"/>
          <p14:tracePt t="104907" x="2419350" y="4329113"/>
          <p14:tracePt t="104924" x="2452688" y="4329113"/>
          <p14:tracePt t="104940" x="2481263" y="4329113"/>
          <p14:tracePt t="104957" x="2528888" y="4329113"/>
          <p14:tracePt t="104974" x="2566988" y="4324350"/>
          <p14:tracePt t="104990" x="2595563" y="4314825"/>
          <p14:tracePt t="105007" x="2614613" y="4314825"/>
          <p14:tracePt t="105024" x="2638425" y="4314825"/>
          <p14:tracePt t="105041" x="2647950" y="4314825"/>
          <p14:tracePt t="105082" x="2638425" y="4314825"/>
          <p14:tracePt t="105090" x="2628900" y="4314825"/>
          <p14:tracePt t="105107" x="2538413" y="4319588"/>
          <p14:tracePt t="105124" x="2362200" y="4338638"/>
          <p14:tracePt t="105141" x="2114550" y="4362450"/>
          <p14:tracePt t="105157" x="1943100" y="4381500"/>
          <p14:tracePt t="105174" x="1800225" y="4400550"/>
          <p14:tracePt t="105190" x="1695450" y="4405313"/>
          <p14:tracePt t="105207" x="1590675" y="4405313"/>
          <p14:tracePt t="105224" x="1533525" y="4405313"/>
          <p14:tracePt t="105241" x="1471613" y="4400550"/>
          <p14:tracePt t="105258" x="1357313" y="4400550"/>
          <p14:tracePt t="105274" x="1290638" y="4400550"/>
          <p14:tracePt t="105291" x="1238250" y="4400550"/>
          <p14:tracePt t="105307" x="1190625" y="4400550"/>
          <p14:tracePt t="105324" x="1143000" y="4391025"/>
          <p14:tracePt t="105341" x="1128713" y="4391025"/>
          <p14:tracePt t="105357" x="1114425" y="4391025"/>
          <p14:tracePt t="105374" x="1109663" y="4391025"/>
          <p14:tracePt t="105390" x="1104900" y="4391025"/>
          <p14:tracePt t="105424" x="1119188" y="4381500"/>
          <p14:tracePt t="105440" x="1190625" y="4367213"/>
          <p14:tracePt t="105457" x="1381125" y="4348163"/>
          <p14:tracePt t="105474" x="1514475" y="4348163"/>
          <p14:tracePt t="105490" x="1690688" y="4348163"/>
          <p14:tracePt t="105507" x="1947863" y="4348163"/>
          <p14:tracePt t="105524" x="2081213" y="4348163"/>
          <p14:tracePt t="105540" x="2228850" y="4352925"/>
          <p14:tracePt t="105557" x="2338388" y="4352925"/>
          <p14:tracePt t="105574" x="2462213" y="4352925"/>
          <p14:tracePt t="105591" x="2533650" y="4352925"/>
          <p14:tracePt t="105607" x="2590800" y="4352925"/>
          <p14:tracePt t="105624" x="2647950" y="4352925"/>
          <p14:tracePt t="105640" x="2743200" y="4352925"/>
          <p14:tracePt t="105657" x="2814638" y="4343400"/>
          <p14:tracePt t="105674" x="2867025" y="4338638"/>
          <p14:tracePt t="105691" x="2909888" y="4338638"/>
          <p14:tracePt t="105707" x="2976563" y="4338638"/>
          <p14:tracePt t="105724" x="3019425" y="4338638"/>
          <p14:tracePt t="105741" x="3052763" y="4338638"/>
          <p14:tracePt t="105757" x="3090863" y="4338638"/>
          <p14:tracePt t="105774" x="3114675" y="4338638"/>
          <p14:tracePt t="105790" x="3133725" y="4333875"/>
          <p14:tracePt t="105807" x="3152775" y="4333875"/>
          <p14:tracePt t="105824" x="3176588" y="4333875"/>
          <p14:tracePt t="105841" x="3190875" y="4333875"/>
          <p14:tracePt t="105857" x="3200400" y="4333875"/>
          <p14:tracePt t="105874" x="3209925" y="4333875"/>
          <p14:tracePt t="105890" x="3219450" y="4333875"/>
          <p14:tracePt t="105907" x="3224213" y="4333875"/>
          <p14:tracePt t="107197" x="3219450" y="4338638"/>
          <p14:tracePt t="107204" x="3205163" y="4352925"/>
          <p14:tracePt t="107212" x="3195638" y="4371975"/>
          <p14:tracePt t="107224" x="3176588" y="4391025"/>
          <p14:tracePt t="107241" x="3100388" y="4443413"/>
          <p14:tracePt t="107257" x="3043238" y="4476750"/>
          <p14:tracePt t="107290" x="2943225" y="4519613"/>
          <p14:tracePt t="107324" x="2852738" y="4552950"/>
          <p14:tracePt t="107340" x="2828925" y="4557713"/>
          <p14:tracePt t="107357" x="2809875" y="4562475"/>
          <p14:tracePt t="107374" x="2776538" y="4572000"/>
          <p14:tracePt t="107390" x="2738438" y="4586288"/>
          <p14:tracePt t="107407" x="2709863" y="4591050"/>
          <p14:tracePt t="107424" x="2671763" y="4591050"/>
          <p14:tracePt t="107440" x="2628900" y="4591050"/>
          <p14:tracePt t="107457" x="2600325" y="4591050"/>
          <p14:tracePt t="107474" x="2571750" y="4591050"/>
          <p14:tracePt t="107490" x="2528888" y="4586288"/>
          <p14:tracePt t="107507" x="2509838" y="4581525"/>
          <p14:tracePt t="107524" x="2476500" y="4567238"/>
          <p14:tracePt t="107540" x="2457450" y="4562475"/>
          <p14:tracePt t="107557" x="2428875" y="4557713"/>
          <p14:tracePt t="107574" x="2419350" y="4557713"/>
          <p14:tracePt t="107590" x="2409825" y="4557713"/>
          <p14:tracePt t="107607" x="2405063" y="4557713"/>
          <p14:tracePt t="107624" x="2400300" y="4557713"/>
          <p14:tracePt t="107682" x="2409825" y="4552950"/>
          <p14:tracePt t="107689" x="2419350" y="4543425"/>
          <p14:tracePt t="107696" x="2438400" y="4543425"/>
          <p14:tracePt t="107707" x="2462213" y="4538663"/>
          <p14:tracePt t="107724" x="2533650" y="4533900"/>
          <p14:tracePt t="107740" x="2647950" y="4524375"/>
          <p14:tracePt t="107757" x="2709863" y="4524375"/>
          <p14:tracePt t="107774" x="2767013" y="4524375"/>
          <p14:tracePt t="107790" x="2824163" y="4524375"/>
          <p14:tracePt t="107807" x="2928938" y="4524375"/>
          <p14:tracePt t="107824" x="2986088" y="4519613"/>
          <p14:tracePt t="107840" x="3038475" y="4519613"/>
          <p14:tracePt t="107857" x="3081338" y="4519613"/>
          <p14:tracePt t="107874" x="3143250" y="4519613"/>
          <p14:tracePt t="107890" x="3181350" y="4519613"/>
          <p14:tracePt t="107907" x="3233738" y="4510088"/>
          <p14:tracePt t="107924" x="3295650" y="4505325"/>
          <p14:tracePt t="107940" x="3343275" y="4505325"/>
          <p14:tracePt t="107957" x="3381375" y="4505325"/>
          <p14:tracePt t="107974" x="3414713" y="4505325"/>
          <p14:tracePt t="107990" x="3448050" y="4505325"/>
          <p14:tracePt t="108007" x="3471863" y="4505325"/>
          <p14:tracePt t="108024" x="3486150" y="4505325"/>
          <p14:tracePt t="108040" x="3500438" y="4505325"/>
          <p14:tracePt t="108057" x="3533775" y="4500563"/>
          <p14:tracePt t="108074" x="3552825" y="4495800"/>
          <p14:tracePt t="108090" x="3576638" y="4491038"/>
          <p14:tracePt t="108107" x="3595688" y="4481513"/>
          <p14:tracePt t="108124" x="3638550" y="4476750"/>
          <p14:tracePt t="108140" x="3657600" y="4476750"/>
          <p14:tracePt t="108157" x="3686175" y="4471988"/>
          <p14:tracePt t="108174" x="3719513" y="4467225"/>
          <p14:tracePt t="108190" x="3733800" y="4467225"/>
          <p14:tracePt t="108207" x="3752850" y="4467225"/>
          <p14:tracePt t="108224" x="3762375" y="4467225"/>
          <p14:tracePt t="108240" x="3771900" y="4467225"/>
          <p14:tracePt t="108257" x="3776663" y="4467225"/>
          <p14:tracePt t="108274" x="3781425" y="4467225"/>
          <p14:tracePt t="108335" x="3776663" y="4467225"/>
          <p14:tracePt t="108343" x="3762375" y="4462463"/>
          <p14:tracePt t="108350" x="3738563" y="4462463"/>
          <p14:tracePt t="108358" x="3714750" y="4462463"/>
          <p14:tracePt t="108374" x="3648075" y="4462463"/>
          <p14:tracePt t="108390" x="3576638" y="4462463"/>
          <p14:tracePt t="108407" x="3476625" y="4462463"/>
          <p14:tracePt t="108424" x="3305175" y="4471988"/>
          <p14:tracePt t="108440" x="3214688" y="4471988"/>
          <p14:tracePt t="108457" x="3148013" y="4471988"/>
          <p14:tracePt t="108474" x="3067050" y="4471988"/>
          <p14:tracePt t="108490" x="2957513" y="4471988"/>
          <p14:tracePt t="108507" x="2876550" y="4471988"/>
          <p14:tracePt t="108523" x="2805113" y="4471988"/>
          <p14:tracePt t="108540" x="2738438" y="4471988"/>
          <p14:tracePt t="108557" x="2652713" y="4471988"/>
          <p14:tracePt t="108573" x="2586038" y="4471988"/>
          <p14:tracePt t="108590" x="2505075" y="4471988"/>
          <p14:tracePt t="108607" x="2433638" y="4471988"/>
          <p14:tracePt t="108624" x="2395538" y="4471988"/>
          <p14:tracePt t="108640" x="2366963" y="4471988"/>
          <p14:tracePt t="108657" x="2352675" y="4471988"/>
          <p14:tracePt t="108674" x="2333625" y="4471988"/>
          <p14:tracePt t="108690" x="2324100" y="4471988"/>
          <p14:tracePt t="108707" x="2319338" y="4471988"/>
          <p14:tracePt t="108724" x="2314575" y="4471988"/>
          <p14:tracePt t="108740" x="2309813" y="4471988"/>
          <p14:tracePt t="108798" x="2305050" y="4471988"/>
          <p14:tracePt t="109246" x="2366963" y="4481513"/>
          <p14:tracePt t="109253" x="2457450" y="4486275"/>
          <p14:tracePt t="109261" x="2538413" y="4495800"/>
          <p14:tracePt t="109274" x="2614613" y="4505325"/>
          <p14:tracePt t="109290" x="2809875" y="4538663"/>
          <p14:tracePt t="109307" x="2938463" y="4572000"/>
          <p14:tracePt t="109340" x="3128963" y="4638675"/>
          <p14:tracePt t="109374" x="3257550" y="4705350"/>
          <p14:tracePt t="109390" x="3290888" y="4729163"/>
          <p14:tracePt t="109407" x="3338513" y="4757738"/>
          <p14:tracePt t="109423" x="3381375" y="4776788"/>
          <p14:tracePt t="109440" x="3424238" y="4791075"/>
          <p14:tracePt t="109457" x="3471863" y="4810125"/>
          <p14:tracePt t="109474" x="3533775" y="4824413"/>
          <p14:tracePt t="109490" x="3567113" y="4833938"/>
          <p14:tracePt t="109507" x="3595688" y="4833938"/>
          <p14:tracePt t="109523" x="3619500" y="4848225"/>
          <p14:tracePt t="109540" x="3667125" y="4857750"/>
          <p14:tracePt t="109557" x="3705225" y="4862513"/>
          <p14:tracePt t="109573" x="3733800" y="4867275"/>
          <p14:tracePt t="109590" x="3771900" y="4881563"/>
          <p14:tracePt t="109607" x="3814763" y="4886325"/>
          <p14:tracePt t="109623" x="3838575" y="4886325"/>
          <p14:tracePt t="109640" x="3857625" y="4886325"/>
          <p14:tracePt t="109657" x="3886200" y="4886325"/>
          <p14:tracePt t="109673" x="3900488" y="4886325"/>
          <p14:tracePt t="109690" x="3910013" y="4886325"/>
          <p14:tracePt t="109707" x="3924300" y="4886325"/>
          <p14:tracePt t="109723" x="3933825" y="4886325"/>
          <p14:tracePt t="109740" x="3938588" y="4886325"/>
          <p14:tracePt t="109757" x="3948113" y="4886325"/>
          <p14:tracePt t="110054" x="3967163" y="4886325"/>
          <p14:tracePt t="110062" x="3981450" y="4881563"/>
          <p14:tracePt t="110073" x="4000500" y="4876800"/>
          <p14:tracePt t="110091" x="4048125" y="4862513"/>
          <p14:tracePt t="110107" x="4076700" y="4857750"/>
          <p14:tracePt t="110123" x="4114800" y="4848225"/>
          <p14:tracePt t="110140" x="4133850" y="4843463"/>
          <p14:tracePt t="110173" x="4195763" y="4843463"/>
          <p14:tracePt t="110207" x="4248150" y="4838700"/>
          <p14:tracePt t="110223" x="4281488" y="4833938"/>
          <p14:tracePt t="110240" x="4300538" y="4819650"/>
          <p14:tracePt t="110257" x="4324350" y="4814888"/>
          <p14:tracePt t="110273" x="4348163" y="4805363"/>
          <p14:tracePt t="110290" x="4381500" y="4786313"/>
          <p14:tracePt t="110307" x="4405313" y="4781550"/>
          <p14:tracePt t="110323" x="4424363" y="4772025"/>
          <p14:tracePt t="110340" x="4448175" y="4762500"/>
          <p14:tracePt t="110357" x="4452938" y="4752975"/>
          <p14:tracePt t="110373" x="4462463" y="4748213"/>
          <p14:tracePt t="110407" x="4462463" y="4738688"/>
          <p14:tracePt t="110423" x="4462463" y="4733925"/>
          <p14:tracePt t="110440" x="4462463" y="4724400"/>
          <p14:tracePt t="110457" x="4462463" y="4719638"/>
          <p14:tracePt t="110458" x="4462463" y="4714875"/>
          <p14:tracePt t="110473" x="4452938" y="4710113"/>
          <p14:tracePt t="110490" x="4433888" y="4695825"/>
          <p14:tracePt t="110507" x="4405313" y="4686300"/>
          <p14:tracePt t="110524" x="4357688" y="4676775"/>
          <p14:tracePt t="110540" x="4314825" y="4667250"/>
          <p14:tracePt t="110557" x="4271963" y="4657725"/>
          <p14:tracePt t="110573" x="4243388" y="4648200"/>
          <p14:tracePt t="110590" x="4195763" y="4643438"/>
          <p14:tracePt t="110607" x="4167188" y="4643438"/>
          <p14:tracePt t="110623" x="4129088" y="4643438"/>
          <p14:tracePt t="110640" x="4100513" y="4643438"/>
          <p14:tracePt t="110657" x="4062413" y="4643438"/>
          <p14:tracePt t="110673" x="4043363" y="4643438"/>
          <p14:tracePt t="110690" x="4014788" y="4643438"/>
          <p14:tracePt t="110707" x="3990975" y="4643438"/>
          <p14:tracePt t="110723" x="3962400" y="4643438"/>
          <p14:tracePt t="110740" x="3943350" y="4643438"/>
          <p14:tracePt t="110757" x="3933825" y="4648200"/>
          <p14:tracePt t="110773" x="3914775" y="4657725"/>
          <p14:tracePt t="110790" x="3900488" y="4676775"/>
          <p14:tracePt t="110807" x="3881438" y="4695825"/>
          <p14:tracePt t="110823" x="3876675" y="4729163"/>
          <p14:tracePt t="110840" x="3867150" y="4752975"/>
          <p14:tracePt t="110857" x="3862388" y="4767263"/>
          <p14:tracePt t="110873" x="3862388" y="4776788"/>
          <p14:tracePt t="110890" x="3862388" y="4786313"/>
          <p14:tracePt t="110907" x="3862388" y="4805363"/>
          <p14:tracePt t="110923" x="3862388" y="4814888"/>
          <p14:tracePt t="110940" x="3862388" y="4819650"/>
          <p14:tracePt t="110957" x="3862388" y="4829175"/>
          <p14:tracePt t="110987" x="3862388" y="4833938"/>
          <p14:tracePt t="111053" x="3862388" y="4838700"/>
          <p14:tracePt t="111083" x="3862388" y="4843463"/>
          <p14:tracePt t="111097" x="3862388" y="4848225"/>
          <p14:tracePt t="111105" x="3862388" y="4852988"/>
          <p14:tracePt t="111119" x="3862388" y="4857750"/>
          <p14:tracePt t="111126" x="3862388" y="4862513"/>
          <p14:tracePt t="111140" x="3867150" y="4862513"/>
          <p14:tracePt t="111157" x="3876675" y="4872038"/>
          <p14:tracePt t="111173" x="3881438" y="4876800"/>
          <p14:tracePt t="111190" x="3886200" y="4881563"/>
          <p14:tracePt t="111207" x="3905250" y="4891088"/>
          <p14:tracePt t="111223" x="3919538" y="4900613"/>
          <p14:tracePt t="111240" x="3933825" y="4900613"/>
          <p14:tracePt t="111257" x="3943350" y="4900613"/>
          <p14:tracePt t="111273" x="3967163" y="4900613"/>
          <p14:tracePt t="111290" x="3976688" y="4900613"/>
          <p14:tracePt t="111307" x="3990975" y="4900613"/>
          <p14:tracePt t="111323" x="4005263" y="4900613"/>
          <p14:tracePt t="111340" x="4029075" y="4900613"/>
          <p14:tracePt t="111357" x="4052888" y="4900613"/>
          <p14:tracePt t="111373" x="4071938" y="4900613"/>
          <p14:tracePt t="111390" x="4105275" y="4900613"/>
          <p14:tracePt t="111407" x="4124325" y="4900613"/>
          <p14:tracePt t="111423" x="4148138" y="4900613"/>
          <p14:tracePt t="111440" x="4167188" y="4900613"/>
          <p14:tracePt t="111457" x="4200525" y="4900613"/>
          <p14:tracePt t="111473" x="4224338" y="4891088"/>
          <p14:tracePt t="111490" x="4238625" y="4881563"/>
          <p14:tracePt t="111507" x="4252913" y="4876800"/>
          <p14:tracePt t="111523" x="4281488" y="4872038"/>
          <p14:tracePt t="111540" x="4295775" y="4862513"/>
          <p14:tracePt t="111557" x="4310063" y="4848225"/>
          <p14:tracePt t="111574" x="4319588" y="4838700"/>
          <p14:tracePt t="111590" x="4343400" y="4814888"/>
          <p14:tracePt t="111606" x="4348163" y="4800600"/>
          <p14:tracePt t="111623" x="4352925" y="4786313"/>
          <p14:tracePt t="111640" x="4357688" y="4767263"/>
          <p14:tracePt t="111657" x="4357688" y="4757738"/>
          <p14:tracePt t="111673" x="4352925" y="4738688"/>
          <p14:tracePt t="111690" x="4343400" y="4719638"/>
          <p14:tracePt t="111707" x="4333875" y="4700588"/>
          <p14:tracePt t="111723" x="4319588" y="4681538"/>
          <p14:tracePt t="111740" x="4295775" y="4672013"/>
          <p14:tracePt t="111757" x="4271963" y="4652963"/>
          <p14:tracePt t="111773" x="4238625" y="4643438"/>
          <p14:tracePt t="111790" x="4214813" y="4638675"/>
          <p14:tracePt t="111807" x="4195763" y="4624388"/>
          <p14:tracePt t="111824" x="4152900" y="4619625"/>
          <p14:tracePt t="111840" x="4133850" y="4619625"/>
          <p14:tracePt t="111857" x="4110038" y="4619625"/>
          <p14:tracePt t="111873" x="4090988" y="4619625"/>
          <p14:tracePt t="111890" x="4062413" y="4619625"/>
          <p14:tracePt t="111907" x="4043363" y="4619625"/>
          <p14:tracePt t="111923" x="4019550" y="4619625"/>
          <p14:tracePt t="111940" x="4000500" y="4633913"/>
          <p14:tracePt t="111957" x="3967163" y="4643438"/>
          <p14:tracePt t="111973" x="3948113" y="4648200"/>
          <p14:tracePt t="111990" x="3933825" y="4652963"/>
          <p14:tracePt t="112007" x="3919538" y="4652963"/>
          <p14:tracePt t="112023" x="3910013" y="4657725"/>
          <p14:tracePt t="112040" x="3905250" y="4662488"/>
          <p14:tracePt t="112057" x="3900488" y="4667250"/>
          <p14:tracePt t="112073" x="3890963" y="4676775"/>
          <p14:tracePt t="112090" x="3881438" y="4681538"/>
          <p14:tracePt t="112107" x="3876675" y="4686300"/>
          <p14:tracePt t="112123" x="3871913" y="4691063"/>
          <p14:tracePt t="112140" x="3862388" y="4700588"/>
          <p14:tracePt t="112156" x="3852863" y="4710113"/>
          <p14:tracePt t="112173" x="3848100" y="4714875"/>
          <p14:tracePt t="112190" x="3843338" y="4724400"/>
          <p14:tracePt t="112207" x="3838575" y="4743450"/>
          <p14:tracePt t="112223" x="3838575" y="4767263"/>
          <p14:tracePt t="112240" x="3838575" y="4786313"/>
          <p14:tracePt t="112257" x="3838575" y="4800600"/>
          <p14:tracePt t="112273" x="3838575" y="4819650"/>
          <p14:tracePt t="112290" x="3838575" y="4829175"/>
          <p14:tracePt t="112306" x="3838575" y="4833938"/>
          <p14:tracePt t="112323" x="3848100" y="4848225"/>
          <p14:tracePt t="112340" x="3852863" y="4852988"/>
          <p14:tracePt t="112357" x="3857625" y="4857750"/>
          <p14:tracePt t="112373" x="3867150" y="4862513"/>
          <p14:tracePt t="112390" x="3876675" y="4872038"/>
          <p14:tracePt t="112407" x="3881438" y="4881563"/>
          <p14:tracePt t="112423" x="3886200" y="4886325"/>
          <p14:tracePt t="112440" x="3900488" y="4891088"/>
          <p14:tracePt t="112457" x="3914775" y="4900613"/>
          <p14:tracePt t="112473" x="3933825" y="4900613"/>
          <p14:tracePt t="112490" x="3948113" y="4900613"/>
          <p14:tracePt t="112507" x="3971925" y="4900613"/>
          <p14:tracePt t="112523" x="3995738" y="4900613"/>
          <p14:tracePt t="112540" x="4014788" y="4900613"/>
          <p14:tracePt t="112557" x="4033838" y="4900613"/>
          <p14:tracePt t="112573" x="4081463" y="4900613"/>
          <p14:tracePt t="112590" x="4110038" y="4895850"/>
          <p14:tracePt t="112607" x="4148138" y="4891088"/>
          <p14:tracePt t="112623" x="4176713" y="4881563"/>
          <p14:tracePt t="112640" x="4219575" y="4872038"/>
          <p14:tracePt t="112657" x="4238625" y="4862513"/>
          <p14:tracePt t="112674" x="4262438" y="4852988"/>
          <p14:tracePt t="112691" x="4291013" y="4843463"/>
          <p14:tracePt t="112707" x="4305300" y="4833938"/>
          <p14:tracePt t="112723" x="4319588" y="4819650"/>
          <p14:tracePt t="112741" x="4333875" y="4810125"/>
          <p14:tracePt t="112758" x="4343400" y="4786313"/>
          <p14:tracePt t="112774" x="4352925" y="4772025"/>
          <p14:tracePt t="112790" x="4357688" y="4762500"/>
          <p14:tracePt t="112808" x="4357688" y="4748213"/>
          <p14:tracePt t="112823" x="4348163" y="4724400"/>
          <p14:tracePt t="112841" x="4343400" y="4700588"/>
          <p14:tracePt t="112857" x="4329113" y="4686300"/>
          <p14:tracePt t="112873" x="4310063" y="4667250"/>
          <p14:tracePt t="112890" x="4257675" y="4638675"/>
          <p14:tracePt t="112907" x="4210050" y="4619625"/>
          <p14:tracePt t="112924" x="4167188" y="4610100"/>
          <p14:tracePt t="112941" x="4119563" y="4605338"/>
          <p14:tracePt t="112957" x="4086225" y="4605338"/>
          <p14:tracePt t="112974" x="4062413" y="4605338"/>
          <p14:tracePt t="112990" x="4043363" y="4605338"/>
          <p14:tracePt t="113007" x="4010025" y="4605338"/>
          <p14:tracePt t="113024" x="3990975" y="4605338"/>
          <p14:tracePt t="113042" x="3976688" y="4610100"/>
          <p14:tracePt t="113059" x="3948113" y="4624388"/>
          <p14:tracePt t="113074" x="3933825" y="4633913"/>
          <p14:tracePt t="113090" x="3924300" y="4638675"/>
          <p14:tracePt t="113107" x="3919538" y="4643438"/>
          <p14:tracePt t="113123" x="3910013" y="4652963"/>
          <p14:tracePt t="113140" x="3905250" y="4662488"/>
          <p14:tracePt t="113157" x="3900488" y="4672013"/>
          <p14:tracePt t="113174" x="3881438" y="4686300"/>
          <p14:tracePt t="113190" x="3867150" y="4714875"/>
          <p14:tracePt t="113207" x="3857625" y="4729163"/>
          <p14:tracePt t="113223" x="3852863" y="4748213"/>
          <p14:tracePt t="113240" x="3848100" y="4767263"/>
          <p14:tracePt t="113256" x="3838575" y="4786313"/>
          <p14:tracePt t="113273" x="3838575" y="4795838"/>
          <p14:tracePt t="113290" x="3838575" y="4800600"/>
          <p14:tracePt t="113306" x="3838575" y="4810125"/>
          <p14:tracePt t="113323" x="3838575" y="4824413"/>
          <p14:tracePt t="113340" x="3838575" y="4829175"/>
          <p14:tracePt t="113357" x="3838575" y="4833938"/>
          <p14:tracePt t="113373" x="3838575" y="4838700"/>
          <p14:tracePt t="113390" x="3838575" y="4848225"/>
          <p14:tracePt t="113406" x="3838575" y="4857750"/>
          <p14:tracePt t="113423" x="3843338" y="4857750"/>
          <p14:tracePt t="113440" x="3852863" y="4862513"/>
          <p14:tracePt t="113456" x="3862388" y="4867275"/>
          <p14:tracePt t="113473" x="3871913" y="4872038"/>
          <p14:tracePt t="113490" x="3881438" y="4876800"/>
          <p14:tracePt t="113506" x="3900488" y="4876800"/>
          <p14:tracePt t="113523" x="3910013" y="4876800"/>
          <p14:tracePt t="113540" x="3929063" y="4876800"/>
          <p14:tracePt t="113557" x="3948113" y="4876800"/>
          <p14:tracePt t="113573" x="3976688" y="4876800"/>
          <p14:tracePt t="113590" x="4000500" y="4876800"/>
          <p14:tracePt t="113607" x="4029075" y="4876800"/>
          <p14:tracePt t="113623" x="4081463" y="4867275"/>
          <p14:tracePt t="113640" x="4124325" y="4862513"/>
          <p14:tracePt t="113657" x="4162425" y="4857750"/>
          <p14:tracePt t="113673" x="4191000" y="4838700"/>
          <p14:tracePt t="113690" x="4238625" y="4819650"/>
          <p14:tracePt t="113707" x="4267200" y="4814888"/>
          <p14:tracePt t="113723" x="4291013" y="4810125"/>
          <p14:tracePt t="113740" x="4300538" y="4800600"/>
          <p14:tracePt t="113756" x="4314825" y="4791075"/>
          <p14:tracePt t="113773" x="4319588" y="4791075"/>
          <p14:tracePt t="113790" x="4324350" y="4791075"/>
          <p14:tracePt t="113807" x="4324350" y="4786313"/>
          <p14:tracePt t="113823" x="4324350" y="4767263"/>
          <p14:tracePt t="113840" x="4324350" y="4752975"/>
          <p14:tracePt t="113857" x="4314825" y="4733925"/>
          <p14:tracePt t="113873" x="4271963" y="4700588"/>
          <p14:tracePt t="113890" x="4229100" y="4686300"/>
          <p14:tracePt t="113907" x="4167188" y="4672013"/>
          <p14:tracePt t="113923" x="4114800" y="4667250"/>
          <p14:tracePt t="113940" x="4062413" y="4667250"/>
          <p14:tracePt t="113956" x="4024313" y="4672013"/>
          <p14:tracePt t="113973" x="4000500" y="4686300"/>
          <p14:tracePt t="113990" x="3990975" y="4700588"/>
          <p14:tracePt t="114006" x="3971925" y="4719638"/>
          <p14:tracePt t="114023" x="3957638" y="4738688"/>
          <p14:tracePt t="114040" x="3952875" y="4752975"/>
          <p14:tracePt t="114057" x="3948113" y="4762500"/>
          <p14:tracePt t="114073" x="3948113" y="4772025"/>
          <p14:tracePt t="114090" x="3948113" y="4776788"/>
          <p14:tracePt t="114107" x="3948113" y="4781550"/>
          <p14:tracePt t="114123" x="3948113" y="4791075"/>
          <p14:tracePt t="114140" x="3948113" y="4795838"/>
          <p14:tracePt t="114157" x="3948113" y="4800600"/>
          <p14:tracePt t="114190" x="3948113" y="4805363"/>
          <p14:tracePt t="114527" x="3943350" y="4810125"/>
          <p14:tracePt t="114534" x="3919538" y="4824413"/>
          <p14:tracePt t="114542" x="3900488" y="4829175"/>
          <p14:tracePt t="114557" x="3852863" y="4852988"/>
          <p14:tracePt t="114573" x="3767138" y="4886325"/>
          <p14:tracePt t="114590" x="3671888" y="4910138"/>
          <p14:tracePt t="114623" x="3462338" y="4933950"/>
          <p14:tracePt t="114656" x="3367088" y="4933950"/>
          <p14:tracePt t="114673" x="3314700" y="4933950"/>
          <p14:tracePt t="114690" x="3238500" y="4933950"/>
          <p14:tracePt t="114706" x="3190875" y="4924425"/>
          <p14:tracePt t="114723" x="3138488" y="4924425"/>
          <p14:tracePt t="114740" x="3071813" y="4924425"/>
          <p14:tracePt t="114756" x="3028950" y="4924425"/>
          <p14:tracePt t="114773" x="2976563" y="4924425"/>
          <p14:tracePt t="114790" x="2919413" y="4924425"/>
          <p14:tracePt t="114806" x="2828925" y="4924425"/>
          <p14:tracePt t="114823" x="2776538" y="4924425"/>
          <p14:tracePt t="114840" x="2733675" y="4924425"/>
          <p14:tracePt t="114858" x="2705100" y="4924425"/>
          <p14:tracePt t="114874" x="2686050" y="4924425"/>
          <p14:tracePt t="114890" x="2676525" y="4924425"/>
          <p14:tracePt t="114906" x="2671763" y="4924425"/>
          <p14:tracePt t="114923" x="2662238" y="4924425"/>
          <p14:tracePt t="114940" x="2652713" y="4924425"/>
          <p14:tracePt t="115357" x="2662238" y="4914900"/>
          <p14:tracePt t="115364" x="2667000" y="4910138"/>
          <p14:tracePt t="115373" x="2671763" y="4900613"/>
          <p14:tracePt t="115390" x="2676525" y="4895850"/>
          <p14:tracePt t="115423" x="2690813" y="4881563"/>
          <p14:tracePt t="115456" x="2690813" y="4876800"/>
          <p14:tracePt t="115473" x="2690813" y="4872038"/>
          <p14:tracePt t="115689" x="2686050" y="4872038"/>
          <p14:tracePt t="115696" x="2667000" y="4872038"/>
          <p14:tracePt t="115706" x="2647950" y="4876800"/>
          <p14:tracePt t="115723" x="2624138" y="4876800"/>
          <p14:tracePt t="115740" x="2581275" y="4872038"/>
          <p14:tracePt t="115756" x="2557463" y="4867275"/>
          <p14:tracePt t="115773" x="2528888" y="4852988"/>
          <p14:tracePt t="115790" x="2490788" y="4829175"/>
          <p14:tracePt t="115806" x="2476500" y="4814888"/>
          <p14:tracePt t="115823" x="2466975" y="4805363"/>
          <p14:tracePt t="115840" x="2462213" y="4781550"/>
          <p14:tracePt t="115857" x="2462213" y="4714875"/>
          <p14:tracePt t="115873" x="2476500" y="4652963"/>
          <p14:tracePt t="115890" x="2490788" y="4600575"/>
          <p14:tracePt t="115906" x="2519363" y="4548188"/>
          <p14:tracePt t="115923" x="2543175" y="4491038"/>
          <p14:tracePt t="115940" x="2566988" y="4467225"/>
          <p14:tracePt t="115956" x="2590800" y="4443413"/>
          <p14:tracePt t="115973" x="2628900" y="4424363"/>
          <p14:tracePt t="115990" x="2714625" y="4395788"/>
          <p14:tracePt t="116006" x="2757488" y="4395788"/>
          <p14:tracePt t="116023" x="2800350" y="4395788"/>
          <p14:tracePt t="116040" x="2847975" y="4405313"/>
          <p14:tracePt t="116056" x="2871788" y="4410075"/>
          <p14:tracePt t="116073" x="2886075" y="4419600"/>
          <p14:tracePt t="116090" x="2895600" y="4429125"/>
          <p14:tracePt t="116106" x="2919413" y="4467225"/>
          <p14:tracePt t="116123" x="2928938" y="4510088"/>
          <p14:tracePt t="116140" x="2943225" y="4552950"/>
          <p14:tracePt t="116156" x="2947988" y="4591050"/>
          <p14:tracePt t="116173" x="2962275" y="4629150"/>
          <p14:tracePt t="116190" x="2967038" y="4652963"/>
          <p14:tracePt t="116206" x="2967038" y="4662488"/>
          <p14:tracePt t="116223" x="2971800" y="4686300"/>
          <p14:tracePt t="116241" x="2971800" y="4700588"/>
          <p14:tracePt t="116256" x="2971800" y="4724400"/>
          <p14:tracePt t="116273" x="2971800" y="4748213"/>
          <p14:tracePt t="116290" x="2971800" y="4781550"/>
          <p14:tracePt t="116306" x="2962275" y="4810125"/>
          <p14:tracePt t="116323" x="2957513" y="4833938"/>
          <p14:tracePt t="116340" x="2938463" y="4857750"/>
          <p14:tracePt t="116356" x="2909888" y="4886325"/>
          <p14:tracePt t="116373" x="2871788" y="4910138"/>
          <p14:tracePt t="116390" x="2828925" y="4929188"/>
          <p14:tracePt t="116406" x="2776538" y="4938713"/>
          <p14:tracePt t="116423" x="2700338" y="4943475"/>
          <p14:tracePt t="116440" x="2657475" y="4933950"/>
          <p14:tracePt t="116456" x="2619375" y="4910138"/>
          <p14:tracePt t="116473" x="2557463" y="4872038"/>
          <p14:tracePt t="116490" x="2519363" y="4848225"/>
          <p14:tracePt t="116506" x="2486025" y="4824413"/>
          <p14:tracePt t="116523" x="2462213" y="4800600"/>
          <p14:tracePt t="116540" x="2433638" y="4772025"/>
          <p14:tracePt t="116556" x="2424113" y="4757738"/>
          <p14:tracePt t="116573" x="2414588" y="4738688"/>
          <p14:tracePt t="116590" x="2409825" y="4719638"/>
          <p14:tracePt t="116606" x="2409825" y="4672013"/>
          <p14:tracePt t="116623" x="2424113" y="4629150"/>
          <p14:tracePt t="116640" x="2438400" y="4591050"/>
          <p14:tracePt t="116656" x="2462213" y="4557713"/>
          <p14:tracePt t="116673" x="2495550" y="4524375"/>
          <p14:tracePt t="116690" x="2533650" y="4505325"/>
          <p14:tracePt t="116707" x="2562225" y="4486275"/>
          <p14:tracePt t="116723" x="2624138" y="4481513"/>
          <p14:tracePt t="116740" x="2662238" y="4491038"/>
          <p14:tracePt t="116756" x="2690813" y="4514850"/>
          <p14:tracePt t="116773" x="2714625" y="4538663"/>
          <p14:tracePt t="116790" x="2752725" y="4581525"/>
          <p14:tracePt t="116806" x="2776538" y="4605338"/>
          <p14:tracePt t="116823" x="2786063" y="4624388"/>
          <p14:tracePt t="116839" x="2805113" y="4648200"/>
          <p14:tracePt t="116856" x="2819400" y="4681538"/>
          <p14:tracePt t="116873" x="2828925" y="4724400"/>
          <p14:tracePt t="116890" x="2833688" y="4762500"/>
          <p14:tracePt t="116906" x="2833688" y="4814888"/>
          <p14:tracePt t="116923" x="2833688" y="4843463"/>
          <p14:tracePt t="116939" x="2828925" y="4867275"/>
          <p14:tracePt t="116956" x="2824163" y="4881563"/>
          <p14:tracePt t="116958" x="2819400" y="4886325"/>
          <p14:tracePt t="116973" x="2809875" y="4900613"/>
          <p14:tracePt t="116990" x="2786063" y="4919663"/>
          <p14:tracePt t="117006" x="2747963" y="4938713"/>
          <p14:tracePt t="117023" x="2695575" y="4953000"/>
          <p14:tracePt t="117040" x="2609850" y="4972050"/>
          <p14:tracePt t="117056" x="2552700" y="4972050"/>
          <p14:tracePt t="117073" x="2500313" y="4972050"/>
          <p14:tracePt t="117090" x="2462213" y="4943475"/>
          <p14:tracePt t="117106" x="2414588" y="4910138"/>
          <p14:tracePt t="117123" x="2390775" y="4876800"/>
          <p14:tracePt t="117140" x="2376488" y="4833938"/>
          <p14:tracePt t="117156" x="2371725" y="4781550"/>
          <p14:tracePt t="117173" x="2371725" y="4757738"/>
          <p14:tracePt t="117190" x="2376488" y="4733925"/>
          <p14:tracePt t="117206" x="2395538" y="4710113"/>
          <p14:tracePt t="117223" x="2433638" y="4681538"/>
          <p14:tracePt t="117239" x="2462213" y="4662488"/>
          <p14:tracePt t="117256" x="2490788" y="4657725"/>
          <p14:tracePt t="117273" x="2533650" y="4652963"/>
          <p14:tracePt t="117290" x="2605088" y="4662488"/>
          <p14:tracePt t="117306" x="2638425" y="4667250"/>
          <p14:tracePt t="117323" x="2686050" y="4686300"/>
          <p14:tracePt t="117340" x="2724150" y="4710113"/>
          <p14:tracePt t="117356" x="2747963" y="4738688"/>
          <p14:tracePt t="117373" x="2776538" y="4772025"/>
          <p14:tracePt t="117389" x="2790825" y="4805363"/>
          <p14:tracePt t="117406" x="2809875" y="4857750"/>
          <p14:tracePt t="117423" x="2814638" y="4872038"/>
          <p14:tracePt t="117439" x="2819400" y="4886325"/>
          <p14:tracePt t="117456" x="2824163" y="4891088"/>
          <p14:tracePt t="117457" x="2824163" y="4895850"/>
          <p14:tracePt t="117473" x="2824163" y="4900613"/>
          <p14:tracePt t="117489" x="2828925" y="4905375"/>
          <p14:tracePt t="117506" x="2833688" y="4910138"/>
          <p14:tracePt t="117523" x="2847975" y="4919663"/>
          <p14:tracePt t="117539" x="2909888" y="4924425"/>
          <p14:tracePt t="117557" x="3005138" y="4933950"/>
          <p14:tracePt t="117574" x="3119438" y="4929188"/>
          <p14:tracePt t="117590" x="3300413" y="4914900"/>
          <p14:tracePt t="117607" x="3429000" y="4876800"/>
          <p14:tracePt t="117624" x="3552825" y="4852988"/>
          <p14:tracePt t="117642" x="3705225" y="4829175"/>
          <p14:tracePt t="117657" x="3767138" y="4814888"/>
          <p14:tracePt t="117673" x="3810000" y="4800600"/>
          <p14:tracePt t="117690" x="3848100" y="4800600"/>
          <p14:tracePt t="117706" x="3876675" y="4800600"/>
          <p14:tracePt t="117723" x="3905250" y="4800600"/>
          <p14:tracePt t="117739" x="3914775" y="4800600"/>
          <p14:tracePt t="117756" x="3929063" y="4800600"/>
          <p14:tracePt t="117773" x="3938588" y="4800600"/>
          <p14:tracePt t="117790" x="3943350" y="4800600"/>
          <p14:tracePt t="117806" x="3948113" y="4800600"/>
          <p14:tracePt t="118046" x="3971925" y="4800600"/>
          <p14:tracePt t="118053" x="3995738" y="4800600"/>
          <p14:tracePt t="118060" x="4029075" y="4800600"/>
          <p14:tracePt t="118073" x="4067175" y="4805363"/>
          <p14:tracePt t="118090" x="4162425" y="4810125"/>
          <p14:tracePt t="118106" x="4200525" y="4824413"/>
          <p14:tracePt t="118123" x="4233863" y="4824413"/>
          <p14:tracePt t="118139" x="4267200" y="4824413"/>
          <p14:tracePt t="118156" x="4300538" y="4824413"/>
          <p14:tracePt t="118173" x="4310063" y="4824413"/>
          <p14:tracePt t="118189" x="4314825" y="4824413"/>
          <p14:tracePt t="118206" x="4324350" y="4824413"/>
          <p14:tracePt t="118261" x="4324350" y="4819650"/>
          <p14:tracePt t="118275" x="4324350" y="4805363"/>
          <p14:tracePt t="118289" x="4324350" y="4772025"/>
          <p14:tracePt t="118306" x="4310063" y="4738688"/>
          <p14:tracePt t="118323" x="4295775" y="4710113"/>
          <p14:tracePt t="118341" x="4252913" y="4672013"/>
          <p14:tracePt t="118357" x="4214813" y="4648200"/>
          <p14:tracePt t="118373" x="4162425" y="4633913"/>
          <p14:tracePt t="118389" x="4110038" y="4629150"/>
          <p14:tracePt t="118406" x="4033838" y="4638675"/>
          <p14:tracePt t="118423" x="4000500" y="4657725"/>
          <p14:tracePt t="118439" x="3962400" y="4681538"/>
          <p14:tracePt t="118456" x="3910013" y="4719638"/>
          <p14:tracePt t="118473" x="3886200" y="4743450"/>
          <p14:tracePt t="118489" x="3867150" y="4752975"/>
          <p14:tracePt t="118506" x="3857625" y="4762500"/>
          <p14:tracePt t="118523" x="3848100" y="4772025"/>
          <p14:tracePt t="118539" x="3838575" y="4781550"/>
          <p14:tracePt t="118556" x="3838575" y="4786313"/>
          <p14:tracePt t="118573" x="3838575" y="4791075"/>
          <p14:tracePt t="118589" x="3838575" y="4795838"/>
          <p14:tracePt t="118606" x="3843338" y="4805363"/>
          <p14:tracePt t="118623" x="3857625" y="4810125"/>
          <p14:tracePt t="118640" x="3881438" y="4814888"/>
          <p14:tracePt t="118656" x="3900488" y="4814888"/>
          <p14:tracePt t="118673" x="3919538" y="4814888"/>
          <p14:tracePt t="118689" x="3933825" y="4814888"/>
          <p14:tracePt t="118706" x="3938588" y="4814888"/>
          <p14:tracePt t="118723" x="3943350" y="4814888"/>
          <p14:tracePt t="118739" x="3948113" y="4814888"/>
          <p14:tracePt t="118773" x="3952875" y="4814888"/>
          <p14:tracePt t="118993" x="3876675" y="4786313"/>
          <p14:tracePt t="119000" x="3738563" y="4700588"/>
          <p14:tracePt t="119007" x="3576638" y="4586288"/>
          <p14:tracePt t="119023" x="3228975" y="4329113"/>
          <p14:tracePt t="119040" x="2847975" y="3986213"/>
          <p14:tracePt t="119057" x="2586038" y="3724275"/>
          <p14:tracePt t="119073" x="2262188" y="3400425"/>
          <p14:tracePt t="119090" x="2152650" y="3276600"/>
          <p14:tracePt t="119106" x="2090738" y="3214688"/>
          <p14:tracePt t="119123" x="2066925" y="3186113"/>
          <p14:tracePt t="119140" x="2047875" y="3157538"/>
          <p14:tracePt t="119156" x="2028825" y="3148013"/>
          <p14:tracePt t="119173" x="2019300" y="3133725"/>
          <p14:tracePt t="119189" x="2005013" y="3119438"/>
          <p14:tracePt t="119206" x="1985963" y="3109913"/>
          <p14:tracePt t="119223" x="1976438" y="3100388"/>
          <p14:tracePt t="119240" x="1962150" y="3095625"/>
          <p14:tracePt t="119256" x="1947863" y="3090863"/>
          <p14:tracePt t="119273" x="1919288" y="3081338"/>
          <p14:tracePt t="119289" x="1890713" y="3062288"/>
          <p14:tracePt t="119306" x="1852613" y="3043238"/>
          <p14:tracePt t="119323" x="1814513" y="3024188"/>
          <p14:tracePt t="119339" x="1795463" y="3019425"/>
          <p14:tracePt t="119356" x="1785938" y="3009900"/>
          <p14:tracePt t="119373" x="1781175" y="3009900"/>
          <p14:tracePt t="119390" x="1776413" y="3009900"/>
          <p14:tracePt t="120139" x="1785938" y="3043238"/>
          <p14:tracePt t="120146" x="1795463" y="3090863"/>
          <p14:tracePt t="120156" x="1809750" y="3128963"/>
          <p14:tracePt t="120173" x="1828800" y="3190875"/>
          <p14:tracePt t="120190" x="1857375" y="3305175"/>
          <p14:tracePt t="120206" x="1871663" y="3367088"/>
          <p14:tracePt t="120239" x="1914525" y="3476625"/>
          <p14:tracePt t="120273" x="1957388" y="3562350"/>
          <p14:tracePt t="120289" x="1971675" y="3595688"/>
          <p14:tracePt t="120306" x="1981200" y="3629025"/>
          <p14:tracePt t="120323" x="2000250" y="3690938"/>
          <p14:tracePt t="120339" x="2014538" y="3733800"/>
          <p14:tracePt t="120356" x="2019300" y="3771900"/>
          <p14:tracePt t="120373" x="2028825" y="3819525"/>
          <p14:tracePt t="120389" x="2038350" y="3838575"/>
          <p14:tracePt t="120406" x="2047875" y="3852863"/>
          <p14:tracePt t="120423" x="2052638" y="3876675"/>
          <p14:tracePt t="120439" x="2062163" y="3924300"/>
          <p14:tracePt t="120456" x="2071688" y="3948113"/>
          <p14:tracePt t="120473" x="2081213" y="3981450"/>
          <p14:tracePt t="120489" x="2085975" y="4010025"/>
          <p14:tracePt t="120506" x="2085975" y="4038600"/>
          <p14:tracePt t="120523" x="2085975" y="4048125"/>
          <p14:tracePt t="120539" x="2085975" y="4052888"/>
          <p14:tracePt t="120556" x="2085975" y="4062413"/>
          <p14:tracePt t="120572" x="2085975" y="4081463"/>
          <p14:tracePt t="120589" x="2085975" y="4090988"/>
          <p14:tracePt t="120606" x="2085975" y="4105275"/>
          <p14:tracePt t="120623" x="2085975" y="4119563"/>
          <p14:tracePt t="120639" x="2085975" y="4124325"/>
          <p14:tracePt t="120656" x="2085975" y="4129088"/>
          <p14:tracePt t="120690" x="2085975" y="4133850"/>
          <p14:tracePt t="120991" x="2128838" y="4181475"/>
          <p14:tracePt t="120998" x="2190750" y="4243388"/>
          <p14:tracePt t="121006" x="2252663" y="4295775"/>
          <p14:tracePt t="121023" x="2347913" y="4381500"/>
          <p14:tracePt t="121039" x="2438400" y="4448175"/>
          <p14:tracePt t="121056" x="2552700" y="4567238"/>
          <p14:tracePt t="121089" x="2671763" y="4729163"/>
          <p14:tracePt t="121123" x="2709863" y="4786313"/>
          <p14:tracePt t="121139" x="2714625" y="4800600"/>
          <p14:tracePt t="121156" x="2724150" y="4810125"/>
          <p14:tracePt t="121173" x="2724150" y="4814888"/>
          <p14:tracePt t="121189" x="2733675" y="4824413"/>
          <p14:tracePt t="121206" x="2743200" y="4833938"/>
          <p14:tracePt t="121223" x="2747963" y="4838700"/>
          <p14:tracePt t="121239" x="2747963" y="4848225"/>
          <p14:tracePt t="121299" x="2752725" y="4848225"/>
          <p14:tracePt t="121306" x="2752725" y="4852988"/>
          <p14:tracePt t="121314" x="2757488" y="4857750"/>
          <p14:tracePt t="121323" x="2762250" y="4857750"/>
          <p14:tracePt t="121339" x="2771775" y="4857750"/>
          <p14:tracePt t="121356" x="2786063" y="4857750"/>
          <p14:tracePt t="121373" x="2843213" y="4848225"/>
          <p14:tracePt t="121389" x="2905125" y="4833938"/>
          <p14:tracePt t="121406" x="3009900" y="4800600"/>
          <p14:tracePt t="121423" x="3124200" y="4786313"/>
          <p14:tracePt t="121439" x="3267075" y="4762500"/>
          <p14:tracePt t="121456" x="3338513" y="4752975"/>
          <p14:tracePt t="121473" x="3419475" y="4738688"/>
          <p14:tracePt t="121489" x="3524250" y="4724400"/>
          <p14:tracePt t="121506" x="3576638" y="4719638"/>
          <p14:tracePt t="121522" x="3629025" y="4710113"/>
          <p14:tracePt t="121539" x="3676650" y="4710113"/>
          <p14:tracePt t="121556" x="3729038" y="4710113"/>
          <p14:tracePt t="121572" x="3757613" y="4710113"/>
          <p14:tracePt t="121589" x="3781425" y="4710113"/>
          <p14:tracePt t="121606" x="3795713" y="4710113"/>
          <p14:tracePt t="121622" x="3805238" y="4710113"/>
          <p14:tracePt t="121639" x="3810000" y="4710113"/>
          <p14:tracePt t="121872" x="3819525" y="4710113"/>
          <p14:tracePt t="121879" x="3838575" y="4705350"/>
          <p14:tracePt t="121889" x="3848100" y="4705350"/>
          <p14:tracePt t="121906" x="3862388" y="4705350"/>
          <p14:tracePt t="121923" x="3871913" y="4705350"/>
          <p14:tracePt t="121939" x="3881438" y="4705350"/>
          <p14:tracePt t="121956" x="3886200" y="4705350"/>
          <p14:tracePt t="121972" x="3890963" y="4705350"/>
          <p14:tracePt t="122651" x="3890963" y="4710113"/>
          <p14:tracePt t="122658" x="3886200" y="4719638"/>
          <p14:tracePt t="122673" x="3881438" y="4724400"/>
          <p14:tracePt t="122680" x="3876675" y="4729163"/>
          <p14:tracePt t="122731" x="3876675" y="4733925"/>
          <p14:tracePt t="122841" x="3876675" y="4738688"/>
          <p14:tracePt t="122856" x="3871913" y="4738688"/>
          <p14:tracePt t="122872" x="3867150" y="4748213"/>
          <p14:tracePt t="122889" x="3848100" y="4762500"/>
          <p14:tracePt t="122906" x="3814763" y="4781550"/>
          <p14:tracePt t="122922" x="3724275" y="4819650"/>
          <p14:tracePt t="122939" x="3605213" y="4881563"/>
          <p14:tracePt t="122956" x="3476625" y="4943475"/>
          <p14:tracePt t="122972" x="3352800" y="5000625"/>
          <p14:tracePt t="122989" x="3205163" y="5110163"/>
          <p14:tracePt t="123006" x="3114675" y="5176838"/>
          <p14:tracePt t="123022" x="3024188" y="5243513"/>
          <p14:tracePt t="123039" x="2938463" y="5300663"/>
          <p14:tracePt t="123056" x="2890838" y="5324475"/>
          <p14:tracePt t="123072" x="2852738" y="5343525"/>
          <p14:tracePt t="123089" x="2824163" y="5362575"/>
          <p14:tracePt t="123106" x="2776538" y="5381625"/>
          <p14:tracePt t="123122" x="2733675" y="5386388"/>
          <p14:tracePt t="123139" x="2690813" y="5400675"/>
          <p14:tracePt t="123156" x="2652713" y="5400675"/>
          <p14:tracePt t="123172" x="2605088" y="5400675"/>
          <p14:tracePt t="123189" x="2571750" y="5400675"/>
          <p14:tracePt t="123206" x="2543175" y="5405438"/>
          <p14:tracePt t="123222" x="2514600" y="5405438"/>
          <p14:tracePt t="123239" x="2476500" y="5405438"/>
          <p14:tracePt t="123256" x="2452688" y="5405438"/>
          <p14:tracePt t="123272" x="2433638" y="5405438"/>
          <p14:tracePt t="123289" x="2414588" y="5405438"/>
          <p14:tracePt t="123306" x="2395538" y="5405438"/>
          <p14:tracePt t="123322" x="2386013" y="5405438"/>
          <p14:tracePt t="123339" x="2376488" y="5405438"/>
          <p14:tracePt t="123356" x="2366963" y="5405438"/>
          <p14:tracePt t="123372" x="2357438" y="5400675"/>
          <p14:tracePt t="123389" x="2343150" y="5391150"/>
          <p14:tracePt t="123406" x="2324100" y="5386388"/>
          <p14:tracePt t="123422" x="2305050" y="5381625"/>
          <p14:tracePt t="123439" x="2300288" y="5381625"/>
          <p14:tracePt t="123456" x="2295525" y="5381625"/>
          <p14:tracePt t="123472" x="2286000" y="5381625"/>
          <p14:tracePt t="123525" x="2286000" y="5376863"/>
          <p14:tracePt t="123532" x="2286000" y="5372100"/>
          <p14:tracePt t="123539" x="2295525" y="5372100"/>
          <p14:tracePt t="123556" x="2333625" y="5362575"/>
          <p14:tracePt t="123572" x="2390775" y="5353050"/>
          <p14:tracePt t="123589" x="2486025" y="5348288"/>
          <p14:tracePt t="123606" x="2624138" y="5338763"/>
          <p14:tracePt t="123622" x="2690813" y="5334000"/>
          <p14:tracePt t="123639" x="2728913" y="5324475"/>
          <p14:tracePt t="123656" x="2781300" y="5324475"/>
          <p14:tracePt t="123672" x="2862263" y="5324475"/>
          <p14:tracePt t="123689" x="2924175" y="5329238"/>
          <p14:tracePt t="123706" x="2971800" y="5329238"/>
          <p14:tracePt t="123722" x="3024188" y="5334000"/>
          <p14:tracePt t="123739" x="3052763" y="5334000"/>
          <p14:tracePt t="123756" x="3076575" y="5334000"/>
          <p14:tracePt t="123772" x="3095625" y="5334000"/>
          <p14:tracePt t="123789" x="3124200" y="5334000"/>
          <p14:tracePt t="123806" x="3138488" y="5334000"/>
          <p14:tracePt t="123822" x="3157538" y="5334000"/>
          <p14:tracePt t="123839" x="3176588" y="5334000"/>
          <p14:tracePt t="123856" x="3190875" y="5334000"/>
          <p14:tracePt t="123872" x="3200400" y="5334000"/>
          <p14:tracePt t="123889" x="3205163" y="5334000"/>
          <p14:tracePt t="123906" x="3209925" y="5334000"/>
          <p14:tracePt t="123922" x="3209925" y="5329238"/>
          <p14:tracePt t="123939" x="3200400" y="5291138"/>
          <p14:tracePt t="123956" x="3171825" y="5219700"/>
          <p14:tracePt t="123972" x="3043238" y="5081588"/>
          <p14:tracePt t="123989" x="2909888" y="4967288"/>
          <p14:tracePt t="124006" x="2795588" y="4843463"/>
          <p14:tracePt t="124022" x="2700338" y="4729163"/>
          <p14:tracePt t="124039" x="2566988" y="4638675"/>
          <p14:tracePt t="124056" x="2509838" y="4595813"/>
          <p14:tracePt t="124072" x="2457450" y="4567238"/>
          <p14:tracePt t="124089" x="2419350" y="4552950"/>
          <p14:tracePt t="124106" x="2371725" y="4524375"/>
          <p14:tracePt t="124122" x="2347913" y="4514850"/>
          <p14:tracePt t="124139" x="2333625" y="4510088"/>
          <p14:tracePt t="124156" x="2314575" y="4500563"/>
          <p14:tracePt t="124172" x="2309813" y="4495800"/>
          <p14:tracePt t="124189" x="2300288" y="4486275"/>
          <p14:tracePt t="124206" x="2281238" y="4471988"/>
          <p14:tracePt t="124222" x="2262188" y="4452938"/>
          <p14:tracePt t="124239" x="2257425" y="4438650"/>
          <p14:tracePt t="124256" x="2247900" y="4429125"/>
          <p14:tracePt t="124272" x="2243138" y="4410075"/>
          <p14:tracePt t="124289" x="2233613" y="4395788"/>
          <p14:tracePt t="124306" x="2233613" y="4391025"/>
          <p14:tracePt t="124322" x="2233613" y="4386263"/>
          <p14:tracePt t="124339" x="2233613" y="4376738"/>
          <p14:tracePt t="124372" x="2228850" y="4371975"/>
          <p14:tracePt t="124389" x="2224088" y="4367213"/>
          <p14:tracePt t="124406" x="2200275" y="4362450"/>
          <p14:tracePt t="124422" x="2162175" y="4357688"/>
          <p14:tracePt t="124439" x="2114550" y="4352925"/>
          <p14:tracePt t="124456" x="2066925" y="4343400"/>
          <p14:tracePt t="124457" x="2052638" y="4338638"/>
          <p14:tracePt t="124472" x="2014538" y="4333875"/>
          <p14:tracePt t="124489" x="1985963" y="4319588"/>
          <p14:tracePt t="124506" x="1962150" y="4305300"/>
          <p14:tracePt t="124522" x="1947863" y="4295775"/>
          <p14:tracePt t="124539" x="1924050" y="4267200"/>
          <p14:tracePt t="124556" x="1919288" y="4238625"/>
          <p14:tracePt t="124572" x="1919288" y="4200525"/>
          <p14:tracePt t="124589" x="1933575" y="4138613"/>
          <p14:tracePt t="124606" x="1943100" y="4119563"/>
          <p14:tracePt t="124622" x="1976438" y="4090988"/>
          <p14:tracePt t="124639" x="2028825" y="4081463"/>
          <p14:tracePt t="124656" x="2119313" y="4081463"/>
          <p14:tracePt t="124672" x="2176463" y="4100513"/>
          <p14:tracePt t="124689" x="2209800" y="4114800"/>
          <p14:tracePt t="124706" x="2243138" y="4133850"/>
          <p14:tracePt t="124722" x="2262188" y="4152900"/>
          <p14:tracePt t="124739" x="2266950" y="4167188"/>
          <p14:tracePt t="124756" x="2271713" y="4176713"/>
          <p14:tracePt t="124772" x="2271713" y="4210050"/>
          <p14:tracePt t="124789" x="2271713" y="4238625"/>
          <p14:tracePt t="124806" x="2266950" y="4262438"/>
          <p14:tracePt t="124822" x="2262188" y="4276725"/>
          <p14:tracePt t="124839" x="2252663" y="4295775"/>
          <p14:tracePt t="124856" x="2247900" y="4310063"/>
          <p14:tracePt t="124872" x="2238375" y="4319588"/>
          <p14:tracePt t="124889" x="2233613" y="4324350"/>
          <p14:tracePt t="124906" x="2233613" y="4333875"/>
          <p14:tracePt t="124922" x="2233613" y="4338638"/>
          <p14:tracePt t="125317" x="2247900" y="4376738"/>
          <p14:tracePt t="125325" x="2281238" y="4438650"/>
          <p14:tracePt t="125331" x="2314575" y="4491038"/>
          <p14:tracePt t="125340" x="2347913" y="4529138"/>
          <p14:tracePt t="125356" x="2390775" y="4595813"/>
          <p14:tracePt t="125373" x="2433638" y="4643438"/>
          <p14:tracePt t="125389" x="2457450" y="4691063"/>
          <p14:tracePt t="125422" x="2524125" y="4886325"/>
          <p14:tracePt t="125456" x="2552700" y="4995863"/>
          <p14:tracePt t="125472" x="2557463" y="5033963"/>
          <p14:tracePt t="125489" x="2566988" y="5057775"/>
          <p14:tracePt t="125505" x="2576513" y="5076825"/>
          <p14:tracePt t="125522" x="2586038" y="5100638"/>
          <p14:tracePt t="125539" x="2590800" y="5114925"/>
          <p14:tracePt t="125555" x="2600325" y="5119688"/>
          <p14:tracePt t="125572" x="2605088" y="5129213"/>
          <p14:tracePt t="125589" x="2605088" y="5138738"/>
          <p14:tracePt t="125606" x="2605088" y="5148263"/>
          <p14:tracePt t="125623" x="2605088" y="5157788"/>
          <p14:tracePt t="125639" x="2605088" y="5176838"/>
          <p14:tracePt t="125655" x="2600325" y="5200650"/>
          <p14:tracePt t="125672" x="2595563" y="5214938"/>
          <p14:tracePt t="125689" x="2581275" y="5238750"/>
          <p14:tracePt t="125706" x="2571750" y="5272088"/>
          <p14:tracePt t="125722" x="2566988" y="5286375"/>
          <p14:tracePt t="125739" x="2562225" y="5295900"/>
          <p14:tracePt t="125755" x="2552700" y="5305425"/>
          <p14:tracePt t="125773" x="2543175" y="5314950"/>
          <p14:tracePt t="125789" x="2538413" y="5324475"/>
          <p14:tracePt t="125806" x="2533650" y="5329238"/>
          <p14:tracePt t="125823" x="2524125" y="5338763"/>
          <p14:tracePt t="125839" x="2514600" y="5343525"/>
          <p14:tracePt t="125855" x="2505075" y="5353050"/>
          <p14:tracePt t="125872" x="2490788" y="5357813"/>
          <p14:tracePt t="125890" x="2466975" y="5367338"/>
          <p14:tracePt t="125906" x="2452688" y="5367338"/>
          <p14:tracePt t="125922" x="2443163" y="5367338"/>
          <p14:tracePt t="125939" x="2428875" y="5367338"/>
          <p14:tracePt t="125955" x="2409825" y="5367338"/>
          <p14:tracePt t="125972" x="2395538" y="5367338"/>
          <p14:tracePt t="125989" x="2390775" y="5367338"/>
          <p14:tracePt t="126006" x="2386013" y="5367338"/>
          <p14:tracePt t="126023" x="2376488" y="5367338"/>
          <p14:tracePt t="126039" x="2366963" y="5367338"/>
          <p14:tracePt t="126919" x="2376488" y="5362575"/>
          <p14:tracePt t="126925" x="2390775" y="5357813"/>
          <p14:tracePt t="126940" x="2400300" y="5353050"/>
          <p14:tracePt t="126956" x="2457450" y="5338763"/>
          <p14:tracePt t="126972" x="2500313" y="5329238"/>
          <p14:tracePt t="126989" x="2543175" y="5319713"/>
          <p14:tracePt t="127022" x="2667000" y="5314950"/>
          <p14:tracePt t="127056" x="2752725" y="5314950"/>
          <p14:tracePt t="127072" x="2828925" y="5314950"/>
          <p14:tracePt t="127089" x="2876550" y="5310188"/>
          <p14:tracePt t="127106" x="2914650" y="5300663"/>
          <p14:tracePt t="127122" x="2957513" y="5291138"/>
          <p14:tracePt t="127139" x="3028950" y="5276850"/>
          <p14:tracePt t="127155" x="3071813" y="5262563"/>
          <p14:tracePt t="127172" x="3114675" y="5257800"/>
          <p14:tracePt t="127189" x="3167063" y="5253038"/>
          <p14:tracePt t="127205" x="3233738" y="5243513"/>
          <p14:tracePt t="127222" x="3276600" y="5243513"/>
          <p14:tracePt t="127239" x="3309938" y="5243513"/>
          <p14:tracePt t="127256" x="3357563" y="5243513"/>
          <p14:tracePt t="127272" x="3381375" y="5243513"/>
          <p14:tracePt t="127289" x="3400425" y="5243513"/>
          <p14:tracePt t="127305" x="3419475" y="5243513"/>
          <p14:tracePt t="127322" x="3462338" y="5243513"/>
          <p14:tracePt t="127339" x="3481388" y="5243513"/>
          <p14:tracePt t="127355" x="3505200" y="5243513"/>
          <p14:tracePt t="127372" x="3524250" y="5243513"/>
          <p14:tracePt t="127389" x="3557588" y="5243513"/>
          <p14:tracePt t="127405" x="3567113" y="5243513"/>
          <p14:tracePt t="127422" x="3581400" y="5243513"/>
          <p14:tracePt t="127439" x="3595688" y="5243513"/>
          <p14:tracePt t="127455" x="3609975" y="5243513"/>
          <p14:tracePt t="127472" x="3619500" y="5243513"/>
          <p14:tracePt t="127489" x="3629025" y="5243513"/>
          <p14:tracePt t="127505" x="3643313" y="5238750"/>
          <p14:tracePt t="127522" x="3648075" y="5238750"/>
          <p14:tracePt t="127539" x="3652838" y="5238750"/>
          <p14:tracePt t="127555" x="3662363" y="5238750"/>
          <p14:tracePt t="127910" x="3667125" y="5238750"/>
          <p14:tracePt t="128550" x="3690938" y="5238750"/>
          <p14:tracePt t="128557" x="3724275" y="5243513"/>
          <p14:tracePt t="128563" x="3762375" y="5248275"/>
          <p14:tracePt t="128572" x="3786188" y="5248275"/>
          <p14:tracePt t="128589" x="3838575" y="5262563"/>
          <p14:tracePt t="128605" x="3890963" y="5276850"/>
          <p14:tracePt t="128622" x="3976688" y="5305425"/>
          <p14:tracePt t="128656" x="4081463" y="5329238"/>
          <p14:tracePt t="128689" x="4205288" y="5367338"/>
          <p14:tracePt t="128705" x="4248150" y="5386388"/>
          <p14:tracePt t="128722" x="4291013" y="5400675"/>
          <p14:tracePt t="128739" x="4338638" y="5414963"/>
          <p14:tracePt t="128755" x="4400550" y="5424488"/>
          <p14:tracePt t="128772" x="4443413" y="5434013"/>
          <p14:tracePt t="128789" x="4476750" y="5443538"/>
          <p14:tracePt t="128805" x="4538663" y="5457825"/>
          <p14:tracePt t="128822" x="4581525" y="5462588"/>
          <p14:tracePt t="128839" x="4629150" y="5467350"/>
          <p14:tracePt t="128855" x="4657725" y="5481638"/>
          <p14:tracePt t="128872" x="4710113" y="5486400"/>
          <p14:tracePt t="128889" x="4738688" y="5491163"/>
          <p14:tracePt t="128906" x="4767263" y="5500688"/>
          <p14:tracePt t="128922" x="4795838" y="5500688"/>
          <p14:tracePt t="128939" x="4843463" y="5505450"/>
          <p14:tracePt t="128955" x="4872038" y="5505450"/>
          <p14:tracePt t="128972" x="4895850" y="5505450"/>
          <p14:tracePt t="128989" x="4933950" y="5505450"/>
          <p14:tracePt t="129005" x="4948238" y="5505450"/>
          <p14:tracePt t="129022" x="4962525" y="5505450"/>
          <p14:tracePt t="129039" x="4972050" y="5505450"/>
          <p14:tracePt t="129056" x="4986338" y="5505450"/>
          <p14:tracePt t="129072" x="4995863" y="5505450"/>
          <p14:tracePt t="129089" x="5000625" y="5505450"/>
          <p14:tracePt t="129105" x="5010150" y="5505450"/>
          <p14:tracePt t="129122" x="5019675" y="5505450"/>
          <p14:tracePt t="129139" x="5024438" y="5505450"/>
          <p14:tracePt t="129155" x="5029200" y="5505450"/>
          <p14:tracePt t="129600" x="5010150" y="5505450"/>
          <p14:tracePt t="129608" x="4986338" y="5495925"/>
          <p14:tracePt t="129614" x="4962525" y="5495925"/>
          <p14:tracePt t="129622" x="4943475" y="5491163"/>
          <p14:tracePt t="129639" x="4900613" y="5486400"/>
          <p14:tracePt t="129655" x="4872038" y="5476875"/>
          <p14:tracePt t="129672" x="4810125" y="5467350"/>
          <p14:tracePt t="129705" x="4729163" y="5448300"/>
          <p14:tracePt t="129739" x="4638675" y="5429250"/>
          <p14:tracePt t="129755" x="4600575" y="5424488"/>
          <p14:tracePt t="129772" x="4567238" y="5410200"/>
          <p14:tracePt t="129789" x="4529138" y="5400675"/>
          <p14:tracePt t="129805" x="4481513" y="5386388"/>
          <p14:tracePt t="129822" x="4443413" y="5381625"/>
          <p14:tracePt t="129840" x="4424363" y="5376863"/>
          <p14:tracePt t="129856" x="4400550" y="5372100"/>
          <p14:tracePt t="129872" x="4391025" y="5372100"/>
          <p14:tracePt t="129889" x="4386263" y="5372100"/>
          <p14:tracePt t="130217" x="4410075" y="5372100"/>
          <p14:tracePt t="130225" x="4448175" y="5362575"/>
          <p14:tracePt t="130231" x="4481513" y="5362575"/>
          <p14:tracePt t="130255" x="4567238" y="5357813"/>
          <p14:tracePt t="130289" x="4686300" y="5357813"/>
          <p14:tracePt t="130305" x="4757738" y="5357813"/>
          <p14:tracePt t="130322" x="4800600" y="5357813"/>
          <p14:tracePt t="130339" x="4829175" y="5357813"/>
          <p14:tracePt t="130355" x="4876800" y="5357813"/>
          <p14:tracePt t="130372" x="4905375" y="5357813"/>
          <p14:tracePt t="130389" x="4924425" y="5357813"/>
          <p14:tracePt t="130405" x="4948238" y="5357813"/>
          <p14:tracePt t="130422" x="4967288" y="5357813"/>
          <p14:tracePt t="130438" x="4976813" y="5357813"/>
          <p14:tracePt t="130455" x="4981575" y="5357813"/>
          <p14:tracePt t="130472" x="4991100" y="5357813"/>
          <p14:tracePt t="130489" x="4995863" y="5357813"/>
          <p14:tracePt t="130569" x="4991100" y="5357813"/>
          <p14:tracePt t="130577" x="4967288" y="5357813"/>
          <p14:tracePt t="130588" x="4938713" y="5357813"/>
          <p14:tracePt t="130605" x="4786313" y="5357813"/>
          <p14:tracePt t="130622" x="4672013" y="5357813"/>
          <p14:tracePt t="130639" x="4548188" y="5367338"/>
          <p14:tracePt t="130655" x="4414838" y="5367338"/>
          <p14:tracePt t="130672" x="4243388" y="5386388"/>
          <p14:tracePt t="130689" x="4162425" y="5400675"/>
          <p14:tracePt t="130705" x="4071938" y="5400675"/>
          <p14:tracePt t="130722" x="3981450" y="5400675"/>
          <p14:tracePt t="130738" x="3852863" y="5405438"/>
          <p14:tracePt t="130755" x="3786188" y="5405438"/>
          <p14:tracePt t="130772" x="3733800" y="5405438"/>
          <p14:tracePt t="130789" x="3652838" y="5405438"/>
          <p14:tracePt t="130805" x="3586163" y="5405438"/>
          <p14:tracePt t="130822" x="3505200" y="5405438"/>
          <p14:tracePt t="130839" x="3424238" y="5405438"/>
          <p14:tracePt t="130855" x="3338513" y="5391150"/>
          <p14:tracePt t="130872" x="3257550" y="5381625"/>
          <p14:tracePt t="130888" x="3176588" y="5376863"/>
          <p14:tracePt t="130905" x="3071813" y="5367338"/>
          <p14:tracePt t="130922" x="2933700" y="5353050"/>
          <p14:tracePt t="130938" x="2862263" y="5343525"/>
          <p14:tracePt t="130955" x="2805113" y="5338763"/>
          <p14:tracePt t="130972" x="2733675" y="5338763"/>
          <p14:tracePt t="130989" x="2700338" y="5338763"/>
          <p14:tracePt t="131005" x="2676525" y="5338763"/>
          <p14:tracePt t="131022" x="2662238" y="5338763"/>
          <p14:tracePt t="131039" x="2652713" y="5338763"/>
          <p14:tracePt t="131055" x="2647950" y="5338763"/>
          <p14:tracePt t="131120" x="2657475" y="5338763"/>
          <p14:tracePt t="131127" x="2676525" y="5338763"/>
          <p14:tracePt t="131139" x="2700338" y="5338763"/>
          <p14:tracePt t="131155" x="2809875" y="5329238"/>
          <p14:tracePt t="131172" x="3057525" y="5310188"/>
          <p14:tracePt t="131188" x="3195638" y="5295900"/>
          <p14:tracePt t="131205" x="3328988" y="5276850"/>
          <p14:tracePt t="131222" x="3524250" y="5257800"/>
          <p14:tracePt t="131239" x="3624263" y="5243513"/>
          <p14:tracePt t="131255" x="3705225" y="5243513"/>
          <p14:tracePt t="131272" x="3767138" y="5243513"/>
          <p14:tracePt t="131288" x="3848100" y="5243513"/>
          <p14:tracePt t="131305" x="3890963" y="5243513"/>
          <p14:tracePt t="131322" x="3938588" y="5243513"/>
          <p14:tracePt t="131338" x="3981450" y="5243513"/>
          <p14:tracePt t="131355" x="4038600" y="5243513"/>
          <p14:tracePt t="131372" x="4071938" y="5243513"/>
          <p14:tracePt t="131388" x="4100513" y="5238750"/>
          <p14:tracePt t="131405" x="4148138" y="5233988"/>
          <p14:tracePt t="131422" x="4176713" y="5233988"/>
          <p14:tracePt t="131438" x="4195763" y="5233988"/>
          <p14:tracePt t="131455" x="4233863" y="5233988"/>
          <p14:tracePt t="131472" x="4267200" y="5233988"/>
          <p14:tracePt t="131488" x="4295775" y="5233988"/>
          <p14:tracePt t="131505" x="4314825" y="5233988"/>
          <p14:tracePt t="131522" x="4338638" y="5233988"/>
          <p14:tracePt t="131538" x="4367213" y="5233988"/>
          <p14:tracePt t="131555" x="4386263" y="5238750"/>
          <p14:tracePt t="131572" x="4405313" y="5243513"/>
          <p14:tracePt t="131589" x="4424363" y="5253038"/>
          <p14:tracePt t="131605" x="4443413" y="5257800"/>
          <p14:tracePt t="131622" x="4457700" y="5267325"/>
          <p14:tracePt t="131638" x="4467225" y="5267325"/>
          <p14:tracePt t="131655" x="4476750" y="5272088"/>
          <p14:tracePt t="131672" x="4486275" y="5272088"/>
          <p14:tracePt t="131688" x="4491038" y="5272088"/>
          <p14:tracePt t="133705" x="4486275" y="5276850"/>
          <p14:tracePt t="133712" x="4481513" y="5281613"/>
          <p14:tracePt t="133721" x="4476750" y="5286375"/>
          <p14:tracePt t="133738" x="4448175" y="5305425"/>
          <p14:tracePt t="133755" x="4410075" y="5319713"/>
          <p14:tracePt t="133772" x="4319588" y="5357813"/>
          <p14:tracePt t="133788" x="4243388" y="5391150"/>
          <p14:tracePt t="133822" x="4076700" y="5429250"/>
          <p14:tracePt t="133855" x="3800475" y="5457825"/>
          <p14:tracePt t="133872" x="3719513" y="5457825"/>
          <p14:tracePt t="133888" x="3605213" y="5457825"/>
          <p14:tracePt t="133905" x="3514725" y="5457825"/>
          <p14:tracePt t="133922" x="3414713" y="5457825"/>
          <p14:tracePt t="133938" x="3333750" y="5457825"/>
          <p14:tracePt t="133955" x="3238500" y="5457825"/>
          <p14:tracePt t="133972" x="3190875" y="5457825"/>
          <p14:tracePt t="133988" x="3148013" y="5457825"/>
          <p14:tracePt t="134005" x="3105150" y="5457825"/>
          <p14:tracePt t="134022" x="3052763" y="5457825"/>
          <p14:tracePt t="134038" x="3009900" y="5457825"/>
          <p14:tracePt t="134055" x="2971800" y="5453063"/>
          <p14:tracePt t="134072" x="2919413" y="5453063"/>
          <p14:tracePt t="134088" x="2881313" y="5453063"/>
          <p14:tracePt t="134105" x="2847975" y="5448300"/>
          <p14:tracePt t="134122" x="2819400" y="5438775"/>
          <p14:tracePt t="134138" x="2762250" y="5434013"/>
          <p14:tracePt t="134155" x="2719388" y="5429250"/>
          <p14:tracePt t="134172" x="2686050" y="5424488"/>
          <p14:tracePt t="134188" x="2647950" y="5414963"/>
          <p14:tracePt t="134205" x="2586038" y="5405438"/>
          <p14:tracePt t="134222" x="2557463" y="5400675"/>
          <p14:tracePt t="134238" x="2533650" y="5386388"/>
          <p14:tracePt t="134255" x="2509838" y="5381625"/>
          <p14:tracePt t="134271" x="2486025" y="5372100"/>
          <p14:tracePt t="134288" x="2462213" y="5357813"/>
          <p14:tracePt t="134305" x="2438400" y="5348288"/>
          <p14:tracePt t="134322" x="2405063" y="5329238"/>
          <p14:tracePt t="134338" x="2386013" y="5319713"/>
          <p14:tracePt t="134355" x="2362200" y="5314950"/>
          <p14:tracePt t="134372" x="2338388" y="5310188"/>
          <p14:tracePt t="134388" x="2319338" y="5300663"/>
          <p14:tracePt t="134405" x="2309813" y="5300663"/>
          <p14:tracePt t="134422" x="2305050" y="5300663"/>
          <p14:tracePt t="134438" x="2300288" y="5300663"/>
          <p14:tracePt t="134455" x="2290763" y="5300663"/>
          <p14:tracePt t="134667" x="2305050" y="5300663"/>
          <p14:tracePt t="134674" x="2319338" y="5300663"/>
          <p14:tracePt t="134688" x="2343150" y="5300663"/>
          <p14:tracePt t="134705" x="2419350" y="5310188"/>
          <p14:tracePt t="134721" x="2481263" y="5319713"/>
          <p14:tracePt t="134738" x="2533650" y="5319713"/>
          <p14:tracePt t="134755" x="2600325" y="5319713"/>
          <p14:tracePt t="134772" x="2633663" y="5319713"/>
          <p14:tracePt t="134788" x="2662238" y="5324475"/>
          <p14:tracePt t="134805" x="2690813" y="5324475"/>
          <p14:tracePt t="134821" x="2738438" y="5324475"/>
          <p14:tracePt t="134838" x="2767013" y="5329238"/>
          <p14:tracePt t="134855" x="2795588" y="5338763"/>
          <p14:tracePt t="134871" x="2824163" y="5338763"/>
          <p14:tracePt t="134888" x="2867025" y="5348288"/>
          <p14:tracePt t="134905" x="2895600" y="5353050"/>
          <p14:tracePt t="134921" x="2914650" y="5353050"/>
          <p14:tracePt t="134938" x="2947988" y="5353050"/>
          <p14:tracePt t="134955" x="2967038" y="5353050"/>
          <p14:tracePt t="134972" x="2990850" y="5353050"/>
          <p14:tracePt t="134988" x="3009900" y="5353050"/>
          <p14:tracePt t="135005" x="3052763" y="5353050"/>
          <p14:tracePt t="135021" x="3081338" y="5353050"/>
          <p14:tracePt t="135038" x="3114675" y="5353050"/>
          <p14:tracePt t="135055" x="3152775" y="5353050"/>
          <p14:tracePt t="135071" x="3195638" y="5353050"/>
          <p14:tracePt t="135088" x="3233738" y="5353050"/>
          <p14:tracePt t="135105" x="3262313" y="5353050"/>
          <p14:tracePt t="135122" x="3295650" y="5353050"/>
          <p14:tracePt t="135138" x="3328988" y="5353050"/>
          <p14:tracePt t="135155" x="3348038" y="5353050"/>
          <p14:tracePt t="135171" x="3367088" y="5353050"/>
          <p14:tracePt t="135188" x="3386138" y="5353050"/>
          <p14:tracePt t="135205" x="3405188" y="5353050"/>
          <p14:tracePt t="135221" x="3419475" y="5353050"/>
          <p14:tracePt t="135238" x="3443288" y="5353050"/>
          <p14:tracePt t="135255" x="3476625" y="5348288"/>
          <p14:tracePt t="135271" x="3495675" y="5343525"/>
          <p14:tracePt t="135288" x="3509963" y="5343525"/>
          <p14:tracePt t="135305" x="3533775" y="5343525"/>
          <p14:tracePt t="135321" x="3557588" y="5338763"/>
          <p14:tracePt t="135338" x="3581400" y="5338763"/>
          <p14:tracePt t="135355" x="3590925" y="5338763"/>
          <p14:tracePt t="135372" x="3605213" y="5338763"/>
          <p14:tracePt t="135388" x="3624263" y="5338763"/>
          <p14:tracePt t="135405" x="3629025" y="5338763"/>
          <p14:tracePt t="135422" x="3638550" y="5338763"/>
          <p14:tracePt t="135438" x="3648075" y="5338763"/>
          <p14:tracePt t="135455" x="3657600" y="5334000"/>
          <p14:tracePt t="135471" x="3662363" y="5329238"/>
          <p14:tracePt t="135488" x="3671888" y="5324475"/>
          <p14:tracePt t="135505" x="3681413" y="5314950"/>
          <p14:tracePt t="135521" x="3686175" y="5300663"/>
          <p14:tracePt t="135538" x="3695700" y="5291138"/>
          <p14:tracePt t="135555" x="3700463" y="5281613"/>
          <p14:tracePt t="135571" x="3705225" y="5262563"/>
          <p14:tracePt t="135588" x="3705225" y="5248275"/>
          <p14:tracePt t="135605" x="3705225" y="5224463"/>
          <p14:tracePt t="135621" x="3686175" y="5191125"/>
          <p14:tracePt t="135638" x="3662363" y="5167313"/>
          <p14:tracePt t="135655" x="3624263" y="5138738"/>
          <p14:tracePt t="135671" x="3571875" y="5095875"/>
          <p14:tracePt t="135688" x="3486150" y="5053013"/>
          <p14:tracePt t="135705" x="3443288" y="5043488"/>
          <p14:tracePt t="135721" x="3400425" y="5029200"/>
          <p14:tracePt t="135738" x="3348038" y="5029200"/>
          <p14:tracePt t="135755" x="3276600" y="5029200"/>
          <p14:tracePt t="135771" x="3224213" y="5029200"/>
          <p14:tracePt t="135788" x="3157538" y="5029200"/>
          <p14:tracePt t="135805" x="3081338" y="5029200"/>
          <p14:tracePt t="135821" x="3033713" y="5038725"/>
          <p14:tracePt t="135838" x="2986088" y="5048250"/>
          <p14:tracePt t="135855" x="2943225" y="5048250"/>
          <p14:tracePt t="135872" x="2871788" y="5057775"/>
          <p14:tracePt t="135888" x="2828925" y="5057775"/>
          <p14:tracePt t="135905" x="2786063" y="5057775"/>
          <p14:tracePt t="135921" x="2743200" y="5062538"/>
          <p14:tracePt t="135938" x="2700338" y="5062538"/>
          <p14:tracePt t="135955" x="2681288" y="5067300"/>
          <p14:tracePt t="135971" x="2657475" y="5072063"/>
          <p14:tracePt t="135988" x="2633663" y="5076825"/>
          <p14:tracePt t="136005" x="2595563" y="5091113"/>
          <p14:tracePt t="136021" x="2566988" y="5095875"/>
          <p14:tracePt t="136038" x="2528888" y="5100638"/>
          <p14:tracePt t="136055" x="2490788" y="5114925"/>
          <p14:tracePt t="136071" x="2466975" y="5119688"/>
          <p14:tracePt t="136088" x="2452688" y="5119688"/>
          <p14:tracePt t="136105" x="2447925" y="5119688"/>
          <p14:tracePt t="136121" x="2438400" y="5119688"/>
          <p14:tracePt t="136138" x="2433638" y="5119688"/>
          <p14:tracePt t="136155" x="2433638" y="5129213"/>
          <p14:tracePt t="136171" x="2433638" y="5138738"/>
          <p14:tracePt t="136188" x="2433638" y="5167313"/>
          <p14:tracePt t="136205" x="2447925" y="5195888"/>
          <p14:tracePt t="136222" x="2466975" y="5233988"/>
          <p14:tracePt t="136238" x="2490788" y="5257800"/>
          <p14:tracePt t="136255" x="2543175" y="5291138"/>
          <p14:tracePt t="136271" x="2595563" y="5305425"/>
          <p14:tracePt t="136288" x="2657475" y="5329238"/>
          <p14:tracePt t="136305" x="2757488" y="5348288"/>
          <p14:tracePt t="136321" x="2824163" y="5353050"/>
          <p14:tracePt t="136338" x="2876550" y="5362575"/>
          <p14:tracePt t="136355" x="2919413" y="5362575"/>
          <p14:tracePt t="136371" x="2981325" y="5362575"/>
          <p14:tracePt t="136388" x="3024188" y="5362575"/>
          <p14:tracePt t="136405" x="3071813" y="5362575"/>
          <p14:tracePt t="136421" x="3124200" y="5362575"/>
          <p14:tracePt t="136438" x="3195638" y="5362575"/>
          <p14:tracePt t="136455" x="3248025" y="5362575"/>
          <p14:tracePt t="136471" x="3286125" y="5353050"/>
          <p14:tracePt t="136488" x="3328988" y="5348288"/>
          <p14:tracePt t="136505" x="3362325" y="5343525"/>
          <p14:tracePt t="136521" x="3390900" y="5329238"/>
          <p14:tracePt t="136538" x="3419475" y="5324475"/>
          <p14:tracePt t="136555" x="3457575" y="5324475"/>
          <p14:tracePt t="136571" x="3481388" y="5319713"/>
          <p14:tracePt t="136588" x="3500438" y="5319713"/>
          <p14:tracePt t="136605" x="3524250" y="5319713"/>
          <p14:tracePt t="136621" x="3533775" y="5319713"/>
          <p14:tracePt t="136638" x="3543300" y="5319713"/>
          <p14:tracePt t="136655" x="3548063" y="5319713"/>
          <p14:tracePt t="136716" x="3548063" y="5310188"/>
          <p14:tracePt t="136724" x="3548063" y="5305425"/>
          <p14:tracePt t="136731" x="3533775" y="5300663"/>
          <p14:tracePt t="136738" x="3524250" y="5286375"/>
          <p14:tracePt t="136755" x="3486150" y="5262563"/>
          <p14:tracePt t="136771" x="3429000" y="5233988"/>
          <p14:tracePt t="136788" x="3352800" y="5195888"/>
          <p14:tracePt t="136805" x="3209925" y="5157788"/>
          <p14:tracePt t="136821" x="3105150" y="5133975"/>
          <p14:tracePt t="136838" x="3033713" y="5124450"/>
          <p14:tracePt t="136855" x="2971800" y="5110163"/>
          <p14:tracePt t="136871" x="2886075" y="5105400"/>
          <p14:tracePt t="136888" x="2828925" y="5105400"/>
          <p14:tracePt t="136905" x="2762250" y="5105400"/>
          <p14:tracePt t="136922" x="2686050" y="5105400"/>
          <p14:tracePt t="136938" x="2628900" y="5105400"/>
          <p14:tracePt t="136955" x="2586038" y="5105400"/>
          <p14:tracePt t="136971" x="2547938" y="5105400"/>
          <p14:tracePt t="136988" x="2481263" y="5119688"/>
          <p14:tracePt t="137005" x="2438400" y="5124450"/>
          <p14:tracePt t="137021" x="2400300" y="5129213"/>
          <p14:tracePt t="137038" x="2376488" y="5138738"/>
          <p14:tracePt t="137055" x="2352675" y="5148263"/>
          <p14:tracePt t="137071" x="2343150" y="5153025"/>
          <p14:tracePt t="137088" x="2333625" y="5162550"/>
          <p14:tracePt t="137105" x="2324100" y="5181600"/>
          <p14:tracePt t="137121" x="2309813" y="5238750"/>
          <p14:tracePt t="137138" x="2309813" y="5281613"/>
          <p14:tracePt t="137155" x="2309813" y="5300663"/>
          <p14:tracePt t="137171" x="2324100" y="5329238"/>
          <p14:tracePt t="137188" x="2343150" y="5343525"/>
          <p14:tracePt t="137205" x="2395538" y="5367338"/>
          <p14:tracePt t="137221" x="2471738" y="5381625"/>
          <p14:tracePt t="137238" x="2628900" y="5386388"/>
          <p14:tracePt t="137255" x="2728913" y="5386388"/>
          <p14:tracePt t="137271" x="2833688" y="5386388"/>
          <p14:tracePt t="137288" x="2924175" y="5376863"/>
          <p14:tracePt t="137305" x="3071813" y="5376863"/>
          <p14:tracePt t="137321" x="3171825" y="5367338"/>
          <p14:tracePt t="137338" x="3262313" y="5367338"/>
          <p14:tracePt t="137355" x="3333750" y="5362575"/>
          <p14:tracePt t="137371" x="3419475" y="5362575"/>
          <p14:tracePt t="137388" x="3467100" y="5348288"/>
          <p14:tracePt t="137405" x="3509963" y="5348288"/>
          <p14:tracePt t="137421" x="3571875" y="5348288"/>
          <p14:tracePt t="137438" x="3595688" y="5343525"/>
          <p14:tracePt t="137455" x="3614738" y="5343525"/>
          <p14:tracePt t="137471" x="3624263" y="5343525"/>
          <p14:tracePt t="137488" x="3629025" y="5343525"/>
          <p14:tracePt t="137524" x="3619500" y="5343525"/>
          <p14:tracePt t="137538" x="3609975" y="5343525"/>
          <p14:tracePt t="137555" x="3548063" y="5338763"/>
          <p14:tracePt t="137572" x="3490913" y="5329238"/>
          <p14:tracePt t="137588" x="3409950" y="5329238"/>
          <p14:tracePt t="137605" x="3314700" y="5324475"/>
          <p14:tracePt t="137621" x="3276600" y="5324475"/>
          <p14:tracePt t="137639" x="3262313" y="5324475"/>
          <p14:tracePt t="137655" x="3252788" y="5324475"/>
          <p14:tracePt t="137673" x="3243263" y="5324475"/>
          <p14:tracePt t="137688" x="3238500" y="5324475"/>
          <p14:tracePt t="137769" x="3243263" y="5324475"/>
          <p14:tracePt t="137783" x="3248025" y="5329238"/>
          <p14:tracePt t="137801" x="3252788" y="5338763"/>
          <p14:tracePt t="137812" x="3262313" y="5343525"/>
          <p14:tracePt t="137822" x="3262313" y="5348288"/>
          <p14:tracePt t="137838" x="3271838" y="5353050"/>
          <p14:tracePt t="137855" x="3281363" y="5362575"/>
          <p14:tracePt t="137871" x="3290888" y="5367338"/>
          <p14:tracePt t="137888" x="3295650" y="5376863"/>
          <p14:tracePt t="137905" x="3300413" y="5381625"/>
          <p14:tracePt t="137922" x="3300413" y="5391150"/>
          <p14:tracePt t="138267" x="3267075" y="5391150"/>
          <p14:tracePt t="138274" x="3224213" y="5391150"/>
          <p14:tracePt t="138288" x="3133725" y="5386388"/>
          <p14:tracePt t="138305" x="3052763" y="5386388"/>
          <p14:tracePt t="138322" x="2995613" y="5386388"/>
          <p14:tracePt t="138338" x="2943225" y="5386388"/>
          <p14:tracePt t="138355" x="2886075" y="5386388"/>
          <p14:tracePt t="138371" x="2857500" y="5386388"/>
          <p14:tracePt t="138388" x="2819400" y="5386388"/>
          <p14:tracePt t="138405" x="2805113" y="5386388"/>
          <p14:tracePt t="138421" x="2790825" y="5386388"/>
          <p14:tracePt t="138438" x="2786063" y="5386388"/>
          <p14:tracePt t="138455" x="2781300" y="5386388"/>
          <p14:tracePt t="138561" x="2786063" y="5386388"/>
          <p14:tracePt t="138569" x="2795588" y="5386388"/>
          <p14:tracePt t="138575" x="2805113" y="5386388"/>
          <p14:tracePt t="138588" x="2814638" y="5386388"/>
          <p14:tracePt t="138605" x="2847975" y="5386388"/>
          <p14:tracePt t="138621" x="2876550" y="5386388"/>
          <p14:tracePt t="138638" x="2900363" y="5386388"/>
          <p14:tracePt t="138655" x="2919413" y="5386388"/>
          <p14:tracePt t="138671" x="2952750" y="5386388"/>
          <p14:tracePt t="138688" x="2971800" y="5386388"/>
          <p14:tracePt t="138705" x="2995613" y="5386388"/>
          <p14:tracePt t="138721" x="3033713" y="5386388"/>
          <p14:tracePt t="138738" x="3071813" y="5386388"/>
          <p14:tracePt t="138755" x="3105150" y="5386388"/>
          <p14:tracePt t="138771" x="3143250" y="5386388"/>
          <p14:tracePt t="138788" x="3233738" y="5386388"/>
          <p14:tracePt t="138804" x="3300413" y="5386388"/>
          <p14:tracePt t="138821" x="3371850" y="5386388"/>
          <p14:tracePt t="138838" x="3443288" y="5386388"/>
          <p14:tracePt t="138855" x="3509963" y="5376863"/>
          <p14:tracePt t="138871" x="3552825" y="5372100"/>
          <p14:tracePt t="138889" x="3595688" y="5372100"/>
          <p14:tracePt t="138906" x="3657600" y="5362575"/>
          <p14:tracePt t="138921" x="3686175" y="5353050"/>
          <p14:tracePt t="138939" x="3709988" y="5348288"/>
          <p14:tracePt t="138955" x="3729038" y="5348288"/>
          <p14:tracePt t="138957" x="3738563" y="5348288"/>
          <p14:tracePt t="138971" x="3757613" y="5348288"/>
          <p14:tracePt t="138988" x="3767138" y="5348288"/>
          <p14:tracePt t="139006" x="3771900" y="5348288"/>
          <p14:tracePt t="139021" x="3781425" y="5348288"/>
          <p14:tracePt t="139039" x="3790950" y="5348288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800">
                <a:ea typeface="굴림" panose="020B0600000101010101" pitchFamily="50" charset="-127"/>
              </a:rPr>
              <a:t>Generic Class: Another Example</a:t>
            </a: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511200" y="1165249"/>
            <a:ext cx="8656613" cy="5216079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27013" algn="l"/>
                <a:tab pos="461963" algn="l"/>
                <a:tab pos="687388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27013" algn="l"/>
                <a:tab pos="461963" algn="l"/>
                <a:tab pos="687388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tabLst>
                <a:tab pos="227013" algn="l"/>
                <a:tab pos="461963" algn="l"/>
                <a:tab pos="68738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7013" algn="l"/>
                <a:tab pos="461963" algn="l"/>
                <a:tab pos="68738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7013" algn="l"/>
                <a:tab pos="461963" algn="l"/>
                <a:tab pos="68738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7013" algn="l"/>
                <a:tab pos="461963" algn="l"/>
                <a:tab pos="68738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dirty="0"/>
              <a:t>class 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Pair&lt;T&gt;</a:t>
            </a:r>
            <a:r>
              <a:rPr kumimoji="1" lang="en-US" altLang="ko-KR" sz="1600" dirty="0"/>
              <a:t> {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dirty="0"/>
              <a:t>   public Pair() { first = null; second = null; } // Actually, this body is not necessary !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dirty="0"/>
              <a:t>   public Pair(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T</a:t>
            </a:r>
            <a:r>
              <a:rPr kumimoji="1" lang="en-US" altLang="ko-KR" sz="1600" dirty="0"/>
              <a:t> first, 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T</a:t>
            </a:r>
            <a:r>
              <a:rPr kumimoji="1" lang="en-US" altLang="ko-KR" sz="1600" dirty="0"/>
              <a:t> second) { </a:t>
            </a:r>
            <a:r>
              <a:rPr kumimoji="1" lang="en-US" altLang="ko-KR" sz="1600" dirty="0" err="1"/>
              <a:t>this.first</a:t>
            </a:r>
            <a:r>
              <a:rPr kumimoji="1" lang="en-US" altLang="ko-KR" sz="1600" dirty="0"/>
              <a:t> = first;  </a:t>
            </a:r>
            <a:r>
              <a:rPr kumimoji="1" lang="en-US" altLang="ko-KR" sz="1600" dirty="0" err="1"/>
              <a:t>this.second</a:t>
            </a:r>
            <a:r>
              <a:rPr kumimoji="1" lang="en-US" altLang="ko-KR" sz="1600" dirty="0"/>
              <a:t> = second; }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dirty="0"/>
              <a:t>   public 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T</a:t>
            </a:r>
            <a:r>
              <a:rPr kumimoji="1" lang="en-US" altLang="ko-KR" sz="1600" dirty="0"/>
              <a:t> </a:t>
            </a:r>
            <a:r>
              <a:rPr kumimoji="1" lang="en-US" altLang="ko-KR" sz="1600" dirty="0" err="1"/>
              <a:t>getFirst</a:t>
            </a:r>
            <a:r>
              <a:rPr kumimoji="1" lang="en-US" altLang="ko-KR" sz="1600" dirty="0"/>
              <a:t>() { return first; }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dirty="0"/>
              <a:t>   public 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T</a:t>
            </a:r>
            <a:r>
              <a:rPr kumimoji="1" lang="en-US" altLang="ko-KR" sz="1600" dirty="0"/>
              <a:t> </a:t>
            </a:r>
            <a:r>
              <a:rPr kumimoji="1" lang="en-US" altLang="ko-KR" sz="1600" dirty="0" err="1"/>
              <a:t>getSecond</a:t>
            </a:r>
            <a:r>
              <a:rPr kumimoji="1" lang="en-US" altLang="ko-KR" sz="1600" dirty="0"/>
              <a:t>() { return second; }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dirty="0"/>
              <a:t>   public void </a:t>
            </a:r>
            <a:r>
              <a:rPr kumimoji="1" lang="en-US" altLang="ko-KR" sz="1600" dirty="0" err="1"/>
              <a:t>setFirst</a:t>
            </a:r>
            <a:r>
              <a:rPr kumimoji="1" lang="en-US" altLang="ko-KR" sz="1600" dirty="0"/>
              <a:t>(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T</a:t>
            </a:r>
            <a:r>
              <a:rPr kumimoji="1" lang="en-US" altLang="ko-KR" sz="1600" dirty="0"/>
              <a:t> </a:t>
            </a:r>
            <a:r>
              <a:rPr kumimoji="1" lang="en-US" altLang="ko-KR" sz="1600" dirty="0" err="1"/>
              <a:t>newValue</a:t>
            </a:r>
            <a:r>
              <a:rPr kumimoji="1" lang="en-US" altLang="ko-KR" sz="1600" dirty="0"/>
              <a:t>) { first = </a:t>
            </a:r>
            <a:r>
              <a:rPr kumimoji="1" lang="en-US" altLang="ko-KR" sz="1600" dirty="0" err="1"/>
              <a:t>newValue</a:t>
            </a:r>
            <a:r>
              <a:rPr kumimoji="1" lang="en-US" altLang="ko-KR" sz="1600" dirty="0"/>
              <a:t>; }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dirty="0"/>
              <a:t>   public void </a:t>
            </a:r>
            <a:r>
              <a:rPr kumimoji="1" lang="en-US" altLang="ko-KR" sz="1600" dirty="0" err="1"/>
              <a:t>setSecond</a:t>
            </a:r>
            <a:r>
              <a:rPr kumimoji="1" lang="en-US" altLang="ko-KR" sz="1600" dirty="0"/>
              <a:t>(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T</a:t>
            </a:r>
            <a:r>
              <a:rPr kumimoji="1" lang="en-US" altLang="ko-KR" sz="1600" dirty="0"/>
              <a:t> </a:t>
            </a:r>
            <a:r>
              <a:rPr kumimoji="1" lang="en-US" altLang="ko-KR" sz="1600" dirty="0" err="1"/>
              <a:t>newValue</a:t>
            </a:r>
            <a:r>
              <a:rPr kumimoji="1" lang="en-US" altLang="ko-KR" sz="1600" dirty="0"/>
              <a:t>) { second = </a:t>
            </a:r>
            <a:r>
              <a:rPr kumimoji="1" lang="en-US" altLang="ko-KR" sz="1600" dirty="0" err="1"/>
              <a:t>newValue</a:t>
            </a:r>
            <a:r>
              <a:rPr kumimoji="1" lang="en-US" altLang="ko-KR" sz="1600" dirty="0"/>
              <a:t>; }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kumimoji="1" lang="en-US" altLang="ko-KR" sz="1600" dirty="0"/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dirty="0"/>
              <a:t>   private 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T</a:t>
            </a:r>
            <a:r>
              <a:rPr kumimoji="1" lang="en-US" altLang="ko-KR" sz="1600" dirty="0"/>
              <a:t> first, second;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600" dirty="0"/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/>
              <a:t>public class PairTest1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/>
              <a:t>	public static void main(String[]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		Pair&lt;String&gt; </a:t>
            </a:r>
            <a:r>
              <a:rPr lang="en-US" altLang="ko-KR" sz="1600" b="1" dirty="0" err="1">
                <a:solidFill>
                  <a:srgbClr val="FF0000"/>
                </a:solidFill>
              </a:rPr>
              <a:t>strPair</a:t>
            </a:r>
            <a:r>
              <a:rPr lang="en-US" altLang="ko-KR" sz="1600" b="1" dirty="0">
                <a:solidFill>
                  <a:srgbClr val="FF0000"/>
                </a:solidFill>
              </a:rPr>
              <a:t> = new Pair&lt;String&gt;()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/>
              <a:t>		</a:t>
            </a:r>
            <a:r>
              <a:rPr lang="en-US" altLang="ko-KR" sz="1600" dirty="0" err="1"/>
              <a:t>strPair.setFirst</a:t>
            </a:r>
            <a:r>
              <a:rPr lang="en-US" altLang="ko-KR" sz="1600" dirty="0"/>
              <a:t>("Name")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/>
              <a:t>		</a:t>
            </a:r>
            <a:r>
              <a:rPr lang="en-US" altLang="ko-KR" sz="1600" dirty="0" err="1"/>
              <a:t>strPair.setSecond</a:t>
            </a:r>
            <a:r>
              <a:rPr lang="en-US" altLang="ko-KR" sz="1600" dirty="0"/>
              <a:t>("Value");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 </a:t>
            </a:r>
            <a:r>
              <a:rPr lang="en-US" altLang="ko-KR" sz="1600" dirty="0" err="1"/>
              <a:t>strPair.getFirst</a:t>
            </a:r>
            <a:r>
              <a:rPr lang="en-US" altLang="ko-KR" sz="1600" dirty="0"/>
              <a:t>() + " " + </a:t>
            </a:r>
            <a:r>
              <a:rPr lang="en-US" altLang="ko-KR" sz="1600" dirty="0" err="1"/>
              <a:t>strPair.getSecond</a:t>
            </a:r>
            <a:r>
              <a:rPr lang="en-US" altLang="ko-KR" sz="1600" dirty="0"/>
              <a:t>())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ko-KR" altLang="en-US" sz="160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		Pair&lt;Rectangle&gt; </a:t>
            </a:r>
            <a:r>
              <a:rPr lang="en-US" altLang="ko-KR" sz="1600" b="1" dirty="0" err="1">
                <a:solidFill>
                  <a:srgbClr val="FF0000"/>
                </a:solidFill>
              </a:rPr>
              <a:t>recPair</a:t>
            </a:r>
            <a:r>
              <a:rPr lang="en-US" altLang="ko-KR" sz="1600" b="1" dirty="0">
                <a:solidFill>
                  <a:srgbClr val="FF0000"/>
                </a:solidFill>
              </a:rPr>
              <a:t> = new Pair&lt;Rectangle&gt;() ;</a:t>
            </a:r>
            <a:endParaRPr lang="ko-KR" altLang="en-US" sz="16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/>
              <a:t>		</a:t>
            </a:r>
            <a:r>
              <a:rPr lang="en-US" altLang="ko-KR" sz="1600" dirty="0" err="1"/>
              <a:t>recPair.setFirst</a:t>
            </a:r>
            <a:r>
              <a:rPr lang="en-US" altLang="ko-KR" sz="1600" dirty="0"/>
              <a:t>(new Rectangle(0, 0, 10, 10))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/>
              <a:t>		</a:t>
            </a:r>
            <a:r>
              <a:rPr lang="en-US" altLang="ko-KR" sz="1600" dirty="0" err="1"/>
              <a:t>recPair.setSecond</a:t>
            </a:r>
            <a:r>
              <a:rPr lang="en-US" altLang="ko-KR" sz="1600" dirty="0"/>
              <a:t>(new Rectangle(0, 0, 100, 100));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 </a:t>
            </a:r>
            <a:r>
              <a:rPr lang="en-US" altLang="ko-KR" sz="1600" dirty="0" err="1"/>
              <a:t>recPair.getFirst</a:t>
            </a:r>
            <a:r>
              <a:rPr lang="en-US" altLang="ko-KR" sz="1600" dirty="0"/>
              <a:t>() + " " + </a:t>
            </a:r>
            <a:r>
              <a:rPr lang="en-US" altLang="ko-KR" sz="1600" dirty="0" err="1"/>
              <a:t>recPair.getSecond</a:t>
            </a:r>
            <a:r>
              <a:rPr lang="en-US" altLang="ko-KR" sz="1600" dirty="0"/>
              <a:t>()) 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/>
              <a:t>	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 dirty="0"/>
              <a:t>}</a:t>
            </a:r>
            <a:endParaRPr kumimoji="1" lang="en-US" altLang="ko-KR" sz="1600" dirty="0"/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kumimoji="1" lang="en-US" altLang="ko-KR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555"/>
    </mc:Choice>
    <mc:Fallback xmlns="">
      <p:transition spd="slow" advTm="132555"/>
    </mc:Fallback>
  </mc:AlternateContent>
  <p:extLst>
    <p:ext uri="{3A86A75C-4F4B-4683-9AE1-C65F6400EC91}">
      <p14:laserTraceLst xmlns:p14="http://schemas.microsoft.com/office/powerpoint/2010/main">
        <p14:tracePtLst>
          <p14:tracePt t="794" x="3790950" y="5233988"/>
          <p14:tracePt t="802" x="3781425" y="5024438"/>
          <p14:tracePt t="816" x="3743325" y="4619625"/>
          <p14:tracePt t="829" x="3686175" y="3948113"/>
          <p14:tracePt t="846" x="3595688" y="3314700"/>
          <p14:tracePt t="864" x="3509963" y="2938463"/>
          <p14:tracePt t="896" x="3348038" y="2371725"/>
          <p14:tracePt t="929" x="3286125" y="2271713"/>
          <p14:tracePt t="948" x="3262313" y="2228850"/>
          <p14:tracePt t="964" x="3248025" y="2205038"/>
          <p14:tracePt t="980" x="3228975" y="2181225"/>
          <p14:tracePt t="997" x="3219450" y="2157413"/>
          <p14:tracePt t="1013" x="3200400" y="2143125"/>
          <p14:tracePt t="1030" x="3195638" y="2138363"/>
          <p14:tracePt t="1047" x="3190875" y="2138363"/>
          <p14:tracePt t="1307" x="3190875" y="2133600"/>
          <p14:tracePt t="1314" x="3190875" y="2128838"/>
          <p14:tracePt t="1322" x="3195638" y="2119313"/>
          <p14:tracePt t="1329" x="3195638" y="2114550"/>
          <p14:tracePt t="1346" x="3205163" y="2100263"/>
          <p14:tracePt t="1363" x="3219450" y="2081213"/>
          <p14:tracePt t="1380" x="3238500" y="2062163"/>
          <p14:tracePt t="1396" x="3243263" y="2047875"/>
          <p14:tracePt t="1413" x="3248025" y="2038350"/>
          <p14:tracePt t="1429" x="3257550" y="2028825"/>
          <p14:tracePt t="1446" x="3271838" y="2014538"/>
          <p14:tracePt t="1463" x="3286125" y="2009775"/>
          <p14:tracePt t="1479" x="3295650" y="2000250"/>
          <p14:tracePt t="1496" x="3305175" y="1990725"/>
          <p14:tracePt t="1512" x="3319463" y="1976438"/>
          <p14:tracePt t="1529" x="3328988" y="1971675"/>
          <p14:tracePt t="1546" x="3333750" y="1962150"/>
          <p14:tracePt t="1563" x="3343275" y="1952625"/>
          <p14:tracePt t="1579" x="3348038" y="1947863"/>
          <p14:tracePt t="1596" x="3357563" y="1943100"/>
          <p14:tracePt t="1613" x="3357563" y="1938338"/>
          <p14:tracePt t="2182" x="3352800" y="1933575"/>
          <p14:tracePt t="2189" x="3352800" y="1928813"/>
          <p14:tracePt t="2196" x="3348038" y="1928813"/>
          <p14:tracePt t="2213" x="3343275" y="1924050"/>
          <p14:tracePt t="2230" x="3333750" y="1919288"/>
          <p14:tracePt t="2246" x="3328988" y="1919288"/>
          <p14:tracePt t="2279" x="3314700" y="1919288"/>
          <p14:tracePt t="2526" x="3314700" y="1914525"/>
          <p14:tracePt t="2533" x="3309938" y="1909763"/>
          <p14:tracePt t="2546" x="3305175" y="1909763"/>
          <p14:tracePt t="2563" x="3295650" y="1900238"/>
          <p14:tracePt t="2579" x="3290888" y="1890713"/>
          <p14:tracePt t="2596" x="3286125" y="1885950"/>
          <p14:tracePt t="2612" x="3276600" y="1881188"/>
          <p14:tracePt t="2629" x="3267075" y="1871663"/>
          <p14:tracePt t="2646" x="3267075" y="1862138"/>
          <p14:tracePt t="2663" x="3267075" y="1857375"/>
          <p14:tracePt t="2679" x="3267075" y="1852613"/>
          <p14:tracePt t="2696" x="3257550" y="1843088"/>
          <p14:tracePt t="2713" x="3248025" y="1833563"/>
          <p14:tracePt t="14178" x="3243263" y="1833563"/>
          <p14:tracePt t="14186" x="3238500" y="1833563"/>
          <p14:tracePt t="14195" x="3228975" y="1833563"/>
          <p14:tracePt t="14212" x="3219450" y="1833563"/>
          <p14:tracePt t="14229" x="3209925" y="1833563"/>
          <p14:tracePt t="14245" x="3205163" y="1833563"/>
          <p14:tracePt t="14295" x="3200400" y="1833563"/>
          <p14:tracePt t="15029" x="3195638" y="1833563"/>
          <p14:tracePt t="15036" x="3186113" y="1833563"/>
          <p14:tracePt t="15045" x="3181350" y="1833563"/>
          <p14:tracePt t="15062" x="3167063" y="1833563"/>
          <p14:tracePt t="15078" x="3157538" y="1833563"/>
          <p14:tracePt t="15095" x="3148013" y="1828800"/>
          <p14:tracePt t="15128" x="3133725" y="1828800"/>
          <p14:tracePt t="15162" x="3128963" y="1828800"/>
          <p14:tracePt t="15195" x="3119438" y="1828800"/>
          <p14:tracePt t="15211" x="3114675" y="1824038"/>
          <p14:tracePt t="15228" x="3100388" y="1824038"/>
          <p14:tracePt t="15245" x="3086100" y="1814513"/>
          <p14:tracePt t="15261" x="3067050" y="1814513"/>
          <p14:tracePt t="15278" x="3038475" y="1809750"/>
          <p14:tracePt t="15295" x="3000375" y="1804988"/>
          <p14:tracePt t="15312" x="2957513" y="1790700"/>
          <p14:tracePt t="15328" x="2905125" y="1785938"/>
          <p14:tracePt t="15345" x="2800350" y="1771650"/>
          <p14:tracePt t="15361" x="2686050" y="1752600"/>
          <p14:tracePt t="15378" x="2571750" y="1738313"/>
          <p14:tracePt t="15395" x="2476500" y="1719263"/>
          <p14:tracePt t="15411" x="2338388" y="1704975"/>
          <p14:tracePt t="15428" x="2243138" y="1690688"/>
          <p14:tracePt t="15445" x="2171700" y="1676400"/>
          <p14:tracePt t="15461" x="2085975" y="1652588"/>
          <p14:tracePt t="15478" x="2005013" y="1624013"/>
          <p14:tracePt t="15495" x="1976438" y="1614488"/>
          <p14:tracePt t="15512" x="1952625" y="1609725"/>
          <p14:tracePt t="15528" x="1938338" y="1604963"/>
          <p14:tracePt t="15852" x="1914525" y="1604963"/>
          <p14:tracePt t="15859" x="1881188" y="1595438"/>
          <p14:tracePt t="15867" x="1847850" y="1590675"/>
          <p14:tracePt t="15878" x="1800225" y="1590675"/>
          <p14:tracePt t="15895" x="1728788" y="1576388"/>
          <p14:tracePt t="15912" x="1652588" y="1576388"/>
          <p14:tracePt t="15928" x="1609725" y="1576388"/>
          <p14:tracePt t="15945" x="1581150" y="1576388"/>
          <p14:tracePt t="15962" x="1547813" y="1566863"/>
          <p14:tracePt t="15978" x="1528763" y="1562100"/>
          <p14:tracePt t="15995" x="1509713" y="1552575"/>
          <p14:tracePt t="16011" x="1490663" y="1547813"/>
          <p14:tracePt t="16028" x="1462088" y="1538288"/>
          <p14:tracePt t="16045" x="1443038" y="1528763"/>
          <p14:tracePt t="16061" x="1423988" y="1519238"/>
          <p14:tracePt t="16078" x="1409700" y="1514475"/>
          <p14:tracePt t="16080" x="1404938" y="1509713"/>
          <p14:tracePt t="16095" x="1400175" y="1504950"/>
          <p14:tracePt t="16111" x="1390650" y="1495425"/>
          <p14:tracePt t="16128" x="1385888" y="1481138"/>
          <p14:tracePt t="16145" x="1381125" y="1466850"/>
          <p14:tracePt t="16161" x="1376363" y="1443038"/>
          <p14:tracePt t="16178" x="1376363" y="1438275"/>
          <p14:tracePt t="16195" x="1376363" y="1433513"/>
          <p14:tracePt t="16211" x="1376363" y="1428750"/>
          <p14:tracePt t="16228" x="1376363" y="1423988"/>
          <p14:tracePt t="16245" x="1376363" y="1419225"/>
          <p14:tracePt t="16337" x="1371600" y="1419225"/>
          <p14:tracePt t="16344" x="1371600" y="1423988"/>
          <p14:tracePt t="16351" x="1362075" y="1433513"/>
          <p14:tracePt t="16361" x="1357313" y="1438275"/>
          <p14:tracePt t="16378" x="1333500" y="1452563"/>
          <p14:tracePt t="16395" x="1309688" y="1471613"/>
          <p14:tracePt t="16411" x="1271588" y="1485900"/>
          <p14:tracePt t="16428" x="1247775" y="1495425"/>
          <p14:tracePt t="16445" x="1223963" y="1504950"/>
          <p14:tracePt t="16461" x="1185863" y="1514475"/>
          <p14:tracePt t="16478" x="1157288" y="1514475"/>
          <p14:tracePt t="16495" x="1133475" y="1514475"/>
          <p14:tracePt t="16511" x="1114425" y="1514475"/>
          <p14:tracePt t="16528" x="1081088" y="1514475"/>
          <p14:tracePt t="16545" x="1057275" y="1509713"/>
          <p14:tracePt t="16561" x="1042988" y="1495425"/>
          <p14:tracePt t="16578" x="1028700" y="1476375"/>
          <p14:tracePt t="16579" x="1019175" y="1466850"/>
          <p14:tracePt t="16595" x="1000125" y="1419225"/>
          <p14:tracePt t="16611" x="990600" y="1371600"/>
          <p14:tracePt t="16628" x="990600" y="1319213"/>
          <p14:tracePt t="16645" x="995363" y="1266825"/>
          <p14:tracePt t="16661" x="1023938" y="1219200"/>
          <p14:tracePt t="16678" x="1047750" y="1166813"/>
          <p14:tracePt t="16695" x="1076325" y="1109663"/>
          <p14:tracePt t="16711" x="1114425" y="1066800"/>
          <p14:tracePt t="16728" x="1138238" y="1052513"/>
          <p14:tracePt t="16745" x="1157288" y="1038225"/>
          <p14:tracePt t="16761" x="1181100" y="1033463"/>
          <p14:tracePt t="16778" x="1214438" y="1038225"/>
          <p14:tracePt t="16795" x="1238250" y="1057275"/>
          <p14:tracePt t="16811" x="1276350" y="1090613"/>
          <p14:tracePt t="16828" x="1309688" y="1133475"/>
          <p14:tracePt t="16845" x="1352550" y="1200150"/>
          <p14:tracePt t="16861" x="1371600" y="1247775"/>
          <p14:tracePt t="16878" x="1390650" y="1290638"/>
          <p14:tracePt t="16895" x="1400175" y="1352550"/>
          <p14:tracePt t="16911" x="1400175" y="1385888"/>
          <p14:tracePt t="16928" x="1400175" y="1409700"/>
          <p14:tracePt t="16945" x="1385888" y="1433513"/>
          <p14:tracePt t="16961" x="1362075" y="1466850"/>
          <p14:tracePt t="16978" x="1352550" y="1481138"/>
          <p14:tracePt t="16995" x="1323975" y="1504950"/>
          <p14:tracePt t="17011" x="1285875" y="1528763"/>
          <p14:tracePt t="17028" x="1223963" y="1562100"/>
          <p14:tracePt t="17045" x="1176338" y="1581150"/>
          <p14:tracePt t="17061" x="1143000" y="1585913"/>
          <p14:tracePt t="17078" x="1066800" y="1585913"/>
          <p14:tracePt t="17095" x="1014413" y="1571625"/>
          <p14:tracePt t="17111" x="976313" y="1552575"/>
          <p14:tracePt t="17128" x="938213" y="1524000"/>
          <p14:tracePt t="17145" x="876300" y="1409700"/>
          <p14:tracePt t="17161" x="862013" y="1314450"/>
          <p14:tracePt t="17178" x="862013" y="1266825"/>
          <p14:tracePt t="17195" x="862013" y="1223963"/>
          <p14:tracePt t="17211" x="895350" y="1166813"/>
          <p14:tracePt t="17228" x="919163" y="1143000"/>
          <p14:tracePt t="17245" x="947738" y="1123950"/>
          <p14:tracePt t="17261" x="985838" y="1119188"/>
          <p14:tracePt t="17278" x="1038225" y="1119188"/>
          <p14:tracePt t="17295" x="1062038" y="1138238"/>
          <p14:tracePt t="17311" x="1095375" y="1185863"/>
          <p14:tracePt t="17328" x="1147763" y="1300163"/>
          <p14:tracePt t="17345" x="1171575" y="1371600"/>
          <p14:tracePt t="17361" x="1176338" y="1414463"/>
          <p14:tracePt t="17378" x="1185863" y="1452563"/>
          <p14:tracePt t="17395" x="1185863" y="1495425"/>
          <p14:tracePt t="17411" x="1185863" y="1524000"/>
          <p14:tracePt t="17428" x="1185863" y="1547813"/>
          <p14:tracePt t="17445" x="1185863" y="1562100"/>
          <p14:tracePt t="17461" x="1171575" y="1581150"/>
          <p14:tracePt t="17478" x="1162050" y="1590675"/>
          <p14:tracePt t="17495" x="1157288" y="1600200"/>
          <p14:tracePt t="17511" x="1152525" y="1604963"/>
          <p14:tracePt t="17528" x="1133475" y="1619250"/>
          <p14:tracePt t="17545" x="1114425" y="1624013"/>
          <p14:tracePt t="17561" x="1090613" y="1628775"/>
          <p14:tracePt t="17578" x="1042988" y="1628775"/>
          <p14:tracePt t="17595" x="1004888" y="1619250"/>
          <p14:tracePt t="17611" x="985838" y="1604963"/>
          <p14:tracePt t="17628" x="962025" y="1590675"/>
          <p14:tracePt t="17645" x="928688" y="1566863"/>
          <p14:tracePt t="17661" x="909638" y="1543050"/>
          <p14:tracePt t="17678" x="881063" y="1490663"/>
          <p14:tracePt t="17695" x="857250" y="1404938"/>
          <p14:tracePt t="17711" x="857250" y="1290638"/>
          <p14:tracePt t="17728" x="862013" y="1243013"/>
          <p14:tracePt t="17745" x="871538" y="1204913"/>
          <p14:tracePt t="17761" x="895350" y="1171575"/>
          <p14:tracePt t="17778" x="914400" y="1152525"/>
          <p14:tracePt t="17795" x="938213" y="1133475"/>
          <p14:tracePt t="17811" x="966788" y="1119188"/>
          <p14:tracePt t="17828" x="1014413" y="1104900"/>
          <p14:tracePt t="17845" x="1042988" y="1104900"/>
          <p14:tracePt t="17861" x="1081088" y="1104900"/>
          <p14:tracePt t="17878" x="1109663" y="1123950"/>
          <p14:tracePt t="17895" x="1166813" y="1166813"/>
          <p14:tracePt t="17911" x="1209675" y="1228725"/>
          <p14:tracePt t="17928" x="1257300" y="1304925"/>
          <p14:tracePt t="17945" x="1276350" y="1352550"/>
          <p14:tracePt t="17961" x="1295400" y="1400175"/>
          <p14:tracePt t="17978" x="1295400" y="1419225"/>
          <p14:tracePt t="17995" x="1295400" y="1443038"/>
          <p14:tracePt t="18011" x="1290638" y="1462088"/>
          <p14:tracePt t="18028" x="1271588" y="1471613"/>
          <p14:tracePt t="18045" x="1257300" y="1485900"/>
          <p14:tracePt t="18061" x="1223963" y="1504950"/>
          <p14:tracePt t="18078" x="1171575" y="1528763"/>
          <p14:tracePt t="18095" x="1128713" y="1538288"/>
          <p14:tracePt t="18111" x="1085850" y="1538288"/>
          <p14:tracePt t="18128" x="1062038" y="1533525"/>
          <p14:tracePt t="18145" x="1028700" y="1524000"/>
          <p14:tracePt t="18161" x="1019175" y="1514475"/>
          <p14:tracePt t="18178" x="1009650" y="1490663"/>
          <p14:tracePt t="18195" x="1000125" y="1428750"/>
          <p14:tracePt t="18211" x="1009650" y="1390650"/>
          <p14:tracePt t="18228" x="1028700" y="1366838"/>
          <p14:tracePt t="18245" x="1057275" y="1343025"/>
          <p14:tracePt t="18261" x="1104900" y="1328738"/>
          <p14:tracePt t="18278" x="1133475" y="1328738"/>
          <p14:tracePt t="18295" x="1171575" y="1333500"/>
          <p14:tracePt t="18311" x="1195388" y="1343025"/>
          <p14:tracePt t="18328" x="1228725" y="1376363"/>
          <p14:tracePt t="18345" x="1243013" y="1385888"/>
          <p14:tracePt t="18361" x="1262063" y="1400175"/>
          <p14:tracePt t="18378" x="1266825" y="1414463"/>
          <p14:tracePt t="18395" x="1276350" y="1423988"/>
          <p14:tracePt t="18411" x="1281113" y="1428750"/>
          <p14:tracePt t="18428" x="1285875" y="1433513"/>
          <p14:tracePt t="18445" x="1285875" y="1443038"/>
          <p14:tracePt t="18489" x="1290638" y="1443038"/>
          <p14:tracePt t="18504" x="1295400" y="1447800"/>
          <p14:tracePt t="18512" x="1300163" y="1452563"/>
          <p14:tracePt t="18528" x="1309688" y="1457325"/>
          <p14:tracePt t="18545" x="1319213" y="1462088"/>
          <p14:tracePt t="18561" x="1338263" y="1476375"/>
          <p14:tracePt t="18578" x="1385888" y="1476375"/>
          <p14:tracePt t="18595" x="1414463" y="1476375"/>
          <p14:tracePt t="18611" x="1443038" y="1476375"/>
          <p14:tracePt t="18628" x="1466850" y="1476375"/>
          <p14:tracePt t="18644" x="1504950" y="1481138"/>
          <p14:tracePt t="18661" x="1519238" y="1485900"/>
          <p14:tracePt t="18678" x="1533525" y="1485900"/>
          <p14:tracePt t="18695" x="1543050" y="1485900"/>
          <p14:tracePt t="18711" x="1547813" y="1485900"/>
          <p14:tracePt t="18728" x="1557338" y="1485900"/>
          <p14:tracePt t="18745" x="1562100" y="1485900"/>
          <p14:tracePt t="18761" x="1585913" y="1490663"/>
          <p14:tracePt t="18778" x="1604963" y="1495425"/>
          <p14:tracePt t="18795" x="1624013" y="1495425"/>
          <p14:tracePt t="18811" x="1647825" y="1495425"/>
          <p14:tracePt t="18828" x="1681163" y="1495425"/>
          <p14:tracePt t="18844" x="1700213" y="1495425"/>
          <p14:tracePt t="18861" x="1724025" y="1495425"/>
          <p14:tracePt t="18878" x="1762125" y="1495425"/>
          <p14:tracePt t="18894" x="1781175" y="1495425"/>
          <p14:tracePt t="18911" x="1804988" y="1495425"/>
          <p14:tracePt t="18928" x="1828800" y="1490663"/>
          <p14:tracePt t="18945" x="1862138" y="1476375"/>
          <p14:tracePt t="18961" x="1876425" y="1476375"/>
          <p14:tracePt t="18978" x="1890713" y="1476375"/>
          <p14:tracePt t="18995" x="1900238" y="1476375"/>
          <p14:tracePt t="19011" x="1909763" y="1476375"/>
          <p14:tracePt t="19045" x="1914525" y="1471613"/>
          <p14:tracePt t="19061" x="1919288" y="1466850"/>
          <p14:tracePt t="19078" x="1928813" y="1452563"/>
          <p14:tracePt t="19095" x="1938338" y="1438275"/>
          <p14:tracePt t="19111" x="1952625" y="1400175"/>
          <p14:tracePt t="19128" x="1952625" y="1333500"/>
          <p14:tracePt t="19145" x="1952625" y="1290638"/>
          <p14:tracePt t="19161" x="1943100" y="1262063"/>
          <p14:tracePt t="19178" x="1928813" y="1223963"/>
          <p14:tracePt t="19195" x="1909763" y="1190625"/>
          <p14:tracePt t="19211" x="1895475" y="1166813"/>
          <p14:tracePt t="19228" x="1885950" y="1147763"/>
          <p14:tracePt t="19244" x="1866900" y="1128713"/>
          <p14:tracePt t="19261" x="1847850" y="1109663"/>
          <p14:tracePt t="19278" x="1833563" y="1100138"/>
          <p14:tracePt t="19295" x="1824038" y="1095375"/>
          <p14:tracePt t="19311" x="1804988" y="1085850"/>
          <p14:tracePt t="19328" x="1785938" y="1076325"/>
          <p14:tracePt t="19344" x="1771650" y="1066800"/>
          <p14:tracePt t="19361" x="1762125" y="1066800"/>
          <p14:tracePt t="19378" x="1743075" y="1066800"/>
          <p14:tracePt t="19394" x="1728788" y="1066800"/>
          <p14:tracePt t="19411" x="1714500" y="1066800"/>
          <p14:tracePt t="19428" x="1704975" y="1066800"/>
          <p14:tracePt t="19444" x="1671638" y="1071563"/>
          <p14:tracePt t="19461" x="1647825" y="1081088"/>
          <p14:tracePt t="19478" x="1633538" y="1085850"/>
          <p14:tracePt t="19494" x="1619250" y="1090613"/>
          <p14:tracePt t="19511" x="1600200" y="1100138"/>
          <p14:tracePt t="19528" x="1590675" y="1104900"/>
          <p14:tracePt t="19545" x="1581150" y="1109663"/>
          <p14:tracePt t="19561" x="1571625" y="1119188"/>
          <p14:tracePt t="19578" x="1562100" y="1123950"/>
          <p14:tracePt t="19594" x="1557338" y="1128713"/>
          <p14:tracePt t="19611" x="1552575" y="1138238"/>
          <p14:tracePt t="19628" x="1543050" y="1143000"/>
          <p14:tracePt t="19645" x="1538288" y="1143000"/>
          <p14:tracePt t="19661" x="1533525" y="1143000"/>
          <p14:tracePt t="19892" x="1533525" y="1147763"/>
          <p14:tracePt t="19900" x="1533525" y="1152525"/>
          <p14:tracePt t="20003" x="1533525" y="1157288"/>
          <p14:tracePt t="20046" x="1533525" y="1162050"/>
          <p14:tracePt t="20061" x="1528763" y="1171575"/>
          <p14:tracePt t="20069" x="1528763" y="1185863"/>
          <p14:tracePt t="20078" x="1524000" y="1195388"/>
          <p14:tracePt t="20094" x="1519238" y="1219200"/>
          <p14:tracePt t="20111" x="1504950" y="1233488"/>
          <p14:tracePt t="20128" x="1504950" y="1243013"/>
          <p14:tracePt t="20144" x="1504950" y="1247775"/>
          <p14:tracePt t="20161" x="1504950" y="1252538"/>
          <p14:tracePt t="20178" x="1504950" y="1257300"/>
          <p14:tracePt t="20211" x="1504950" y="1266825"/>
          <p14:tracePt t="20228" x="1504950" y="1281113"/>
          <p14:tracePt t="20245" x="1500188" y="1314450"/>
          <p14:tracePt t="20261" x="1500188" y="1333500"/>
          <p14:tracePt t="20278" x="1495425" y="1343025"/>
          <p14:tracePt t="20294" x="1490663" y="1366838"/>
          <p14:tracePt t="20311" x="1485900" y="1385888"/>
          <p14:tracePt t="20328" x="1476375" y="1395413"/>
          <p14:tracePt t="20345" x="1471613" y="1409700"/>
          <p14:tracePt t="20361" x="1462088" y="1423988"/>
          <p14:tracePt t="20378" x="1428750" y="1447800"/>
          <p14:tracePt t="20394" x="1381125" y="1471613"/>
          <p14:tracePt t="20411" x="1328738" y="1500188"/>
          <p14:tracePt t="20428" x="1252538" y="1514475"/>
          <p14:tracePt t="20444" x="1190625" y="1509713"/>
          <p14:tracePt t="20461" x="1128713" y="1495425"/>
          <p14:tracePt t="20478" x="1076325" y="1476375"/>
          <p14:tracePt t="20494" x="1000125" y="1452563"/>
          <p14:tracePt t="20511" x="962025" y="1438275"/>
          <p14:tracePt t="20528" x="938213" y="1419225"/>
          <p14:tracePt t="20544" x="914400" y="1404938"/>
          <p14:tracePt t="20561" x="890588" y="1362075"/>
          <p14:tracePt t="20578" x="876300" y="1319213"/>
          <p14:tracePt t="20594" x="876300" y="1262063"/>
          <p14:tracePt t="20611" x="890588" y="1190625"/>
          <p14:tracePt t="20628" x="914400" y="1133475"/>
          <p14:tracePt t="20644" x="928688" y="1109663"/>
          <p14:tracePt t="20661" x="962025" y="1090613"/>
          <p14:tracePt t="20678" x="1023938" y="1066800"/>
          <p14:tracePt t="20694" x="1062038" y="1066800"/>
          <p14:tracePt t="20711" x="1095375" y="1066800"/>
          <p14:tracePt t="20728" x="1123950" y="1066800"/>
          <p14:tracePt t="20744" x="1166813" y="1095375"/>
          <p14:tracePt t="20761" x="1204913" y="1138238"/>
          <p14:tracePt t="20778" x="1238250" y="1190625"/>
          <p14:tracePt t="20794" x="1262063" y="1238250"/>
          <p14:tracePt t="20811" x="1285875" y="1285875"/>
          <p14:tracePt t="20828" x="1295400" y="1309688"/>
          <p14:tracePt t="20844" x="1300163" y="1323975"/>
          <p14:tracePt t="20861" x="1304925" y="1338263"/>
          <p14:tracePt t="20878" x="1304925" y="1357313"/>
          <p14:tracePt t="20894" x="1304925" y="1366838"/>
          <p14:tracePt t="20911" x="1304925" y="1376363"/>
          <p14:tracePt t="20928" x="1304925" y="1385888"/>
          <p14:tracePt t="20965" x="1304925" y="1390650"/>
          <p14:tracePt t="21084" x="1304925" y="1395413"/>
          <p14:tracePt t="21324" x="1319213" y="1395413"/>
          <p14:tracePt t="21332" x="1338263" y="1395413"/>
          <p14:tracePt t="21345" x="1362075" y="1395413"/>
          <p14:tracePt t="21361" x="1438275" y="1395413"/>
          <p14:tracePt t="21378" x="1481138" y="1409700"/>
          <p14:tracePt t="21394" x="1524000" y="1414463"/>
          <p14:tracePt t="21428" x="1585913" y="1423988"/>
          <p14:tracePt t="21461" x="1624013" y="1423988"/>
          <p14:tracePt t="21478" x="1638300" y="1423988"/>
          <p14:tracePt t="21494" x="1657350" y="1428750"/>
          <p14:tracePt t="21511" x="1681163" y="1428750"/>
          <p14:tracePt t="21528" x="1700213" y="1433513"/>
          <p14:tracePt t="21544" x="1743075" y="1433513"/>
          <p14:tracePt t="21561" x="1776413" y="1433513"/>
          <p14:tracePt t="21578" x="1804988" y="1433513"/>
          <p14:tracePt t="21594" x="1833563" y="1433513"/>
          <p14:tracePt t="21611" x="1881188" y="1433513"/>
          <p14:tracePt t="21628" x="1900238" y="1433513"/>
          <p14:tracePt t="21644" x="1928813" y="1433513"/>
          <p14:tracePt t="21661" x="1952625" y="1433513"/>
          <p14:tracePt t="21678" x="1971675" y="1433513"/>
          <p14:tracePt t="21694" x="1976438" y="1433513"/>
          <p14:tracePt t="21711" x="1985963" y="1433513"/>
          <p14:tracePt t="21728" x="1990725" y="1433513"/>
          <p14:tracePt t="21761" x="1990725" y="1428750"/>
          <p14:tracePt t="21778" x="1990725" y="1419225"/>
          <p14:tracePt t="21795" x="1990725" y="1395413"/>
          <p14:tracePt t="21811" x="1990725" y="1362075"/>
          <p14:tracePt t="21828" x="1976438" y="1333500"/>
          <p14:tracePt t="21844" x="1962150" y="1295400"/>
          <p14:tracePt t="21861" x="1943100" y="1252538"/>
          <p14:tracePt t="21878" x="1924050" y="1228725"/>
          <p14:tracePt t="21894" x="1909763" y="1214438"/>
          <p14:tracePt t="21911" x="1900238" y="1204913"/>
          <p14:tracePt t="21928" x="1866900" y="1181100"/>
          <p14:tracePt t="21944" x="1847850" y="1166813"/>
          <p14:tracePt t="21961" x="1833563" y="1157288"/>
          <p14:tracePt t="21978" x="1814513" y="1147763"/>
          <p14:tracePt t="21994" x="1800225" y="1143000"/>
          <p14:tracePt t="22011" x="1781175" y="1133475"/>
          <p14:tracePt t="22028" x="1766888" y="1128713"/>
          <p14:tracePt t="22045" x="1747838" y="1119188"/>
          <p14:tracePt t="22061" x="1733550" y="1114425"/>
          <p14:tracePt t="22078" x="1719263" y="1100138"/>
          <p14:tracePt t="22094" x="1700213" y="1100138"/>
          <p14:tracePt t="22111" x="1681163" y="1100138"/>
          <p14:tracePt t="22128" x="1671638" y="1100138"/>
          <p14:tracePt t="22145" x="1657350" y="1100138"/>
          <p14:tracePt t="22162" x="1643063" y="1100138"/>
          <p14:tracePt t="22178" x="1624013" y="1100138"/>
          <p14:tracePt t="22194" x="1614488" y="1100138"/>
          <p14:tracePt t="22211" x="1600200" y="1109663"/>
          <p14:tracePt t="22228" x="1585913" y="1109663"/>
          <p14:tracePt t="22244" x="1576388" y="1119188"/>
          <p14:tracePt t="22261" x="1571625" y="1123950"/>
          <p14:tracePt t="22278" x="1566863" y="1128713"/>
          <p14:tracePt t="22294" x="1557338" y="1133475"/>
          <p14:tracePt t="22311" x="1547813" y="1143000"/>
          <p14:tracePt t="22328" x="1543050" y="1147763"/>
          <p14:tracePt t="22344" x="1538288" y="1152525"/>
          <p14:tracePt t="22361" x="1524000" y="1176338"/>
          <p14:tracePt t="22378" x="1519238" y="1195388"/>
          <p14:tracePt t="22394" x="1504950" y="1219200"/>
          <p14:tracePt t="22411" x="1495425" y="1252538"/>
          <p14:tracePt t="22428" x="1495425" y="1271588"/>
          <p14:tracePt t="22444" x="1495425" y="1295400"/>
          <p14:tracePt t="22461" x="1495425" y="1314450"/>
          <p14:tracePt t="22478" x="1495425" y="1347788"/>
          <p14:tracePt t="22494" x="1495425" y="1362075"/>
          <p14:tracePt t="22511" x="1495425" y="1385888"/>
          <p14:tracePt t="22528" x="1495425" y="1395413"/>
          <p14:tracePt t="22544" x="1500188" y="1414463"/>
          <p14:tracePt t="22561" x="1509713" y="1423988"/>
          <p14:tracePt t="22578" x="1514475" y="1438275"/>
          <p14:tracePt t="22594" x="1524000" y="1452563"/>
          <p14:tracePt t="22611" x="1552575" y="1481138"/>
          <p14:tracePt t="22628" x="1576388" y="1500188"/>
          <p14:tracePt t="22644" x="1600200" y="1519238"/>
          <p14:tracePt t="22661" x="1633538" y="1547813"/>
          <p14:tracePt t="22678" x="1657350" y="1557338"/>
          <p14:tracePt t="22694" x="1676400" y="1571625"/>
          <p14:tracePt t="22711" x="1700213" y="1581150"/>
          <p14:tracePt t="22728" x="1733550" y="1581150"/>
          <p14:tracePt t="22744" x="1762125" y="1581150"/>
          <p14:tracePt t="22761" x="1790700" y="1581150"/>
          <p14:tracePt t="22778" x="1819275" y="1562100"/>
          <p14:tracePt t="22794" x="1862138" y="1538288"/>
          <p14:tracePt t="22811" x="1900238" y="1524000"/>
          <p14:tracePt t="22828" x="1924050" y="1500188"/>
          <p14:tracePt t="22845" x="1957388" y="1481138"/>
          <p14:tracePt t="22861" x="1981200" y="1466850"/>
          <p14:tracePt t="22878" x="1990725" y="1452563"/>
          <p14:tracePt t="22894" x="2005013" y="1433513"/>
          <p14:tracePt t="22911" x="2014538" y="1414463"/>
          <p14:tracePt t="22928" x="2024063" y="1395413"/>
          <p14:tracePt t="22947" x="2028825" y="1376363"/>
          <p14:tracePt t="22961" x="2028825" y="1338263"/>
          <p14:tracePt t="22978" x="2014538" y="1271588"/>
          <p14:tracePt t="22994" x="1990725" y="1238250"/>
          <p14:tracePt t="23011" x="1957388" y="1204913"/>
          <p14:tracePt t="23028" x="1909763" y="1171575"/>
          <p14:tracePt t="23045" x="1838325" y="1138238"/>
          <p14:tracePt t="23061" x="1795463" y="1119188"/>
          <p14:tracePt t="23078" x="1766888" y="1114425"/>
          <p14:tracePt t="23095" x="1724025" y="1109663"/>
          <p14:tracePt t="23111" x="1709738" y="1109663"/>
          <p14:tracePt t="23128" x="1695450" y="1109663"/>
          <p14:tracePt t="23144" x="1685925" y="1109663"/>
          <p14:tracePt t="23161" x="1666875" y="1114425"/>
          <p14:tracePt t="23177" x="1647825" y="1128713"/>
          <p14:tracePt t="23194" x="1633538" y="1152525"/>
          <p14:tracePt t="23211" x="1604963" y="1190625"/>
          <p14:tracePt t="23228" x="1581150" y="1238250"/>
          <p14:tracePt t="23244" x="1562100" y="1276350"/>
          <p14:tracePt t="23261" x="1557338" y="1300163"/>
          <p14:tracePt t="23278" x="1547813" y="1323975"/>
          <p14:tracePt t="23294" x="1547813" y="1338263"/>
          <p14:tracePt t="23311" x="1547813" y="1347788"/>
          <p14:tracePt t="23328" x="1547813" y="1352550"/>
          <p14:tracePt t="23344" x="1552575" y="1362075"/>
          <p14:tracePt t="23361" x="1557338" y="1371600"/>
          <p14:tracePt t="23378" x="1562100" y="1376363"/>
          <p14:tracePt t="23394" x="1571625" y="1381125"/>
          <p14:tracePt t="23411" x="1595438" y="1400175"/>
          <p14:tracePt t="23428" x="1619250" y="1404938"/>
          <p14:tracePt t="23444" x="1647825" y="1414463"/>
          <p14:tracePt t="23461" x="1671638" y="1414463"/>
          <p14:tracePt t="23478" x="1690688" y="1414463"/>
          <p14:tracePt t="23494" x="1700213" y="1414463"/>
          <p14:tracePt t="23511" x="1704975" y="1414463"/>
          <p14:tracePt t="23528" x="1709738" y="1414463"/>
          <p14:tracePt t="23587" x="1704975" y="1414463"/>
          <p14:tracePt t="23594" x="1700213" y="1414463"/>
          <p14:tracePt t="23602" x="1681163" y="1414463"/>
          <p14:tracePt t="23611" x="1666875" y="1414463"/>
          <p14:tracePt t="23628" x="1604963" y="1428750"/>
          <p14:tracePt t="23644" x="1524000" y="1438275"/>
          <p14:tracePt t="23661" x="1428750" y="1443038"/>
          <p14:tracePt t="23677" x="1385888" y="1443038"/>
          <p14:tracePt t="23695" x="1343025" y="1443038"/>
          <p14:tracePt t="23711" x="1300163" y="1443038"/>
          <p14:tracePt t="23728" x="1233488" y="1443038"/>
          <p14:tracePt t="23745" x="1190625" y="1443038"/>
          <p14:tracePt t="23761" x="1147763" y="1443038"/>
          <p14:tracePt t="23778" x="1095375" y="1433513"/>
          <p14:tracePt t="23794" x="1057275" y="1433513"/>
          <p14:tracePt t="23811" x="1038225" y="1428750"/>
          <p14:tracePt t="23828" x="1019175" y="1423988"/>
          <p14:tracePt t="23845" x="1004888" y="1423988"/>
          <p14:tracePt t="23861" x="995363" y="1423988"/>
          <p14:tracePt t="23878" x="990600" y="1423988"/>
          <p14:tracePt t="23962" x="995363" y="1423988"/>
          <p14:tracePt t="23969" x="1004888" y="1423988"/>
          <p14:tracePt t="23977" x="1023938" y="1423988"/>
          <p14:tracePt t="23994" x="1071563" y="1423988"/>
          <p14:tracePt t="24011" x="1147763" y="1423988"/>
          <p14:tracePt t="24027" x="1252538" y="1423988"/>
          <p14:tracePt t="24044" x="1323975" y="1423988"/>
          <p14:tracePt t="24061" x="1390650" y="1423988"/>
          <p14:tracePt t="24077" x="1471613" y="1423988"/>
          <p14:tracePt t="24079" x="1504950" y="1423988"/>
          <p14:tracePt t="24094" x="1571625" y="1423988"/>
          <p14:tracePt t="24111" x="1624013" y="1423988"/>
          <p14:tracePt t="24127" x="1666875" y="1423988"/>
          <p14:tracePt t="24145" x="1733550" y="1419225"/>
          <p14:tracePt t="24161" x="1776413" y="1414463"/>
          <p14:tracePt t="24178" x="1819275" y="1414463"/>
          <p14:tracePt t="24194" x="1857375" y="1414463"/>
          <p14:tracePt t="24211" x="1914525" y="1414463"/>
          <p14:tracePt t="24228" x="1943100" y="1414463"/>
          <p14:tracePt t="24244" x="1966913" y="1414463"/>
          <p14:tracePt t="24261" x="1985963" y="1414463"/>
          <p14:tracePt t="24278" x="2014538" y="1414463"/>
          <p14:tracePt t="24294" x="2024063" y="1414463"/>
          <p14:tracePt t="24312" x="2038350" y="1414463"/>
          <p14:tracePt t="24328" x="2052638" y="1414463"/>
          <p14:tracePt t="24344" x="2066925" y="1414463"/>
          <p14:tracePt t="24361" x="2071688" y="1414463"/>
          <p14:tracePt t="24378" x="2081213" y="1414463"/>
          <p14:tracePt t="24411" x="2085975" y="1414463"/>
          <p14:tracePt t="24447" x="2090738" y="1414463"/>
          <p14:tracePt t="27634" x="2085975" y="1414463"/>
          <p14:tracePt t="27642" x="2071688" y="1419225"/>
          <p14:tracePt t="27650" x="2062163" y="1419225"/>
          <p14:tracePt t="27661" x="2047875" y="1428750"/>
          <p14:tracePt t="27677" x="2019300" y="1438275"/>
          <p14:tracePt t="27694" x="1981200" y="1447800"/>
          <p14:tracePt t="27727" x="1933575" y="1466850"/>
          <p14:tracePt t="27760" x="1885950" y="1466850"/>
          <p14:tracePt t="27777" x="1871663" y="1471613"/>
          <p14:tracePt t="27794" x="1852613" y="1476375"/>
          <p14:tracePt t="27811" x="1819275" y="1476375"/>
          <p14:tracePt t="27827" x="1795463" y="1481138"/>
          <p14:tracePt t="27844" x="1776413" y="1485900"/>
          <p14:tracePt t="27860" x="1766888" y="1485900"/>
          <p14:tracePt t="27877" x="1747838" y="1495425"/>
          <p14:tracePt t="27894" x="1728788" y="1500188"/>
          <p14:tracePt t="27911" x="1714500" y="1509713"/>
          <p14:tracePt t="27927" x="1704975" y="1509713"/>
          <p14:tracePt t="27944" x="1671638" y="1519238"/>
          <p14:tracePt t="27960" x="1652588" y="1528763"/>
          <p14:tracePt t="27977" x="1619250" y="1538288"/>
          <p14:tracePt t="27994" x="1581150" y="1543050"/>
          <p14:tracePt t="28010" x="1552575" y="1547813"/>
          <p14:tracePt t="28027" x="1524000" y="1552575"/>
          <p14:tracePt t="28044" x="1500188" y="1562100"/>
          <p14:tracePt t="28061" x="1466850" y="1566863"/>
          <p14:tracePt t="28077" x="1457325" y="1566863"/>
          <p14:tracePt t="28094" x="1443038" y="1566863"/>
          <p14:tracePt t="28110" x="1428750" y="1566863"/>
          <p14:tracePt t="28127" x="1409700" y="1566863"/>
          <p14:tracePt t="28144" x="1404938" y="1566863"/>
          <p14:tracePt t="28161" x="1395413" y="1566863"/>
          <p14:tracePt t="28177" x="1385888" y="1566863"/>
          <p14:tracePt t="28194" x="1376363" y="1571625"/>
          <p14:tracePt t="28210" x="1371600" y="1571625"/>
          <p14:tracePt t="28227" x="1362075" y="1571625"/>
          <p14:tracePt t="28244" x="1352550" y="1571625"/>
          <p14:tracePt t="29074" x="1371600" y="1562100"/>
          <p14:tracePt t="29082" x="1390650" y="1552575"/>
          <p14:tracePt t="29094" x="1409700" y="1543050"/>
          <p14:tracePt t="29111" x="1457325" y="1519238"/>
          <p14:tracePt t="29127" x="1481138" y="1514475"/>
          <p14:tracePt t="29144" x="1490663" y="1509713"/>
          <p14:tracePt t="29160" x="1504950" y="1504950"/>
          <p14:tracePt t="29194" x="1552575" y="1495425"/>
          <p14:tracePt t="29227" x="1619250" y="1466850"/>
          <p14:tracePt t="29244" x="1666875" y="1443038"/>
          <p14:tracePt t="29260" x="1695450" y="1423988"/>
          <p14:tracePt t="29277" x="1733550" y="1409700"/>
          <p14:tracePt t="29294" x="1757363" y="1395413"/>
          <p14:tracePt t="29310" x="1781175" y="1381125"/>
          <p14:tracePt t="29327" x="1800225" y="1376363"/>
          <p14:tracePt t="29344" x="1809750" y="1366838"/>
          <p14:tracePt t="29360" x="1814513" y="1366838"/>
          <p14:tracePt t="29377" x="1819275" y="1366838"/>
          <p14:tracePt t="29471" x="1814513" y="1366838"/>
          <p14:tracePt t="29478" x="1804988" y="1371600"/>
          <p14:tracePt t="29486" x="1785938" y="1381125"/>
          <p14:tracePt t="29494" x="1771650" y="1385888"/>
          <p14:tracePt t="29510" x="1709738" y="1400175"/>
          <p14:tracePt t="29527" x="1657350" y="1400175"/>
          <p14:tracePt t="29544" x="1595438" y="1400175"/>
          <p14:tracePt t="29561" x="1566863" y="1385888"/>
          <p14:tracePt t="29577" x="1543050" y="1366838"/>
          <p14:tracePt t="29594" x="1528763" y="1357313"/>
          <p14:tracePt t="29610" x="1509713" y="1338263"/>
          <p14:tracePt t="29627" x="1500188" y="1314450"/>
          <p14:tracePt t="29644" x="1495425" y="1295400"/>
          <p14:tracePt t="29660" x="1495425" y="1257300"/>
          <p14:tracePt t="29677" x="1514475" y="1195388"/>
          <p14:tracePt t="29694" x="1528763" y="1162050"/>
          <p14:tracePt t="29711" x="1552575" y="1138238"/>
          <p14:tracePt t="29727" x="1576388" y="1114425"/>
          <p14:tracePt t="29744" x="1624013" y="1100138"/>
          <p14:tracePt t="29760" x="1652588" y="1095375"/>
          <p14:tracePt t="29777" x="1681163" y="1095375"/>
          <p14:tracePt t="29794" x="1728788" y="1128713"/>
          <p14:tracePt t="29810" x="1752600" y="1152525"/>
          <p14:tracePt t="29827" x="1776413" y="1176338"/>
          <p14:tracePt t="29844" x="1790700" y="1204913"/>
          <p14:tracePt t="29860" x="1814513" y="1247775"/>
          <p14:tracePt t="29877" x="1824038" y="1276350"/>
          <p14:tracePt t="29894" x="1833563" y="1309688"/>
          <p14:tracePt t="29910" x="1833563" y="1347788"/>
          <p14:tracePt t="29927" x="1828800" y="1395413"/>
          <p14:tracePt t="29944" x="1824038" y="1423988"/>
          <p14:tracePt t="29960" x="1819275" y="1443038"/>
          <p14:tracePt t="29977" x="1809750" y="1462088"/>
          <p14:tracePt t="29994" x="1790700" y="1481138"/>
          <p14:tracePt t="30010" x="1776413" y="1495425"/>
          <p14:tracePt t="30027" x="1752600" y="1504950"/>
          <p14:tracePt t="30044" x="1704975" y="1509713"/>
          <p14:tracePt t="30060" x="1671638" y="1509713"/>
          <p14:tracePt t="30077" x="1643063" y="1500188"/>
          <p14:tracePt t="30094" x="1609725" y="1485900"/>
          <p14:tracePt t="30110" x="1576388" y="1433513"/>
          <p14:tracePt t="30127" x="1547813" y="1404938"/>
          <p14:tracePt t="30144" x="1533525" y="1376363"/>
          <p14:tracePt t="30160" x="1514475" y="1352550"/>
          <p14:tracePt t="30177" x="1504950" y="1309688"/>
          <p14:tracePt t="30194" x="1495425" y="1290638"/>
          <p14:tracePt t="30210" x="1495425" y="1262063"/>
          <p14:tracePt t="30227" x="1504950" y="1214438"/>
          <p14:tracePt t="30244" x="1519238" y="1181100"/>
          <p14:tracePt t="30260" x="1533525" y="1157288"/>
          <p14:tracePt t="30277" x="1547813" y="1143000"/>
          <p14:tracePt t="30294" x="1595438" y="1128713"/>
          <p14:tracePt t="30310" x="1638300" y="1128713"/>
          <p14:tracePt t="30327" x="1671638" y="1138238"/>
          <p14:tracePt t="30344" x="1700213" y="1157288"/>
          <p14:tracePt t="30360" x="1733550" y="1181100"/>
          <p14:tracePt t="30377" x="1752600" y="1195388"/>
          <p14:tracePt t="30394" x="1766888" y="1214438"/>
          <p14:tracePt t="30411" x="1781175" y="1238250"/>
          <p14:tracePt t="30427" x="1790700" y="1276350"/>
          <p14:tracePt t="30444" x="1790700" y="1319213"/>
          <p14:tracePt t="30460" x="1790700" y="1362075"/>
          <p14:tracePt t="30477" x="1776413" y="1423988"/>
          <p14:tracePt t="30494" x="1757363" y="1452563"/>
          <p14:tracePt t="30510" x="1747838" y="1476375"/>
          <p14:tracePt t="30527" x="1733550" y="1495425"/>
          <p14:tracePt t="30544" x="1709738" y="1509713"/>
          <p14:tracePt t="30560" x="1695450" y="1519238"/>
          <p14:tracePt t="30577" x="1671638" y="1528763"/>
          <p14:tracePt t="30594" x="1652588" y="1533525"/>
          <p14:tracePt t="30610" x="1609725" y="1533525"/>
          <p14:tracePt t="30627" x="1581150" y="1524000"/>
          <p14:tracePt t="30644" x="1557338" y="1504950"/>
          <p14:tracePt t="30660" x="1519238" y="1438275"/>
          <p14:tracePt t="30677" x="1495425" y="1390650"/>
          <p14:tracePt t="30694" x="1481138" y="1347788"/>
          <p14:tracePt t="30710" x="1481138" y="1314450"/>
          <p14:tracePt t="30727" x="1495425" y="1252538"/>
          <p14:tracePt t="30744" x="1514475" y="1200150"/>
          <p14:tracePt t="30760" x="1533525" y="1157288"/>
          <p14:tracePt t="30777" x="1552575" y="1128713"/>
          <p14:tracePt t="30794" x="1595438" y="1104900"/>
          <p14:tracePt t="30810" x="1624013" y="1100138"/>
          <p14:tracePt t="30827" x="1657350" y="1100138"/>
          <p14:tracePt t="30844" x="1695450" y="1104900"/>
          <p14:tracePt t="30860" x="1738313" y="1128713"/>
          <p14:tracePt t="30877" x="1762125" y="1152525"/>
          <p14:tracePt t="30894" x="1785938" y="1176338"/>
          <p14:tracePt t="30910" x="1809750" y="1219200"/>
          <p14:tracePt t="30927" x="1828800" y="1257300"/>
          <p14:tracePt t="30944" x="1833563" y="1300163"/>
          <p14:tracePt t="30960" x="1833563" y="1333500"/>
          <p14:tracePt t="30977" x="1833563" y="1381125"/>
          <p14:tracePt t="30994" x="1819275" y="1404938"/>
          <p14:tracePt t="31010" x="1814513" y="1428750"/>
          <p14:tracePt t="31027" x="1809750" y="1438275"/>
          <p14:tracePt t="31044" x="1800225" y="1447800"/>
          <p14:tracePt t="31060" x="1800225" y="1457325"/>
          <p14:tracePt t="31271" x="1762125" y="1457325"/>
          <p14:tracePt t="31278" x="1714500" y="1462088"/>
          <p14:tracePt t="31294" x="1624013" y="1462088"/>
          <p14:tracePt t="31310" x="1557338" y="1462088"/>
          <p14:tracePt t="31327" x="1509713" y="1462088"/>
          <p14:tracePt t="31344" x="1452563" y="1457325"/>
          <p14:tracePt t="31360" x="1433513" y="1457325"/>
          <p14:tracePt t="31377" x="1414463" y="1452563"/>
          <p14:tracePt t="31394" x="1400175" y="1452563"/>
          <p14:tracePt t="31410" x="1385888" y="1452563"/>
          <p14:tracePt t="31427" x="1381125" y="1452563"/>
          <p14:tracePt t="31444" x="1376363" y="1452563"/>
          <p14:tracePt t="31460" x="1371600" y="1452563"/>
          <p14:tracePt t="31543" x="1371600" y="1447800"/>
          <p14:tracePt t="31550" x="1381125" y="1447800"/>
          <p14:tracePt t="31560" x="1400175" y="1438275"/>
          <p14:tracePt t="31577" x="1462088" y="1433513"/>
          <p14:tracePt t="31594" x="1595438" y="1423988"/>
          <p14:tracePt t="31610" x="1681163" y="1409700"/>
          <p14:tracePt t="31627" x="1752600" y="1404938"/>
          <p14:tracePt t="31644" x="1804988" y="1395413"/>
          <p14:tracePt t="31660" x="1857375" y="1385888"/>
          <p14:tracePt t="31677" x="1881188" y="1385888"/>
          <p14:tracePt t="31694" x="1890713" y="1385888"/>
          <p14:tracePt t="31710" x="1900238" y="1385888"/>
          <p14:tracePt t="31727" x="1909763" y="1385888"/>
          <p14:tracePt t="31744" x="1914525" y="1385888"/>
          <p14:tracePt t="31760" x="1919288" y="1385888"/>
          <p14:tracePt t="31777" x="1928813" y="1385888"/>
          <p14:tracePt t="31794" x="1938338" y="1385888"/>
          <p14:tracePt t="31836" x="1938338" y="1390650"/>
          <p14:tracePt t="31844" x="1933575" y="1395413"/>
          <p14:tracePt t="31860" x="1909763" y="1409700"/>
          <p14:tracePt t="31877" x="1866900" y="1423988"/>
          <p14:tracePt t="31894" x="1804988" y="1443038"/>
          <p14:tracePt t="31910" x="1709738" y="1457325"/>
          <p14:tracePt t="31927" x="1657350" y="1457325"/>
          <p14:tracePt t="31944" x="1614488" y="1443038"/>
          <p14:tracePt t="31960" x="1585913" y="1423988"/>
          <p14:tracePt t="31977" x="1543050" y="1366838"/>
          <p14:tracePt t="31993" x="1524000" y="1323975"/>
          <p14:tracePt t="32010" x="1519238" y="1281113"/>
          <p14:tracePt t="32027" x="1519238" y="1209675"/>
          <p14:tracePt t="32044" x="1538288" y="1152525"/>
          <p14:tracePt t="32060" x="1557338" y="1095375"/>
          <p14:tracePt t="32077" x="1581150" y="1062038"/>
          <p14:tracePt t="32094" x="1614488" y="1038225"/>
          <p14:tracePt t="32110" x="1638300" y="1019175"/>
          <p14:tracePt t="32127" x="1662113" y="1014413"/>
          <p14:tracePt t="32143" x="1681163" y="1014413"/>
          <p14:tracePt t="32160" x="1719263" y="1033463"/>
          <p14:tracePt t="32177" x="1738313" y="1047750"/>
          <p14:tracePt t="32194" x="1762125" y="1066800"/>
          <p14:tracePt t="32210" x="1785938" y="1090613"/>
          <p14:tracePt t="32227" x="1809750" y="1123950"/>
          <p14:tracePt t="32243" x="1824038" y="1147763"/>
          <p14:tracePt t="32260" x="1833563" y="1176338"/>
          <p14:tracePt t="32277" x="1833563" y="1228725"/>
          <p14:tracePt t="32294" x="1833563" y="1271588"/>
          <p14:tracePt t="32310" x="1828800" y="1309688"/>
          <p14:tracePt t="32327" x="1809750" y="1347788"/>
          <p14:tracePt t="32343" x="1785938" y="1390650"/>
          <p14:tracePt t="32360" x="1771650" y="1395413"/>
          <p14:tracePt t="32377" x="1747838" y="1409700"/>
          <p14:tracePt t="32393" x="1709738" y="1428750"/>
          <p14:tracePt t="32410" x="1662113" y="1433513"/>
          <p14:tracePt t="32427" x="1643063" y="1433513"/>
          <p14:tracePt t="32444" x="1619250" y="1433513"/>
          <p14:tracePt t="32460" x="1595438" y="1419225"/>
          <p14:tracePt t="32477" x="1585913" y="1390650"/>
          <p14:tracePt t="32493" x="1566863" y="1338263"/>
          <p14:tracePt t="32510" x="1562100" y="1285875"/>
          <p14:tracePt t="32527" x="1566863" y="1219200"/>
          <p14:tracePt t="32544" x="1585913" y="1171575"/>
          <p14:tracePt t="32560" x="1604963" y="1143000"/>
          <p14:tracePt t="32577" x="1628775" y="1109663"/>
          <p14:tracePt t="32578" x="1633538" y="1100138"/>
          <p14:tracePt t="32593" x="1657350" y="1081088"/>
          <p14:tracePt t="32610" x="1685925" y="1071563"/>
          <p14:tracePt t="32627" x="1714500" y="1071563"/>
          <p14:tracePt t="32644" x="1747838" y="1071563"/>
          <p14:tracePt t="32660" x="1771650" y="1076325"/>
          <p14:tracePt t="32677" x="1795463" y="1085850"/>
          <p14:tracePt t="32693" x="1809750" y="1090613"/>
          <p14:tracePt t="32710" x="1824038" y="1114425"/>
          <p14:tracePt t="32727" x="1828800" y="1128713"/>
          <p14:tracePt t="32743" x="1838325" y="1152525"/>
          <p14:tracePt t="32760" x="1838325" y="1195388"/>
          <p14:tracePt t="32777" x="1833563" y="1252538"/>
          <p14:tracePt t="32793" x="1819275" y="1300163"/>
          <p14:tracePt t="32810" x="1800225" y="1328738"/>
          <p14:tracePt t="32827" x="1785938" y="1352550"/>
          <p14:tracePt t="32843" x="1762125" y="1371600"/>
          <p14:tracePt t="32860" x="1757363" y="1371600"/>
          <p14:tracePt t="32877" x="1752600" y="1381125"/>
          <p14:tracePt t="32894" x="1743075" y="1385888"/>
          <p14:tracePt t="32910" x="1743075" y="1390650"/>
          <p14:tracePt t="34071" x="1743075" y="1395413"/>
          <p14:tracePt t="34078" x="1743075" y="1400175"/>
          <p14:tracePt t="34085" x="1743075" y="1409700"/>
          <p14:tracePt t="34093" x="1743075" y="1423988"/>
          <p14:tracePt t="34110" x="1743075" y="1471613"/>
          <p14:tracePt t="34127" x="1752600" y="1514475"/>
          <p14:tracePt t="34160" x="1776413" y="1600200"/>
          <p14:tracePt t="34193" x="1814513" y="1676400"/>
          <p14:tracePt t="34210" x="1843088" y="1724025"/>
          <p14:tracePt t="34227" x="1862138" y="1762125"/>
          <p14:tracePt t="34243" x="1885950" y="1800225"/>
          <p14:tracePt t="34260" x="1909763" y="1833563"/>
          <p14:tracePt t="34277" x="1924050" y="1857375"/>
          <p14:tracePt t="34293" x="1933575" y="1866900"/>
          <p14:tracePt t="34310" x="1943100" y="1881188"/>
          <p14:tracePt t="34327" x="1952625" y="1900238"/>
          <p14:tracePt t="34344" x="1957388" y="1914525"/>
          <p14:tracePt t="34360" x="1962150" y="1924050"/>
          <p14:tracePt t="34377" x="1971675" y="1943100"/>
          <p14:tracePt t="34393" x="1981200" y="1957388"/>
          <p14:tracePt t="34411" x="1981200" y="1962150"/>
          <p14:tracePt t="34427" x="1981200" y="1966913"/>
          <p14:tracePt t="34444" x="1981200" y="1976438"/>
          <p14:tracePt t="34460" x="1981200" y="1981200"/>
          <p14:tracePt t="34477" x="1976438" y="1985963"/>
          <p14:tracePt t="34493" x="1966913" y="1995488"/>
          <p14:tracePt t="34510" x="1933575" y="1995488"/>
          <p14:tracePt t="34527" x="1900238" y="1995488"/>
          <p14:tracePt t="34543" x="1871663" y="1985963"/>
          <p14:tracePt t="34560" x="1843088" y="1981200"/>
          <p14:tracePt t="34577" x="1809750" y="1971675"/>
          <p14:tracePt t="34593" x="1790700" y="1962150"/>
          <p14:tracePt t="34610" x="1776413" y="1952625"/>
          <p14:tracePt t="34627" x="1771650" y="1947863"/>
          <p14:tracePt t="34643" x="1762125" y="1943100"/>
          <p14:tracePt t="34660" x="1757363" y="1943100"/>
          <p14:tracePt t="34677" x="1752600" y="1938338"/>
          <p14:tracePt t="34694" x="1743075" y="1928813"/>
          <p14:tracePt t="34710" x="1738313" y="1924050"/>
          <p14:tracePt t="34727" x="1728788" y="1924050"/>
          <p14:tracePt t="34849" x="1733550" y="1924050"/>
          <p14:tracePt t="34864" x="1738313" y="1924050"/>
          <p14:tracePt t="34871" x="1743075" y="1924050"/>
          <p14:tracePt t="34885" x="1747838" y="1924050"/>
          <p14:tracePt t="34973" x="1738313" y="1924050"/>
          <p14:tracePt t="34980" x="1733550" y="1924050"/>
          <p14:tracePt t="34993" x="1728788" y="1924050"/>
          <p14:tracePt t="35010" x="1714500" y="1924050"/>
          <p14:tracePt t="35027" x="1709738" y="1924050"/>
          <p14:tracePt t="35043" x="1700213" y="1924050"/>
          <p14:tracePt t="35343" x="1714500" y="1924050"/>
          <p14:tracePt t="35367" x="1809750" y="1924050"/>
          <p14:tracePt t="35379" x="1857375" y="1924050"/>
          <p14:tracePt t="35393" x="1900238" y="1924050"/>
          <p14:tracePt t="35410" x="1943100" y="1924050"/>
          <p14:tracePt t="35427" x="1981200" y="1924050"/>
          <p14:tracePt t="35444" x="2000250" y="1924050"/>
          <p14:tracePt t="35460" x="2009775" y="1924050"/>
          <p14:tracePt t="35477" x="2019300" y="1924050"/>
          <p14:tracePt t="35493" x="2024063" y="1924050"/>
          <p14:tracePt t="35510" x="2028825" y="1924050"/>
          <p14:tracePt t="35561" x="2033588" y="1924050"/>
          <p14:tracePt t="35568" x="2038350" y="1924050"/>
          <p14:tracePt t="35577" x="2043113" y="1924050"/>
          <p14:tracePt t="35593" x="2062163" y="1924050"/>
          <p14:tracePt t="35610" x="2100263" y="1924050"/>
          <p14:tracePt t="35627" x="2166938" y="1924050"/>
          <p14:tracePt t="35643" x="2219325" y="1924050"/>
          <p14:tracePt t="35660" x="2266950" y="1924050"/>
          <p14:tracePt t="35677" x="2314575" y="1924050"/>
          <p14:tracePt t="35693" x="2386013" y="1919288"/>
          <p14:tracePt t="35710" x="2428875" y="1919288"/>
          <p14:tracePt t="35727" x="2462213" y="1919288"/>
          <p14:tracePt t="35743" x="2490788" y="1914525"/>
          <p14:tracePt t="35760" x="2533650" y="1914525"/>
          <p14:tracePt t="35777" x="2566988" y="1914525"/>
          <p14:tracePt t="35793" x="2590800" y="1914525"/>
          <p14:tracePt t="35810" x="2619375" y="1914525"/>
          <p14:tracePt t="35827" x="2643188" y="1914525"/>
          <p14:tracePt t="35843" x="2652713" y="1914525"/>
          <p14:tracePt t="35860" x="2662238" y="1914525"/>
          <p14:tracePt t="35877" x="2671763" y="1914525"/>
          <p14:tracePt t="35893" x="2676525" y="1914525"/>
          <p14:tracePt t="35910" x="2681288" y="1914525"/>
          <p14:tracePt t="35987" x="2676525" y="1914525"/>
          <p14:tracePt t="35994" x="2652713" y="1914525"/>
          <p14:tracePt t="36010" x="2595563" y="1914525"/>
          <p14:tracePt t="36027" x="2495550" y="1914525"/>
          <p14:tracePt t="36043" x="2424113" y="1914525"/>
          <p14:tracePt t="36060" x="2357438" y="1914525"/>
          <p14:tracePt t="36077" x="2328863" y="1900238"/>
          <p14:tracePt t="36093" x="2305050" y="1900238"/>
          <p14:tracePt t="36110" x="2295525" y="1900238"/>
          <p14:tracePt t="36127" x="2262188" y="1895475"/>
          <p14:tracePt t="36143" x="2243138" y="1895475"/>
          <p14:tracePt t="36160" x="2205038" y="1895475"/>
          <p14:tracePt t="36177" x="2157413" y="1905000"/>
          <p14:tracePt t="36193" x="2095500" y="1914525"/>
          <p14:tracePt t="36210" x="2057400" y="1924050"/>
          <p14:tracePt t="36227" x="2038350" y="1924050"/>
          <p14:tracePt t="36243" x="2014538" y="1924050"/>
          <p14:tracePt t="36260" x="2009775" y="1924050"/>
          <p14:tracePt t="36277" x="2005013" y="1924050"/>
          <p14:tracePt t="36293" x="1995488" y="1924050"/>
          <p14:tracePt t="36327" x="1985963" y="1924050"/>
          <p14:tracePt t="36344" x="1981200" y="1924050"/>
          <p14:tracePt t="36360" x="1966913" y="1924050"/>
          <p14:tracePt t="36377" x="1938338" y="1924050"/>
          <p14:tracePt t="36393" x="1890713" y="1933575"/>
          <p14:tracePt t="36410" x="1847850" y="1933575"/>
          <p14:tracePt t="36427" x="1828800" y="1933575"/>
          <p14:tracePt t="36443" x="1804988" y="1933575"/>
          <p14:tracePt t="36460" x="1800225" y="1933575"/>
          <p14:tracePt t="36477" x="1795463" y="1933575"/>
          <p14:tracePt t="36493" x="1790700" y="1933575"/>
          <p14:tracePt t="36693" x="1785938" y="1933575"/>
          <p14:tracePt t="36700" x="1781175" y="1933575"/>
          <p14:tracePt t="36710" x="1776413" y="1938338"/>
          <p14:tracePt t="36727" x="1752600" y="1943100"/>
          <p14:tracePt t="36743" x="1719263" y="1957388"/>
          <p14:tracePt t="36760" x="1704975" y="1957388"/>
          <p14:tracePt t="36777" x="1690688" y="1957388"/>
          <p14:tracePt t="36793" x="1681163" y="1957388"/>
          <p14:tracePt t="36810" x="1671638" y="1943100"/>
          <p14:tracePt t="36827" x="1662113" y="1924050"/>
          <p14:tracePt t="36843" x="1652588" y="1895475"/>
          <p14:tracePt t="36860" x="1652588" y="1857375"/>
          <p14:tracePt t="36876" x="1652588" y="1838325"/>
          <p14:tracePt t="36893" x="1657350" y="1819275"/>
          <p14:tracePt t="36910" x="1657350" y="1804988"/>
          <p14:tracePt t="36927" x="1657350" y="1795463"/>
          <p14:tracePt t="36944" x="1657350" y="1790700"/>
          <p14:tracePt t="36960" x="1657350" y="1781175"/>
          <p14:tracePt t="37259" x="1657350" y="1771650"/>
          <p14:tracePt t="37265" x="1647825" y="1762125"/>
          <p14:tracePt t="37277" x="1638300" y="1747838"/>
          <p14:tracePt t="37295" x="1614488" y="1724025"/>
          <p14:tracePt t="37310" x="1571625" y="1666875"/>
          <p14:tracePt t="37343" x="1514475" y="1600200"/>
          <p14:tracePt t="37377" x="1443038" y="1543050"/>
          <p14:tracePt t="37393" x="1419225" y="1528763"/>
          <p14:tracePt t="37410" x="1395413" y="1509713"/>
          <p14:tracePt t="37427" x="1366838" y="1485900"/>
          <p14:tracePt t="37443" x="1343025" y="1481138"/>
          <p14:tracePt t="37460" x="1323975" y="1476375"/>
          <p14:tracePt t="37477" x="1300163" y="1462088"/>
          <p14:tracePt t="37493" x="1266825" y="1452563"/>
          <p14:tracePt t="37510" x="1252538" y="1452563"/>
          <p14:tracePt t="37526" x="1228725" y="1452563"/>
          <p14:tracePt t="37543" x="1200150" y="1452563"/>
          <p14:tracePt t="37560" x="1185863" y="1452563"/>
          <p14:tracePt t="37576" x="1166813" y="1447800"/>
          <p14:tracePt t="37593" x="1157288" y="1447800"/>
          <p14:tracePt t="37610" x="1147763" y="1447800"/>
          <p14:tracePt t="37626" x="1143000" y="1447800"/>
          <p14:tracePt t="37660" x="1143000" y="1443038"/>
          <p14:tracePt t="37676" x="1143000" y="1433513"/>
          <p14:tracePt t="37693" x="1152525" y="1423988"/>
          <p14:tracePt t="37710" x="1176338" y="1414463"/>
          <p14:tracePt t="37727" x="1214438" y="1404938"/>
          <p14:tracePt t="37743" x="1252538" y="1395413"/>
          <p14:tracePt t="37760" x="1266825" y="1390650"/>
          <p14:tracePt t="37776" x="1271588" y="1390650"/>
          <p14:tracePt t="37793" x="1281113" y="1390650"/>
          <p14:tracePt t="37810" x="1285875" y="1390650"/>
          <p14:tracePt t="37843" x="1290638" y="1390650"/>
          <p14:tracePt t="37860" x="1300163" y="1390650"/>
          <p14:tracePt t="38074" x="1300163" y="1404938"/>
          <p14:tracePt t="38081" x="1309688" y="1433513"/>
          <p14:tracePt t="38093" x="1314450" y="1457325"/>
          <p14:tracePt t="38111" x="1328738" y="1543050"/>
          <p14:tracePt t="38127" x="1362075" y="1714500"/>
          <p14:tracePt t="38143" x="1366838" y="1795463"/>
          <p14:tracePt t="38160" x="1376363" y="1847850"/>
          <p14:tracePt t="38177" x="1390650" y="1985963"/>
          <p14:tracePt t="38193" x="1404938" y="2119313"/>
          <p14:tracePt t="38210" x="1414463" y="2233613"/>
          <p14:tracePt t="38226" x="1428750" y="2328863"/>
          <p14:tracePt t="38243" x="1433513" y="2400300"/>
          <p14:tracePt t="38260" x="1452563" y="2514600"/>
          <p14:tracePt t="38277" x="1457325" y="2628900"/>
          <p14:tracePt t="38293" x="1466850" y="2733675"/>
          <p14:tracePt t="38310" x="1466850" y="2776538"/>
          <p14:tracePt t="38327" x="1466850" y="2819400"/>
          <p14:tracePt t="38343" x="1466850" y="2871788"/>
          <p14:tracePt t="38360" x="1466850" y="2957513"/>
          <p14:tracePt t="38376" x="1466850" y="3000375"/>
          <p14:tracePt t="38393" x="1466850" y="3048000"/>
          <p14:tracePt t="38410" x="1466850" y="3086100"/>
          <p14:tracePt t="38426" x="1466850" y="3114675"/>
          <p14:tracePt t="38444" x="1466850" y="3133725"/>
          <p14:tracePt t="38460" x="1466850" y="3138488"/>
          <p14:tracePt t="38477" x="1466850" y="3148013"/>
          <p14:tracePt t="38493" x="1466850" y="3157538"/>
          <p14:tracePt t="38510" x="1466850" y="3167063"/>
          <p14:tracePt t="38526" x="1466850" y="3181350"/>
          <p14:tracePt t="38543" x="1466850" y="3200400"/>
          <p14:tracePt t="38560" x="1466850" y="3205163"/>
          <p14:tracePt t="38576" x="1466850" y="3214688"/>
          <p14:tracePt t="38593" x="1466850" y="3219450"/>
          <p14:tracePt t="38594" x="1466850" y="3224213"/>
          <p14:tracePt t="38610" x="1466850" y="3228975"/>
          <p14:tracePt t="38631" x="1466850" y="3233738"/>
          <p14:tracePt t="38921" x="1466850" y="3176588"/>
          <p14:tracePt t="38941" x="1462088" y="2828925"/>
          <p14:tracePt t="38952" x="1452563" y="2752725"/>
          <p14:tracePt t="38961" x="1452563" y="2586038"/>
          <p14:tracePt t="38976" x="1443038" y="2419350"/>
          <p14:tracePt t="38994" x="1438275" y="2290763"/>
          <p14:tracePt t="39010" x="1419225" y="2219325"/>
          <p14:tracePt t="39026" x="1419225" y="2152650"/>
          <p14:tracePt t="39043" x="1414463" y="2024063"/>
          <p14:tracePt t="39060" x="1414463" y="1914525"/>
          <p14:tracePt t="39077" x="1414463" y="1852613"/>
          <p14:tracePt t="39093" x="1414463" y="1785938"/>
          <p14:tracePt t="39110" x="1414463" y="1752600"/>
          <p14:tracePt t="39126" x="1414463" y="1714500"/>
          <p14:tracePt t="39143" x="1414463" y="1681163"/>
          <p14:tracePt t="39160" x="1414463" y="1619250"/>
          <p14:tracePt t="39176" x="1414463" y="1600200"/>
          <p14:tracePt t="39193" x="1414463" y="1562100"/>
          <p14:tracePt t="39210" x="1414463" y="1533525"/>
          <p14:tracePt t="39226" x="1409700" y="1500188"/>
          <p14:tracePt t="39243" x="1409700" y="1481138"/>
          <p14:tracePt t="39260" x="1409700" y="1471613"/>
          <p14:tracePt t="39277" x="1409700" y="1457325"/>
          <p14:tracePt t="39293" x="1409700" y="1443038"/>
          <p14:tracePt t="39310" x="1409700" y="1438275"/>
          <p14:tracePt t="39326" x="1409700" y="1433513"/>
          <p14:tracePt t="39365" x="1404938" y="1438275"/>
          <p14:tracePt t="39376" x="1395413" y="1471613"/>
          <p14:tracePt t="39393" x="1371600" y="1600200"/>
          <p14:tracePt t="39411" x="1343025" y="1833563"/>
          <p14:tracePt t="39429" x="1328738" y="2047875"/>
          <p14:tracePt t="39443" x="1319213" y="2171700"/>
          <p14:tracePt t="39460" x="1309688" y="2305050"/>
          <p14:tracePt t="39476" x="1309688" y="2571750"/>
          <p14:tracePt t="39493" x="1309688" y="2671763"/>
          <p14:tracePt t="39510" x="1314450" y="2752725"/>
          <p14:tracePt t="39526" x="1323975" y="2933700"/>
          <p14:tracePt t="39543" x="1323975" y="3048000"/>
          <p14:tracePt t="39560" x="1323975" y="3114675"/>
          <p14:tracePt t="39576" x="1323975" y="3157538"/>
          <p14:tracePt t="39593" x="1323975" y="3195638"/>
          <p14:tracePt t="39610" x="1323975" y="3209925"/>
          <p14:tracePt t="39626" x="1323975" y="3219450"/>
          <p14:tracePt t="39643" x="1323975" y="3224213"/>
          <p14:tracePt t="39660" x="1323975" y="3238500"/>
          <p14:tracePt t="39676" x="1323975" y="3267075"/>
          <p14:tracePt t="39693" x="1323975" y="3309938"/>
          <p14:tracePt t="39710" x="1323975" y="3338513"/>
          <p14:tracePt t="39726" x="1323975" y="3386138"/>
          <p14:tracePt t="39743" x="1323975" y="3395663"/>
          <p14:tracePt t="39760" x="1323975" y="3405188"/>
          <p14:tracePt t="39776" x="1323975" y="3414713"/>
          <p14:tracePt t="39810" x="1323975" y="3419475"/>
          <p14:tracePt t="40526" x="1338263" y="3290888"/>
          <p14:tracePt t="40533" x="1362075" y="3095625"/>
          <p14:tracePt t="40543" x="1381125" y="2986088"/>
          <p14:tracePt t="40560" x="1419225" y="2714625"/>
          <p14:tracePt t="40576" x="1443038" y="2447925"/>
          <p14:tracePt t="40578" x="1447800" y="2381250"/>
          <p14:tracePt t="40593" x="1457325" y="2290763"/>
          <p14:tracePt t="40626" x="1466850" y="2128838"/>
          <p14:tracePt t="40660" x="1466850" y="1985963"/>
          <p14:tracePt t="40676" x="1466850" y="1947863"/>
          <p14:tracePt t="40693" x="1466850" y="1919288"/>
          <p14:tracePt t="40710" x="1466850" y="1890713"/>
          <p14:tracePt t="40726" x="1466850" y="1866900"/>
          <p14:tracePt t="40743" x="1466850" y="1852613"/>
          <p14:tracePt t="40759" x="1466850" y="1833563"/>
          <p14:tracePt t="40776" x="1452563" y="1785938"/>
          <p14:tracePt t="40793" x="1452563" y="1757363"/>
          <p14:tracePt t="40810" x="1447800" y="1733550"/>
          <p14:tracePt t="40827" x="1433513" y="1685925"/>
          <p14:tracePt t="40843" x="1428750" y="1657350"/>
          <p14:tracePt t="40859" x="1419225" y="1633538"/>
          <p14:tracePt t="40876" x="1414463" y="1614488"/>
          <p14:tracePt t="40893" x="1409700" y="1585913"/>
          <p14:tracePt t="40910" x="1395413" y="1571625"/>
          <p14:tracePt t="40926" x="1385888" y="1557338"/>
          <p14:tracePt t="40943" x="1376363" y="1533525"/>
          <p14:tracePt t="40959" x="1338263" y="1495425"/>
          <p14:tracePt t="40976" x="1300163" y="1471613"/>
          <p14:tracePt t="40993" x="1262063" y="1447800"/>
          <p14:tracePt t="41009" x="1238250" y="1438275"/>
          <p14:tracePt t="41026" x="1219200" y="1419225"/>
          <p14:tracePt t="41043" x="1214438" y="1414463"/>
          <p14:tracePt t="41060" x="1209675" y="1404938"/>
          <p14:tracePt t="41076" x="1200150" y="1400175"/>
          <p14:tracePt t="41143" x="1204913" y="1395413"/>
          <p14:tracePt t="41150" x="1214438" y="1395413"/>
          <p14:tracePt t="41159" x="1223963" y="1395413"/>
          <p14:tracePt t="41176" x="1262063" y="1395413"/>
          <p14:tracePt t="41193" x="1295400" y="1395413"/>
          <p14:tracePt t="41210" x="1381125" y="1395413"/>
          <p14:tracePt t="41226" x="1443038" y="1414463"/>
          <p14:tracePt t="41243" x="1519238" y="1433513"/>
          <p14:tracePt t="41260" x="1614488" y="1457325"/>
          <p14:tracePt t="41276" x="1652588" y="1462088"/>
          <p14:tracePt t="41293" x="1681163" y="1471613"/>
          <p14:tracePt t="41310" x="1704975" y="1471613"/>
          <p14:tracePt t="41326" x="1719263" y="1471613"/>
          <p14:tracePt t="41343" x="1728788" y="1471613"/>
          <p14:tracePt t="41360" x="1733550" y="1471613"/>
          <p14:tracePt t="41376" x="1738313" y="1471613"/>
          <p14:tracePt t="41393" x="1743075" y="1471613"/>
          <p14:tracePt t="41426" x="1747838" y="1471613"/>
          <p14:tracePt t="41443" x="1757363" y="1481138"/>
          <p14:tracePt t="41460" x="1785938" y="1633538"/>
          <p14:tracePt t="41476" x="1824038" y="1833563"/>
          <p14:tracePt t="41493" x="1862138" y="2085975"/>
          <p14:tracePt t="41510" x="1890713" y="2409825"/>
          <p14:tracePt t="41526" x="1900238" y="2566988"/>
          <p14:tracePt t="41543" x="1909763" y="2733675"/>
          <p14:tracePt t="41559" x="1909763" y="2857500"/>
          <p14:tracePt t="41576" x="1900238" y="2952750"/>
          <p14:tracePt t="41593" x="1900238" y="3000375"/>
          <p14:tracePt t="41609" x="1900238" y="3038475"/>
          <p14:tracePt t="41626" x="1900238" y="3057525"/>
          <p14:tracePt t="41643" x="1890713" y="3086100"/>
          <p14:tracePt t="41659" x="1885950" y="3109913"/>
          <p14:tracePt t="41676" x="1885950" y="3114675"/>
          <p14:tracePt t="41709" x="1885950" y="3124200"/>
          <p14:tracePt t="41726" x="1885950" y="3128963"/>
          <p14:tracePt t="41826" x="1885950" y="3133725"/>
          <p14:tracePt t="41863" x="1881188" y="3148013"/>
          <p14:tracePt t="41870" x="1881188" y="3157538"/>
          <p14:tracePt t="41877" x="1876425" y="3167063"/>
          <p14:tracePt t="41893" x="1871663" y="3190875"/>
          <p14:tracePt t="41909" x="1862138" y="3214688"/>
          <p14:tracePt t="41926" x="1847850" y="3233738"/>
          <p14:tracePt t="41943" x="1819275" y="3257550"/>
          <p14:tracePt t="41959" x="1800225" y="3267075"/>
          <p14:tracePt t="41976" x="1766888" y="3286125"/>
          <p14:tracePt t="41993" x="1747838" y="3290888"/>
          <p14:tracePt t="42009" x="1714500" y="3290888"/>
          <p14:tracePt t="42026" x="1695450" y="3271838"/>
          <p14:tracePt t="42043" x="1671638" y="3219450"/>
          <p14:tracePt t="42059" x="1647825" y="3157538"/>
          <p14:tracePt t="42076" x="1638300" y="3081338"/>
          <p14:tracePt t="42093" x="1638300" y="3028950"/>
          <p14:tracePt t="42110" x="1652588" y="2976563"/>
          <p14:tracePt t="42126" x="1671638" y="2924175"/>
          <p14:tracePt t="42143" x="1709738" y="2876550"/>
          <p14:tracePt t="42159" x="1724025" y="2857500"/>
          <p14:tracePt t="42176" x="1747838" y="2847975"/>
          <p14:tracePt t="42193" x="1781175" y="2843213"/>
          <p14:tracePt t="42209" x="1809750" y="2852738"/>
          <p14:tracePt t="42226" x="1833563" y="2871788"/>
          <p14:tracePt t="42243" x="1862138" y="2895600"/>
          <p14:tracePt t="42259" x="1900238" y="2933700"/>
          <p14:tracePt t="42276" x="1924050" y="2962275"/>
          <p14:tracePt t="42293" x="1943100" y="2990850"/>
          <p14:tracePt t="42309" x="1957388" y="3024188"/>
          <p14:tracePt t="42326" x="1971675" y="3057525"/>
          <p14:tracePt t="42343" x="1976438" y="3076575"/>
          <p14:tracePt t="42359" x="1976438" y="3095625"/>
          <p14:tracePt t="42376" x="1976438" y="3119438"/>
          <p14:tracePt t="42393" x="1971675" y="3133725"/>
          <p14:tracePt t="42409" x="1962150" y="3148013"/>
          <p14:tracePt t="42656" x="2000250" y="3148013"/>
          <p14:tracePt t="42663" x="2043113" y="3148013"/>
          <p14:tracePt t="42676" x="2100263" y="3148013"/>
          <p14:tracePt t="42693" x="2233613" y="3148013"/>
          <p14:tracePt t="42709" x="2295525" y="3148013"/>
          <p14:tracePt t="42726" x="2343150" y="3148013"/>
          <p14:tracePt t="42743" x="2381250" y="3148013"/>
          <p14:tracePt t="42759" x="2428875" y="3148013"/>
          <p14:tracePt t="42776" x="2457450" y="3148013"/>
          <p14:tracePt t="42793" x="2476500" y="3148013"/>
          <p14:tracePt t="42810" x="2509838" y="3148013"/>
          <p14:tracePt t="42826" x="2528888" y="3148013"/>
          <p14:tracePt t="42843" x="2543175" y="3148013"/>
          <p14:tracePt t="42859" x="2562225" y="3148013"/>
          <p14:tracePt t="42876" x="2576513" y="3148013"/>
          <p14:tracePt t="42893" x="2586038" y="3148013"/>
          <p14:tracePt t="42909" x="2590800" y="3148013"/>
          <p14:tracePt t="42926" x="2595563" y="3148013"/>
          <p14:tracePt t="42964" x="2590800" y="3148013"/>
          <p14:tracePt t="42976" x="2571750" y="3148013"/>
          <p14:tracePt t="42993" x="2538413" y="3148013"/>
          <p14:tracePt t="43009" x="2471738" y="3148013"/>
          <p14:tracePt t="43026" x="2419350" y="3143250"/>
          <p14:tracePt t="43043" x="2390775" y="3133725"/>
          <p14:tracePt t="43059" x="2357438" y="3119438"/>
          <p14:tracePt t="43076" x="2338388" y="3095625"/>
          <p14:tracePt t="43093" x="2324100" y="3052763"/>
          <p14:tracePt t="43109" x="2324100" y="3014663"/>
          <p14:tracePt t="43126" x="2333625" y="2967038"/>
          <p14:tracePt t="43143" x="2343150" y="2952750"/>
          <p14:tracePt t="43159" x="2357438" y="2933700"/>
          <p14:tracePt t="43176" x="2381250" y="2924175"/>
          <p14:tracePt t="43193" x="2428875" y="2914650"/>
          <p14:tracePt t="43209" x="2457450" y="2919413"/>
          <p14:tracePt t="43226" x="2481263" y="2933700"/>
          <p14:tracePt t="43243" x="2519363" y="2967038"/>
          <p14:tracePt t="43259" x="2543175" y="3005138"/>
          <p14:tracePt t="43276" x="2552700" y="3028950"/>
          <p14:tracePt t="43293" x="2566988" y="3048000"/>
          <p14:tracePt t="43309" x="2571750" y="3076575"/>
          <p14:tracePt t="43326" x="2571750" y="3086100"/>
          <p14:tracePt t="43343" x="2571750" y="3095625"/>
          <p14:tracePt t="43359" x="2571750" y="3109913"/>
          <p14:tracePt t="43376" x="2566988" y="3128963"/>
          <p14:tracePt t="43393" x="2562225" y="3138488"/>
          <p14:tracePt t="43409" x="2547938" y="3152775"/>
          <p14:tracePt t="43426" x="2543175" y="3162300"/>
          <p14:tracePt t="43443" x="2533650" y="3171825"/>
          <p14:tracePt t="43459" x="2509838" y="3181350"/>
          <p14:tracePt t="43476" x="2471738" y="3186113"/>
          <p14:tracePt t="43493" x="2424113" y="3176588"/>
          <p14:tracePt t="43509" x="2390775" y="3171825"/>
          <p14:tracePt t="43526" x="2362200" y="3152775"/>
          <p14:tracePt t="43543" x="2338388" y="3143250"/>
          <p14:tracePt t="43559" x="2305050" y="3100388"/>
          <p14:tracePt t="43576" x="2295525" y="3038475"/>
          <p14:tracePt t="43593" x="2295525" y="2995613"/>
          <p14:tracePt t="43609" x="2309813" y="2943225"/>
          <p14:tracePt t="43626" x="2328863" y="2909888"/>
          <p14:tracePt t="43643" x="2347913" y="2895600"/>
          <p14:tracePt t="43659" x="2381250" y="2886075"/>
          <p14:tracePt t="43676" x="2419350" y="2886075"/>
          <p14:tracePt t="43693" x="2466975" y="2900363"/>
          <p14:tracePt t="43709" x="2490788" y="2924175"/>
          <p14:tracePt t="43726" x="2514600" y="2947988"/>
          <p14:tracePt t="43743" x="2543175" y="2995613"/>
          <p14:tracePt t="43759" x="2557463" y="3019425"/>
          <p14:tracePt t="43776" x="2562225" y="3038475"/>
          <p14:tracePt t="43793" x="2562225" y="3057525"/>
          <p14:tracePt t="43809" x="2562225" y="3076575"/>
          <p14:tracePt t="43826" x="2557463" y="3090863"/>
          <p14:tracePt t="43843" x="2547938" y="3100388"/>
          <p14:tracePt t="43859" x="2543175" y="3105150"/>
          <p14:tracePt t="43876" x="2533650" y="3114675"/>
          <p14:tracePt t="43893" x="2528888" y="3119438"/>
          <p14:tracePt t="43909" x="2524125" y="3124200"/>
          <p14:tracePt t="44250" x="2519363" y="3124200"/>
          <p14:tracePt t="44705" x="2509838" y="3124200"/>
          <p14:tracePt t="44713" x="2490788" y="3124200"/>
          <p14:tracePt t="44720" x="2471738" y="3124200"/>
          <p14:tracePt t="44728" x="2452688" y="3124200"/>
          <p14:tracePt t="44743" x="2409825" y="3124200"/>
          <p14:tracePt t="44759" x="2376488" y="3124200"/>
          <p14:tracePt t="44793" x="2300288" y="3124200"/>
          <p14:tracePt t="44826" x="2252663" y="3124200"/>
          <p14:tracePt t="44843" x="2228850" y="3128963"/>
          <p14:tracePt t="44859" x="2190750" y="3138488"/>
          <p14:tracePt t="44876" x="2162175" y="3148013"/>
          <p14:tracePt t="44892" x="2124075" y="3157538"/>
          <p14:tracePt t="44909" x="2081213" y="3171825"/>
          <p14:tracePt t="44926" x="2024063" y="3181350"/>
          <p14:tracePt t="44943" x="1981200" y="3190875"/>
          <p14:tracePt t="44959" x="1938338" y="3195638"/>
          <p14:tracePt t="44976" x="1905000" y="3195638"/>
          <p14:tracePt t="44993" x="1857375" y="3195638"/>
          <p14:tracePt t="45009" x="1833563" y="3190875"/>
          <p14:tracePt t="45026" x="1809750" y="3181350"/>
          <p14:tracePt t="45043" x="1776413" y="3171825"/>
          <p14:tracePt t="45059" x="1762125" y="3167063"/>
          <p14:tracePt t="45076" x="1752600" y="3167063"/>
          <p14:tracePt t="45093" x="1743075" y="3167063"/>
          <p14:tracePt t="45109" x="1733550" y="3167063"/>
          <p14:tracePt t="45190" x="1738313" y="3167063"/>
          <p14:tracePt t="45197" x="1752600" y="3167063"/>
          <p14:tracePt t="45209" x="1762125" y="3167063"/>
          <p14:tracePt t="45226" x="1871663" y="3167063"/>
          <p14:tracePt t="45243" x="1962150" y="3167063"/>
          <p14:tracePt t="45259" x="2052638" y="3167063"/>
          <p14:tracePt t="45276" x="2124075" y="3167063"/>
          <p14:tracePt t="45292" x="2243138" y="3176588"/>
          <p14:tracePt t="45309" x="2314575" y="3190875"/>
          <p14:tracePt t="45326" x="2362200" y="3195638"/>
          <p14:tracePt t="45343" x="2414588" y="3205163"/>
          <p14:tracePt t="45359" x="2486025" y="3219450"/>
          <p14:tracePt t="45376" x="2514600" y="3219450"/>
          <p14:tracePt t="45393" x="2538413" y="3219450"/>
          <p14:tracePt t="45410" x="2581275" y="3224213"/>
          <p14:tracePt t="45426" x="2609850" y="3228975"/>
          <p14:tracePt t="45442" x="2638425" y="3238500"/>
          <p14:tracePt t="45459" x="2662238" y="3238500"/>
          <p14:tracePt t="45476" x="2690813" y="3238500"/>
          <p14:tracePt t="45492" x="2700338" y="3238500"/>
          <p14:tracePt t="45509" x="2709863" y="3238500"/>
          <p14:tracePt t="45526" x="2714625" y="3238500"/>
          <p14:tracePt t="45543" x="2719388" y="3238500"/>
          <p14:tracePt t="45559" x="2724150" y="3238500"/>
          <p14:tracePt t="46064" x="2690813" y="3214688"/>
          <p14:tracePt t="46071" x="2638425" y="3162300"/>
          <p14:tracePt t="46078" x="2586038" y="3086100"/>
          <p14:tracePt t="46093" x="2447925" y="2895600"/>
          <p14:tracePt t="46109" x="2357438" y="2752725"/>
          <p14:tracePt t="46126" x="2290763" y="2628900"/>
          <p14:tracePt t="46159" x="2152650" y="2300288"/>
          <p14:tracePt t="46193" x="2095500" y="2181225"/>
          <p14:tracePt t="46209" x="2062163" y="2124075"/>
          <p14:tracePt t="46226" x="2005013" y="2038350"/>
          <p14:tracePt t="46242" x="1966913" y="1981200"/>
          <p14:tracePt t="46259" x="1943100" y="1933575"/>
          <p14:tracePt t="46276" x="1914525" y="1895475"/>
          <p14:tracePt t="46293" x="1885950" y="1857375"/>
          <p14:tracePt t="46309" x="1866900" y="1828800"/>
          <p14:tracePt t="46326" x="1857375" y="1804988"/>
          <p14:tracePt t="46343" x="1833563" y="1762125"/>
          <p14:tracePt t="46359" x="1814513" y="1724025"/>
          <p14:tracePt t="46376" x="1795463" y="1690688"/>
          <p14:tracePt t="46393" x="1790700" y="1647825"/>
          <p14:tracePt t="46409" x="1776413" y="1590675"/>
          <p14:tracePt t="46426" x="1771650" y="1552575"/>
          <p14:tracePt t="46442" x="1762125" y="1533525"/>
          <p14:tracePt t="46459" x="1757363" y="1509713"/>
          <p14:tracePt t="46476" x="1747838" y="1481138"/>
          <p14:tracePt t="46492" x="1747838" y="1466850"/>
          <p14:tracePt t="46509" x="1747838" y="1452563"/>
          <p14:tracePt t="46526" x="1743075" y="1438275"/>
          <p14:tracePt t="46542" x="1738313" y="1419225"/>
          <p14:tracePt t="46559" x="1738313" y="1409700"/>
          <p14:tracePt t="46576" x="1738313" y="1400175"/>
          <p14:tracePt t="46592" x="1738313" y="1390650"/>
          <p14:tracePt t="46609" x="1738313" y="1385888"/>
          <p14:tracePt t="46626" x="1738313" y="1381125"/>
          <p14:tracePt t="46711" x="1733550" y="1381125"/>
          <p14:tracePt t="46718" x="1728788" y="1381125"/>
          <p14:tracePt t="46726" x="1724025" y="1381125"/>
          <p14:tracePt t="46743" x="1704975" y="1385888"/>
          <p14:tracePt t="46759" x="1676400" y="1390650"/>
          <p14:tracePt t="46776" x="1628775" y="1404938"/>
          <p14:tracePt t="46793" x="1590675" y="1409700"/>
          <p14:tracePt t="46809" x="1571625" y="1409700"/>
          <p14:tracePt t="46826" x="1562100" y="1409700"/>
          <p14:tracePt t="46843" x="1538288" y="1395413"/>
          <p14:tracePt t="46859" x="1528763" y="1376363"/>
          <p14:tracePt t="46876" x="1514475" y="1347788"/>
          <p14:tracePt t="46892" x="1504950" y="1304925"/>
          <p14:tracePt t="46909" x="1504950" y="1243013"/>
          <p14:tracePt t="46926" x="1504950" y="1214438"/>
          <p14:tracePt t="46943" x="1509713" y="1185863"/>
          <p14:tracePt t="46959" x="1514475" y="1171575"/>
          <p14:tracePt t="46976" x="1528763" y="1152525"/>
          <p14:tracePt t="46993" x="1547813" y="1133475"/>
          <p14:tracePt t="47009" x="1571625" y="1128713"/>
          <p14:tracePt t="47026" x="1604963" y="1114425"/>
          <p14:tracePt t="47043" x="1619250" y="1114425"/>
          <p14:tracePt t="47059" x="1633538" y="1119188"/>
          <p14:tracePt t="47076" x="1647825" y="1138238"/>
          <p14:tracePt t="47077" x="1662113" y="1147763"/>
          <p14:tracePt t="47093" x="1671638" y="1176338"/>
          <p14:tracePt t="47109" x="1690688" y="1214438"/>
          <p14:tracePt t="47126" x="1695450" y="1252538"/>
          <p14:tracePt t="47143" x="1704975" y="1285875"/>
          <p14:tracePt t="47159" x="1700213" y="1319213"/>
          <p14:tracePt t="47176" x="1695450" y="1343025"/>
          <p14:tracePt t="47192" x="1690688" y="1376363"/>
          <p14:tracePt t="47209" x="1657350" y="1481138"/>
          <p14:tracePt t="47226" x="1628775" y="1643063"/>
          <p14:tracePt t="47243" x="1614488" y="1757363"/>
          <p14:tracePt t="47259" x="1604963" y="1871663"/>
          <p14:tracePt t="47276" x="1576388" y="2105025"/>
          <p14:tracePt t="47293" x="1571625" y="2228850"/>
          <p14:tracePt t="47309" x="1562100" y="2300288"/>
          <p14:tracePt t="47326" x="1547813" y="2371725"/>
          <p14:tracePt t="47342" x="1543050" y="2500313"/>
          <p14:tracePt t="47359" x="1533525" y="2581275"/>
          <p14:tracePt t="47376" x="1533525" y="2628900"/>
          <p14:tracePt t="47392" x="1533525" y="2657475"/>
          <p14:tracePt t="47409" x="1533525" y="2700338"/>
          <p14:tracePt t="47426" x="1533525" y="2719388"/>
          <p14:tracePt t="47443" x="1533525" y="2747963"/>
          <p14:tracePt t="47459" x="1533525" y="2824163"/>
          <p14:tracePt t="47476" x="1533525" y="2871788"/>
          <p14:tracePt t="47492" x="1533525" y="2914650"/>
          <p14:tracePt t="47509" x="1538288" y="2943225"/>
          <p14:tracePt t="47526" x="1552575" y="2986088"/>
          <p14:tracePt t="47542" x="1557338" y="3000375"/>
          <p14:tracePt t="47559" x="1562100" y="3009900"/>
          <p14:tracePt t="47576" x="1571625" y="3019425"/>
          <p14:tracePt t="47592" x="1581150" y="3028950"/>
          <p14:tracePt t="47609" x="1595438" y="3038475"/>
          <p14:tracePt t="47626" x="1609725" y="3052763"/>
          <p14:tracePt t="47643" x="1633538" y="3067050"/>
          <p14:tracePt t="47659" x="1638300" y="3071813"/>
          <p14:tracePt t="47676" x="1643063" y="3081338"/>
          <p14:tracePt t="47692" x="1652588" y="3086100"/>
          <p14:tracePt t="47709" x="1662113" y="3105150"/>
          <p14:tracePt t="47726" x="1666875" y="3114675"/>
          <p14:tracePt t="47742" x="1666875" y="3128963"/>
          <p14:tracePt t="47759" x="1666875" y="3143250"/>
          <p14:tracePt t="47776" x="1666875" y="3167063"/>
          <p14:tracePt t="47792" x="1666875" y="3176588"/>
          <p14:tracePt t="47809" x="1666875" y="3186113"/>
          <p14:tracePt t="47826" x="1666875" y="3190875"/>
          <p14:tracePt t="47843" x="1666875" y="3200400"/>
          <p14:tracePt t="47876" x="1666875" y="3205163"/>
          <p14:tracePt t="48076" x="1652588" y="3209925"/>
          <p14:tracePt t="48084" x="1638300" y="3219450"/>
          <p14:tracePt t="48092" x="1624013" y="3219450"/>
          <p14:tracePt t="48109" x="1590675" y="3228975"/>
          <p14:tracePt t="48126" x="1566863" y="3228975"/>
          <p14:tracePt t="48143" x="1519238" y="3214688"/>
          <p14:tracePt t="48159" x="1495425" y="3195638"/>
          <p14:tracePt t="48176" x="1471613" y="3171825"/>
          <p14:tracePt t="48192" x="1447800" y="3143250"/>
          <p14:tracePt t="48209" x="1423988" y="3100388"/>
          <p14:tracePt t="48226" x="1404938" y="3062288"/>
          <p14:tracePt t="48243" x="1400175" y="3005138"/>
          <p14:tracePt t="48259" x="1400175" y="2924175"/>
          <p14:tracePt t="48276" x="1400175" y="2828925"/>
          <p14:tracePt t="48293" x="1400175" y="2795588"/>
          <p14:tracePt t="48309" x="1404938" y="2767013"/>
          <p14:tracePt t="48326" x="1423988" y="2738438"/>
          <p14:tracePt t="48343" x="1433513" y="2724150"/>
          <p14:tracePt t="48359" x="1447800" y="2714625"/>
          <p14:tracePt t="48376" x="1471613" y="2700338"/>
          <p14:tracePt t="48392" x="1509713" y="2695575"/>
          <p14:tracePt t="48409" x="1538288" y="2695575"/>
          <p14:tracePt t="48426" x="1562100" y="2705100"/>
          <p14:tracePt t="48442" x="1585913" y="2733675"/>
          <p14:tracePt t="48459" x="1647825" y="2843213"/>
          <p14:tracePt t="48476" x="1671638" y="2900363"/>
          <p14:tracePt t="48492" x="1685925" y="2938463"/>
          <p14:tracePt t="48509" x="1695450" y="2976563"/>
          <p14:tracePt t="48526" x="1709738" y="3000375"/>
          <p14:tracePt t="48542" x="1714500" y="3028950"/>
          <p14:tracePt t="48559" x="1719263" y="3071813"/>
          <p14:tracePt t="48576" x="1719263" y="3124200"/>
          <p14:tracePt t="48592" x="1719263" y="3162300"/>
          <p14:tracePt t="48609" x="1719263" y="3181350"/>
          <p14:tracePt t="48626" x="1719263" y="3195638"/>
          <p14:tracePt t="48642" x="1719263" y="3205163"/>
          <p14:tracePt t="48659" x="1719263" y="3209925"/>
          <p14:tracePt t="48676" x="1719263" y="3214688"/>
          <p14:tracePt t="48692" x="1719263" y="3224213"/>
          <p14:tracePt t="48709" x="1724025" y="3233738"/>
          <p14:tracePt t="48726" x="1724025" y="3238500"/>
          <p14:tracePt t="48742" x="1724025" y="3243263"/>
          <p14:tracePt t="48759" x="1724025" y="3248025"/>
          <p14:tracePt t="48796" x="1724025" y="3252788"/>
          <p14:tracePt t="49202" x="1752600" y="3252788"/>
          <p14:tracePt t="49208" x="1800225" y="3252788"/>
          <p14:tracePt t="49215" x="1843088" y="3252788"/>
          <p14:tracePt t="49226" x="1881188" y="3252788"/>
          <p14:tracePt t="49242" x="1971675" y="3252788"/>
          <p14:tracePt t="49260" x="2071688" y="3252788"/>
          <p14:tracePt t="49276" x="2152650" y="3252788"/>
          <p14:tracePt t="49309" x="2257425" y="3252788"/>
          <p14:tracePt t="49342" x="2376488" y="3248025"/>
          <p14:tracePt t="49359" x="2414588" y="3248025"/>
          <p14:tracePt t="49376" x="2447925" y="3248025"/>
          <p14:tracePt t="49392" x="2495550" y="3248025"/>
          <p14:tracePt t="49409" x="2519363" y="3248025"/>
          <p14:tracePt t="49426" x="2533650" y="3248025"/>
          <p14:tracePt t="49442" x="2547938" y="3248025"/>
          <p14:tracePt t="49459" x="2552700" y="3248025"/>
          <p14:tracePt t="49475" x="2557463" y="3248025"/>
          <p14:tracePt t="49509" x="2552700" y="3243263"/>
          <p14:tracePt t="49526" x="2514600" y="3238500"/>
          <p14:tracePt t="49542" x="2443163" y="3224213"/>
          <p14:tracePt t="49559" x="2309813" y="3214688"/>
          <p14:tracePt t="49576" x="2095500" y="3205163"/>
          <p14:tracePt t="49592" x="1962150" y="3205163"/>
          <p14:tracePt t="49609" x="1838325" y="3205163"/>
          <p14:tracePt t="49626" x="1724025" y="3205163"/>
          <p14:tracePt t="49642" x="1695450" y="3205163"/>
          <p14:tracePt t="49659" x="1681163" y="3205163"/>
          <p14:tracePt t="49675" x="1676400" y="3205163"/>
          <p14:tracePt t="49692" x="1676400" y="3200400"/>
          <p14:tracePt t="49709" x="1676400" y="3195638"/>
          <p14:tracePt t="49726" x="1704975" y="3181350"/>
          <p14:tracePt t="49742" x="1776413" y="3167063"/>
          <p14:tracePt t="49760" x="1947863" y="3148013"/>
          <p14:tracePt t="49780" x="2081213" y="3148013"/>
          <p14:tracePt t="49792" x="2205038" y="3148013"/>
          <p14:tracePt t="49809" x="2295525" y="3152775"/>
          <p14:tracePt t="49826" x="2414588" y="3167063"/>
          <p14:tracePt t="49842" x="2471738" y="3171825"/>
          <p14:tracePt t="49859" x="2524125" y="3181350"/>
          <p14:tracePt t="49876" x="2571750" y="3190875"/>
          <p14:tracePt t="49892" x="2590800" y="3190875"/>
          <p14:tracePt t="49909" x="2600325" y="3190875"/>
          <p14:tracePt t="49926" x="2609850" y="3190875"/>
          <p14:tracePt t="49942" x="2619375" y="3190875"/>
          <p14:tracePt t="49980" x="2624138" y="3190875"/>
          <p14:tracePt t="50413" x="2624138" y="3186113"/>
          <p14:tracePt t="50420" x="2624138" y="3162300"/>
          <p14:tracePt t="50428" x="2619375" y="3138488"/>
          <p14:tracePt t="50442" x="2605088" y="3062288"/>
          <p14:tracePt t="50459" x="2576513" y="3009900"/>
          <p14:tracePt t="50476" x="2547938" y="2943225"/>
          <p14:tracePt t="50509" x="2438400" y="2762250"/>
          <p14:tracePt t="50542" x="2357438" y="2543175"/>
          <p14:tracePt t="50559" x="2314575" y="2462213"/>
          <p14:tracePt t="50575" x="2290763" y="2414588"/>
          <p14:tracePt t="50592" x="2271713" y="2371725"/>
          <p14:tracePt t="50609" x="2243138" y="2324100"/>
          <p14:tracePt t="50625" x="2214563" y="2262188"/>
          <p14:tracePt t="50642" x="2195513" y="2233613"/>
          <p14:tracePt t="50659" x="2176463" y="2205038"/>
          <p14:tracePt t="50676" x="2166938" y="2181225"/>
          <p14:tracePt t="50692" x="2138363" y="2152650"/>
          <p14:tracePt t="50709" x="2124075" y="2143125"/>
          <p14:tracePt t="50725" x="2100263" y="2119313"/>
          <p14:tracePt t="50742" x="2066925" y="2095500"/>
          <p14:tracePt t="50759" x="2043113" y="2085975"/>
          <p14:tracePt t="50775" x="2019300" y="2066925"/>
          <p14:tracePt t="50792" x="1995488" y="2047875"/>
          <p14:tracePt t="50809" x="1952625" y="2028825"/>
          <p14:tracePt t="50825" x="1924050" y="2014538"/>
          <p14:tracePt t="50842" x="1900238" y="2009775"/>
          <p14:tracePt t="50859" x="1881188" y="2005013"/>
          <p14:tracePt t="50875" x="1847850" y="1990725"/>
          <p14:tracePt t="50893" x="1824038" y="1985963"/>
          <p14:tracePt t="50920" x="1781175" y="1985963"/>
          <p14:tracePt t="50934" x="1771650" y="1985963"/>
          <p14:tracePt t="50946" x="1762125" y="1985963"/>
          <p14:tracePt t="50959" x="1752600" y="1985963"/>
          <p14:tracePt t="50975" x="1738313" y="1985963"/>
          <p14:tracePt t="50992" x="1719263" y="1985963"/>
          <p14:tracePt t="51009" x="1714500" y="1985963"/>
          <p14:tracePt t="51026" x="1704975" y="1985963"/>
          <p14:tracePt t="51042" x="1700213" y="1985963"/>
          <p14:tracePt t="51059" x="1695450" y="1985963"/>
          <p14:tracePt t="51302" x="1714500" y="1985963"/>
          <p14:tracePt t="51309" x="1724025" y="1985963"/>
          <p14:tracePt t="51325" x="1766888" y="1985963"/>
          <p14:tracePt t="51342" x="1795463" y="1985963"/>
          <p14:tracePt t="51359" x="1824038" y="1995488"/>
          <p14:tracePt t="51376" x="1857375" y="1995488"/>
          <p14:tracePt t="51392" x="1885950" y="2000250"/>
          <p14:tracePt t="51409" x="1914525" y="2005013"/>
          <p14:tracePt t="51426" x="1966913" y="2005013"/>
          <p14:tracePt t="51442" x="2005013" y="2009775"/>
          <p14:tracePt t="51459" x="2033588" y="2009775"/>
          <p14:tracePt t="51476" x="2062163" y="2009775"/>
          <p14:tracePt t="51492" x="2090738" y="2019300"/>
          <p14:tracePt t="51509" x="2114550" y="2019300"/>
          <p14:tracePt t="51525" x="2133600" y="2019300"/>
          <p14:tracePt t="51542" x="2157413" y="2019300"/>
          <p14:tracePt t="51559" x="2190750" y="2028825"/>
          <p14:tracePt t="51575" x="2209800" y="2028825"/>
          <p14:tracePt t="51592" x="2247900" y="2033588"/>
          <p14:tracePt t="51609" x="2295525" y="2033588"/>
          <p14:tracePt t="51625" x="2324100" y="2038350"/>
          <p14:tracePt t="51642" x="2352675" y="2038350"/>
          <p14:tracePt t="51659" x="2386013" y="2047875"/>
          <p14:tracePt t="51675" x="2419350" y="2052638"/>
          <p14:tracePt t="51692" x="2443163" y="2062163"/>
          <p14:tracePt t="51709" x="2466975" y="2066925"/>
          <p14:tracePt t="51725" x="2481263" y="2076450"/>
          <p14:tracePt t="51742" x="2500313" y="2085975"/>
          <p14:tracePt t="51759" x="2505075" y="2085975"/>
          <p14:tracePt t="51776" x="2514600" y="2085975"/>
          <p14:tracePt t="51792" x="2514600" y="2090738"/>
          <p14:tracePt t="51809" x="2514600" y="2100263"/>
          <p14:tracePt t="51826" x="2514600" y="2114550"/>
          <p14:tracePt t="51842" x="2509838" y="2138363"/>
          <p14:tracePt t="51859" x="2471738" y="2166938"/>
          <p14:tracePt t="51876" x="2419350" y="2200275"/>
          <p14:tracePt t="51892" x="2362200" y="2233613"/>
          <p14:tracePt t="51909" x="2309813" y="2262188"/>
          <p14:tracePt t="51925" x="2243138" y="2290763"/>
          <p14:tracePt t="51942" x="2200275" y="2295525"/>
          <p14:tracePt t="51959" x="2171700" y="2305050"/>
          <p14:tracePt t="51976" x="2138363" y="2305050"/>
          <p14:tracePt t="51992" x="2076450" y="2314575"/>
          <p14:tracePt t="52009" x="2038350" y="2314575"/>
          <p14:tracePt t="52025" x="2009775" y="2314575"/>
          <p14:tracePt t="52042" x="1971675" y="2314575"/>
          <p14:tracePt t="52059" x="1952625" y="2314575"/>
          <p14:tracePt t="52076" x="1928813" y="2314575"/>
          <p14:tracePt t="52092" x="1919288" y="2314575"/>
          <p14:tracePt t="52109" x="1909763" y="2314575"/>
          <p14:tracePt t="52125" x="1905000" y="2314575"/>
          <p14:tracePt t="52142" x="1900238" y="2314575"/>
          <p14:tracePt t="52226" x="1905000" y="2314575"/>
          <p14:tracePt t="52234" x="1914525" y="2314575"/>
          <p14:tracePt t="52242" x="1933575" y="2314575"/>
          <p14:tracePt t="52259" x="1985963" y="2314575"/>
          <p14:tracePt t="52275" x="2043113" y="2314575"/>
          <p14:tracePt t="52292" x="2119313" y="2314575"/>
          <p14:tracePt t="52309" x="2166938" y="2314575"/>
          <p14:tracePt t="52325" x="2219325" y="2314575"/>
          <p14:tracePt t="52342" x="2262188" y="2314575"/>
          <p14:tracePt t="52359" x="2328863" y="2314575"/>
          <p14:tracePt t="52375" x="2371725" y="2319338"/>
          <p14:tracePt t="52392" x="2400300" y="2319338"/>
          <p14:tracePt t="52409" x="2433638" y="2319338"/>
          <p14:tracePt t="52425" x="2466975" y="2319338"/>
          <p14:tracePt t="52442" x="2486025" y="2319338"/>
          <p14:tracePt t="52459" x="2509838" y="2319338"/>
          <p14:tracePt t="52475" x="2543175" y="2319338"/>
          <p14:tracePt t="52492" x="2552700" y="2319338"/>
          <p14:tracePt t="52509" x="2566988" y="2319338"/>
          <p14:tracePt t="52525" x="2576513" y="2319338"/>
          <p14:tracePt t="52542" x="2586038" y="2319338"/>
          <p14:tracePt t="52559" x="2590800" y="2319338"/>
          <p14:tracePt t="52575" x="2595563" y="2319338"/>
          <p14:tracePt t="52799" x="2547938" y="2319338"/>
          <p14:tracePt t="52808" x="2490788" y="2314575"/>
          <p14:tracePt t="52825" x="2395538" y="2309813"/>
          <p14:tracePt t="52842" x="2300288" y="2276475"/>
          <p14:tracePt t="52859" x="2176463" y="2228850"/>
          <p14:tracePt t="52875" x="2114550" y="2200275"/>
          <p14:tracePt t="52892" x="2066925" y="2166938"/>
          <p14:tracePt t="52909" x="2000250" y="2119313"/>
          <p14:tracePt t="52925" x="1976438" y="2109788"/>
          <p14:tracePt t="52942" x="1952625" y="2090738"/>
          <p14:tracePt t="52959" x="1924050" y="2076450"/>
          <p14:tracePt t="52975" x="1881188" y="2052638"/>
          <p14:tracePt t="52992" x="1857375" y="2043113"/>
          <p14:tracePt t="53008" x="1843088" y="2038350"/>
          <p14:tracePt t="53025" x="1828800" y="2028825"/>
          <p14:tracePt t="53042" x="1819275" y="2019300"/>
          <p14:tracePt t="53059" x="1814513" y="2019300"/>
          <p14:tracePt t="53075" x="1809750" y="2019300"/>
          <p14:tracePt t="53092" x="1800225" y="2019300"/>
          <p14:tracePt t="53109" x="1795463" y="2019300"/>
          <p14:tracePt t="53125" x="1790700" y="2019300"/>
          <p14:tracePt t="53142" x="1781175" y="2014538"/>
          <p14:tracePt t="53159" x="1743075" y="2014538"/>
          <p14:tracePt t="53175" x="1704975" y="2014538"/>
          <p14:tracePt t="53192" x="1662113" y="2024063"/>
          <p14:tracePt t="53209" x="1619250" y="2033588"/>
          <p14:tracePt t="53225" x="1538288" y="2062163"/>
          <p14:tracePt t="53242" x="1495425" y="2066925"/>
          <p14:tracePt t="53259" x="1452563" y="2076450"/>
          <p14:tracePt t="53275" x="1419225" y="2071688"/>
          <p14:tracePt t="53292" x="1376363" y="2062163"/>
          <p14:tracePt t="53308" x="1352550" y="2052638"/>
          <p14:tracePt t="53326" x="1343025" y="2028825"/>
          <p14:tracePt t="53342" x="1319213" y="1971675"/>
          <p14:tracePt t="53358" x="1319213" y="1928813"/>
          <p14:tracePt t="53375" x="1319213" y="1895475"/>
          <p14:tracePt t="53392" x="1319213" y="1866900"/>
          <p14:tracePt t="53409" x="1323975" y="1852613"/>
          <p14:tracePt t="53425" x="1333500" y="1847850"/>
          <p14:tracePt t="53442" x="1352550" y="1847850"/>
          <p14:tracePt t="53458" x="1385888" y="1866900"/>
          <p14:tracePt t="53475" x="1428750" y="1909763"/>
          <p14:tracePt t="53492" x="1452563" y="1933575"/>
          <p14:tracePt t="53509" x="1462088" y="1952625"/>
          <p14:tracePt t="53525" x="1476375" y="1976438"/>
          <p14:tracePt t="53542" x="1485900" y="2033588"/>
          <p14:tracePt t="53559" x="1500188" y="2066925"/>
          <p14:tracePt t="53575" x="1500188" y="2095500"/>
          <p14:tracePt t="53592" x="1500188" y="2143125"/>
          <p14:tracePt t="53608" x="1500188" y="2171700"/>
          <p14:tracePt t="53625" x="1500188" y="2190750"/>
          <p14:tracePt t="53642" x="1500188" y="2209800"/>
          <p14:tracePt t="53659" x="1500188" y="2228850"/>
          <p14:tracePt t="53675" x="1500188" y="2243138"/>
          <p14:tracePt t="53692" x="1500188" y="2257425"/>
          <p14:tracePt t="53709" x="1500188" y="2266950"/>
          <p14:tracePt t="53725" x="1495425" y="2276475"/>
          <p14:tracePt t="53742" x="1495425" y="2281238"/>
          <p14:tracePt t="53798" x="1495425" y="2286000"/>
          <p14:tracePt t="54312" x="1514475" y="2295525"/>
          <p14:tracePt t="54320" x="1552575" y="2319338"/>
          <p14:tracePt t="54329" x="1590675" y="2343150"/>
          <p14:tracePt t="54342" x="1657350" y="2381250"/>
          <p14:tracePt t="54359" x="1714500" y="2414588"/>
          <p14:tracePt t="54375" x="1757363" y="2433638"/>
          <p14:tracePt t="54408" x="1828800" y="2457450"/>
          <p14:tracePt t="54442" x="1847850" y="2471738"/>
          <p14:tracePt t="54459" x="1866900" y="2476500"/>
          <p14:tracePt t="54475" x="1881188" y="2481263"/>
          <p14:tracePt t="54492" x="1895475" y="2481263"/>
          <p14:tracePt t="54509" x="1909763" y="2481263"/>
          <p14:tracePt t="54525" x="1924050" y="2481263"/>
          <p14:tracePt t="54542" x="1928813" y="2481263"/>
          <p14:tracePt t="54559" x="1933575" y="2481263"/>
          <p14:tracePt t="54575" x="1938338" y="2481263"/>
          <p14:tracePt t="55010" x="1962150" y="2481263"/>
          <p14:tracePt t="55017" x="1995488" y="2481263"/>
          <p14:tracePt t="55026" x="2028825" y="2481263"/>
          <p14:tracePt t="55042" x="2109788" y="2481263"/>
          <p14:tracePt t="55059" x="2190750" y="2481263"/>
          <p14:tracePt t="55075" x="2257425" y="2481263"/>
          <p14:tracePt t="55092" x="2343150" y="2481263"/>
          <p14:tracePt t="55125" x="2457450" y="2481263"/>
          <p14:tracePt t="55158" x="2581275" y="2481263"/>
          <p14:tracePt t="55175" x="2624138" y="2481263"/>
          <p14:tracePt t="55192" x="2667000" y="2481263"/>
          <p14:tracePt t="55208" x="2719388" y="2481263"/>
          <p14:tracePt t="55225" x="2757488" y="2481263"/>
          <p14:tracePt t="55242" x="2800350" y="2481263"/>
          <p14:tracePt t="55258" x="2833688" y="2481263"/>
          <p14:tracePt t="55275" x="2876550" y="2481263"/>
          <p14:tracePt t="55292" x="2895600" y="2481263"/>
          <p14:tracePt t="55308" x="2909888" y="2481263"/>
          <p14:tracePt t="55325" x="2928938" y="2481263"/>
          <p14:tracePt t="55342" x="2938463" y="2481263"/>
          <p14:tracePt t="55358" x="2943225" y="2481263"/>
          <p14:tracePt t="55375" x="2952750" y="2481263"/>
          <p14:tracePt t="55421" x="2952750" y="2486025"/>
          <p14:tracePt t="55429" x="2952750" y="2490788"/>
          <p14:tracePt t="55444" x="2947988" y="2495550"/>
          <p14:tracePt t="55458" x="2924175" y="2514600"/>
          <p14:tracePt t="55475" x="2871788" y="2543175"/>
          <p14:tracePt t="55492" x="2805113" y="2571750"/>
          <p14:tracePt t="55508" x="2719388" y="2600325"/>
          <p14:tracePt t="55525" x="2595563" y="2657475"/>
          <p14:tracePt t="55542" x="2519363" y="2695575"/>
          <p14:tracePt t="55558" x="2443163" y="2724150"/>
          <p14:tracePt t="55575" x="2343150" y="2752725"/>
          <p14:tracePt t="55592" x="2290763" y="2771775"/>
          <p14:tracePt t="55608" x="2238375" y="2781300"/>
          <p14:tracePt t="55625" x="2190750" y="2790825"/>
          <p14:tracePt t="55642" x="2128838" y="2805113"/>
          <p14:tracePt t="55658" x="2105025" y="2805113"/>
          <p14:tracePt t="55675" x="2085975" y="2805113"/>
          <p14:tracePt t="55692" x="2071688" y="2805113"/>
          <p14:tracePt t="55708" x="2057400" y="2805113"/>
          <p14:tracePt t="55725" x="2052638" y="2805113"/>
          <p14:tracePt t="55789" x="2062163" y="2805113"/>
          <p14:tracePt t="55796" x="2076450" y="2805113"/>
          <p14:tracePt t="55808" x="2095500" y="2805113"/>
          <p14:tracePt t="55825" x="2181225" y="2805113"/>
          <p14:tracePt t="55842" x="2247900" y="2805113"/>
          <p14:tracePt t="55858" x="2328863" y="2805113"/>
          <p14:tracePt t="55875" x="2409825" y="2814638"/>
          <p14:tracePt t="55892" x="2538413" y="2833688"/>
          <p14:tracePt t="55908" x="2609850" y="2857500"/>
          <p14:tracePt t="55925" x="2695575" y="2867025"/>
          <p14:tracePt t="55942" x="2776538" y="2881313"/>
          <p14:tracePt t="55958" x="2881313" y="2895600"/>
          <p14:tracePt t="55975" x="2943225" y="2900363"/>
          <p14:tracePt t="55992" x="2990850" y="2900363"/>
          <p14:tracePt t="56008" x="3052763" y="2909888"/>
          <p14:tracePt t="56025" x="3081338" y="2909888"/>
          <p14:tracePt t="56042" x="3105150" y="2909888"/>
          <p14:tracePt t="56058" x="3119438" y="2909888"/>
          <p14:tracePt t="56075" x="3128963" y="2909888"/>
          <p14:tracePt t="56092" x="3138488" y="2909888"/>
          <p14:tracePt t="56215" x="3138488" y="2905125"/>
          <p14:tracePt t="56222" x="3138488" y="2890838"/>
          <p14:tracePt t="56229" x="3133725" y="2867025"/>
          <p14:tracePt t="56242" x="3128963" y="2847975"/>
          <p14:tracePt t="56258" x="3105150" y="2776538"/>
          <p14:tracePt t="56275" x="3076575" y="2724150"/>
          <p14:tracePt t="56292" x="3052763" y="2686050"/>
          <p14:tracePt t="56308" x="3038475" y="2647950"/>
          <p14:tracePt t="56325" x="3019425" y="2600325"/>
          <p14:tracePt t="56342" x="3014663" y="2576513"/>
          <p14:tracePt t="56359" x="3000375" y="2543175"/>
          <p14:tracePt t="56375" x="2995613" y="2519363"/>
          <p14:tracePt t="56392" x="2990850" y="2481263"/>
          <p14:tracePt t="56408" x="2990850" y="2457450"/>
          <p14:tracePt t="56425" x="2990850" y="2443163"/>
          <p14:tracePt t="56442" x="2990850" y="2424113"/>
          <p14:tracePt t="56458" x="2990850" y="2419350"/>
          <p14:tracePt t="56475" x="2990850" y="2409825"/>
          <p14:tracePt t="56492" x="2990850" y="2405063"/>
          <p14:tracePt t="56508" x="2990850" y="2400300"/>
          <p14:tracePt t="56553" x="2990850" y="2395538"/>
          <p14:tracePt t="56561" x="2986088" y="2390775"/>
          <p14:tracePt t="56575" x="2981325" y="2390775"/>
          <p14:tracePt t="56592" x="2967038" y="2390775"/>
          <p14:tracePt t="56608" x="2947988" y="2390775"/>
          <p14:tracePt t="56625" x="2919413" y="2390775"/>
          <p14:tracePt t="56642" x="2857500" y="2405063"/>
          <p14:tracePt t="56658" x="2800350" y="2424113"/>
          <p14:tracePt t="56675" x="2747963" y="2452688"/>
          <p14:tracePt t="56692" x="2657475" y="2471738"/>
          <p14:tracePt t="56708" x="2614613" y="2476500"/>
          <p14:tracePt t="56725" x="2586038" y="2476500"/>
          <p14:tracePt t="56742" x="2566988" y="2471738"/>
          <p14:tracePt t="56758" x="2533650" y="2452688"/>
          <p14:tracePt t="56775" x="2514600" y="2438400"/>
          <p14:tracePt t="56792" x="2505075" y="2424113"/>
          <p14:tracePt t="56808" x="2495550" y="2395538"/>
          <p14:tracePt t="56825" x="2490788" y="2347913"/>
          <p14:tracePt t="56842" x="2490788" y="2305050"/>
          <p14:tracePt t="56858" x="2509838" y="2266950"/>
          <p14:tracePt t="56875" x="2528888" y="2233613"/>
          <p14:tracePt t="56892" x="2547938" y="2214563"/>
          <p14:tracePt t="56908" x="2566988" y="2214563"/>
          <p14:tracePt t="56925" x="2590800" y="2214563"/>
          <p14:tracePt t="56942" x="2628900" y="2228850"/>
          <p14:tracePt t="56958" x="2662238" y="2247900"/>
          <p14:tracePt t="56975" x="2695575" y="2271713"/>
          <p14:tracePt t="56992" x="2728913" y="2295525"/>
          <p14:tracePt t="57008" x="2781300" y="2352675"/>
          <p14:tracePt t="57025" x="2809875" y="2400300"/>
          <p14:tracePt t="57042" x="2838450" y="2447925"/>
          <p14:tracePt t="57058" x="2862263" y="2481263"/>
          <p14:tracePt t="57075" x="2886075" y="2524125"/>
          <p14:tracePt t="57092" x="2895600" y="2547938"/>
          <p14:tracePt t="57108" x="2914650" y="2557463"/>
          <p14:tracePt t="57125" x="2933700" y="2576513"/>
          <p14:tracePt t="57142" x="2943225" y="2586038"/>
          <p14:tracePt t="57158" x="2947988" y="2600325"/>
          <p14:tracePt t="57175" x="2957513" y="2609850"/>
          <p14:tracePt t="57192" x="2967038" y="2643188"/>
          <p14:tracePt t="57208" x="2976563" y="2667000"/>
          <p14:tracePt t="57225" x="2976563" y="2686050"/>
          <p14:tracePt t="57242" x="2976563" y="2709863"/>
          <p14:tracePt t="57258" x="2967038" y="2747963"/>
          <p14:tracePt t="57275" x="2957513" y="2771775"/>
          <p14:tracePt t="57292" x="2947988" y="2800350"/>
          <p14:tracePt t="57308" x="2938463" y="2824163"/>
          <p14:tracePt t="57325" x="2928938" y="2833688"/>
          <p14:tracePt t="57342" x="2928938" y="2838450"/>
          <p14:tracePt t="57358" x="2928938" y="2843213"/>
          <p14:tracePt t="58234" x="2881313" y="2819400"/>
          <p14:tracePt t="58242" x="2819400" y="2767013"/>
          <p14:tracePt t="58252" x="2762250" y="2724150"/>
          <p14:tracePt t="58263" x="2624138" y="2586038"/>
          <p14:tracePt t="58275" x="2552700" y="2514600"/>
          <p14:tracePt t="58292" x="2405063" y="2366963"/>
          <p14:tracePt t="58325" x="2162175" y="2181225"/>
          <p14:tracePt t="58358" x="2052638" y="2090738"/>
          <p14:tracePt t="58375" x="1985963" y="2038350"/>
          <p14:tracePt t="58391" x="1947863" y="2009775"/>
          <p14:tracePt t="58408" x="1905000" y="1985963"/>
          <p14:tracePt t="58425" x="1838325" y="1947863"/>
          <p14:tracePt t="58442" x="1809750" y="1928813"/>
          <p14:tracePt t="58458" x="1785938" y="1909763"/>
          <p14:tracePt t="58475" x="1776413" y="1900238"/>
          <p14:tracePt t="58492" x="1757363" y="1885950"/>
          <p14:tracePt t="58508" x="1743075" y="1871663"/>
          <p14:tracePt t="58525" x="1724025" y="1862138"/>
          <p14:tracePt t="58542" x="1714500" y="1843088"/>
          <p14:tracePt t="58558" x="1695450" y="1809750"/>
          <p14:tracePt t="58575" x="1676400" y="1785938"/>
          <p14:tracePt t="58592" x="1666875" y="1771650"/>
          <p14:tracePt t="58608" x="1657350" y="1762125"/>
          <p14:tracePt t="58625" x="1652588" y="1757363"/>
          <p14:tracePt t="58660" x="1647825" y="1757363"/>
          <p14:tracePt t="58675" x="1643063" y="1757363"/>
          <p14:tracePt t="58691" x="1628775" y="1757363"/>
          <p14:tracePt t="58708" x="1604963" y="1762125"/>
          <p14:tracePt t="58725" x="1585913" y="1766888"/>
          <p14:tracePt t="58741" x="1538288" y="1781175"/>
          <p14:tracePt t="58758" x="1504950" y="1790700"/>
          <p14:tracePt t="58775" x="1485900" y="1790700"/>
          <p14:tracePt t="58793" x="1462088" y="1790700"/>
          <p14:tracePt t="58808" x="1447800" y="1785938"/>
          <p14:tracePt t="58826" x="1443038" y="1766888"/>
          <p14:tracePt t="58845" x="1438275" y="1719263"/>
          <p14:tracePt t="58859" x="1438275" y="1690688"/>
          <p14:tracePt t="58875" x="1452563" y="1666875"/>
          <p14:tracePt t="58891" x="1466850" y="1652588"/>
          <p14:tracePt t="58908" x="1500188" y="1638300"/>
          <p14:tracePt t="58925" x="1547813" y="1628775"/>
          <p14:tracePt t="58941" x="1576388" y="1633538"/>
          <p14:tracePt t="58958" x="1604963" y="1652588"/>
          <p14:tracePt t="58975" x="1628775" y="1676400"/>
          <p14:tracePt t="58991" x="1657350" y="1709738"/>
          <p14:tracePt t="59009" x="1676400" y="1728788"/>
          <p14:tracePt t="59025" x="1681163" y="1738313"/>
          <p14:tracePt t="59041" x="1685925" y="1743075"/>
          <p14:tracePt t="59058" x="1690688" y="1752600"/>
          <p14:tracePt t="59094" x="1690688" y="1762125"/>
          <p14:tracePt t="59108" x="1690688" y="1771650"/>
          <p14:tracePt t="59125" x="1690688" y="1781175"/>
          <p14:tracePt t="59142" x="1690688" y="1800225"/>
          <p14:tracePt t="59158" x="1690688" y="1804988"/>
          <p14:tracePt t="59175" x="1690688" y="1814513"/>
          <p14:tracePt t="59191" x="1690688" y="1819275"/>
          <p14:tracePt t="59499" x="1709738" y="1819275"/>
          <p14:tracePt t="59511" x="1733550" y="1819275"/>
          <p14:tracePt t="59525" x="1771650" y="1819275"/>
          <p14:tracePt t="59541" x="1819275" y="1819275"/>
          <p14:tracePt t="59558" x="1838325" y="1819275"/>
          <p14:tracePt t="59575" x="1862138" y="1819275"/>
          <p14:tracePt t="59591" x="1881188" y="1819275"/>
          <p14:tracePt t="59608" x="1928813" y="1819275"/>
          <p14:tracePt t="59625" x="1947863" y="1819275"/>
          <p14:tracePt t="59641" x="1971675" y="1819275"/>
          <p14:tracePt t="59658" x="1990725" y="1819275"/>
          <p14:tracePt t="59675" x="2009775" y="1819275"/>
          <p14:tracePt t="59692" x="2028825" y="1819275"/>
          <p14:tracePt t="59708" x="2043113" y="1819275"/>
          <p14:tracePt t="59725" x="2062163" y="1819275"/>
          <p14:tracePt t="59741" x="2071688" y="1819275"/>
          <p14:tracePt t="59758" x="2081213" y="1819275"/>
          <p14:tracePt t="59775" x="2085975" y="1819275"/>
          <p14:tracePt t="59792" x="2095500" y="1819275"/>
          <p14:tracePt t="59808" x="2100263" y="1819275"/>
          <p14:tracePt t="59842" x="2105025" y="1819275"/>
          <p14:tracePt t="59858" x="2114550" y="1819275"/>
          <p14:tracePt t="59875" x="2119313" y="1824038"/>
          <p14:tracePt t="59892" x="2128838" y="1828800"/>
          <p14:tracePt t="59908" x="2133600" y="1833563"/>
          <p14:tracePt t="59925" x="2143125" y="1833563"/>
          <p14:tracePt t="59942" x="2147888" y="1833563"/>
          <p14:tracePt t="60005" x="2143125" y="1838325"/>
          <p14:tracePt t="60012" x="2138363" y="1843088"/>
          <p14:tracePt t="60025" x="2128838" y="1843088"/>
          <p14:tracePt t="60042" x="2085975" y="1852613"/>
          <p14:tracePt t="60058" x="2052638" y="1852613"/>
          <p14:tracePt t="60075" x="2028825" y="1852613"/>
          <p14:tracePt t="60092" x="2005013" y="1852613"/>
          <p14:tracePt t="60108" x="1981200" y="1847850"/>
          <p14:tracePt t="60125" x="1966913" y="1847850"/>
          <p14:tracePt t="60141" x="1962150" y="1847850"/>
          <p14:tracePt t="60159" x="1952625" y="1847850"/>
          <p14:tracePt t="60175" x="1947863" y="1847850"/>
          <p14:tracePt t="60386" x="1957388" y="1847850"/>
          <p14:tracePt t="60394" x="1976438" y="1847850"/>
          <p14:tracePt t="60408" x="1995488" y="1847850"/>
          <p14:tracePt t="60425" x="2019300" y="1847850"/>
          <p14:tracePt t="60442" x="2028825" y="1847850"/>
          <p14:tracePt t="60458" x="2043113" y="1847850"/>
          <p14:tracePt t="60475" x="2062163" y="1847850"/>
          <p14:tracePt t="60491" x="2076450" y="1847850"/>
          <p14:tracePt t="60508" x="2081213" y="1847850"/>
          <p14:tracePt t="60525" x="2085975" y="1847850"/>
          <p14:tracePt t="60541" x="2095500" y="1847850"/>
          <p14:tracePt t="60558" x="2100263" y="1847850"/>
          <p14:tracePt t="60607" x="2100263" y="1852613"/>
          <p14:tracePt t="60622" x="2090738" y="1862138"/>
          <p14:tracePt t="60629" x="2085975" y="1866900"/>
          <p14:tracePt t="60641" x="2081213" y="1871663"/>
          <p14:tracePt t="60658" x="2033588" y="1895475"/>
          <p14:tracePt t="60675" x="2005013" y="1900238"/>
          <p14:tracePt t="60691" x="1976438" y="1900238"/>
          <p14:tracePt t="60708" x="1957388" y="1895475"/>
          <p14:tracePt t="60725" x="1943100" y="1881188"/>
          <p14:tracePt t="60741" x="1933575" y="1866900"/>
          <p14:tracePt t="60758" x="1933575" y="1857375"/>
          <p14:tracePt t="60775" x="1933575" y="1852613"/>
          <p14:tracePt t="60791" x="1933575" y="1843088"/>
          <p14:tracePt t="60895" x="1928813" y="1843088"/>
          <p14:tracePt t="60901" x="1924050" y="1843088"/>
          <p14:tracePt t="60909" x="1919288" y="1843088"/>
          <p14:tracePt t="60925" x="1909763" y="1843088"/>
          <p14:tracePt t="60941" x="1905000" y="1843088"/>
          <p14:tracePt t="60958" x="1895475" y="1843088"/>
          <p14:tracePt t="61055" x="1900238" y="1843088"/>
          <p14:tracePt t="61069" x="1909763" y="1843088"/>
          <p14:tracePt t="61077" x="1914525" y="1843088"/>
          <p14:tracePt t="61091" x="1928813" y="1843088"/>
          <p14:tracePt t="61108" x="1947863" y="1843088"/>
          <p14:tracePt t="61125" x="1957388" y="1843088"/>
          <p14:tracePt t="61335" x="2009775" y="1843088"/>
          <p14:tracePt t="61342" x="2085975" y="1843088"/>
          <p14:tracePt t="61349" x="2162175" y="1843088"/>
          <p14:tracePt t="61358" x="2219325" y="1843088"/>
          <p14:tracePt t="61375" x="2324100" y="1862138"/>
          <p14:tracePt t="61391" x="2395538" y="1866900"/>
          <p14:tracePt t="61408" x="2509838" y="1866900"/>
          <p14:tracePt t="61425" x="2552700" y="1866900"/>
          <p14:tracePt t="61441" x="2586038" y="1866900"/>
          <p14:tracePt t="61458" x="2624138" y="1866900"/>
          <p14:tracePt t="61475" x="2647950" y="1866900"/>
          <p14:tracePt t="61491" x="2667000" y="1866900"/>
          <p14:tracePt t="61508" x="2690813" y="1866900"/>
          <p14:tracePt t="61525" x="2724150" y="1866900"/>
          <p14:tracePt t="61541" x="2743200" y="1866900"/>
          <p14:tracePt t="61558" x="2767013" y="1866900"/>
          <p14:tracePt t="61575" x="2786063" y="1866900"/>
          <p14:tracePt t="61576" x="2790825" y="1866900"/>
          <p14:tracePt t="61591" x="2805113" y="1862138"/>
          <p14:tracePt t="61608" x="2814638" y="1862138"/>
          <p14:tracePt t="61625" x="2824163" y="1862138"/>
          <p14:tracePt t="61642" x="2833688" y="1862138"/>
          <p14:tracePt t="61658" x="2838450" y="1862138"/>
          <p14:tracePt t="61764" x="2838450" y="1857375"/>
          <p14:tracePt t="61783" x="2838450" y="1852613"/>
          <p14:tracePt t="61791" x="2828925" y="1847850"/>
          <p14:tracePt t="61808" x="2805113" y="1824038"/>
          <p14:tracePt t="61826" x="2762250" y="1800225"/>
          <p14:tracePt t="61841" x="2700338" y="1785938"/>
          <p14:tracePt t="61858" x="2671763" y="1781175"/>
          <p14:tracePt t="61875" x="2647950" y="1781175"/>
          <p14:tracePt t="61892" x="2638425" y="1781175"/>
          <p14:tracePt t="61908" x="2628900" y="1781175"/>
          <p14:tracePt t="62025" x="2624138" y="1781175"/>
          <p14:tracePt t="62039" x="2619375" y="1781175"/>
          <p14:tracePt t="62053" x="2614613" y="1781175"/>
          <p14:tracePt t="62061" x="2609850" y="1781175"/>
          <p14:tracePt t="62075" x="2595563" y="1781175"/>
          <p14:tracePt t="62091" x="2581275" y="1781175"/>
          <p14:tracePt t="62108" x="2576513" y="1781175"/>
          <p14:tracePt t="62125" x="2562225" y="1781175"/>
          <p14:tracePt t="62142" x="2533650" y="1790700"/>
          <p14:tracePt t="62158" x="2500313" y="1795463"/>
          <p14:tracePt t="62175" x="2419350" y="1804988"/>
          <p14:tracePt t="62191" x="2314575" y="1819275"/>
          <p14:tracePt t="62208" x="2152650" y="1843088"/>
          <p14:tracePt t="62225" x="2081213" y="1852613"/>
          <p14:tracePt t="62241" x="2038350" y="1862138"/>
          <p14:tracePt t="62258" x="2024063" y="1862138"/>
          <p14:tracePt t="62275" x="2009775" y="1862138"/>
          <p14:tracePt t="62291" x="2000250" y="1862138"/>
          <p14:tracePt t="62363" x="2005013" y="1862138"/>
          <p14:tracePt t="62370" x="2009775" y="1862138"/>
          <p14:tracePt t="62377" x="2019300" y="1857375"/>
          <p14:tracePt t="62391" x="2062163" y="1857375"/>
          <p14:tracePt t="62408" x="2119313" y="1857375"/>
          <p14:tracePt t="62425" x="2200275" y="1857375"/>
          <p14:tracePt t="62441" x="2257425" y="1857375"/>
          <p14:tracePt t="62458" x="2343150" y="1857375"/>
          <p14:tracePt t="62475" x="2390775" y="1857375"/>
          <p14:tracePt t="62491" x="2438400" y="1857375"/>
          <p14:tracePt t="62508" x="2490788" y="1857375"/>
          <p14:tracePt t="62525" x="2552700" y="1866900"/>
          <p14:tracePt t="62541" x="2595563" y="1866900"/>
          <p14:tracePt t="62558" x="2628900" y="1866900"/>
          <p14:tracePt t="62575" x="2671763" y="1866900"/>
          <p14:tracePt t="62591" x="2686050" y="1866900"/>
          <p14:tracePt t="62608" x="2700338" y="1866900"/>
          <p14:tracePt t="62625" x="2709863" y="1866900"/>
          <p14:tracePt t="62641" x="2719388" y="1866900"/>
          <p14:tracePt t="62658" x="2724150" y="1866900"/>
          <p14:tracePt t="62675" x="2728913" y="1866900"/>
          <p14:tracePt t="63155" x="2795588" y="1866900"/>
          <p14:tracePt t="63163" x="2886075" y="1866900"/>
          <p14:tracePt t="63174" x="2971800" y="1866900"/>
          <p14:tracePt t="63192" x="3186113" y="1881188"/>
          <p14:tracePt t="63208" x="3324225" y="1890713"/>
          <p14:tracePt t="63225" x="3438525" y="1909763"/>
          <p14:tracePt t="63258" x="3595688" y="1924050"/>
          <p14:tracePt t="63291" x="3629025" y="1924050"/>
          <p14:tracePt t="63508" x="3705225" y="1919288"/>
          <p14:tracePt t="63515" x="3795713" y="1909763"/>
          <p14:tracePt t="63524" x="3886200" y="1909763"/>
          <p14:tracePt t="63541" x="4062413" y="1900238"/>
          <p14:tracePt t="63558" x="4195763" y="1895475"/>
          <p14:tracePt t="63574" x="4367213" y="1895475"/>
          <p14:tracePt t="63591" x="4467225" y="1905000"/>
          <p14:tracePt t="63608" x="4543425" y="1919288"/>
          <p14:tracePt t="63625" x="4638675" y="1938338"/>
          <p14:tracePt t="63641" x="4691063" y="1952625"/>
          <p14:tracePt t="63658" x="4729163" y="1966913"/>
          <p14:tracePt t="63674" x="4767263" y="1971675"/>
          <p14:tracePt t="63691" x="4786313" y="1971675"/>
          <p14:tracePt t="63708" x="4795838" y="1971675"/>
          <p14:tracePt t="63724" x="4800600" y="1971675"/>
          <p14:tracePt t="63917" x="4867275" y="1962150"/>
          <p14:tracePt t="63927" x="5067300" y="1943100"/>
          <p14:tracePt t="63942" x="5248275" y="1938338"/>
          <p14:tracePt t="63958" x="5391150" y="1938338"/>
          <p14:tracePt t="63975" x="5519738" y="1957388"/>
          <p14:tracePt t="63991" x="5634038" y="1971675"/>
          <p14:tracePt t="64008" x="5762625" y="1990725"/>
          <p14:tracePt t="64025" x="5819775" y="1995488"/>
          <p14:tracePt t="64041" x="5872163" y="2005013"/>
          <p14:tracePt t="64058" x="5934075" y="2009775"/>
          <p14:tracePt t="64075" x="5967413" y="2009775"/>
          <p14:tracePt t="64091" x="5995988" y="2009775"/>
          <p14:tracePt t="64108" x="6024563" y="2009775"/>
          <p14:tracePt t="64125" x="6067425" y="2009775"/>
          <p14:tracePt t="64141" x="6086475" y="2009775"/>
          <p14:tracePt t="64158" x="6105525" y="2009775"/>
          <p14:tracePt t="64174" x="6115050" y="2009775"/>
          <p14:tracePt t="64191" x="6134100" y="2009775"/>
          <p14:tracePt t="64208" x="6138863" y="2009775"/>
          <p14:tracePt t="64225" x="6148388" y="2009775"/>
          <p14:tracePt t="64241" x="6153150" y="2009775"/>
          <p14:tracePt t="65483" x="6124575" y="2043113"/>
          <p14:tracePt t="65492" x="6081713" y="2081213"/>
          <p14:tracePt t="65498" x="6005513" y="2176463"/>
          <p14:tracePt t="65508" x="5919788" y="2252663"/>
          <p14:tracePt t="65525" x="5724525" y="2428875"/>
          <p14:tracePt t="65541" x="5529263" y="2557463"/>
          <p14:tracePt t="65574" x="5133975" y="2828925"/>
          <p14:tracePt t="65608" x="4919663" y="2976563"/>
          <p14:tracePt t="65625" x="4881563" y="3000375"/>
          <p14:tracePt t="65641" x="4829175" y="3019425"/>
          <p14:tracePt t="65658" x="4772025" y="3043238"/>
          <p14:tracePt t="65674" x="4633913" y="3071813"/>
          <p14:tracePt t="65691" x="4514850" y="3095625"/>
          <p14:tracePt t="65708" x="4414838" y="3114675"/>
          <p14:tracePt t="65724" x="4300538" y="3124200"/>
          <p14:tracePt t="65741" x="4110038" y="3124200"/>
          <p14:tracePt t="65758" x="3995738" y="3119438"/>
          <p14:tracePt t="65774" x="3890963" y="3109913"/>
          <p14:tracePt t="65791" x="3724275" y="3095625"/>
          <p14:tracePt t="65808" x="3605213" y="3076575"/>
          <p14:tracePt t="65824" x="3514725" y="3062288"/>
          <p14:tracePt t="65841" x="3443288" y="3062288"/>
          <p14:tracePt t="65858" x="3386138" y="3057525"/>
          <p14:tracePt t="65874" x="3357563" y="3057525"/>
          <p14:tracePt t="65891" x="3333750" y="3057525"/>
          <p14:tracePt t="65907" x="3319463" y="3057525"/>
          <p14:tracePt t="66152" x="3290888" y="3090863"/>
          <p14:tracePt t="66159" x="3248025" y="3119438"/>
          <p14:tracePt t="66166" x="3219450" y="3152775"/>
          <p14:tracePt t="66174" x="3181350" y="3190875"/>
          <p14:tracePt t="66191" x="3114675" y="3262313"/>
          <p14:tracePt t="66208" x="3067050" y="3309938"/>
          <p14:tracePt t="66224" x="3038475" y="3343275"/>
          <p14:tracePt t="66241" x="3005138" y="3376613"/>
          <p14:tracePt t="66258" x="2990850" y="3395663"/>
          <p14:tracePt t="66274" x="2981325" y="3409950"/>
          <p14:tracePt t="66291" x="2943225" y="3438525"/>
          <p14:tracePt t="66307" x="2914650" y="3462338"/>
          <p14:tracePt t="66324" x="2886075" y="3481388"/>
          <p14:tracePt t="66341" x="2862263" y="3505200"/>
          <p14:tracePt t="66358" x="2824163" y="3529013"/>
          <p14:tracePt t="66374" x="2809875" y="3538538"/>
          <p14:tracePt t="66391" x="2795588" y="3548063"/>
          <p14:tracePt t="66408" x="2771775" y="3562350"/>
          <p14:tracePt t="66424" x="2743200" y="3571875"/>
          <p14:tracePt t="66441" x="2724150" y="3590925"/>
          <p14:tracePt t="66458" x="2700338" y="3600450"/>
          <p14:tracePt t="66474" x="2667000" y="3614738"/>
          <p14:tracePt t="66491" x="2647950" y="3619500"/>
          <p14:tracePt t="66508" x="2628900" y="3629025"/>
          <p14:tracePt t="66524" x="2605088" y="3633788"/>
          <p14:tracePt t="66541" x="2571750" y="3652838"/>
          <p14:tracePt t="66558" x="2543175" y="3671888"/>
          <p14:tracePt t="66574" x="2509838" y="3686175"/>
          <p14:tracePt t="66591" x="2481263" y="3705225"/>
          <p14:tracePt t="66592" x="2471738" y="3709988"/>
          <p14:tracePt t="66608" x="2447925" y="3733800"/>
          <p14:tracePt t="66624" x="2428875" y="3743325"/>
          <p14:tracePt t="66641" x="2419350" y="3762375"/>
          <p14:tracePt t="66658" x="2405063" y="3776663"/>
          <p14:tracePt t="66674" x="2381250" y="3800475"/>
          <p14:tracePt t="66691" x="2371725" y="3810000"/>
          <p14:tracePt t="66708" x="2366963" y="3824288"/>
          <p14:tracePt t="66724" x="2357438" y="3838575"/>
          <p14:tracePt t="66741" x="2347913" y="3843338"/>
          <p14:tracePt t="66757" x="2343150" y="3848100"/>
          <p14:tracePt t="66774" x="2338388" y="3857625"/>
          <p14:tracePt t="66791" x="2328863" y="3857625"/>
          <p14:tracePt t="66808" x="2319338" y="3857625"/>
          <p14:tracePt t="66824" x="2309813" y="3843338"/>
          <p14:tracePt t="66841" x="2300288" y="3800475"/>
          <p14:tracePt t="66858" x="2271713" y="3719513"/>
          <p14:tracePt t="66874" x="2257425" y="3681413"/>
          <p14:tracePt t="66891" x="2252663" y="3662363"/>
          <p14:tracePt t="66907" x="2247900" y="3648075"/>
          <p14:tracePt t="66924" x="2238375" y="3624263"/>
          <p14:tracePt t="66941" x="2214563" y="3614738"/>
          <p14:tracePt t="66958" x="2176463" y="3581400"/>
          <p14:tracePt t="66974" x="2047875" y="3419475"/>
          <p14:tracePt t="66991" x="1947863" y="3252788"/>
          <p14:tracePt t="67007" x="1847850" y="3100388"/>
          <p14:tracePt t="67024" x="1743075" y="2890838"/>
          <p14:tracePt t="67041" x="1657350" y="2671763"/>
          <p14:tracePt t="67057" x="1619250" y="2490788"/>
          <p14:tracePt t="67074" x="1581150" y="2295525"/>
          <p14:tracePt t="67091" x="1566863" y="2195513"/>
          <p14:tracePt t="67092" x="1566863" y="2166938"/>
          <p14:tracePt t="67108" x="1566863" y="2147888"/>
          <p14:tracePt t="67124" x="1566863" y="2124075"/>
          <p14:tracePt t="67141" x="1571625" y="2119313"/>
          <p14:tracePt t="67158" x="1600200" y="2133600"/>
          <p14:tracePt t="67174" x="1652588" y="2200275"/>
          <p14:tracePt t="67191" x="1728788" y="2314575"/>
          <p14:tracePt t="67207" x="1785938" y="2400300"/>
          <p14:tracePt t="67224" x="1862138" y="2600325"/>
          <p14:tracePt t="67241" x="1909763" y="2752725"/>
          <p14:tracePt t="67258" x="1938338" y="2847975"/>
          <p14:tracePt t="67274" x="1966913" y="2909888"/>
          <p14:tracePt t="67291" x="2000250" y="3033713"/>
          <p14:tracePt t="67307" x="2024063" y="3114675"/>
          <p14:tracePt t="67324" x="2028825" y="3195638"/>
          <p14:tracePt t="67341" x="2043113" y="3276600"/>
          <p14:tracePt t="67357" x="2052638" y="3314700"/>
          <p14:tracePt t="67374" x="2052638" y="3333750"/>
          <p14:tracePt t="67391" x="2066925" y="3371850"/>
          <p14:tracePt t="67408" x="2081213" y="3433763"/>
          <p14:tracePt t="67424" x="2085975" y="3471863"/>
          <p14:tracePt t="67441" x="2085975" y="3505200"/>
          <p14:tracePt t="67457" x="2085975" y="3529013"/>
          <p14:tracePt t="67474" x="2085975" y="3557588"/>
          <p14:tracePt t="67491" x="2085975" y="3586163"/>
          <p14:tracePt t="67508" x="2085975" y="3609975"/>
          <p14:tracePt t="67524" x="2085975" y="3629025"/>
          <p14:tracePt t="67541" x="2085975" y="3648075"/>
          <p14:tracePt t="67557" x="2085975" y="3667125"/>
          <p14:tracePt t="67574" x="2076450" y="3671888"/>
          <p14:tracePt t="67591" x="2066925" y="3681413"/>
          <p14:tracePt t="67607" x="2062163" y="3690938"/>
          <p14:tracePt t="67624" x="2057400" y="3695700"/>
          <p14:tracePt t="67641" x="2047875" y="3700463"/>
          <p14:tracePt t="67658" x="2038350" y="3709988"/>
          <p14:tracePt t="67674" x="2028825" y="3719513"/>
          <p14:tracePt t="67691" x="2014538" y="3724275"/>
          <p14:tracePt t="67707" x="2000250" y="3729038"/>
          <p14:tracePt t="67724" x="1981200" y="3733800"/>
          <p14:tracePt t="67741" x="1971675" y="3733800"/>
          <p14:tracePt t="67758" x="1966913" y="3733800"/>
          <p14:tracePt t="67774" x="1962150" y="3733800"/>
          <p14:tracePt t="67791" x="1957388" y="3733800"/>
          <p14:tracePt t="67856" x="1952625" y="3733800"/>
          <p14:tracePt t="68135" x="1957388" y="3733800"/>
          <p14:tracePt t="68142" x="1962150" y="3733800"/>
          <p14:tracePt t="68150" x="1966913" y="3733800"/>
          <p14:tracePt t="68157" x="1971675" y="3733800"/>
          <p14:tracePt t="68174" x="1985963" y="3733800"/>
          <p14:tracePt t="68191" x="1995488" y="3733800"/>
          <p14:tracePt t="68207" x="2005013" y="3733800"/>
          <p14:tracePt t="68224" x="2014538" y="3733800"/>
          <p14:tracePt t="68241" x="2024063" y="3733800"/>
          <p14:tracePt t="68257" x="2028825" y="3733800"/>
          <p14:tracePt t="68274" x="2033588" y="3733800"/>
          <p14:tracePt t="68311" x="2038350" y="3733800"/>
          <p14:tracePt t="68324" x="2043113" y="3733800"/>
          <p14:tracePt t="68341" x="2052638" y="3733800"/>
          <p14:tracePt t="68357" x="2062163" y="3733800"/>
          <p14:tracePt t="68374" x="2076450" y="3733800"/>
          <p14:tracePt t="68391" x="2095500" y="3729038"/>
          <p14:tracePt t="68407" x="2124075" y="3729038"/>
          <p14:tracePt t="68424" x="2138363" y="3729038"/>
          <p14:tracePt t="68441" x="2152650" y="3729038"/>
          <p14:tracePt t="68457" x="2162175" y="3729038"/>
          <p14:tracePt t="68474" x="2181225" y="3729038"/>
          <p14:tracePt t="68491" x="2195513" y="3729038"/>
          <p14:tracePt t="68507" x="2209800" y="3729038"/>
          <p14:tracePt t="68524" x="2233613" y="3729038"/>
          <p14:tracePt t="68541" x="2243138" y="3729038"/>
          <p14:tracePt t="68557" x="2257425" y="3729038"/>
          <p14:tracePt t="68574" x="2271713" y="3724275"/>
          <p14:tracePt t="68591" x="2290763" y="3724275"/>
          <p14:tracePt t="68607" x="2305050" y="3724275"/>
          <p14:tracePt t="68624" x="2319338" y="3724275"/>
          <p14:tracePt t="68641" x="2328863" y="3724275"/>
          <p14:tracePt t="68657" x="2347913" y="3724275"/>
          <p14:tracePt t="68674" x="2366963" y="3724275"/>
          <p14:tracePt t="68691" x="2381250" y="3724275"/>
          <p14:tracePt t="68708" x="2400300" y="3724275"/>
          <p14:tracePt t="68724" x="2405063" y="3724275"/>
          <p14:tracePt t="68741" x="2409825" y="3724275"/>
          <p14:tracePt t="68757" x="2419350" y="3724275"/>
          <p14:tracePt t="69024" x="2414588" y="3724275"/>
          <p14:tracePt t="69031" x="2400300" y="3724275"/>
          <p14:tracePt t="69041" x="2390775" y="3724275"/>
          <p14:tracePt t="69057" x="2371725" y="3724275"/>
          <p14:tracePt t="69074" x="2347913" y="3724275"/>
          <p14:tracePt t="69091" x="2309813" y="3724275"/>
          <p14:tracePt t="69107" x="2271713" y="3724275"/>
          <p14:tracePt t="69124" x="2243138" y="3733800"/>
          <p14:tracePt t="69141" x="2205038" y="3733800"/>
          <p14:tracePt t="69157" x="2185988" y="3733800"/>
          <p14:tracePt t="69174" x="2162175" y="3733800"/>
          <p14:tracePt t="69191" x="2147888" y="3733800"/>
          <p14:tracePt t="69207" x="2128838" y="3738563"/>
          <p14:tracePt t="69224" x="2119313" y="3743325"/>
          <p14:tracePt t="69241" x="2105025" y="3748088"/>
          <p14:tracePt t="69257" x="2085975" y="3757613"/>
          <p14:tracePt t="69274" x="2052638" y="3767138"/>
          <p14:tracePt t="69291" x="2033588" y="3771900"/>
          <p14:tracePt t="69307" x="2009775" y="3781425"/>
          <p14:tracePt t="69324" x="1985963" y="3790950"/>
          <p14:tracePt t="69341" x="1947863" y="3800475"/>
          <p14:tracePt t="69357" x="1924050" y="3814763"/>
          <p14:tracePt t="69374" x="1900238" y="3819525"/>
          <p14:tracePt t="69391" x="1876425" y="3829050"/>
          <p14:tracePt t="69407" x="1866900" y="3829050"/>
          <p14:tracePt t="69424" x="1862138" y="3829050"/>
          <p14:tracePt t="69441" x="1857375" y="3829050"/>
          <p14:tracePt t="69457" x="1847850" y="3829050"/>
          <p14:tracePt t="69714" x="1871663" y="3829050"/>
          <p14:tracePt t="69721" x="1909763" y="3819525"/>
          <p14:tracePt t="69729" x="1957388" y="3814763"/>
          <p14:tracePt t="69741" x="2005013" y="3795713"/>
          <p14:tracePt t="69758" x="2138363" y="3790950"/>
          <p14:tracePt t="69774" x="2224088" y="3790950"/>
          <p14:tracePt t="69791" x="2305050" y="3810000"/>
          <p14:tracePt t="69808" x="2386013" y="3814763"/>
          <p14:tracePt t="69824" x="2481263" y="3814763"/>
          <p14:tracePt t="69841" x="2514600" y="3814763"/>
          <p14:tracePt t="69857" x="2552700" y="3814763"/>
          <p14:tracePt t="69874" x="2586038" y="3824288"/>
          <p14:tracePt t="69891" x="2619375" y="3829050"/>
          <p14:tracePt t="69907" x="2628900" y="3829050"/>
          <p14:tracePt t="69924" x="2643188" y="3829050"/>
          <p14:tracePt t="69941" x="2657475" y="3829050"/>
          <p14:tracePt t="69957" x="2676525" y="3829050"/>
          <p14:tracePt t="69974" x="2686050" y="3829050"/>
          <p14:tracePt t="69991" x="2695575" y="3829050"/>
          <p14:tracePt t="70007" x="2705100" y="3829050"/>
          <p14:tracePt t="70294" x="2724150" y="3829050"/>
          <p14:tracePt t="70302" x="2743200" y="3833813"/>
          <p14:tracePt t="70310" x="2757488" y="3838575"/>
          <p14:tracePt t="70324" x="2781300" y="3838575"/>
          <p14:tracePt t="70341" x="2795588" y="3838575"/>
          <p14:tracePt t="70357" x="2800350" y="3838575"/>
          <p14:tracePt t="70374" x="2805113" y="3838575"/>
          <p14:tracePt t="70407" x="2809875" y="3838575"/>
          <p14:tracePt t="70441" x="2809875" y="3843338"/>
          <p14:tracePt t="70457" x="2809875" y="3848100"/>
          <p14:tracePt t="70474" x="2809875" y="3857625"/>
          <p14:tracePt t="70491" x="2800350" y="3867150"/>
          <p14:tracePt t="70507" x="2786063" y="3890963"/>
          <p14:tracePt t="70524" x="2767013" y="3905250"/>
          <p14:tracePt t="70541" x="2743200" y="3914775"/>
          <p14:tracePt t="70557" x="2724150" y="3924300"/>
          <p14:tracePt t="70574" x="2695575" y="3933825"/>
          <p14:tracePt t="70591" x="2671763" y="3943350"/>
          <p14:tracePt t="70607" x="2652713" y="3943350"/>
          <p14:tracePt t="70624" x="2628900" y="3943350"/>
          <p14:tracePt t="70641" x="2605088" y="3943350"/>
          <p14:tracePt t="70657" x="2595563" y="3943350"/>
          <p14:tracePt t="70674" x="2581275" y="3943350"/>
          <p14:tracePt t="70691" x="2562225" y="3943350"/>
          <p14:tracePt t="70707" x="2547938" y="3943350"/>
          <p14:tracePt t="70724" x="2538413" y="3943350"/>
          <p14:tracePt t="70741" x="2524125" y="3943350"/>
          <p14:tracePt t="70757" x="2505075" y="3943350"/>
          <p14:tracePt t="70774" x="2486025" y="3943350"/>
          <p14:tracePt t="70791" x="2476500" y="3943350"/>
          <p14:tracePt t="70807" x="2466975" y="3943350"/>
          <p14:tracePt t="70824" x="2457450" y="3943350"/>
          <p14:tracePt t="70904" x="2462213" y="3943350"/>
          <p14:tracePt t="70911" x="2466975" y="3943350"/>
          <p14:tracePt t="70924" x="2481263" y="3943350"/>
          <p14:tracePt t="70941" x="2533650" y="3938588"/>
          <p14:tracePt t="70957" x="2571750" y="3929063"/>
          <p14:tracePt t="70974" x="2614613" y="3924300"/>
          <p14:tracePt t="70991" x="2657475" y="3924300"/>
          <p14:tracePt t="71007" x="2714625" y="3924300"/>
          <p14:tracePt t="71024" x="2752725" y="3924300"/>
          <p14:tracePt t="71041" x="2790825" y="3910013"/>
          <p14:tracePt t="71058" x="2824163" y="3905250"/>
          <p14:tracePt t="71074" x="2871788" y="3886200"/>
          <p14:tracePt t="71091" x="2909888" y="3881438"/>
          <p14:tracePt t="71107" x="2938463" y="3876675"/>
          <p14:tracePt t="71124" x="2971800" y="3867150"/>
          <p14:tracePt t="71140" x="2995613" y="3852863"/>
          <p14:tracePt t="71157" x="3009900" y="3848100"/>
          <p14:tracePt t="71174" x="3019425" y="3843338"/>
          <p14:tracePt t="71191" x="3028950" y="3843338"/>
          <p14:tracePt t="71224" x="3033713" y="3843338"/>
          <p14:tracePt t="71639" x="3033713" y="3848100"/>
          <p14:tracePt t="71647" x="3024188" y="3862388"/>
          <p14:tracePt t="71657" x="3019425" y="3871913"/>
          <p14:tracePt t="71674" x="2995613" y="3895725"/>
          <p14:tracePt t="71691" x="2928938" y="3948113"/>
          <p14:tracePt t="71724" x="2828925" y="3995738"/>
          <p14:tracePt t="71757" x="2757488" y="4029075"/>
          <p14:tracePt t="71775" x="2743200" y="4033838"/>
          <p14:tracePt t="71791" x="2728913" y="4038600"/>
          <p14:tracePt t="71807" x="2719388" y="4048125"/>
          <p14:tracePt t="71824" x="2709863" y="4048125"/>
          <p14:tracePt t="71841" x="2705100" y="4048125"/>
          <p14:tracePt t="71857" x="2700338" y="4048125"/>
          <p14:tracePt t="71874" x="2690813" y="4057650"/>
          <p14:tracePt t="71890" x="2681288" y="4067175"/>
          <p14:tracePt t="71907" x="2657475" y="4090988"/>
          <p14:tracePt t="71924" x="2633663" y="4129088"/>
          <p14:tracePt t="71940" x="2528888" y="4191000"/>
          <p14:tracePt t="71957" x="2452688" y="4219575"/>
          <p14:tracePt t="71974" x="2400300" y="4238625"/>
          <p14:tracePt t="71991" x="2338388" y="4248150"/>
          <p14:tracePt t="72007" x="2309813" y="4248150"/>
          <p14:tracePt t="72024" x="2290763" y="4238625"/>
          <p14:tracePt t="72041" x="2266950" y="4229100"/>
          <p14:tracePt t="72057" x="2214563" y="4186238"/>
          <p14:tracePt t="72074" x="2176463" y="4152900"/>
          <p14:tracePt t="72090" x="2147888" y="4114800"/>
          <p14:tracePt t="72107" x="2109788" y="4090988"/>
          <p14:tracePt t="72124" x="2071688" y="4057650"/>
          <p14:tracePt t="72140" x="2066925" y="4052888"/>
          <p14:tracePt t="72157" x="2062163" y="4043363"/>
          <p14:tracePt t="72174" x="2057400" y="4043363"/>
          <p14:tracePt t="72381" x="2000250" y="3824288"/>
          <p14:tracePt t="72389" x="1952625" y="3643313"/>
          <p14:tracePt t="72396" x="1862138" y="3348038"/>
          <p14:tracePt t="72408" x="1743075" y="2876550"/>
          <p14:tracePt t="72424" x="1524000" y="1962150"/>
          <p14:tracePt t="72441" x="1438275" y="1700213"/>
          <p14:tracePt t="72457" x="1390650" y="1471613"/>
          <p14:tracePt t="72474" x="1366838" y="1347788"/>
          <p14:tracePt t="72490" x="1352550" y="1281113"/>
          <p14:tracePt t="72507" x="1352550" y="1266825"/>
          <p14:tracePt t="72524" x="1352550" y="1257300"/>
          <p14:tracePt t="72540" x="1352550" y="1252538"/>
          <p14:tracePt t="72557" x="1352550" y="1247775"/>
          <p14:tracePt t="72579" x="1352550" y="1243013"/>
          <p14:tracePt t="72590" x="1352550" y="1238250"/>
          <p14:tracePt t="72607" x="1352550" y="1228725"/>
          <p14:tracePt t="72624" x="1352550" y="1219200"/>
          <p14:tracePt t="72640" x="1357313" y="1209675"/>
          <p14:tracePt t="72657" x="1366838" y="1195388"/>
          <p14:tracePt t="72674" x="1385888" y="1176338"/>
          <p14:tracePt t="72691" x="1409700" y="1166813"/>
          <p14:tracePt t="72707" x="1462088" y="1162050"/>
          <p14:tracePt t="72724" x="1504950" y="1162050"/>
          <p14:tracePt t="72740" x="1557338" y="1176338"/>
          <p14:tracePt t="72757" x="1590675" y="1181100"/>
          <p14:tracePt t="72774" x="1604963" y="1185863"/>
          <p14:tracePt t="72790" x="1619250" y="1195388"/>
          <p14:tracePt t="72807" x="1633538" y="1204913"/>
          <p14:tracePt t="72824" x="1638300" y="1214438"/>
          <p14:tracePt t="72840" x="1643063" y="1219200"/>
          <p14:tracePt t="72857" x="1647825" y="1233488"/>
          <p14:tracePt t="72874" x="1647825" y="1243013"/>
          <p14:tracePt t="72891" x="1647825" y="1247775"/>
          <p14:tracePt t="72907" x="1638300" y="1252538"/>
          <p14:tracePt t="72924" x="1624013" y="1262063"/>
          <p14:tracePt t="72941" x="1609725" y="1262063"/>
          <p14:tracePt t="72957" x="1600200" y="1252538"/>
          <p14:tracePt t="72974" x="1576388" y="1233488"/>
          <p14:tracePt t="72990" x="1543050" y="1200150"/>
          <p14:tracePt t="73007" x="1519238" y="1176338"/>
          <p14:tracePt t="73024" x="1495425" y="1152525"/>
          <p14:tracePt t="73040" x="1462088" y="1114425"/>
          <p14:tracePt t="73057" x="1423988" y="1062038"/>
          <p14:tracePt t="73074" x="1404938" y="1042988"/>
          <p14:tracePt t="73091" x="1390650" y="1028700"/>
          <p14:tracePt t="73107" x="1362075" y="1009650"/>
          <p14:tracePt t="73124" x="1338263" y="995363"/>
          <p14:tracePt t="73140" x="1319213" y="995363"/>
          <p14:tracePt t="73157" x="1290638" y="1000125"/>
          <p14:tracePt t="73174" x="1233488" y="1028700"/>
          <p14:tracePt t="73190" x="1195388" y="1062038"/>
          <p14:tracePt t="73207" x="1166813" y="1090613"/>
          <p14:tracePt t="73224" x="1143000" y="1114425"/>
          <p14:tracePt t="73240" x="1119188" y="1152525"/>
          <p14:tracePt t="73258" x="1114425" y="1171575"/>
          <p14:tracePt t="73276" x="1100138" y="1195388"/>
          <p14:tracePt t="73292" x="1100138" y="1257300"/>
          <p14:tracePt t="73307" x="1109663" y="1304925"/>
          <p14:tracePt t="73324" x="1114425" y="1357313"/>
          <p14:tracePt t="73340" x="1133475" y="1395413"/>
          <p14:tracePt t="73357" x="1157288" y="1428750"/>
          <p14:tracePt t="73374" x="1166813" y="1447800"/>
          <p14:tracePt t="73390" x="1190625" y="1462088"/>
          <p14:tracePt t="73407" x="1219200" y="1481138"/>
          <p14:tracePt t="73424" x="1266825" y="1504950"/>
          <p14:tracePt t="73441" x="1304925" y="1509713"/>
          <p14:tracePt t="73461" x="1390650" y="1524000"/>
          <p14:tracePt t="73476" x="1438275" y="1524000"/>
          <p14:tracePt t="73491" x="1504950" y="1524000"/>
          <p14:tracePt t="73507" x="1557338" y="1524000"/>
          <p14:tracePt t="73524" x="1604963" y="1524000"/>
          <p14:tracePt t="73540" x="1652588" y="1514475"/>
          <p14:tracePt t="73557" x="1690688" y="1509713"/>
          <p14:tracePt t="73574" x="1709738" y="1504950"/>
          <p14:tracePt t="73590" x="1757363" y="1490663"/>
          <p14:tracePt t="73607" x="1819275" y="1466850"/>
          <p14:tracePt t="73624" x="1847850" y="1452563"/>
          <p14:tracePt t="73640" x="1871663" y="1428750"/>
          <p14:tracePt t="73657" x="1895475" y="1414463"/>
          <p14:tracePt t="73674" x="1919288" y="1385888"/>
          <p14:tracePt t="73690" x="1924050" y="1376363"/>
          <p14:tracePt t="73707" x="1924050" y="1371600"/>
          <p14:tracePt t="73724" x="1924050" y="1357313"/>
          <p14:tracePt t="73740" x="1924050" y="1347788"/>
          <p14:tracePt t="73757" x="1924050" y="1338263"/>
          <p14:tracePt t="73774" x="1924050" y="1333500"/>
          <p14:tracePt t="74011" x="1924050" y="1338263"/>
          <p14:tracePt t="74018" x="1919288" y="1343025"/>
          <p14:tracePt t="74026" x="1914525" y="1343025"/>
          <p14:tracePt t="74055" x="1914525" y="1347788"/>
          <p14:tracePt t="74062" x="1909763" y="1352550"/>
          <p14:tracePt t="74074" x="1905000" y="1352550"/>
          <p14:tracePt t="74107" x="1885950" y="1371600"/>
          <p14:tracePt t="74140" x="1852613" y="1390650"/>
          <p14:tracePt t="74157" x="1833563" y="1400175"/>
          <p14:tracePt t="74174" x="1824038" y="1404938"/>
          <p14:tracePt t="74190" x="1814513" y="1409700"/>
          <p14:tracePt t="74207" x="1800225" y="1419225"/>
          <p14:tracePt t="74224" x="1785938" y="1428750"/>
          <p14:tracePt t="74240" x="1762125" y="1433513"/>
          <p14:tracePt t="74257" x="1743075" y="1443038"/>
          <p14:tracePt t="74274" x="1719263" y="1447800"/>
          <p14:tracePt t="74290" x="1685925" y="1447800"/>
          <p14:tracePt t="74307" x="1666875" y="1447800"/>
          <p14:tracePt t="74324" x="1643063" y="1447800"/>
          <p14:tracePt t="74340" x="1628775" y="1447800"/>
          <p14:tracePt t="74357" x="1609725" y="1447800"/>
          <p14:tracePt t="74374" x="1595438" y="1443038"/>
          <p14:tracePt t="74390" x="1585913" y="1438275"/>
          <p14:tracePt t="74407" x="1562100" y="1404938"/>
          <p14:tracePt t="74424" x="1547813" y="1357313"/>
          <p14:tracePt t="74440" x="1538288" y="1300163"/>
          <p14:tracePt t="74457" x="1538288" y="1247775"/>
          <p14:tracePt t="74474" x="1538288" y="1195388"/>
          <p14:tracePt t="74490" x="1543050" y="1171575"/>
          <p14:tracePt t="74507" x="1547813" y="1152525"/>
          <p14:tracePt t="74524" x="1552575" y="1128713"/>
          <p14:tracePt t="74540" x="1576388" y="1109663"/>
          <p14:tracePt t="74557" x="1600200" y="1090613"/>
          <p14:tracePt t="74574" x="1628775" y="1076325"/>
          <p14:tracePt t="74590" x="1657350" y="1071563"/>
          <p14:tracePt t="74591" x="1676400" y="1071563"/>
          <p14:tracePt t="74607" x="1704975" y="1071563"/>
          <p14:tracePt t="74624" x="1724025" y="1071563"/>
          <p14:tracePt t="74640" x="1747838" y="1085850"/>
          <p14:tracePt t="74657" x="1766888" y="1095375"/>
          <p14:tracePt t="74674" x="1785938" y="1114425"/>
          <p14:tracePt t="74690" x="1804988" y="1147763"/>
          <p14:tracePt t="74707" x="1814513" y="1190625"/>
          <p14:tracePt t="74724" x="1833563" y="1252538"/>
          <p14:tracePt t="74740" x="1833563" y="1290638"/>
          <p14:tracePt t="74757" x="1833563" y="1323975"/>
          <p14:tracePt t="74774" x="1833563" y="1343025"/>
          <p14:tracePt t="74790" x="1833563" y="1366838"/>
          <p14:tracePt t="74807" x="1824038" y="1381125"/>
          <p14:tracePt t="74824" x="1819275" y="1395413"/>
          <p14:tracePt t="74840" x="1814513" y="1404938"/>
          <p14:tracePt t="74857" x="1809750" y="1409700"/>
          <p14:tracePt t="74874" x="1804988" y="1414463"/>
          <p14:tracePt t="74890" x="1795463" y="1423988"/>
          <p14:tracePt t="74907" x="1776413" y="1428750"/>
          <p14:tracePt t="74924" x="1762125" y="1438275"/>
          <p14:tracePt t="74940" x="1738313" y="1443038"/>
          <p14:tracePt t="74957" x="1714500" y="1452563"/>
          <p14:tracePt t="74974" x="1690688" y="1452563"/>
          <p14:tracePt t="74990" x="1666875" y="1452563"/>
          <p14:tracePt t="75007" x="1652588" y="1452563"/>
          <p14:tracePt t="75024" x="1638300" y="1447800"/>
          <p14:tracePt t="75040" x="1619250" y="1433513"/>
          <p14:tracePt t="75057" x="1609725" y="1409700"/>
          <p14:tracePt t="75074" x="1590675" y="1366838"/>
          <p14:tracePt t="75091" x="1581150" y="1271588"/>
          <p14:tracePt t="75107" x="1581150" y="1228725"/>
          <p14:tracePt t="75124" x="1585913" y="1190625"/>
          <p14:tracePt t="75140" x="1590675" y="1171575"/>
          <p14:tracePt t="75157" x="1600200" y="1143000"/>
          <p14:tracePt t="75174" x="1609725" y="1128713"/>
          <p14:tracePt t="75190" x="1624013" y="1123950"/>
          <p14:tracePt t="75207" x="1643063" y="1119188"/>
          <p14:tracePt t="75223" x="1671638" y="1114425"/>
          <p14:tracePt t="75240" x="1695450" y="1114425"/>
          <p14:tracePt t="75257" x="1719263" y="1123950"/>
          <p14:tracePt t="75274" x="1747838" y="1162050"/>
          <p14:tracePt t="75290" x="1771650" y="1200150"/>
          <p14:tracePt t="75307" x="1790700" y="1243013"/>
          <p14:tracePt t="75324" x="1800225" y="1281113"/>
          <p14:tracePt t="75340" x="1804988" y="1319213"/>
          <p14:tracePt t="75357" x="1804988" y="1343025"/>
          <p14:tracePt t="75373" x="1804988" y="1362075"/>
          <p14:tracePt t="75390" x="1804988" y="1371600"/>
          <p14:tracePt t="75407" x="1800225" y="1390650"/>
          <p14:tracePt t="75424" x="1795463" y="1404938"/>
          <p14:tracePt t="75440" x="1790700" y="1414463"/>
          <p14:tracePt t="75457" x="1781175" y="1419225"/>
          <p14:tracePt t="75474" x="1762125" y="1433513"/>
          <p14:tracePt t="75490" x="1752600" y="1438275"/>
          <p14:tracePt t="75507" x="1728788" y="1443038"/>
          <p14:tracePt t="75524" x="1690688" y="1443038"/>
          <p14:tracePt t="75540" x="1662113" y="1438275"/>
          <p14:tracePt t="75557" x="1638300" y="1428750"/>
          <p14:tracePt t="75573" x="1628775" y="1409700"/>
          <p14:tracePt t="75590" x="1590675" y="1328738"/>
          <p14:tracePt t="75607" x="1576388" y="1257300"/>
          <p14:tracePt t="75624" x="1566863" y="1185863"/>
          <p14:tracePt t="75640" x="1566863" y="1138238"/>
          <p14:tracePt t="75657" x="1566863" y="1104900"/>
          <p14:tracePt t="75674" x="1571625" y="1095375"/>
          <p14:tracePt t="75690" x="1576388" y="1085850"/>
          <p14:tracePt t="75708" x="1585913" y="1076325"/>
          <p14:tracePt t="75724" x="1595438" y="1071563"/>
          <p14:tracePt t="75740" x="1619250" y="1071563"/>
          <p14:tracePt t="75757" x="1647825" y="1071563"/>
          <p14:tracePt t="75774" x="1690688" y="1100138"/>
          <p14:tracePt t="75790" x="1714500" y="1133475"/>
          <p14:tracePt t="75807" x="1738313" y="1176338"/>
          <p14:tracePt t="75824" x="1757363" y="1223963"/>
          <p14:tracePt t="75840" x="1776413" y="1285875"/>
          <p14:tracePt t="75857" x="1790700" y="1319213"/>
          <p14:tracePt t="75874" x="1795463" y="1343025"/>
          <p14:tracePt t="75891" x="1800225" y="1366838"/>
          <p14:tracePt t="75907" x="1800225" y="1390650"/>
          <p14:tracePt t="75923" x="1800225" y="1414463"/>
          <p14:tracePt t="75940" x="1800225" y="1433513"/>
          <p14:tracePt t="75957" x="1795463" y="1452563"/>
          <p14:tracePt t="75974" x="1785938" y="1462088"/>
          <p14:tracePt t="75990" x="1781175" y="1466850"/>
          <p14:tracePt t="76007" x="1766888" y="1471613"/>
          <p14:tracePt t="76024" x="1728788" y="1485900"/>
          <p14:tracePt t="76040" x="1700213" y="1476375"/>
          <p14:tracePt t="76057" x="1662113" y="1466850"/>
          <p14:tracePt t="76074" x="1638300" y="1452563"/>
          <p14:tracePt t="76090" x="1619250" y="1433513"/>
          <p14:tracePt t="76107" x="1604963" y="1409700"/>
          <p14:tracePt t="76124" x="1595438" y="1366838"/>
          <p14:tracePt t="76140" x="1585913" y="1304925"/>
          <p14:tracePt t="76157" x="1585913" y="1266825"/>
          <p14:tracePt t="76174" x="1590675" y="1252538"/>
          <p14:tracePt t="76190" x="1595438" y="1247775"/>
          <p14:tracePt t="76207" x="1609725" y="1238250"/>
          <p14:tracePt t="76223" x="1628775" y="1238250"/>
          <p14:tracePt t="76240" x="1643063" y="1247775"/>
          <p14:tracePt t="76257" x="1657350" y="1262063"/>
          <p14:tracePt t="76274" x="1681163" y="1290638"/>
          <p14:tracePt t="76290" x="1690688" y="1304925"/>
          <p14:tracePt t="76307" x="1695450" y="1314450"/>
          <p14:tracePt t="76323" x="1700213" y="1328738"/>
          <p14:tracePt t="76340" x="1700213" y="1338263"/>
          <p14:tracePt t="76357" x="1700213" y="1343025"/>
          <p14:tracePt t="76374" x="1700213" y="1347788"/>
          <p14:tracePt t="77082" x="1700213" y="1466850"/>
          <p14:tracePt t="77089" x="1724025" y="1657350"/>
          <p14:tracePt t="77097" x="1733550" y="1781175"/>
          <p14:tracePt t="77107" x="1752600" y="1890713"/>
          <p14:tracePt t="77124" x="1785938" y="2305050"/>
          <p14:tracePt t="77141" x="1824038" y="2643188"/>
          <p14:tracePt t="77174" x="1871663" y="3052763"/>
          <p14:tracePt t="77207" x="1895475" y="3409950"/>
          <p14:tracePt t="77224" x="1914525" y="3514725"/>
          <p14:tracePt t="77240" x="1914525" y="3562350"/>
          <p14:tracePt t="77257" x="1914525" y="3609975"/>
          <p14:tracePt t="77274" x="1914525" y="3633788"/>
          <p14:tracePt t="77290" x="1914525" y="3643313"/>
          <p14:tracePt t="77307" x="1914525" y="3648075"/>
          <p14:tracePt t="77529" x="1914525" y="3662363"/>
          <p14:tracePt t="77536" x="1914525" y="3681413"/>
          <p14:tracePt t="77544" x="1914525" y="3714750"/>
          <p14:tracePt t="77557" x="1909763" y="3738563"/>
          <p14:tracePt t="77573" x="1905000" y="3833813"/>
          <p14:tracePt t="77590" x="1890713" y="3895725"/>
          <p14:tracePt t="77607" x="1876425" y="3938588"/>
          <p14:tracePt t="77623" x="1866900" y="3967163"/>
          <p14:tracePt t="77640" x="1843088" y="3995738"/>
          <p14:tracePt t="77657" x="1833563" y="4010025"/>
          <p14:tracePt t="77673" x="1824038" y="4019550"/>
          <p14:tracePt t="77690" x="1804988" y="4029075"/>
          <p14:tracePt t="77707" x="1785938" y="4038600"/>
          <p14:tracePt t="77723" x="1771650" y="4048125"/>
          <p14:tracePt t="77740" x="1747838" y="4062413"/>
          <p14:tracePt t="77757" x="1709738" y="4076700"/>
          <p14:tracePt t="77773" x="1685925" y="4081463"/>
          <p14:tracePt t="77790" x="1666875" y="4086225"/>
          <p14:tracePt t="77807" x="1647825" y="4086225"/>
          <p14:tracePt t="77823" x="1628775" y="4086225"/>
          <p14:tracePt t="77840" x="1624013" y="4086225"/>
          <p14:tracePt t="77857" x="1619250" y="4086225"/>
          <p14:tracePt t="77874" x="1609725" y="4086225"/>
          <p14:tracePt t="78102" x="1628775" y="4086225"/>
          <p14:tracePt t="78109" x="1647825" y="4086225"/>
          <p14:tracePt t="78124" x="1690688" y="4086225"/>
          <p14:tracePt t="78140" x="1724025" y="4086225"/>
          <p14:tracePt t="78157" x="1762125" y="4081463"/>
          <p14:tracePt t="78173" x="1804988" y="4076700"/>
          <p14:tracePt t="78190" x="1866900" y="4076700"/>
          <p14:tracePt t="78207" x="1895475" y="4076700"/>
          <p14:tracePt t="78223" x="1914525" y="4076700"/>
          <p14:tracePt t="78240" x="1938338" y="4067175"/>
          <p14:tracePt t="78257" x="1962150" y="4067175"/>
          <p14:tracePt t="78273" x="1976438" y="4067175"/>
          <p14:tracePt t="78290" x="1990725" y="4067175"/>
          <p14:tracePt t="78307" x="2009775" y="4067175"/>
          <p14:tracePt t="78323" x="2028825" y="4067175"/>
          <p14:tracePt t="78340" x="2033588" y="4067175"/>
          <p14:tracePt t="78357" x="2038350" y="4067175"/>
          <p14:tracePt t="78373" x="2047875" y="4067175"/>
          <p14:tracePt t="78390" x="2057400" y="4067175"/>
          <p14:tracePt t="78407" x="2062163" y="4067175"/>
          <p14:tracePt t="78423" x="2076450" y="4067175"/>
          <p14:tracePt t="78440" x="2095500" y="4067175"/>
          <p14:tracePt t="78457" x="2100263" y="4067175"/>
          <p14:tracePt t="78474" x="2105025" y="4067175"/>
          <p14:tracePt t="78490" x="2114550" y="4067175"/>
          <p14:tracePt t="78507" x="2119313" y="4067175"/>
          <p14:tracePt t="78998" x="2162175" y="4067175"/>
          <p14:tracePt t="79005" x="2219325" y="4071938"/>
          <p14:tracePt t="79012" x="2286000" y="4081463"/>
          <p14:tracePt t="79023" x="2357438" y="4081463"/>
          <p14:tracePt t="79040" x="2514600" y="4105275"/>
          <p14:tracePt t="79057" x="2728913" y="4133850"/>
          <p14:tracePt t="79090" x="2890838" y="4148138"/>
          <p14:tracePt t="79123" x="2995613" y="4148138"/>
          <p14:tracePt t="79140" x="3028950" y="4148138"/>
          <p14:tracePt t="79157" x="3067050" y="4148138"/>
          <p14:tracePt t="79173" x="3095625" y="4148138"/>
          <p14:tracePt t="79190" x="3133725" y="4148138"/>
          <p14:tracePt t="79206" x="3152775" y="4148138"/>
          <p14:tracePt t="79223" x="3176588" y="4143375"/>
          <p14:tracePt t="79240" x="3209925" y="4138613"/>
          <p14:tracePt t="79256" x="3224213" y="4138613"/>
          <p14:tracePt t="79273" x="3238500" y="4138613"/>
          <p14:tracePt t="79290" x="3243263" y="4138613"/>
          <p14:tracePt t="79307" x="3252788" y="4138613"/>
          <p14:tracePt t="79323" x="3257550" y="4138613"/>
          <p14:tracePt t="79600" x="3267075" y="4129088"/>
          <p14:tracePt t="79607" x="3295650" y="4124325"/>
          <p14:tracePt t="79615" x="3314700" y="4110038"/>
          <p14:tracePt t="79623" x="3328988" y="4110038"/>
          <p14:tracePt t="79640" x="3405188" y="4095750"/>
          <p14:tracePt t="79657" x="3471863" y="4095750"/>
          <p14:tracePt t="79673" x="3586163" y="4095750"/>
          <p14:tracePt t="79690" x="3643313" y="4095750"/>
          <p14:tracePt t="79707" x="3700463" y="4095750"/>
          <p14:tracePt t="79723" x="3767138" y="4095750"/>
          <p14:tracePt t="79740" x="3886200" y="4100513"/>
          <p14:tracePt t="79756" x="3957638" y="4105275"/>
          <p14:tracePt t="79773" x="4024313" y="4105275"/>
          <p14:tracePt t="79790" x="4076700" y="4119563"/>
          <p14:tracePt t="79807" x="4167188" y="4119563"/>
          <p14:tracePt t="79823" x="4233863" y="4119563"/>
          <p14:tracePt t="79840" x="4305300" y="4119563"/>
          <p14:tracePt t="79857" x="4386263" y="4119563"/>
          <p14:tracePt t="79873" x="4429125" y="4119563"/>
          <p14:tracePt t="79890" x="4462463" y="4119563"/>
          <p14:tracePt t="79907" x="4500563" y="4119563"/>
          <p14:tracePt t="79923" x="4548188" y="4119563"/>
          <p14:tracePt t="79940" x="4576763" y="4119563"/>
          <p14:tracePt t="79956" x="4610100" y="4119563"/>
          <p14:tracePt t="79973" x="4648200" y="4119563"/>
          <p14:tracePt t="79990" x="4700588" y="4119563"/>
          <p14:tracePt t="80006" x="4733925" y="4119563"/>
          <p14:tracePt t="80023" x="4772025" y="4119563"/>
          <p14:tracePt t="80040" x="4810125" y="4119563"/>
          <p14:tracePt t="80056" x="4829175" y="4119563"/>
          <p14:tracePt t="80073" x="4852988" y="4119563"/>
          <p14:tracePt t="80090" x="4872038" y="4119563"/>
          <p14:tracePt t="80091" x="4891088" y="4119563"/>
          <p14:tracePt t="80107" x="4919663" y="4119563"/>
          <p14:tracePt t="80123" x="4948238" y="4119563"/>
          <p14:tracePt t="80140" x="4976813" y="4119563"/>
          <p14:tracePt t="80156" x="5000625" y="4114800"/>
          <p14:tracePt t="80173" x="5029200" y="4114800"/>
          <p14:tracePt t="80190" x="5053013" y="4114800"/>
          <p14:tracePt t="80206" x="5062538" y="4114800"/>
          <p14:tracePt t="80223" x="5076825" y="4114800"/>
          <p14:tracePt t="80240" x="5086350" y="4114800"/>
          <p14:tracePt t="80256" x="5091113" y="4114800"/>
          <p14:tracePt t="80273" x="5095875" y="4114800"/>
          <p14:tracePt t="80327" x="5095875" y="4110038"/>
          <p14:tracePt t="80334" x="5086350" y="4105275"/>
          <p14:tracePt t="80342" x="5062538" y="4105275"/>
          <p14:tracePt t="80357" x="4948238" y="4086225"/>
          <p14:tracePt t="80373" x="4772025" y="4076700"/>
          <p14:tracePt t="80390" x="4562475" y="4067175"/>
          <p14:tracePt t="80406" x="4405313" y="4052888"/>
          <p14:tracePt t="80423" x="4157663" y="4067175"/>
          <p14:tracePt t="80440" x="4043363" y="4071938"/>
          <p14:tracePt t="80456" x="3962400" y="4086225"/>
          <p14:tracePt t="80473" x="3919538" y="4095750"/>
          <p14:tracePt t="80490" x="3871913" y="4105275"/>
          <p14:tracePt t="80506" x="3848100" y="4110038"/>
          <p14:tracePt t="80523" x="3838575" y="4110038"/>
          <p14:tracePt t="80540" x="3805238" y="4110038"/>
          <p14:tracePt t="80556" x="3786188" y="4119563"/>
          <p14:tracePt t="80573" x="3748088" y="4119563"/>
          <p14:tracePt t="80590" x="3714750" y="4119563"/>
          <p14:tracePt t="80607" x="3638550" y="4129088"/>
          <p14:tracePt t="80623" x="3571875" y="4129088"/>
          <p14:tracePt t="80640" x="3490913" y="4129088"/>
          <p14:tracePt t="80656" x="3348038" y="4129088"/>
          <p14:tracePt t="80673" x="3100388" y="4129088"/>
          <p14:tracePt t="80690" x="2947988" y="4129088"/>
          <p14:tracePt t="80706" x="2790825" y="4129088"/>
          <p14:tracePt t="80723" x="2590800" y="4129088"/>
          <p14:tracePt t="80740" x="2500313" y="4129088"/>
          <p14:tracePt t="80756" x="2405063" y="4119563"/>
          <p14:tracePt t="80773" x="2338388" y="4119563"/>
          <p14:tracePt t="80790" x="2252663" y="4105275"/>
          <p14:tracePt t="80806" x="2205038" y="4095750"/>
          <p14:tracePt t="80823" x="2162175" y="4095750"/>
          <p14:tracePt t="80840" x="2128838" y="4086225"/>
          <p14:tracePt t="80857" x="2081213" y="4076700"/>
          <p14:tracePt t="80873" x="2057400" y="4071938"/>
          <p14:tracePt t="80890" x="2043113" y="4071938"/>
          <p14:tracePt t="80906" x="2038350" y="4071938"/>
          <p14:tracePt t="80923" x="2033588" y="4071938"/>
          <p14:tracePt t="80940" x="2033588" y="4067175"/>
          <p14:tracePt t="80957" x="2033588" y="4062413"/>
          <p14:tracePt t="80973" x="2071688" y="4052888"/>
          <p14:tracePt t="80990" x="2162175" y="4052888"/>
          <p14:tracePt t="81006" x="2266950" y="4057650"/>
          <p14:tracePt t="81023" x="2366963" y="4067175"/>
          <p14:tracePt t="81040" x="2509838" y="4090988"/>
          <p14:tracePt t="81057" x="2624138" y="4105275"/>
          <p14:tracePt t="81073" x="2705100" y="4119563"/>
          <p14:tracePt t="81090" x="2767013" y="4133850"/>
          <p14:tracePt t="81091" x="2786063" y="4133850"/>
          <p14:tracePt t="81106" x="2824163" y="4138613"/>
          <p14:tracePt t="81123" x="2852738" y="4138613"/>
          <p14:tracePt t="81140" x="2871788" y="4138613"/>
          <p14:tracePt t="81157" x="2919413" y="4148138"/>
          <p14:tracePt t="81173" x="2971800" y="4152900"/>
          <p14:tracePt t="81190" x="3038475" y="4162425"/>
          <p14:tracePt t="81206" x="3095625" y="4167188"/>
          <p14:tracePt t="81223" x="3171825" y="4171950"/>
          <p14:tracePt t="81240" x="3224213" y="4171950"/>
          <p14:tracePt t="81256" x="3271838" y="4171950"/>
          <p14:tracePt t="81273" x="3338513" y="4171950"/>
          <p14:tracePt t="81290" x="3443288" y="4171950"/>
          <p14:tracePt t="81306" x="3514725" y="4171950"/>
          <p14:tracePt t="81323" x="3567113" y="4162425"/>
          <p14:tracePt t="81340" x="3609975" y="4157663"/>
          <p14:tracePt t="81356" x="3681413" y="4152900"/>
          <p14:tracePt t="81373" x="3733800" y="4143375"/>
          <p14:tracePt t="81390" x="3786188" y="4138613"/>
          <p14:tracePt t="81406" x="3862388" y="4124325"/>
          <p14:tracePt t="81423" x="3910013" y="4114800"/>
          <p14:tracePt t="81440" x="3957638" y="4105275"/>
          <p14:tracePt t="81456" x="3990975" y="4100513"/>
          <p14:tracePt t="81473" x="4057650" y="4100513"/>
          <p14:tracePt t="81490" x="4110038" y="4100513"/>
          <p14:tracePt t="81507" x="4157663" y="4100513"/>
          <p14:tracePt t="81523" x="4210050" y="4110038"/>
          <p14:tracePt t="81540" x="4276725" y="4110038"/>
          <p14:tracePt t="81556" x="4319588" y="4114800"/>
          <p14:tracePt t="81573" x="4362450" y="4119563"/>
          <p14:tracePt t="81590" x="4410075" y="4119563"/>
          <p14:tracePt t="81606" x="4448175" y="4119563"/>
          <p14:tracePt t="81623" x="4462463" y="4119563"/>
          <p14:tracePt t="81640" x="4476750" y="4119563"/>
          <p14:tracePt t="81656" x="4481513" y="4119563"/>
          <p14:tracePt t="81869" x="4524375" y="4119563"/>
          <p14:tracePt t="81877" x="4586288" y="4110038"/>
          <p14:tracePt t="81890" x="4643438" y="4105275"/>
          <p14:tracePt t="81906" x="4757738" y="4095750"/>
          <p14:tracePt t="81923" x="4814888" y="4095750"/>
          <p14:tracePt t="81940" x="4867275" y="4095750"/>
          <p14:tracePt t="81956" x="4900613" y="4095750"/>
          <p14:tracePt t="81973" x="4962525" y="4105275"/>
          <p14:tracePt t="81990" x="4991100" y="4105275"/>
          <p14:tracePt t="82006" x="5019675" y="4105275"/>
          <p14:tracePt t="82023" x="5048250" y="4105275"/>
          <p14:tracePt t="82040" x="5057775" y="4105275"/>
          <p14:tracePt t="82056" x="5062538" y="4105275"/>
          <p14:tracePt t="82073" x="5072063" y="4105275"/>
          <p14:tracePt t="82090" x="5076825" y="4105275"/>
          <p14:tracePt t="82560" x="4933950" y="4110038"/>
          <p14:tracePt t="82567" x="4724400" y="4124325"/>
          <p14:tracePt t="82576" x="4467225" y="4152900"/>
          <p14:tracePt t="82590" x="4014788" y="4200525"/>
          <p14:tracePt t="82606" x="3614738" y="4238625"/>
          <p14:tracePt t="82623" x="3381375" y="4257675"/>
          <p14:tracePt t="82656" x="3067050" y="4257675"/>
          <p14:tracePt t="82690" x="3019425" y="4257675"/>
          <p14:tracePt t="82949" x="2995613" y="4257675"/>
          <p14:tracePt t="82956" x="2967038" y="4243388"/>
          <p14:tracePt t="82964" x="2943225" y="4238625"/>
          <p14:tracePt t="82973" x="2928938" y="4233863"/>
          <p14:tracePt t="82990" x="2905125" y="4210050"/>
          <p14:tracePt t="83006" x="2890838" y="4195763"/>
          <p14:tracePt t="83023" x="2881313" y="4186238"/>
          <p14:tracePt t="83040" x="2876550" y="4176713"/>
          <p14:tracePt t="83056" x="2867025" y="4162425"/>
          <p14:tracePt t="83073" x="2852738" y="4129088"/>
          <p14:tracePt t="83090" x="2847975" y="4114800"/>
          <p14:tracePt t="83106" x="2843213" y="4105275"/>
          <p14:tracePt t="83123" x="2833688" y="4090988"/>
          <p14:tracePt t="83140" x="2833688" y="4076700"/>
          <p14:tracePt t="83156" x="2833688" y="4067175"/>
          <p14:tracePt t="83173" x="2833688" y="4062413"/>
          <p14:tracePt t="83190" x="2833688" y="4057650"/>
          <p14:tracePt t="83206" x="2833688" y="4052888"/>
          <p14:tracePt t="83316" x="2828925" y="4052888"/>
          <p14:tracePt t="83323" x="2824163" y="4052888"/>
          <p14:tracePt t="83338" x="2819400" y="4052888"/>
          <p14:tracePt t="83346" x="2814638" y="4052888"/>
          <p14:tracePt t="83360" x="2805113" y="4052888"/>
          <p14:tracePt t="83373" x="2800350" y="4052888"/>
          <p14:tracePt t="83390" x="2776538" y="4052888"/>
          <p14:tracePt t="83406" x="2752725" y="4071938"/>
          <p14:tracePt t="83423" x="2728913" y="4086225"/>
          <p14:tracePt t="83440" x="2700338" y="4100513"/>
          <p14:tracePt t="83456" x="2657475" y="4124325"/>
          <p14:tracePt t="83473" x="2628900" y="4138613"/>
          <p14:tracePt t="83490" x="2595563" y="4157663"/>
          <p14:tracePt t="83506" x="2566988" y="4171950"/>
          <p14:tracePt t="83523" x="2528888" y="4181475"/>
          <p14:tracePt t="83540" x="2505075" y="4186238"/>
          <p14:tracePt t="83556" x="2486025" y="4186238"/>
          <p14:tracePt t="83573" x="2452688" y="4181475"/>
          <p14:tracePt t="83590" x="2428875" y="4162425"/>
          <p14:tracePt t="83607" x="2390775" y="4152900"/>
          <p14:tracePt t="83623" x="2366963" y="4129088"/>
          <p14:tracePt t="83640" x="2328863" y="4090988"/>
          <p14:tracePt t="83656" x="2309813" y="4076700"/>
          <p14:tracePt t="83673" x="2290763" y="4057650"/>
          <p14:tracePt t="83689" x="2271713" y="4033838"/>
          <p14:tracePt t="83706" x="2257425" y="3981450"/>
          <p14:tracePt t="83723" x="2257425" y="3938588"/>
          <p14:tracePt t="83739" x="2257425" y="3886200"/>
          <p14:tracePt t="83756" x="2295525" y="3824288"/>
          <p14:tracePt t="83773" x="2319338" y="3790950"/>
          <p14:tracePt t="83790" x="2357438" y="3757613"/>
          <p14:tracePt t="83806" x="2395538" y="3738563"/>
          <p14:tracePt t="83823" x="2466975" y="3719513"/>
          <p14:tracePt t="83840" x="2514600" y="3724275"/>
          <p14:tracePt t="83856" x="2576513" y="3738563"/>
          <p14:tracePt t="83873" x="2633663" y="3762375"/>
          <p14:tracePt t="83890" x="2690813" y="3814763"/>
          <p14:tracePt t="83906" x="2719388" y="3848100"/>
          <p14:tracePt t="83923" x="2743200" y="3871913"/>
          <p14:tracePt t="83940" x="2767013" y="3905250"/>
          <p14:tracePt t="83956" x="2786063" y="3929063"/>
          <p14:tracePt t="83973" x="2805113" y="3952875"/>
          <p14:tracePt t="83990" x="2809875" y="3986213"/>
          <p14:tracePt t="84006" x="2819400" y="4048125"/>
          <p14:tracePt t="84023" x="2819400" y="4090988"/>
          <p14:tracePt t="84039" x="2819400" y="4133850"/>
          <p14:tracePt t="84056" x="2819400" y="4171950"/>
          <p14:tracePt t="84073" x="2809875" y="4210050"/>
          <p14:tracePt t="84089" x="2795588" y="4233863"/>
          <p14:tracePt t="84106" x="2771775" y="4252913"/>
          <p14:tracePt t="84123" x="2738438" y="4276725"/>
          <p14:tracePt t="84140" x="2638425" y="4305300"/>
          <p14:tracePt t="84156" x="2576513" y="4310063"/>
          <p14:tracePt t="84173" x="2528888" y="4310063"/>
          <p14:tracePt t="84190" x="2462213" y="4286250"/>
          <p14:tracePt t="84206" x="2419350" y="4243388"/>
          <p14:tracePt t="84223" x="2376488" y="4148138"/>
          <p14:tracePt t="84239" x="2352675" y="4062413"/>
          <p14:tracePt t="84256" x="2357438" y="3957638"/>
          <p14:tracePt t="84273" x="2376488" y="3881438"/>
          <p14:tracePt t="84290" x="2405063" y="3838575"/>
          <p14:tracePt t="84306" x="2428875" y="3805238"/>
          <p14:tracePt t="84323" x="2495550" y="3786188"/>
          <p14:tracePt t="84339" x="2543175" y="3795713"/>
          <p14:tracePt t="84356" x="2586038" y="3814763"/>
          <p14:tracePt t="84375" x="2633663" y="3852863"/>
          <p14:tracePt t="84394" x="2652713" y="3871913"/>
          <p14:tracePt t="84406" x="2671763" y="3910013"/>
          <p14:tracePt t="84423" x="2676525" y="3948113"/>
          <p14:tracePt t="84440" x="2676525" y="4000500"/>
          <p14:tracePt t="84456" x="2676525" y="4029075"/>
          <p14:tracePt t="84473" x="2671763" y="4052888"/>
          <p14:tracePt t="84490" x="2662238" y="4062413"/>
          <p14:tracePt t="84506" x="2657475" y="4081463"/>
          <p14:tracePt t="84523" x="2657475" y="4086225"/>
          <p14:tracePt t="84540" x="2657475" y="4090988"/>
          <p14:tracePt t="84867" x="2619375" y="4090988"/>
          <p14:tracePt t="84874" x="2571750" y="4090988"/>
          <p14:tracePt t="84881" x="2528888" y="4086225"/>
          <p14:tracePt t="84889" x="2490788" y="4081463"/>
          <p14:tracePt t="84907" x="2409825" y="4067175"/>
          <p14:tracePt t="84923" x="2338388" y="4057650"/>
          <p14:tracePt t="84940" x="2266950" y="4052888"/>
          <p14:tracePt t="84956" x="2238375" y="4052888"/>
          <p14:tracePt t="84973" x="2224088" y="4048125"/>
          <p14:tracePt t="84989" x="2209800" y="4043363"/>
          <p14:tracePt t="85006" x="2195513" y="4029075"/>
          <p14:tracePt t="85023" x="2185988" y="4014788"/>
          <p14:tracePt t="85040" x="2181225" y="3990975"/>
          <p14:tracePt t="85056" x="2171700" y="3971925"/>
          <p14:tracePt t="85073" x="2171700" y="3962400"/>
          <p14:tracePt t="85089" x="2171700" y="3957638"/>
          <p14:tracePt t="85106" x="2171700" y="3952875"/>
          <p14:tracePt t="85159" x="2166938" y="3952875"/>
          <p14:tracePt t="85167" x="2162175" y="3952875"/>
          <p14:tracePt t="85182" x="2147888" y="3957638"/>
          <p14:tracePt t="85189" x="2138363" y="3967163"/>
          <p14:tracePt t="85206" x="2090738" y="4000500"/>
          <p14:tracePt t="85224" x="2014538" y="4048125"/>
          <p14:tracePt t="85241" x="1885950" y="4110038"/>
          <p14:tracePt t="85256" x="1814513" y="4133850"/>
          <p14:tracePt t="85273" x="1752600" y="4148138"/>
          <p14:tracePt t="85289" x="1714500" y="4148138"/>
          <p14:tracePt t="85307" x="1676400" y="4129088"/>
          <p14:tracePt t="85323" x="1638300" y="4052888"/>
          <p14:tracePt t="85340" x="1609725" y="3967163"/>
          <p14:tracePt t="85356" x="1609725" y="3886200"/>
          <p14:tracePt t="85373" x="1619250" y="3771900"/>
          <p14:tracePt t="85390" x="1643063" y="3714750"/>
          <p14:tracePt t="85406" x="1676400" y="3681413"/>
          <p14:tracePt t="85423" x="1738313" y="3662363"/>
          <p14:tracePt t="85440" x="1862138" y="3686175"/>
          <p14:tracePt t="85457" x="1914525" y="3714750"/>
          <p14:tracePt t="85473" x="1943100" y="3738563"/>
          <p14:tracePt t="85490" x="1990725" y="3814763"/>
          <p14:tracePt t="85506" x="2005013" y="3862388"/>
          <p14:tracePt t="85523" x="2009775" y="3900488"/>
          <p14:tracePt t="85539" x="2009775" y="3929063"/>
          <p14:tracePt t="85556" x="2005013" y="3967163"/>
          <p14:tracePt t="85573" x="2000250" y="3986213"/>
          <p14:tracePt t="85589" x="1976438" y="3995738"/>
          <p14:tracePt t="85606" x="1947863" y="4014788"/>
          <p14:tracePt t="85623" x="1866900" y="4038600"/>
          <p14:tracePt t="85639" x="1804988" y="4062413"/>
          <p14:tracePt t="85656" x="1752600" y="4071938"/>
          <p14:tracePt t="85673" x="1690688" y="4086225"/>
          <p14:tracePt t="85690" x="1562100" y="4100513"/>
          <p14:tracePt t="85706" x="1490663" y="4114800"/>
          <p14:tracePt t="85723" x="1419225" y="4124325"/>
          <p14:tracePt t="85740" x="1352550" y="4138613"/>
          <p14:tracePt t="85756" x="1314450" y="4143375"/>
          <p14:tracePt t="85773" x="1285875" y="4143375"/>
          <p14:tracePt t="85790" x="1266825" y="4143375"/>
          <p14:tracePt t="85806" x="1238250" y="4143375"/>
          <p14:tracePt t="85823" x="1233488" y="4143375"/>
          <p14:tracePt t="85840" x="1223963" y="4143375"/>
          <p14:tracePt t="85880" x="1228725" y="4138613"/>
          <p14:tracePt t="85890" x="1238250" y="4133850"/>
          <p14:tracePt t="85906" x="1290638" y="4114800"/>
          <p14:tracePt t="85923" x="1452563" y="4086225"/>
          <p14:tracePt t="85939" x="1543050" y="4086225"/>
          <p14:tracePt t="85956" x="1624013" y="4086225"/>
          <p14:tracePt t="85973" x="1714500" y="4090988"/>
          <p14:tracePt t="85990" x="1852613" y="4105275"/>
          <p14:tracePt t="86006" x="1938338" y="4124325"/>
          <p14:tracePt t="86023" x="1985963" y="4129088"/>
          <p14:tracePt t="86040" x="2024063" y="4133850"/>
          <p14:tracePt t="86056" x="2076450" y="4143375"/>
          <p14:tracePt t="86073" x="2114550" y="4143375"/>
          <p14:tracePt t="86089" x="2157413" y="4143375"/>
          <p14:tracePt t="86107" x="2233613" y="4143375"/>
          <p14:tracePt t="86123" x="2290763" y="4143375"/>
          <p14:tracePt t="86140" x="2333625" y="4143375"/>
          <p14:tracePt t="86156" x="2376488" y="4143375"/>
          <p14:tracePt t="86173" x="2414588" y="4143375"/>
          <p14:tracePt t="86189" x="2433638" y="4143375"/>
          <p14:tracePt t="86206" x="2452688" y="4143375"/>
          <p14:tracePt t="86223" x="2471738" y="4143375"/>
          <p14:tracePt t="86239" x="2505075" y="4143375"/>
          <p14:tracePt t="86256" x="2524125" y="4143375"/>
          <p14:tracePt t="86273" x="2547938" y="4143375"/>
          <p14:tracePt t="86289" x="2562225" y="4143375"/>
          <p14:tracePt t="86306" x="2576513" y="4143375"/>
          <p14:tracePt t="86323" x="2581275" y="4143375"/>
          <p14:tracePt t="86339" x="2590800" y="4143375"/>
          <p14:tracePt t="86356" x="2595563" y="4143375"/>
          <p14:tracePt t="86373" x="2605088" y="4143375"/>
          <p14:tracePt t="86389" x="2619375" y="4143375"/>
          <p14:tracePt t="86406" x="2628900" y="4143375"/>
          <p14:tracePt t="86423" x="2647950" y="4133850"/>
          <p14:tracePt t="86439" x="2657475" y="4133850"/>
          <p14:tracePt t="86456" x="2671763" y="4133850"/>
          <p14:tracePt t="86473" x="2681288" y="4133850"/>
          <p14:tracePt t="86489" x="2690813" y="4133850"/>
          <p14:tracePt t="86506" x="2700338" y="4133850"/>
          <p14:tracePt t="86523" x="2714625" y="4133850"/>
          <p14:tracePt t="86540" x="2728913" y="4124325"/>
          <p14:tracePt t="86556" x="2747963" y="4124325"/>
          <p14:tracePt t="86573" x="2757488" y="4124325"/>
          <p14:tracePt t="86589" x="2767013" y="4119563"/>
          <p14:tracePt t="86606" x="2776538" y="4119563"/>
          <p14:tracePt t="86623" x="2790825" y="4114800"/>
          <p14:tracePt t="86639" x="2805113" y="4114800"/>
          <p14:tracePt t="86656" x="2814638" y="4110038"/>
          <p14:tracePt t="86673" x="2838450" y="4100513"/>
          <p14:tracePt t="86689" x="2862263" y="4100513"/>
          <p14:tracePt t="86706" x="2876550" y="4090988"/>
          <p14:tracePt t="86723" x="2900363" y="4086225"/>
          <p14:tracePt t="86739" x="2933700" y="4076700"/>
          <p14:tracePt t="86756" x="2952750" y="4067175"/>
          <p14:tracePt t="86773" x="2971800" y="4062413"/>
          <p14:tracePt t="86790" x="2990850" y="4062413"/>
          <p14:tracePt t="86806" x="3000375" y="4062413"/>
          <p14:tracePt t="86823" x="3005138" y="4062413"/>
          <p14:tracePt t="86840" x="3014663" y="4062413"/>
          <p14:tracePt t="86856" x="3019425" y="4062413"/>
          <p14:tracePt t="87930" x="2952750" y="4043363"/>
          <p14:tracePt t="87937" x="2862263" y="4005263"/>
          <p14:tracePt t="87943" x="2767013" y="3971925"/>
          <p14:tracePt t="87956" x="2686050" y="3924300"/>
          <p14:tracePt t="87973" x="2486025" y="3705225"/>
          <p14:tracePt t="87990" x="2371725" y="3581400"/>
          <p14:tracePt t="88023" x="2152650" y="3352800"/>
          <p14:tracePt t="88056" x="1990725" y="3148013"/>
          <p14:tracePt t="88073" x="1962150" y="3119438"/>
          <p14:tracePt t="88090" x="1938338" y="3100388"/>
          <p14:tracePt t="88091" x="1933575" y="3090863"/>
          <p14:tracePt t="88106" x="1919288" y="3081338"/>
          <p14:tracePt t="88123" x="1909763" y="3071813"/>
          <p14:tracePt t="88139" x="1895475" y="3067050"/>
          <p14:tracePt t="88156" x="1885950" y="3057525"/>
          <p14:tracePt t="88173" x="1876425" y="3052763"/>
          <p14:tracePt t="88209" x="1871663" y="3052763"/>
          <p14:tracePt t="88223" x="1866900" y="3048000"/>
          <p14:tracePt t="88239" x="1847850" y="3043238"/>
          <p14:tracePt t="88256" x="1824038" y="3028950"/>
          <p14:tracePt t="88273" x="1800225" y="3019425"/>
          <p14:tracePt t="88289" x="1766888" y="3005138"/>
          <p14:tracePt t="88306" x="1757363" y="3000375"/>
          <p14:tracePt t="88323" x="1747838" y="2995613"/>
          <p14:tracePt t="88339" x="1738313" y="2995613"/>
          <p14:tracePt t="88356" x="1728788" y="2995613"/>
          <p14:tracePt t="88373" x="1724025" y="2995613"/>
          <p14:tracePt t="88389" x="1719263" y="2995613"/>
          <p14:tracePt t="88406" x="1704975" y="3000375"/>
          <p14:tracePt t="88423" x="1700213" y="3005138"/>
          <p14:tracePt t="88439" x="1690688" y="3009900"/>
          <p14:tracePt t="88456" x="1681163" y="3019425"/>
          <p14:tracePt t="88473" x="1671638" y="3028950"/>
          <p14:tracePt t="88489" x="1666875" y="3033713"/>
          <p14:tracePt t="88506" x="1662113" y="3038475"/>
          <p14:tracePt t="88523" x="1652588" y="3062288"/>
          <p14:tracePt t="88539" x="1638300" y="3076575"/>
          <p14:tracePt t="88556" x="1619250" y="3090863"/>
          <p14:tracePt t="88573" x="1609725" y="3109913"/>
          <p14:tracePt t="88589" x="1590675" y="3124200"/>
          <p14:tracePt t="88606" x="1581150" y="3128963"/>
          <p14:tracePt t="88623" x="1571625" y="3133725"/>
          <p14:tracePt t="88639" x="1557338" y="3133725"/>
          <p14:tracePt t="88656" x="1538288" y="3133725"/>
          <p14:tracePt t="88673" x="1528763" y="3128963"/>
          <p14:tracePt t="88689" x="1514475" y="3124200"/>
          <p14:tracePt t="88706" x="1495425" y="3105150"/>
          <p14:tracePt t="88723" x="1481138" y="3086100"/>
          <p14:tracePt t="88739" x="1476375" y="3071813"/>
          <p14:tracePt t="88756" x="1471613" y="3048000"/>
          <p14:tracePt t="88773" x="1471613" y="3024188"/>
          <p14:tracePt t="88789" x="1476375" y="2976563"/>
          <p14:tracePt t="88806" x="1495425" y="2938463"/>
          <p14:tracePt t="88823" x="1509713" y="2914650"/>
          <p14:tracePt t="88839" x="1543050" y="2900363"/>
          <p14:tracePt t="88856" x="1562100" y="2900363"/>
          <p14:tracePt t="88873" x="1585913" y="2914650"/>
          <p14:tracePt t="88889" x="1614488" y="2933700"/>
          <p14:tracePt t="88906" x="1643063" y="2957513"/>
          <p14:tracePt t="88923" x="1662113" y="2971800"/>
          <p14:tracePt t="88939" x="1671638" y="3000375"/>
          <p14:tracePt t="88956" x="1671638" y="3028950"/>
          <p14:tracePt t="88973" x="1671638" y="3076575"/>
          <p14:tracePt t="88989" x="1666875" y="3105150"/>
          <p14:tracePt t="89006" x="1657350" y="3128963"/>
          <p14:tracePt t="89023" x="1647825" y="3143250"/>
          <p14:tracePt t="89039" x="1643063" y="3148013"/>
          <p14:tracePt t="89056" x="1633538" y="3157538"/>
          <p14:tracePt t="89073" x="1633538" y="3162300"/>
          <p14:tracePt t="89294" x="1624013" y="3109913"/>
          <p14:tracePt t="89302" x="1595438" y="3052763"/>
          <p14:tracePt t="89309" x="1571625" y="2981325"/>
          <p14:tracePt t="89322" x="1552575" y="2914650"/>
          <p14:tracePt t="89339" x="1519238" y="2695575"/>
          <p14:tracePt t="89356" x="1509713" y="2628900"/>
          <p14:tracePt t="89373" x="1504950" y="2576513"/>
          <p14:tracePt t="89406" x="1490663" y="2462213"/>
          <p14:tracePt t="89439" x="1485900" y="2352675"/>
          <p14:tracePt t="89456" x="1481138" y="2276475"/>
          <p14:tracePt t="89472" x="1481138" y="2247900"/>
          <p14:tracePt t="89489" x="1481138" y="2228850"/>
          <p14:tracePt t="89506" x="1481138" y="2205038"/>
          <p14:tracePt t="89522" x="1485900" y="2185988"/>
          <p14:tracePt t="89539" x="1485900" y="2181225"/>
          <p14:tracePt t="89556" x="1495425" y="2171700"/>
          <p14:tracePt t="89572" x="1500188" y="2166938"/>
          <p14:tracePt t="89589" x="1514475" y="2157413"/>
          <p14:tracePt t="89606" x="1528763" y="2152650"/>
          <p14:tracePt t="89622" x="1543050" y="2147888"/>
          <p14:tracePt t="89639" x="1562100" y="2147888"/>
          <p14:tracePt t="89656" x="1571625" y="2147888"/>
          <p14:tracePt t="89672" x="1581150" y="2147888"/>
          <p14:tracePt t="89689" x="1585913" y="2147888"/>
          <p14:tracePt t="89722" x="1585913" y="2162175"/>
          <p14:tracePt t="89739" x="1585913" y="2176463"/>
          <p14:tracePt t="89756" x="1576388" y="2214563"/>
          <p14:tracePt t="89774" x="1538288" y="2262188"/>
          <p14:tracePt t="89805" x="1490663" y="2319338"/>
          <p14:tracePt t="89826" x="1457325" y="2333625"/>
          <p14:tracePt t="89843" x="1433513" y="2333625"/>
          <p14:tracePt t="89856" x="1419225" y="2333625"/>
          <p14:tracePt t="89873" x="1404938" y="2314575"/>
          <p14:tracePt t="89889" x="1390650" y="2243138"/>
          <p14:tracePt t="89906" x="1390650" y="2209800"/>
          <p14:tracePt t="89923" x="1390650" y="2185988"/>
          <p14:tracePt t="89939" x="1395413" y="2171700"/>
          <p14:tracePt t="89956" x="1404938" y="2157413"/>
          <p14:tracePt t="89972" x="1428750" y="2147888"/>
          <p14:tracePt t="89989" x="1457325" y="2147888"/>
          <p14:tracePt t="90006" x="1485900" y="2147888"/>
          <p14:tracePt t="90022" x="1504950" y="2152650"/>
          <p14:tracePt t="90039" x="1514475" y="2157413"/>
          <p14:tracePt t="90056" x="1514475" y="2162175"/>
          <p14:tracePt t="90089" x="1509713" y="2162175"/>
          <p14:tracePt t="90106" x="1504950" y="2162175"/>
          <p14:tracePt t="90122" x="1490663" y="2162175"/>
          <p14:tracePt t="90139" x="1471613" y="2138363"/>
          <p14:tracePt t="90156" x="1452563" y="2085975"/>
          <p14:tracePt t="90172" x="1447800" y="2024063"/>
          <p14:tracePt t="90189" x="1447800" y="1976438"/>
          <p14:tracePt t="90206" x="1447800" y="1928813"/>
          <p14:tracePt t="90222" x="1452563" y="1914525"/>
          <p14:tracePt t="90240" x="1457325" y="1909763"/>
          <p14:tracePt t="90257" x="1466850" y="1905000"/>
          <p14:tracePt t="90272" x="1471613" y="1905000"/>
          <p14:tracePt t="90306" x="1471613" y="1919288"/>
          <p14:tracePt t="90322" x="1457325" y="1952625"/>
          <p14:tracePt t="90339" x="1443038" y="1971675"/>
          <p14:tracePt t="90356" x="1409700" y="1985963"/>
          <p14:tracePt t="90372" x="1381125" y="2005013"/>
          <p14:tracePt t="90389" x="1347788" y="2009775"/>
          <p14:tracePt t="90406" x="1338263" y="2009775"/>
          <p14:tracePt t="90422" x="1338263" y="2005013"/>
          <p14:tracePt t="90439" x="1347788" y="1985963"/>
          <p14:tracePt t="90456" x="1414463" y="1914525"/>
          <p14:tracePt t="90472" x="1504950" y="1862138"/>
          <p14:tracePt t="90489" x="1624013" y="1809750"/>
          <p14:tracePt t="90506" x="1776413" y="1766888"/>
          <p14:tracePt t="90522" x="1838325" y="1762125"/>
          <p14:tracePt t="90539" x="1871663" y="1757363"/>
          <p14:tracePt t="90556" x="1895475" y="1743075"/>
          <p14:tracePt t="90572" x="1914525" y="1743075"/>
          <p14:tracePt t="90589" x="1919288" y="1743075"/>
          <p14:tracePt t="90606" x="1924050" y="1743075"/>
          <p14:tracePt t="90622" x="1928813" y="1743075"/>
          <p14:tracePt t="90639" x="1938338" y="1743075"/>
          <p14:tracePt t="90656" x="1966913" y="1743075"/>
          <p14:tracePt t="90672" x="2009775" y="1743075"/>
          <p14:tracePt t="90689" x="2090738" y="1743075"/>
          <p14:tracePt t="90706" x="2200275" y="1743075"/>
          <p14:tracePt t="90722" x="2281238" y="1743075"/>
          <p14:tracePt t="90739" x="2386013" y="1757363"/>
          <p14:tracePt t="90756" x="2524125" y="1781175"/>
          <p14:tracePt t="90772" x="2600325" y="1800225"/>
          <p14:tracePt t="90789" x="2647950" y="1828800"/>
          <p14:tracePt t="90806" x="2676525" y="1852613"/>
          <p14:tracePt t="90822" x="2714625" y="1895475"/>
          <p14:tracePt t="90839" x="2733675" y="1938338"/>
          <p14:tracePt t="90856" x="2743200" y="1990725"/>
          <p14:tracePt t="90872" x="2752725" y="2052638"/>
          <p14:tracePt t="90889" x="2767013" y="2209800"/>
          <p14:tracePt t="90906" x="2781300" y="2300288"/>
          <p14:tracePt t="90922" x="2795588" y="2347913"/>
          <p14:tracePt t="90939" x="2805113" y="2386013"/>
          <p14:tracePt t="90956" x="2814638" y="2409825"/>
          <p14:tracePt t="90972" x="2819400" y="2419350"/>
          <p14:tracePt t="90989" x="2828925" y="2433638"/>
          <p14:tracePt t="91006" x="2838450" y="2457450"/>
          <p14:tracePt t="91022" x="2843213" y="2481263"/>
          <p14:tracePt t="91039" x="2857500" y="2505075"/>
          <p14:tracePt t="91056" x="2871788" y="2528888"/>
          <p14:tracePt t="91072" x="2895600" y="2547938"/>
          <p14:tracePt t="91089" x="2909888" y="2571750"/>
          <p14:tracePt t="91106" x="2928938" y="2595563"/>
          <p14:tracePt t="91122" x="2952750" y="2619375"/>
          <p14:tracePt t="91139" x="2986088" y="2662238"/>
          <p14:tracePt t="91156" x="3000375" y="2676525"/>
          <p14:tracePt t="91172" x="3009900" y="2690813"/>
          <p14:tracePt t="91189" x="3019425" y="2705100"/>
          <p14:tracePt t="91206" x="3028950" y="2709863"/>
          <p14:tracePt t="91222" x="3033713" y="2714625"/>
          <p14:tracePt t="91256" x="3033713" y="2719388"/>
          <p14:tracePt t="91623" x="2957513" y="2681288"/>
          <p14:tracePt t="91630" x="2857500" y="2643188"/>
          <p14:tracePt t="91639" x="2752725" y="2595563"/>
          <p14:tracePt t="91656" x="2576513" y="2495550"/>
          <p14:tracePt t="91689" x="2138363" y="2171700"/>
          <p14:tracePt t="91723" x="1947863" y="2019300"/>
          <p14:tracePt t="91739" x="1876425" y="1966913"/>
          <p14:tracePt t="91756" x="1804988" y="1895475"/>
          <p14:tracePt t="91772" x="1776413" y="1862138"/>
          <p14:tracePt t="91789" x="1752600" y="1838325"/>
          <p14:tracePt t="91806" x="1714500" y="1790700"/>
          <p14:tracePt t="91822" x="1704975" y="1766888"/>
          <p14:tracePt t="91839" x="1690688" y="1747838"/>
          <p14:tracePt t="91856" x="1690688" y="1738313"/>
          <p14:tracePt t="91872" x="1695450" y="1719263"/>
          <p14:tracePt t="91889" x="1695450" y="1704975"/>
          <p14:tracePt t="91906" x="1695450" y="1695450"/>
          <p14:tracePt t="91922" x="1695450" y="1690688"/>
          <p14:tracePt t="91939" x="1695450" y="1681163"/>
          <p14:tracePt t="91956" x="1695450" y="1676400"/>
          <p14:tracePt t="91972" x="1681163" y="1666875"/>
          <p14:tracePt t="91989" x="1628775" y="1647825"/>
          <p14:tracePt t="92006" x="1495425" y="1619250"/>
          <p14:tracePt t="92022" x="1390650" y="1595438"/>
          <p14:tracePt t="92039" x="1295400" y="1576388"/>
          <p14:tracePt t="92056" x="1214438" y="1538288"/>
          <p14:tracePt t="92072" x="1171575" y="1481138"/>
          <p14:tracePt t="92089" x="1143000" y="1404938"/>
          <p14:tracePt t="92106" x="1128713" y="1362075"/>
          <p14:tracePt t="92123" x="1123950" y="1304925"/>
          <p14:tracePt t="92139" x="1138238" y="1276350"/>
          <p14:tracePt t="92157" x="1152525" y="1252538"/>
          <p14:tracePt t="92172" x="1200150" y="1233488"/>
          <p14:tracePt t="92189" x="1271588" y="1228725"/>
          <p14:tracePt t="92206" x="1323975" y="1233488"/>
          <p14:tracePt t="92222" x="1362075" y="1252538"/>
          <p14:tracePt t="92239" x="1409700" y="1285875"/>
          <p14:tracePt t="92256" x="1433513" y="1323975"/>
          <p14:tracePt t="92272" x="1457325" y="1366838"/>
          <p14:tracePt t="92289" x="1462088" y="1409700"/>
          <p14:tracePt t="92306" x="1462088" y="1443038"/>
          <p14:tracePt t="92322" x="1462088" y="1457325"/>
          <p14:tracePt t="92339" x="1462088" y="1462088"/>
          <p14:tracePt t="92356" x="1462088" y="1466850"/>
          <p14:tracePt t="92372" x="1466850" y="1476375"/>
          <p14:tracePt t="92389" x="1471613" y="1500188"/>
          <p14:tracePt t="92406" x="1490663" y="1519238"/>
          <p14:tracePt t="92422" x="1509713" y="1557338"/>
          <p14:tracePt t="92439" x="1566863" y="1766888"/>
          <p14:tracePt t="92456" x="1633538" y="1952625"/>
          <p14:tracePt t="92472" x="1733550" y="2252663"/>
          <p14:tracePt t="92489" x="1862138" y="2667000"/>
          <p14:tracePt t="92506" x="1928813" y="2871788"/>
          <p14:tracePt t="92522" x="1966913" y="3062288"/>
          <p14:tracePt t="92539" x="1990725" y="3190875"/>
          <p14:tracePt t="92556" x="2033588" y="3414713"/>
          <p14:tracePt t="92572" x="2062163" y="3595688"/>
          <p14:tracePt t="92589" x="2076450" y="3700463"/>
          <p14:tracePt t="92606" x="2081213" y="3752850"/>
          <p14:tracePt t="92622" x="2090738" y="3795713"/>
          <p14:tracePt t="92639" x="2090738" y="3814763"/>
          <p14:tracePt t="92656" x="2090738" y="3829050"/>
          <p14:tracePt t="92672" x="2090738" y="3848100"/>
          <p14:tracePt t="92689" x="2090738" y="3857625"/>
          <p14:tracePt t="92706" x="2090738" y="3867150"/>
          <p14:tracePt t="92722" x="2090738" y="3876675"/>
          <p14:tracePt t="92739" x="2085975" y="3886200"/>
          <p14:tracePt t="92755" x="2076450" y="3890963"/>
          <p14:tracePt t="92772" x="2052638" y="3890963"/>
          <p14:tracePt t="92789" x="2019300" y="3890963"/>
          <p14:tracePt t="92806" x="1933575" y="3876675"/>
          <p14:tracePt t="92822" x="1866900" y="3876675"/>
          <p14:tracePt t="92839" x="1814513" y="3886200"/>
          <p14:tracePt t="92855" x="1762125" y="3890963"/>
          <p14:tracePt t="92872" x="1700213" y="3905250"/>
          <p14:tracePt t="92889" x="1671638" y="3905250"/>
          <p14:tracePt t="92906" x="1652588" y="3905250"/>
          <p14:tracePt t="92922" x="1638300" y="3905250"/>
          <p14:tracePt t="92939" x="1633538" y="3905250"/>
          <p14:tracePt t="92974" x="1643063" y="3905250"/>
          <p14:tracePt t="92989" x="1695450" y="3890963"/>
          <p14:tracePt t="93005" x="1785938" y="3890963"/>
          <p14:tracePt t="93022" x="1890713" y="3900488"/>
          <p14:tracePt t="93039" x="1990725" y="3919538"/>
          <p14:tracePt t="93055" x="2200275" y="3962400"/>
          <p14:tracePt t="93072" x="2347913" y="3976688"/>
          <p14:tracePt t="93089" x="2457450" y="3986213"/>
          <p14:tracePt t="93106" x="2595563" y="3995738"/>
          <p14:tracePt t="93122" x="2676525" y="4000500"/>
          <p14:tracePt t="93139" x="2738438" y="4014788"/>
          <p14:tracePt t="93155" x="2767013" y="4019550"/>
          <p14:tracePt t="93172" x="2790825" y="4019550"/>
          <p14:tracePt t="93408" x="2833688" y="4019550"/>
          <p14:tracePt t="93415" x="2890838" y="4019550"/>
          <p14:tracePt t="93422" x="2938463" y="4029075"/>
          <p14:tracePt t="93439" x="3048000" y="4038600"/>
          <p14:tracePt t="93455" x="3162300" y="4052888"/>
          <p14:tracePt t="93472" x="3267075" y="4062413"/>
          <p14:tracePt t="93489" x="3386138" y="4076700"/>
          <p14:tracePt t="93506" x="3443288" y="4081463"/>
          <p14:tracePt t="93522" x="3514725" y="4081463"/>
          <p14:tracePt t="93539" x="3629025" y="4090988"/>
          <p14:tracePt t="93555" x="3700463" y="4095750"/>
          <p14:tracePt t="93572" x="3781425" y="4114800"/>
          <p14:tracePt t="93589" x="3843338" y="4114800"/>
          <p14:tracePt t="93606" x="3914775" y="4114800"/>
          <p14:tracePt t="93622" x="3957638" y="4114800"/>
          <p14:tracePt t="93639" x="4000500" y="4114800"/>
          <p14:tracePt t="93656" x="4038600" y="4114800"/>
          <p14:tracePt t="93672" x="4081463" y="4114800"/>
          <p14:tracePt t="93689" x="4119563" y="4114800"/>
          <p14:tracePt t="93706" x="4138613" y="4114800"/>
          <p14:tracePt t="93722" x="4157663" y="4114800"/>
          <p14:tracePt t="93739" x="4162425" y="4114800"/>
          <p14:tracePt t="93951" x="4171950" y="4114800"/>
          <p14:tracePt t="93958" x="4181475" y="4110038"/>
          <p14:tracePt t="93972" x="4200525" y="4105275"/>
          <p14:tracePt t="94005" x="4214813" y="4105275"/>
          <p14:tracePt t="94022" x="4224338" y="4105275"/>
          <p14:tracePt t="94055" x="4229100" y="4105275"/>
          <p14:tracePt t="94333" x="4214813" y="4100513"/>
          <p14:tracePt t="94340" x="4181475" y="4100513"/>
          <p14:tracePt t="94348" x="4152900" y="4095750"/>
          <p14:tracePt t="94355" x="4133850" y="4086225"/>
          <p14:tracePt t="94372" x="4086225" y="4081463"/>
          <p14:tracePt t="94389" x="4014788" y="4076700"/>
          <p14:tracePt t="94406" x="3943350" y="4062413"/>
          <p14:tracePt t="94422" x="3848100" y="4048125"/>
          <p14:tracePt t="94439" x="3795713" y="4038600"/>
          <p14:tracePt t="94455" x="3743325" y="4033838"/>
          <p14:tracePt t="94472" x="3676650" y="4033838"/>
          <p14:tracePt t="94489" x="3633788" y="4033838"/>
          <p14:tracePt t="94505" x="3614738" y="4033838"/>
          <p14:tracePt t="94522" x="3590925" y="4033838"/>
          <p14:tracePt t="94539" x="3576638" y="4033838"/>
          <p14:tracePt t="94555" x="3571875" y="4033838"/>
          <p14:tracePt t="94572" x="3567113" y="4033838"/>
          <p14:tracePt t="94619" x="3571875" y="4033838"/>
          <p14:tracePt t="94627" x="3576638" y="4033838"/>
          <p14:tracePt t="94639" x="3586163" y="4038600"/>
          <p14:tracePt t="94656" x="3657600" y="4052888"/>
          <p14:tracePt t="94672" x="3743325" y="4076700"/>
          <p14:tracePt t="94689" x="3838575" y="4100513"/>
          <p14:tracePt t="94705" x="3929063" y="4114800"/>
          <p14:tracePt t="94722" x="4029075" y="4143375"/>
          <p14:tracePt t="94739" x="4114800" y="4157663"/>
          <p14:tracePt t="94755" x="4181475" y="4167188"/>
          <p14:tracePt t="94772" x="4252913" y="4171950"/>
          <p14:tracePt t="94789" x="4362450" y="4186238"/>
          <p14:tracePt t="94805" x="4414838" y="4200525"/>
          <p14:tracePt t="94822" x="4457700" y="4205288"/>
          <p14:tracePt t="94839" x="4505325" y="4210050"/>
          <p14:tracePt t="94855" x="4576763" y="4224338"/>
          <p14:tracePt t="94872" x="4610100" y="4229100"/>
          <p14:tracePt t="94889" x="4652963" y="4238625"/>
          <p14:tracePt t="94905" x="4714875" y="4238625"/>
          <p14:tracePt t="94922" x="4743450" y="4238625"/>
          <p14:tracePt t="94939" x="4772025" y="4238625"/>
          <p14:tracePt t="94955" x="4791075" y="4238625"/>
          <p14:tracePt t="94972" x="4819650" y="4229100"/>
          <p14:tracePt t="94989" x="4829175" y="4219575"/>
          <p14:tracePt t="95006" x="4838700" y="4214813"/>
          <p14:tracePt t="95022" x="4848225" y="4210050"/>
          <p14:tracePt t="95039" x="4857750" y="4210050"/>
          <p14:tracePt t="95251" x="4772025" y="4210050"/>
          <p14:tracePt t="95258" x="4629150" y="4191000"/>
          <p14:tracePt t="95266" x="4510088" y="4181475"/>
          <p14:tracePt t="95273" x="4410075" y="4171950"/>
          <p14:tracePt t="95289" x="4176713" y="4152900"/>
          <p14:tracePt t="95305" x="3986213" y="4138613"/>
          <p14:tracePt t="95322" x="3862388" y="4119563"/>
          <p14:tracePt t="95339" x="3752850" y="4105275"/>
          <p14:tracePt t="95355" x="3705225" y="4105275"/>
          <p14:tracePt t="95372" x="3643313" y="4100513"/>
          <p14:tracePt t="95389" x="3586163" y="4090988"/>
          <p14:tracePt t="95405" x="3500438" y="4076700"/>
          <p14:tracePt t="95422" x="3448050" y="4071938"/>
          <p14:tracePt t="95439" x="3405188" y="4067175"/>
          <p14:tracePt t="95455" x="3371850" y="4057650"/>
          <p14:tracePt t="95472" x="3324225" y="4048125"/>
          <p14:tracePt t="95489" x="3300413" y="4043363"/>
          <p14:tracePt t="95505" x="3276600" y="4038600"/>
          <p14:tracePt t="95522" x="3252788" y="4024313"/>
          <p14:tracePt t="95539" x="3243263" y="4014788"/>
          <p14:tracePt t="95555" x="3219450" y="4010025"/>
          <p14:tracePt t="95572" x="3200400" y="4010025"/>
          <p14:tracePt t="95589" x="3171825" y="4010025"/>
          <p14:tracePt t="95605" x="3162300" y="4010025"/>
          <p14:tracePt t="95622" x="3157538" y="4010025"/>
          <p14:tracePt t="95860" x="3124200" y="4014788"/>
          <p14:tracePt t="95868" x="3076575" y="4019550"/>
          <p14:tracePt t="95875" x="3043238" y="4019550"/>
          <p14:tracePt t="95889" x="3005138" y="4029075"/>
          <p14:tracePt t="95905" x="2928938" y="4038600"/>
          <p14:tracePt t="95922" x="2876550" y="4048125"/>
          <p14:tracePt t="95939" x="2833688" y="4057650"/>
          <p14:tracePt t="95955" x="2771775" y="4067175"/>
          <p14:tracePt t="95972" x="2743200" y="4067175"/>
          <p14:tracePt t="95989" x="2709863" y="4062413"/>
          <p14:tracePt t="96005" x="2681288" y="4057650"/>
          <p14:tracePt t="96022" x="2633663" y="4048125"/>
          <p14:tracePt t="96039" x="2600325" y="4029075"/>
          <p14:tracePt t="96055" x="2581275" y="4014788"/>
          <p14:tracePt t="96072" x="2557463" y="4005263"/>
          <p14:tracePt t="96089" x="2528888" y="3971925"/>
          <p14:tracePt t="96105" x="2509838" y="3924300"/>
          <p14:tracePt t="96122" x="2495550" y="3862388"/>
          <p14:tracePt t="96139" x="2495550" y="3790950"/>
          <p14:tracePt t="96155" x="2514600" y="3714750"/>
          <p14:tracePt t="96172" x="2533650" y="3681413"/>
          <p14:tracePt t="96189" x="2557463" y="3667125"/>
          <p14:tracePt t="96205" x="2609850" y="3652838"/>
          <p14:tracePt t="96222" x="2647950" y="3667125"/>
          <p14:tracePt t="96239" x="2695575" y="3705225"/>
          <p14:tracePt t="96255" x="2747963" y="3767138"/>
          <p14:tracePt t="96272" x="2786063" y="3829050"/>
          <p14:tracePt t="96289" x="2805113" y="3852863"/>
          <p14:tracePt t="96305" x="2809875" y="3876675"/>
          <p14:tracePt t="96322" x="2809875" y="3895725"/>
          <p14:tracePt t="96339" x="2809875" y="3924300"/>
          <p14:tracePt t="96355" x="2805113" y="3933825"/>
          <p14:tracePt t="96372" x="2805113" y="3943350"/>
          <p14:tracePt t="96389" x="2805113" y="3952875"/>
          <p14:tracePt t="96433" x="2805113" y="3957638"/>
          <p14:tracePt t="96514" x="2805113" y="3962400"/>
          <p14:tracePt t="96529" x="2805113" y="3971925"/>
          <p14:tracePt t="96779" x="2795588" y="3971925"/>
          <p14:tracePt t="96786" x="2767013" y="3971925"/>
          <p14:tracePt t="96793" x="2752725" y="3976688"/>
          <p14:tracePt t="96805" x="2733675" y="3976688"/>
          <p14:tracePt t="96822" x="2681288" y="3990975"/>
          <p14:tracePt t="96838" x="2605088" y="4000500"/>
          <p14:tracePt t="96855" x="2562225" y="4000500"/>
          <p14:tracePt t="96872" x="2533650" y="4005263"/>
          <p14:tracePt t="96888" x="2500313" y="4005263"/>
          <p14:tracePt t="96905" x="2481263" y="4005263"/>
          <p14:tracePt t="96922" x="2457450" y="4005263"/>
          <p14:tracePt t="96939" x="2447925" y="4005263"/>
          <p14:tracePt t="96955" x="2438400" y="4005263"/>
          <p14:tracePt t="97008" x="2443163" y="4005263"/>
          <p14:tracePt t="97021" x="2471738" y="4005263"/>
          <p14:tracePt t="97033" x="2500313" y="4005263"/>
          <p14:tracePt t="97041" x="2533650" y="4005263"/>
          <p14:tracePt t="97055" x="2624138" y="4005263"/>
          <p14:tracePt t="97072" x="2724150" y="4005263"/>
          <p14:tracePt t="97089" x="2776538" y="4005263"/>
          <p14:tracePt t="97105" x="2819400" y="4000500"/>
          <p14:tracePt t="97122" x="2847975" y="3995738"/>
          <p14:tracePt t="97139" x="2909888" y="3995738"/>
          <p14:tracePt t="97155" x="2952750" y="3995738"/>
          <p14:tracePt t="97172" x="2981325" y="4000500"/>
          <p14:tracePt t="97189" x="3000375" y="4000500"/>
          <p14:tracePt t="97205" x="3019425" y="4005263"/>
          <p14:tracePt t="97222" x="3028950" y="4005263"/>
          <p14:tracePt t="97239" x="3033713" y="4005263"/>
          <p14:tracePt t="97255" x="3038475" y="4005263"/>
          <p14:tracePt t="97288" x="3043238" y="4005263"/>
          <p14:tracePt t="97308" x="3048000" y="4005263"/>
          <p14:tracePt t="98526" x="3033713" y="4014788"/>
          <p14:tracePt t="98534" x="3014663" y="4033838"/>
          <p14:tracePt t="98541" x="2986088" y="4057650"/>
          <p14:tracePt t="98555" x="2928938" y="4100513"/>
          <p14:tracePt t="98572" x="2890838" y="4124325"/>
          <p14:tracePt t="98588" x="2852738" y="4143375"/>
          <p14:tracePt t="98622" x="2767013" y="4176713"/>
          <p14:tracePt t="98655" x="2709863" y="4186238"/>
          <p14:tracePt t="98672" x="2671763" y="4200525"/>
          <p14:tracePt t="98688" x="2614613" y="4210050"/>
          <p14:tracePt t="98705" x="2576513" y="4219575"/>
          <p14:tracePt t="98722" x="2533650" y="4224338"/>
          <p14:tracePt t="98738" x="2505075" y="4238625"/>
          <p14:tracePt t="98755" x="2443163" y="4243388"/>
          <p14:tracePt t="98772" x="2405063" y="4243388"/>
          <p14:tracePt t="98793" x="2347913" y="4243388"/>
          <p14:tracePt t="98805" x="2309813" y="4243388"/>
          <p14:tracePt t="98822" x="2276475" y="4243388"/>
          <p14:tracePt t="98838" x="2238375" y="4243388"/>
          <p14:tracePt t="98855" x="2205038" y="4243388"/>
          <p14:tracePt t="98872" x="2162175" y="4248150"/>
          <p14:tracePt t="98889" x="2133600" y="4248150"/>
          <p14:tracePt t="98905" x="2114550" y="4248150"/>
          <p14:tracePt t="98922" x="2090738" y="4248150"/>
          <p14:tracePt t="98938" x="2062163" y="4248150"/>
          <p14:tracePt t="98955" x="2038350" y="4248150"/>
          <p14:tracePt t="98972" x="2005013" y="4248150"/>
          <p14:tracePt t="98989" x="1957388" y="4248150"/>
          <p14:tracePt t="99005" x="1928813" y="4248150"/>
          <p14:tracePt t="99022" x="1905000" y="4248150"/>
          <p14:tracePt t="99039" x="1885950" y="4248150"/>
          <p14:tracePt t="99055" x="1862138" y="4248150"/>
          <p14:tracePt t="99072" x="1852613" y="4248150"/>
          <p14:tracePt t="99088" x="1838325" y="4248150"/>
          <p14:tracePt t="99105" x="1819275" y="4248150"/>
          <p14:tracePt t="99122" x="1809750" y="4248150"/>
          <p14:tracePt t="99139" x="1804988" y="4248150"/>
          <p14:tracePt t="99155" x="1800225" y="4248150"/>
          <p14:tracePt t="99172" x="1790700" y="4248150"/>
          <p14:tracePt t="99188" x="1781175" y="4248150"/>
          <p14:tracePt t="99205" x="1776413" y="4248150"/>
          <p14:tracePt t="99222" x="1771650" y="4248150"/>
          <p14:tracePt t="99467" x="1804988" y="4248150"/>
          <p14:tracePt t="99475" x="1843088" y="4243388"/>
          <p14:tracePt t="99488" x="1943100" y="4238625"/>
          <p14:tracePt t="99505" x="2047875" y="4229100"/>
          <p14:tracePt t="99522" x="2147888" y="4229100"/>
          <p14:tracePt t="99538" x="2228850" y="4224338"/>
          <p14:tracePt t="99555" x="2347913" y="4205288"/>
          <p14:tracePt t="99572" x="2433638" y="4181475"/>
          <p14:tracePt t="99588" x="2495550" y="4171950"/>
          <p14:tracePt t="99605" x="2543175" y="4162425"/>
          <p14:tracePt t="99622" x="2614613" y="4152900"/>
          <p14:tracePt t="99638" x="2647950" y="4152900"/>
          <p14:tracePt t="99655" x="2671763" y="4152900"/>
          <p14:tracePt t="99672" x="2705100" y="4157663"/>
          <p14:tracePt t="99689" x="2724150" y="4162425"/>
          <p14:tracePt t="99705" x="2743200" y="4167188"/>
          <p14:tracePt t="99722" x="2757488" y="4176713"/>
          <p14:tracePt t="99738" x="2776538" y="4176713"/>
          <p14:tracePt t="99755" x="2786063" y="4181475"/>
          <p14:tracePt t="99772" x="2795588" y="4181475"/>
          <p14:tracePt t="99788" x="2800350" y="4181475"/>
          <p14:tracePt t="99805" x="2805113" y="4181475"/>
          <p14:tracePt t="99822" x="2809875" y="4181475"/>
          <p14:tracePt t="100025" x="2790825" y="4200525"/>
          <p14:tracePt t="100033" x="2743200" y="4219575"/>
          <p14:tracePt t="100040" x="2714625" y="4229100"/>
          <p14:tracePt t="100055" x="2628900" y="4262438"/>
          <p14:tracePt t="100072" x="2562225" y="4291013"/>
          <p14:tracePt t="100089" x="2486025" y="4329113"/>
          <p14:tracePt t="100105" x="2428875" y="4367213"/>
          <p14:tracePt t="100122" x="2305050" y="4419600"/>
          <p14:tracePt t="100138" x="2219325" y="4448175"/>
          <p14:tracePt t="100155" x="2133600" y="4481513"/>
          <p14:tracePt t="100172" x="2019300" y="4495800"/>
          <p14:tracePt t="100188" x="1938338" y="4505325"/>
          <p14:tracePt t="100205" x="1857375" y="4505325"/>
          <p14:tracePt t="100222" x="1785938" y="4510088"/>
          <p14:tracePt t="100238" x="1709738" y="4519613"/>
          <p14:tracePt t="100255" x="1671638" y="4524375"/>
          <p14:tracePt t="100272" x="1652588" y="4524375"/>
          <p14:tracePt t="100289" x="1638300" y="4524375"/>
          <p14:tracePt t="100305" x="1633538" y="4524375"/>
          <p14:tracePt t="100322" x="1628775" y="4524375"/>
          <p14:tracePt t="100356" x="1628775" y="4529138"/>
          <p14:tracePt t="100372" x="1657350" y="4538663"/>
          <p14:tracePt t="100388" x="1719263" y="4562475"/>
          <p14:tracePt t="100405" x="1800225" y="4576763"/>
          <p14:tracePt t="100422" x="1976438" y="4600575"/>
          <p14:tracePt t="100438" x="2109788" y="4610100"/>
          <p14:tracePt t="100455" x="2224088" y="4624388"/>
          <p14:tracePt t="100472" x="2305050" y="4624388"/>
          <p14:tracePt t="100488" x="2452688" y="4624388"/>
          <p14:tracePt t="100505" x="2538413" y="4624388"/>
          <p14:tracePt t="100522" x="2609850" y="4624388"/>
          <p14:tracePt t="100538" x="2705100" y="4614863"/>
          <p14:tracePt t="100555" x="2733675" y="4614863"/>
          <p14:tracePt t="100572" x="2757488" y="4614863"/>
          <p14:tracePt t="100588" x="2771775" y="4614863"/>
          <p14:tracePt t="100605" x="2790825" y="4614863"/>
          <p14:tracePt t="100622" x="2795588" y="4614863"/>
          <p14:tracePt t="100638" x="2800350" y="4614863"/>
          <p14:tracePt t="100672" x="2805113" y="4614863"/>
          <p14:tracePt t="100774" x="2809875" y="4610100"/>
          <p14:tracePt t="100781" x="2809875" y="4595813"/>
          <p14:tracePt t="100789" x="2824163" y="4572000"/>
          <p14:tracePt t="100805" x="2838450" y="4495800"/>
          <p14:tracePt t="100822" x="2857500" y="4424363"/>
          <p14:tracePt t="100838" x="2871788" y="4352925"/>
          <p14:tracePt t="100855" x="2900363" y="4262438"/>
          <p14:tracePt t="100872" x="2914650" y="4200525"/>
          <p14:tracePt t="100889" x="2928938" y="4162425"/>
          <p14:tracePt t="100905" x="2933700" y="4133850"/>
          <p14:tracePt t="100922" x="2943225" y="4110038"/>
          <p14:tracePt t="100938" x="2957513" y="4090988"/>
          <p14:tracePt t="100955" x="2967038" y="4081463"/>
          <p14:tracePt t="100972" x="2986088" y="4062413"/>
          <p14:tracePt t="100988" x="3000375" y="4052888"/>
          <p14:tracePt t="101005" x="3009900" y="4048125"/>
          <p14:tracePt t="101022" x="3014663" y="4043363"/>
          <p14:tracePt t="101038" x="3024188" y="4038600"/>
          <p14:tracePt t="101055" x="3028950" y="4038600"/>
          <p14:tracePt t="101113" x="3024188" y="4048125"/>
          <p14:tracePt t="101119" x="3009900" y="4052888"/>
          <p14:tracePt t="101127" x="2995613" y="4067175"/>
          <p14:tracePt t="101138" x="2967038" y="4086225"/>
          <p14:tracePt t="101155" x="2895600" y="4138613"/>
          <p14:tracePt t="101172" x="2747963" y="4214813"/>
          <p14:tracePt t="101188" x="2633663" y="4248150"/>
          <p14:tracePt t="101205" x="2524125" y="4281488"/>
          <p14:tracePt t="101222" x="2428875" y="4295775"/>
          <p14:tracePt t="101238" x="2386013" y="4291013"/>
          <p14:tracePt t="101255" x="2343150" y="4286250"/>
          <p14:tracePt t="101272" x="2314575" y="4262438"/>
          <p14:tracePt t="101288" x="2266950" y="4205288"/>
          <p14:tracePt t="101305" x="2238375" y="4138613"/>
          <p14:tracePt t="101322" x="2233613" y="4081463"/>
          <p14:tracePt t="101338" x="2233613" y="4033838"/>
          <p14:tracePt t="101355" x="2247900" y="3971925"/>
          <p14:tracePt t="101371" x="2262188" y="3952875"/>
          <p14:tracePt t="101388" x="2281238" y="3929063"/>
          <p14:tracePt t="101405" x="2328863" y="3895725"/>
          <p14:tracePt t="101422" x="2381250" y="3890963"/>
          <p14:tracePt t="101438" x="2433638" y="3890963"/>
          <p14:tracePt t="101455" x="2481263" y="3900488"/>
          <p14:tracePt t="101472" x="2552700" y="3924300"/>
          <p14:tracePt t="101488" x="2590800" y="3948113"/>
          <p14:tracePt t="101505" x="2619375" y="3971925"/>
          <p14:tracePt t="101521" x="2647950" y="4014788"/>
          <p14:tracePt t="101538" x="2676525" y="4062413"/>
          <p14:tracePt t="101555" x="2686050" y="4071938"/>
          <p14:tracePt t="101572" x="2690813" y="4086225"/>
          <p14:tracePt t="101588" x="2700338" y="4095750"/>
          <p14:tracePt t="101605" x="2700338" y="4100513"/>
          <p14:tracePt t="101621" x="2700338" y="4105275"/>
          <p14:tracePt t="101638" x="2700338" y="4110038"/>
          <p14:tracePt t="101656" x="2700338" y="4114800"/>
          <p14:tracePt t="101671" x="2705100" y="4129088"/>
          <p14:tracePt t="101688" x="2709863" y="4138613"/>
          <p14:tracePt t="101705" x="2719388" y="4148138"/>
          <p14:tracePt t="101722" x="2728913" y="4171950"/>
          <p14:tracePt t="101738" x="2752725" y="4186238"/>
          <p14:tracePt t="101755" x="2790825" y="4214813"/>
          <p14:tracePt t="101772" x="2847975" y="4248150"/>
          <p14:tracePt t="101788" x="2909888" y="4286250"/>
          <p14:tracePt t="101805" x="2933700" y="4295775"/>
          <p14:tracePt t="101822" x="2952750" y="4314825"/>
          <p14:tracePt t="101838" x="2971800" y="4333875"/>
          <p14:tracePt t="101855" x="2981325" y="4343400"/>
          <p14:tracePt t="101872" x="2986088" y="4371975"/>
          <p14:tracePt t="101888" x="2995613" y="4395788"/>
          <p14:tracePt t="101905" x="2995613" y="4419600"/>
          <p14:tracePt t="101921" x="2995613" y="4438650"/>
          <p14:tracePt t="101938" x="2990850" y="4457700"/>
          <p14:tracePt t="101955" x="2986088" y="4471988"/>
          <p14:tracePt t="101971" x="2962275" y="4510088"/>
          <p14:tracePt t="101988" x="2947988" y="4519613"/>
          <p14:tracePt t="102005" x="2933700" y="4533900"/>
          <p14:tracePt t="102022" x="2914650" y="4548188"/>
          <p14:tracePt t="102038" x="2905125" y="4557713"/>
          <p14:tracePt t="102055" x="2900363" y="4562475"/>
          <p14:tracePt t="102072" x="2895600" y="4567238"/>
          <p14:tracePt t="102088" x="2886075" y="4567238"/>
          <p14:tracePt t="102106" x="2871788" y="4567238"/>
          <p14:tracePt t="102122" x="2852738" y="4562475"/>
          <p14:tracePt t="102138" x="2828925" y="4548188"/>
          <p14:tracePt t="102155" x="2800350" y="4519613"/>
          <p14:tracePt t="102172" x="2786063" y="4495800"/>
          <p14:tracePt t="102189" x="2771775" y="4471988"/>
          <p14:tracePt t="102210" x="2747963" y="4438650"/>
          <p14:tracePt t="102222" x="2728913" y="4414838"/>
          <p14:tracePt t="102238" x="2714625" y="4400550"/>
          <p14:tracePt t="102255" x="2686050" y="4371975"/>
          <p14:tracePt t="102272" x="2633663" y="4338638"/>
          <p14:tracePt t="102288" x="2605088" y="4314825"/>
          <p14:tracePt t="102305" x="2571750" y="4286250"/>
          <p14:tracePt t="102321" x="2547938" y="4271963"/>
          <p14:tracePt t="102338" x="2514600" y="4243388"/>
          <p14:tracePt t="102355" x="2505075" y="4219575"/>
          <p14:tracePt t="102371" x="2490788" y="4181475"/>
          <p14:tracePt t="102388" x="2481263" y="4157663"/>
          <p14:tracePt t="102405" x="2481263" y="4129088"/>
          <p14:tracePt t="102421" x="2481263" y="4105275"/>
          <p14:tracePt t="102438" x="2486025" y="4081463"/>
          <p14:tracePt t="102455" x="2514600" y="4062413"/>
          <p14:tracePt t="102472" x="2543175" y="4048125"/>
          <p14:tracePt t="102488" x="2586038" y="4043363"/>
          <p14:tracePt t="102505" x="2614613" y="4048125"/>
          <p14:tracePt t="102521" x="2657475" y="4081463"/>
          <p14:tracePt t="102538" x="2681288" y="4105275"/>
          <p14:tracePt t="102555" x="2700338" y="4124325"/>
          <p14:tracePt t="102571" x="2709863" y="4148138"/>
          <p14:tracePt t="102588" x="2719388" y="4167188"/>
          <p14:tracePt t="102605" x="2719388" y="4171950"/>
          <p14:tracePt t="102622" x="2719388" y="4176713"/>
          <p14:tracePt t="102638" x="2719388" y="4186238"/>
          <p14:tracePt t="102655" x="2719388" y="4195763"/>
          <p14:tracePt t="102671" x="2719388" y="4214813"/>
          <p14:tracePt t="102688" x="2719388" y="4229100"/>
          <p14:tracePt t="102705" x="2719388" y="4248150"/>
          <p14:tracePt t="102722" x="2719388" y="4257675"/>
          <p14:tracePt t="102738" x="2719388" y="4262438"/>
          <p14:tracePt t="102755" x="2719388" y="4271963"/>
          <p14:tracePt t="102771" x="2719388" y="4291013"/>
          <p14:tracePt t="102788" x="2719388" y="4324350"/>
          <p14:tracePt t="102805" x="2719388" y="4352925"/>
          <p14:tracePt t="102821" x="2719388" y="4381500"/>
          <p14:tracePt t="102838" x="2719388" y="4395788"/>
          <p14:tracePt t="102855" x="2719388" y="4400550"/>
          <p14:tracePt t="102871" x="2719388" y="4410075"/>
          <p14:tracePt t="102888" x="2719388" y="4414838"/>
          <p14:tracePt t="102905" x="2719388" y="4419600"/>
          <p14:tracePt t="102988" x="2719388" y="4424363"/>
          <p14:tracePt t="103012" x="2728913" y="4438650"/>
          <p14:tracePt t="103026" x="2733675" y="4452938"/>
          <p14:tracePt t="103038" x="2738438" y="4471988"/>
          <p14:tracePt t="103055" x="2738438" y="4476750"/>
          <p14:tracePt t="103071" x="2738438" y="4481513"/>
          <p14:tracePt t="103088" x="2738438" y="4491038"/>
          <p14:tracePt t="103131" x="2738438" y="4495800"/>
          <p14:tracePt t="104622" x="2776538" y="4500563"/>
          <p14:tracePt t="104630" x="2833688" y="4510088"/>
          <p14:tracePt t="104638" x="2890838" y="4524375"/>
          <p14:tracePt t="104655" x="2990850" y="4557713"/>
          <p14:tracePt t="104672" x="3086100" y="4591050"/>
          <p14:tracePt t="104688" x="3209925" y="4652963"/>
          <p14:tracePt t="104705" x="3286125" y="4691063"/>
          <p14:tracePt t="104738" x="3429000" y="4757738"/>
          <p14:tracePt t="104771" x="3529013" y="4795838"/>
          <p14:tracePt t="104788" x="3557588" y="4800600"/>
          <p14:tracePt t="104805" x="3590925" y="4805363"/>
          <p14:tracePt t="104821" x="3638550" y="4819650"/>
          <p14:tracePt t="104838" x="3681413" y="4829175"/>
          <p14:tracePt t="104855" x="3714750" y="4838700"/>
          <p14:tracePt t="104871" x="3762375" y="4848225"/>
          <p14:tracePt t="104888" x="3786188" y="4848225"/>
          <p14:tracePt t="104905" x="3805238" y="4852988"/>
          <p14:tracePt t="104921" x="3829050" y="4852988"/>
          <p14:tracePt t="104938" x="3862388" y="4867275"/>
          <p14:tracePt t="104955" x="3900488" y="4872038"/>
          <p14:tracePt t="104971" x="3929063" y="4881563"/>
          <p14:tracePt t="104988" x="3957638" y="4891088"/>
          <p14:tracePt t="105005" x="4005263" y="4895850"/>
          <p14:tracePt t="105021" x="4038600" y="4895850"/>
          <p14:tracePt t="105038" x="4062413" y="4895850"/>
          <p14:tracePt t="105055" x="4081463" y="4895850"/>
          <p14:tracePt t="105071" x="4114800" y="4891088"/>
          <p14:tracePt t="105088" x="4138613" y="4876800"/>
          <p14:tracePt t="105105" x="4152900" y="4867275"/>
          <p14:tracePt t="105121" x="4181475" y="4833938"/>
          <p14:tracePt t="105138" x="4210050" y="4767263"/>
          <p14:tracePt t="105154" x="4224338" y="4695825"/>
          <p14:tracePt t="105171" x="4224338" y="4638675"/>
          <p14:tracePt t="105188" x="4205288" y="4567238"/>
          <p14:tracePt t="105204" x="4186238" y="4538663"/>
          <p14:tracePt t="105221" x="4157663" y="4505325"/>
          <p14:tracePt t="105238" x="4110038" y="4471988"/>
          <p14:tracePt t="105255" x="4033838" y="4424363"/>
          <p14:tracePt t="105271" x="3981450" y="4414838"/>
          <p14:tracePt t="105288" x="3914775" y="4414838"/>
          <p14:tracePt t="105305" x="3795713" y="4438650"/>
          <p14:tracePt t="105321" x="3733800" y="4452938"/>
          <p14:tracePt t="105338" x="3695700" y="4476750"/>
          <p14:tracePt t="105355" x="3667125" y="4500563"/>
          <p14:tracePt t="105371" x="3643313" y="4552950"/>
          <p14:tracePt t="105388" x="3633788" y="4610100"/>
          <p14:tracePt t="105404" x="3648075" y="4657725"/>
          <p14:tracePt t="105421" x="3681413" y="4695825"/>
          <p14:tracePt t="105438" x="3767138" y="4748213"/>
          <p14:tracePt t="105455" x="3829050" y="4772025"/>
          <p14:tracePt t="105471" x="3886200" y="4791075"/>
          <p14:tracePt t="105488" x="3919538" y="4800600"/>
          <p14:tracePt t="105505" x="3952875" y="4805363"/>
          <p14:tracePt t="105521" x="3962400" y="4805363"/>
          <p14:tracePt t="105709" x="4043363" y="4786313"/>
          <p14:tracePt t="105717" x="4176713" y="4743450"/>
          <p14:tracePt t="105724" x="4310063" y="4714875"/>
          <p14:tracePt t="105738" x="4486275" y="4676775"/>
          <p14:tracePt t="105754" x="4867275" y="4638675"/>
          <p14:tracePt t="105771" x="5086350" y="4643438"/>
          <p14:tracePt t="105788" x="5267325" y="4662488"/>
          <p14:tracePt t="105805" x="5462588" y="4714875"/>
          <p14:tracePt t="105821" x="5557838" y="4743450"/>
          <p14:tracePt t="105838" x="5614988" y="4757738"/>
          <p14:tracePt t="105854" x="5643563" y="4762500"/>
          <p14:tracePt t="105871" x="5657850" y="4762500"/>
          <p14:tracePt t="106076" x="5710238" y="4762500"/>
          <p14:tracePt t="106084" x="5786438" y="4757738"/>
          <p14:tracePt t="106091" x="5867400" y="4752975"/>
          <p14:tracePt t="106105" x="5957888" y="4752975"/>
          <p14:tracePt t="106121" x="6167438" y="4752975"/>
          <p14:tracePt t="106138" x="6272213" y="4762500"/>
          <p14:tracePt t="106154" x="6381750" y="4762500"/>
          <p14:tracePt t="106172" x="6500813" y="4762500"/>
          <p14:tracePt t="106188" x="6548438" y="4762500"/>
          <p14:tracePt t="106205" x="6586538" y="4752975"/>
          <p14:tracePt t="106221" x="6600825" y="4743450"/>
          <p14:tracePt t="106238" x="6615113" y="4733925"/>
          <p14:tracePt t="106254" x="6615113" y="4700588"/>
          <p14:tracePt t="106271" x="6596063" y="4648200"/>
          <p14:tracePt t="106288" x="6534150" y="4595813"/>
          <p14:tracePt t="106304" x="6396038" y="4505325"/>
          <p14:tracePt t="106321" x="6257925" y="4471988"/>
          <p14:tracePt t="106338" x="6115050" y="4462463"/>
          <p14:tracePt t="106354" x="5976938" y="4481513"/>
          <p14:tracePt t="106371" x="5857875" y="4567238"/>
          <p14:tracePt t="106388" x="5795963" y="4629150"/>
          <p14:tracePt t="106404" x="5762625" y="4676775"/>
          <p14:tracePt t="106421" x="5738813" y="4710113"/>
          <p14:tracePt t="106438" x="5738813" y="4733925"/>
          <p14:tracePt t="106454" x="5738813" y="4743450"/>
          <p14:tracePt t="106471" x="5743575" y="4752975"/>
          <p14:tracePt t="106488" x="5753100" y="4762500"/>
          <p14:tracePt t="106504" x="5757863" y="4772025"/>
          <p14:tracePt t="106521" x="5762625" y="4776788"/>
          <p14:tracePt t="106538" x="5772150" y="4776788"/>
          <p14:tracePt t="106576" x="5772150" y="4781550"/>
          <p14:tracePt t="106588" x="5776913" y="4781550"/>
          <p14:tracePt t="106833" x="5715000" y="4781550"/>
          <p14:tracePt t="106840" x="5605463" y="4781550"/>
          <p14:tracePt t="106848" x="5505450" y="4781550"/>
          <p14:tracePt t="106855" x="5414963" y="4781550"/>
          <p14:tracePt t="106871" x="5214938" y="4781550"/>
          <p14:tracePt t="106888" x="5029200" y="4776788"/>
          <p14:tracePt t="106904" x="4895850" y="4776788"/>
          <p14:tracePt t="106921" x="4767263" y="4781550"/>
          <p14:tracePt t="106938" x="4710113" y="4781550"/>
          <p14:tracePt t="106954" x="4657725" y="4791075"/>
          <p14:tracePt t="106971" x="4605338" y="4791075"/>
          <p14:tracePt t="106988" x="4548188" y="4791075"/>
          <p14:tracePt t="107004" x="4519613" y="4791075"/>
          <p14:tracePt t="107021" x="4491038" y="4791075"/>
          <p14:tracePt t="107038" x="4457700" y="4791075"/>
          <p14:tracePt t="107054" x="4433888" y="4791075"/>
          <p14:tracePt t="107071" x="4414838" y="4786313"/>
          <p14:tracePt t="107088" x="4376738" y="4781550"/>
          <p14:tracePt t="107104" x="4338638" y="4762500"/>
          <p14:tracePt t="107121" x="4314825" y="4748213"/>
          <p14:tracePt t="107138" x="4300538" y="4743450"/>
          <p14:tracePt t="107154" x="4291013" y="4738688"/>
          <p14:tracePt t="107171" x="4276725" y="4738688"/>
          <p14:tracePt t="107188" x="4262438" y="4738688"/>
          <p14:tracePt t="107204" x="4252913" y="4738688"/>
          <p14:tracePt t="107221" x="4229100" y="4743450"/>
          <p14:tracePt t="107238" x="4181475" y="4767263"/>
          <p14:tracePt t="107254" x="4143375" y="4781550"/>
          <p14:tracePt t="107271" x="4110038" y="4786313"/>
          <p14:tracePt t="107288" x="4062413" y="4800600"/>
          <p14:tracePt t="107304" x="4024313" y="4805363"/>
          <p14:tracePt t="107321" x="3981450" y="4805363"/>
          <p14:tracePt t="107338" x="3938588" y="4805363"/>
          <p14:tracePt t="107355" x="3876675" y="4805363"/>
          <p14:tracePt t="107371" x="3843338" y="4800600"/>
          <p14:tracePt t="107388" x="3810000" y="4786313"/>
          <p14:tracePt t="107404" x="3781425" y="4767263"/>
          <p14:tracePt t="107421" x="3748088" y="4733925"/>
          <p14:tracePt t="107438" x="3719513" y="4695825"/>
          <p14:tracePt t="107454" x="3695700" y="4643438"/>
          <p14:tracePt t="107471" x="3681413" y="4595813"/>
          <p14:tracePt t="107488" x="3671888" y="4538663"/>
          <p14:tracePt t="107504" x="3671888" y="4476750"/>
          <p14:tracePt t="107521" x="3690938" y="4414838"/>
          <p14:tracePt t="107538" x="3714750" y="4367213"/>
          <p14:tracePt t="107554" x="3729038" y="4348163"/>
          <p14:tracePt t="107571" x="3738563" y="4338638"/>
          <p14:tracePt t="107588" x="3752850" y="4338638"/>
          <p14:tracePt t="107589" x="3762375" y="4338638"/>
          <p14:tracePt t="107604" x="3786188" y="4348163"/>
          <p14:tracePt t="107621" x="3805238" y="4362450"/>
          <p14:tracePt t="107638" x="3824288" y="4386263"/>
          <p14:tracePt t="107655" x="3848100" y="4410075"/>
          <p14:tracePt t="107671" x="3871913" y="4452938"/>
          <p14:tracePt t="107688" x="3886200" y="4481513"/>
          <p14:tracePt t="107704" x="3890963" y="4505325"/>
          <p14:tracePt t="107721" x="3895725" y="4538663"/>
          <p14:tracePt t="107738" x="3895725" y="4567238"/>
          <p14:tracePt t="107754" x="3895725" y="4610100"/>
          <p14:tracePt t="107771" x="3895725" y="4643438"/>
          <p14:tracePt t="107788" x="3895725" y="4691063"/>
          <p14:tracePt t="107804" x="3895725" y="4705350"/>
          <p14:tracePt t="107821" x="3895725" y="4714875"/>
          <p14:tracePt t="107838" x="3895725" y="4719638"/>
          <p14:tracePt t="108111" x="3890963" y="4719638"/>
          <p14:tracePt t="108126" x="3886200" y="4719638"/>
          <p14:tracePt t="108228" x="3881438" y="4719638"/>
          <p14:tracePt t="108449" x="3843338" y="4724400"/>
          <p14:tracePt t="108457" x="3800475" y="4724400"/>
          <p14:tracePt t="108464" x="3729038" y="4733925"/>
          <p14:tracePt t="108472" x="3652838" y="4743450"/>
          <p14:tracePt t="108488" x="3505200" y="4743450"/>
          <p14:tracePt t="108521" x="3290888" y="4733925"/>
          <p14:tracePt t="108554" x="3067050" y="4700588"/>
          <p14:tracePt t="108571" x="3000375" y="4695825"/>
          <p14:tracePt t="108588" x="2924175" y="4691063"/>
          <p14:tracePt t="108604" x="2871788" y="4676775"/>
          <p14:tracePt t="108621" x="2819400" y="4672013"/>
          <p14:tracePt t="108638" x="2762250" y="4662488"/>
          <p14:tracePt t="108654" x="2700338" y="4652963"/>
          <p14:tracePt t="108671" x="2662238" y="4652963"/>
          <p14:tracePt t="108688" x="2643188" y="4643438"/>
          <p14:tracePt t="108704" x="2624138" y="4643438"/>
          <p14:tracePt t="108721" x="2614613" y="4643438"/>
          <p14:tracePt t="108738" x="2609850" y="4643438"/>
          <p14:tracePt t="108771" x="2614613" y="4643438"/>
          <p14:tracePt t="108788" x="2700338" y="4652963"/>
          <p14:tracePt t="108804" x="2805113" y="4662488"/>
          <p14:tracePt t="108821" x="2952750" y="4676775"/>
          <p14:tracePt t="108838" x="3186113" y="4695825"/>
          <p14:tracePt t="108854" x="3309938" y="4695825"/>
          <p14:tracePt t="108871" x="3433763" y="4714875"/>
          <p14:tracePt t="108888" x="3571875" y="4738688"/>
          <p14:tracePt t="108904" x="3748088" y="4772025"/>
          <p14:tracePt t="108921" x="3814763" y="4776788"/>
          <p14:tracePt t="108938" x="3910013" y="4786313"/>
          <p14:tracePt t="108954" x="4000500" y="4795838"/>
          <p14:tracePt t="108971" x="4114800" y="4795838"/>
          <p14:tracePt t="108988" x="4186238" y="4795838"/>
          <p14:tracePt t="109004" x="4243388" y="4795838"/>
          <p14:tracePt t="109021" x="4333875" y="4795838"/>
          <p14:tracePt t="109038" x="4419600" y="4786313"/>
          <p14:tracePt t="109054" x="4510088" y="4786313"/>
          <p14:tracePt t="109071" x="4610100" y="4786313"/>
          <p14:tracePt t="109088" x="4733925" y="4786313"/>
          <p14:tracePt t="109104" x="4848225" y="4786313"/>
          <p14:tracePt t="109121" x="4938713" y="4786313"/>
          <p14:tracePt t="109138" x="5029200" y="4786313"/>
          <p14:tracePt t="109154" x="5143500" y="4786313"/>
          <p14:tracePt t="109171" x="5210175" y="4776788"/>
          <p14:tracePt t="109188" x="5281613" y="4772025"/>
          <p14:tracePt t="109204" x="5324475" y="4762500"/>
          <p14:tracePt t="109221" x="5372100" y="4762500"/>
          <p14:tracePt t="109238" x="5381625" y="4762500"/>
          <p14:tracePt t="109254" x="5386388" y="4762500"/>
          <p14:tracePt t="109449" x="5448300" y="4762500"/>
          <p14:tracePt t="109460" x="5514975" y="4752975"/>
          <p14:tracePt t="109472" x="5638800" y="4748213"/>
          <p14:tracePt t="109489" x="5762625" y="4748213"/>
          <p14:tracePt t="109505" x="5862638" y="4748213"/>
          <p14:tracePt t="109521" x="5981700" y="4757738"/>
          <p14:tracePt t="109538" x="6034088" y="4767263"/>
          <p14:tracePt t="109554" x="6067425" y="4776788"/>
          <p14:tracePt t="109571" x="6096000" y="4781550"/>
          <p14:tracePt t="109587" x="6143625" y="4786313"/>
          <p14:tracePt t="109604" x="6172200" y="4791075"/>
          <p14:tracePt t="109621" x="6205538" y="4800600"/>
          <p14:tracePt t="109638" x="6238875" y="4805363"/>
          <p14:tracePt t="109654" x="6286500" y="4819650"/>
          <p14:tracePt t="109671" x="6315075" y="4819650"/>
          <p14:tracePt t="109688" x="6338888" y="4819650"/>
          <p14:tracePt t="109704" x="6367463" y="4819650"/>
          <p14:tracePt t="109721" x="6381750" y="4819650"/>
          <p14:tracePt t="109737" x="6400800" y="4819650"/>
          <p14:tracePt t="109754" x="6415088" y="4819650"/>
          <p14:tracePt t="109771" x="6434138" y="4829175"/>
          <p14:tracePt t="109788" x="6443663" y="4838700"/>
          <p14:tracePt t="109805" x="6457950" y="4838700"/>
          <p14:tracePt t="109821" x="6462713" y="4843463"/>
          <p14:tracePt t="109838" x="6472238" y="4843463"/>
          <p14:tracePt t="109854" x="6481763" y="4848225"/>
          <p14:tracePt t="109871" x="6486525" y="4848225"/>
          <p14:tracePt t="109888" x="6491288" y="4848225"/>
          <p14:tracePt t="109921" x="6496050" y="4848225"/>
          <p14:tracePt t="109978" x="6500813" y="4848225"/>
          <p14:tracePt t="110029" x="6500813" y="4852988"/>
          <p14:tracePt t="111423" x="6486525" y="4857750"/>
          <p14:tracePt t="111431" x="6462713" y="4867275"/>
          <p14:tracePt t="111439" x="6434138" y="4881563"/>
          <p14:tracePt t="111454" x="6367463" y="4910138"/>
          <p14:tracePt t="111471" x="6305550" y="4938713"/>
          <p14:tracePt t="111487" x="6248400" y="4962525"/>
          <p14:tracePt t="111521" x="6157913" y="4981575"/>
          <p14:tracePt t="111554" x="6115050" y="4981575"/>
          <p14:tracePt t="111571" x="6091238" y="4981575"/>
          <p14:tracePt t="111587" x="6076950" y="4981575"/>
          <p14:tracePt t="111604" x="6057900" y="4981575"/>
          <p14:tracePt t="111621" x="6034088" y="4981575"/>
          <p14:tracePt t="111637" x="5995988" y="4986338"/>
          <p14:tracePt t="111654" x="5972175" y="4986338"/>
          <p14:tracePt t="111671" x="5953125" y="4986338"/>
          <p14:tracePt t="111688" x="5915025" y="4986338"/>
          <p14:tracePt t="111704" x="5876925" y="4986338"/>
          <p14:tracePt t="111721" x="5824538" y="4976813"/>
          <p14:tracePt t="111737" x="5719763" y="4962525"/>
          <p14:tracePt t="111754" x="5462588" y="4943475"/>
          <p14:tracePt t="111771" x="5262563" y="4924425"/>
          <p14:tracePt t="111788" x="5005388" y="4914900"/>
          <p14:tracePt t="111804" x="4762500" y="4905375"/>
          <p14:tracePt t="111821" x="4362450" y="4919663"/>
          <p14:tracePt t="111838" x="4195763" y="4929188"/>
          <p14:tracePt t="111854" x="4057650" y="4938713"/>
          <p14:tracePt t="111871" x="3910013" y="4953000"/>
          <p14:tracePt t="111888" x="3867150" y="4967288"/>
          <p14:tracePt t="111905" x="3843338" y="4967288"/>
          <p14:tracePt t="111921" x="3833813" y="4967288"/>
          <p14:tracePt t="111938" x="3833813" y="4972050"/>
          <p14:tracePt t="112173" x="3781425" y="4972050"/>
          <p14:tracePt t="112181" x="3714750" y="4981575"/>
          <p14:tracePt t="112188" x="3657600" y="4981575"/>
          <p14:tracePt t="112204" x="3524250" y="4981575"/>
          <p14:tracePt t="112221" x="3357563" y="4976813"/>
          <p14:tracePt t="112238" x="3181350" y="4976813"/>
          <p14:tracePt t="112254" x="2909888" y="4957763"/>
          <p14:tracePt t="112271" x="2747963" y="4957763"/>
          <p14:tracePt t="112287" x="2624138" y="4957763"/>
          <p14:tracePt t="112305" x="2476500" y="4957763"/>
          <p14:tracePt t="112321" x="2371725" y="4962525"/>
          <p14:tracePt t="112338" x="2281238" y="4967288"/>
          <p14:tracePt t="112354" x="2190750" y="4976813"/>
          <p14:tracePt t="112371" x="2071688" y="4991100"/>
          <p14:tracePt t="112387" x="1981200" y="5000625"/>
          <p14:tracePt t="112404" x="1866900" y="5005388"/>
          <p14:tracePt t="112421" x="1785938" y="5014913"/>
          <p14:tracePt t="112437" x="1700213" y="5014913"/>
          <p14:tracePt t="112454" x="1666875" y="5019675"/>
          <p14:tracePt t="112471" x="1638300" y="5019675"/>
          <p14:tracePt t="112489" x="1609725" y="5019675"/>
          <p14:tracePt t="112504" x="1604963" y="5019675"/>
          <p14:tracePt t="112740" x="1562100" y="5019675"/>
          <p14:tracePt t="112746" x="1495425" y="5019675"/>
          <p14:tracePt t="112754" x="1428750" y="5019675"/>
          <p14:tracePt t="112771" x="1323975" y="5019675"/>
          <p14:tracePt t="112787" x="1228725" y="4995863"/>
          <p14:tracePt t="112804" x="1090613" y="4962525"/>
          <p14:tracePt t="112821" x="1038225" y="4948238"/>
          <p14:tracePt t="112837" x="1000125" y="4929188"/>
          <p14:tracePt t="112854" x="976313" y="4924425"/>
          <p14:tracePt t="112871" x="971550" y="4910138"/>
          <p14:tracePt t="112887" x="976313" y="4895850"/>
          <p14:tracePt t="112904" x="1009650" y="4872038"/>
          <p14:tracePt t="112921" x="1062038" y="4829175"/>
          <p14:tracePt t="112937" x="1238250" y="4786313"/>
          <p14:tracePt t="112954" x="1395413" y="4800600"/>
          <p14:tracePt t="112971" x="1543050" y="4824413"/>
          <p14:tracePt t="112988" x="1733550" y="4895850"/>
          <p14:tracePt t="113004" x="1871663" y="4938713"/>
          <p14:tracePt t="113021" x="1966913" y="4972050"/>
          <p14:tracePt t="113037" x="2028825" y="4991100"/>
          <p14:tracePt t="113054" x="2085975" y="5014913"/>
          <p14:tracePt t="113071" x="2109788" y="5033963"/>
          <p14:tracePt t="113087" x="2119313" y="5048250"/>
          <p14:tracePt t="113104" x="2138363" y="5072063"/>
          <p14:tracePt t="113121" x="2143125" y="5114925"/>
          <p14:tracePt t="113385" x="2143125" y="5119688"/>
          <p14:tracePt t="113393" x="2143125" y="5124450"/>
          <p14:tracePt t="113429" x="2147888" y="5129213"/>
          <p14:tracePt t="113436" x="2152650" y="5133975"/>
          <p14:tracePt t="113443" x="2157413" y="5133975"/>
          <p14:tracePt t="113471" x="2209800" y="5138738"/>
          <p14:tracePt t="113504" x="2371725" y="5133975"/>
          <p14:tracePt t="113521" x="2414588" y="5129213"/>
          <p14:tracePt t="113537" x="2457450" y="5129213"/>
          <p14:tracePt t="113554" x="2495550" y="5129213"/>
          <p14:tracePt t="113571" x="2519363" y="5129213"/>
          <p14:tracePt t="113587" x="2533650" y="5129213"/>
          <p14:tracePt t="113604" x="2543175" y="5129213"/>
          <p14:tracePt t="113621" x="2547938" y="5129213"/>
          <p14:tracePt t="113637" x="2552700" y="5129213"/>
          <p14:tracePt t="113671" x="2552700" y="5124450"/>
          <p14:tracePt t="113687" x="2552700" y="5114925"/>
          <p14:tracePt t="113704" x="2552700" y="5095875"/>
          <p14:tracePt t="113721" x="2552700" y="5057775"/>
          <p14:tracePt t="113737" x="2533650" y="5024438"/>
          <p14:tracePt t="113754" x="2495550" y="4991100"/>
          <p14:tracePt t="113771" x="2428875" y="4953000"/>
          <p14:tracePt t="113788" x="2290763" y="4891088"/>
          <p14:tracePt t="113804" x="2219325" y="4867275"/>
          <p14:tracePt t="113821" x="2133600" y="4852988"/>
          <p14:tracePt t="113837" x="2052638" y="4843463"/>
          <p14:tracePt t="113854" x="1895475" y="4857750"/>
          <p14:tracePt t="113871" x="1814513" y="4857750"/>
          <p14:tracePt t="113888" x="1752600" y="4872038"/>
          <p14:tracePt t="113904" x="1709738" y="4876800"/>
          <p14:tracePt t="113921" x="1652588" y="4886325"/>
          <p14:tracePt t="113937" x="1633538" y="4895850"/>
          <p14:tracePt t="113954" x="1614488" y="4905375"/>
          <p14:tracePt t="113971" x="1604963" y="4905375"/>
          <p14:tracePt t="113987" x="1595438" y="4905375"/>
          <p14:tracePt t="114004" x="1590675" y="4933950"/>
          <p14:tracePt t="114021" x="1590675" y="4991100"/>
          <p14:tracePt t="114038" x="1600200" y="5067300"/>
          <p14:tracePt t="114054" x="1609725" y="5091113"/>
          <p14:tracePt t="114071" x="1619250" y="5105400"/>
          <p14:tracePt t="114087" x="1643063" y="5114925"/>
          <p14:tracePt t="114104" x="1690688" y="5114925"/>
          <p14:tracePt t="114121" x="1738313" y="5114925"/>
          <p14:tracePt t="114137" x="1795463" y="5114925"/>
          <p14:tracePt t="114154" x="1857375" y="5129213"/>
          <p14:tracePt t="114171" x="1943100" y="5129213"/>
          <p14:tracePt t="114188" x="1985963" y="5129213"/>
          <p14:tracePt t="114204" x="2019300" y="5129213"/>
          <p14:tracePt t="114220" x="2071688" y="5129213"/>
          <p14:tracePt t="114237" x="2166938" y="5143500"/>
          <p14:tracePt t="114254" x="2238375" y="5157788"/>
          <p14:tracePt t="114271" x="2290763" y="5162550"/>
          <p14:tracePt t="114288" x="2352675" y="5167313"/>
          <p14:tracePt t="114304" x="2381250" y="5167313"/>
          <p14:tracePt t="114321" x="2414588" y="5167313"/>
          <p14:tracePt t="114337" x="2457450" y="5167313"/>
          <p14:tracePt t="114354" x="2519363" y="5167313"/>
          <p14:tracePt t="114371" x="2552700" y="5167313"/>
          <p14:tracePt t="114387" x="2595563" y="5167313"/>
          <p14:tracePt t="114404" x="2638425" y="5167313"/>
          <p14:tracePt t="114421" x="2695575" y="5167313"/>
          <p14:tracePt t="114437" x="2724150" y="5167313"/>
          <p14:tracePt t="114454" x="2757488" y="5167313"/>
          <p14:tracePt t="114471" x="2819400" y="5167313"/>
          <p14:tracePt t="114487" x="2867025" y="5167313"/>
          <p14:tracePt t="114504" x="2905125" y="5162550"/>
          <p14:tracePt t="114520" x="2947988" y="5153025"/>
          <p14:tracePt t="114537" x="3000375" y="5148263"/>
          <p14:tracePt t="114554" x="3038475" y="5143500"/>
          <p14:tracePt t="114570" x="3067050" y="5143500"/>
          <p14:tracePt t="114587" x="3095625" y="5143500"/>
          <p14:tracePt t="114588" x="3105150" y="5143500"/>
          <p14:tracePt t="114604" x="3133725" y="5143500"/>
          <p14:tracePt t="114621" x="3157538" y="5143500"/>
          <p14:tracePt t="114637" x="3176588" y="5143500"/>
          <p14:tracePt t="114654" x="3209925" y="5143500"/>
          <p14:tracePt t="114670" x="3224213" y="5143500"/>
          <p14:tracePt t="114687" x="3238500" y="5143500"/>
          <p14:tracePt t="114704" x="3248025" y="5143500"/>
          <p14:tracePt t="114721" x="3267075" y="5143500"/>
          <p14:tracePt t="114737" x="3286125" y="5143500"/>
          <p14:tracePt t="114755" x="3290888" y="5143500"/>
          <p14:tracePt t="114774" x="3300413" y="5143500"/>
          <p14:tracePt t="114787" x="3305175" y="5143500"/>
          <p14:tracePt t="114821" x="3309938" y="5143500"/>
          <p14:tracePt t="116043" x="3305175" y="5148263"/>
          <p14:tracePt t="116050" x="3295650" y="5153025"/>
          <p14:tracePt t="116057" x="3281363" y="5167313"/>
          <p14:tracePt t="116070" x="3271838" y="5172075"/>
          <p14:tracePt t="116087" x="3224213" y="5200650"/>
          <p14:tracePt t="116104" x="3186113" y="5219700"/>
          <p14:tracePt t="116137" x="3109913" y="5253038"/>
          <p14:tracePt t="116170" x="3038475" y="5286375"/>
          <p14:tracePt t="116187" x="3024188" y="5291138"/>
          <p14:tracePt t="116204" x="3005138" y="5300663"/>
          <p14:tracePt t="116220" x="2990850" y="5305425"/>
          <p14:tracePt t="116237" x="2981325" y="5305425"/>
          <p14:tracePt t="116254" x="2971800" y="5305425"/>
          <p14:tracePt t="116270" x="2952750" y="5305425"/>
          <p14:tracePt t="116287" x="2933700" y="5310188"/>
          <p14:tracePt t="116304" x="2924175" y="5314950"/>
          <p14:tracePt t="116320" x="2914650" y="5314950"/>
          <p14:tracePt t="116337" x="2900363" y="5314950"/>
          <p14:tracePt t="116354" x="2895600" y="5314950"/>
          <p14:tracePt t="116370" x="2886075" y="5319713"/>
          <p14:tracePt t="116387" x="2871788" y="5324475"/>
          <p14:tracePt t="116404" x="2852738" y="5329238"/>
          <p14:tracePt t="116420" x="2833688" y="5329238"/>
          <p14:tracePt t="116437" x="2809875" y="5338763"/>
          <p14:tracePt t="116454" x="2771775" y="5338763"/>
          <p14:tracePt t="116470" x="2743200" y="5338763"/>
          <p14:tracePt t="116487" x="2714625" y="5338763"/>
          <p14:tracePt t="116504" x="2686050" y="5338763"/>
          <p14:tracePt t="116520" x="2638425" y="5338763"/>
          <p14:tracePt t="116537" x="2609850" y="5338763"/>
          <p14:tracePt t="116554" x="2566988" y="5338763"/>
          <p14:tracePt t="116570" x="2533650" y="5338763"/>
          <p14:tracePt t="116587" x="2462213" y="5343525"/>
          <p14:tracePt t="116604" x="2419350" y="5343525"/>
          <p14:tracePt t="116620" x="2386013" y="5343525"/>
          <p14:tracePt t="116637" x="2338388" y="5343525"/>
          <p14:tracePt t="116654" x="2324100" y="5343525"/>
          <p14:tracePt t="116670" x="2314575" y="5343525"/>
          <p14:tracePt t="116687" x="2309813" y="5343525"/>
          <p14:tracePt t="116932" x="2295525" y="5343525"/>
          <p14:tracePt t="116939" x="2266950" y="5343525"/>
          <p14:tracePt t="116954" x="2224088" y="5343525"/>
          <p14:tracePt t="116970" x="2195513" y="5343525"/>
          <p14:tracePt t="116987" x="2162175" y="5343525"/>
          <p14:tracePt t="117004" x="2119313" y="5357813"/>
          <p14:tracePt t="117020" x="2062163" y="5367338"/>
          <p14:tracePt t="117037" x="2028825" y="5367338"/>
          <p14:tracePt t="117054" x="2000250" y="5372100"/>
          <p14:tracePt t="117071" x="1962150" y="5372100"/>
          <p14:tracePt t="117087" x="1938338" y="5372100"/>
          <p14:tracePt t="117104" x="1919288" y="5372100"/>
          <p14:tracePt t="117120" x="1905000" y="5372100"/>
          <p14:tracePt t="117137" x="1881188" y="5372100"/>
          <p14:tracePt t="117154" x="1871663" y="5372100"/>
          <p14:tracePt t="117170" x="1866900" y="5372100"/>
          <p14:tracePt t="117187" x="1862138" y="5372100"/>
          <p14:tracePt t="117204" x="1857375" y="5372100"/>
          <p14:tracePt t="117277" x="1857375" y="5367338"/>
          <p14:tracePt t="117284" x="1871663" y="5362575"/>
          <p14:tracePt t="117291" x="1895475" y="5362575"/>
          <p14:tracePt t="117304" x="1919288" y="5348288"/>
          <p14:tracePt t="117320" x="2062163" y="5324475"/>
          <p14:tracePt t="117337" x="2152650" y="5319713"/>
          <p14:tracePt t="117354" x="2247900" y="5300663"/>
          <p14:tracePt t="117370" x="2338388" y="5286375"/>
          <p14:tracePt t="117387" x="2457450" y="5272088"/>
          <p14:tracePt t="117404" x="2509838" y="5267325"/>
          <p14:tracePt t="117420" x="2543175" y="5267325"/>
          <p14:tracePt t="117437" x="2581275" y="5267325"/>
          <p14:tracePt t="117454" x="2628900" y="5272088"/>
          <p14:tracePt t="117470" x="2657475" y="5276850"/>
          <p14:tracePt t="117487" x="2676525" y="5276850"/>
          <p14:tracePt t="117504" x="2690813" y="5276850"/>
          <p14:tracePt t="117520" x="2700338" y="5276850"/>
          <p14:tracePt t="117537" x="2705100" y="5281613"/>
          <p14:tracePt t="117554" x="2709863" y="5286375"/>
          <p14:tracePt t="117570" x="2719388" y="5300663"/>
          <p14:tracePt t="117587" x="2719388" y="5319713"/>
          <p14:tracePt t="117604" x="2719388" y="5329238"/>
          <p14:tracePt t="117620" x="2714625" y="5343525"/>
          <p14:tracePt t="117637" x="2686050" y="5381625"/>
          <p14:tracePt t="117654" x="2638425" y="5414963"/>
          <p14:tracePt t="117670" x="2533650" y="5443538"/>
          <p14:tracePt t="117687" x="2405063" y="5472113"/>
          <p14:tracePt t="117704" x="2286000" y="5491163"/>
          <p14:tracePt t="117720" x="2205038" y="5491163"/>
          <p14:tracePt t="117737" x="2138363" y="5491163"/>
          <p14:tracePt t="117754" x="2043113" y="5500688"/>
          <p14:tracePt t="117770" x="2000250" y="5500688"/>
          <p14:tracePt t="117787" x="1966913" y="5500688"/>
          <p14:tracePt t="117804" x="1928813" y="5510213"/>
          <p14:tracePt t="117820" x="1895475" y="5510213"/>
          <p14:tracePt t="117837" x="1876425" y="5510213"/>
          <p14:tracePt t="117854" x="1866900" y="5510213"/>
          <p14:tracePt t="117870" x="1857375" y="5510213"/>
          <p14:tracePt t="117887" x="1847850" y="5510213"/>
          <p14:tracePt t="117967" x="1847850" y="5514975"/>
          <p14:tracePt t="117974" x="1847850" y="5519738"/>
          <p14:tracePt t="117996" x="1847850" y="5524500"/>
          <p14:tracePt t="118004" x="1852613" y="5529263"/>
          <p14:tracePt t="118020" x="1881188" y="5543550"/>
          <p14:tracePt t="118037" x="1924050" y="5553075"/>
          <p14:tracePt t="118054" x="1976438" y="5576888"/>
          <p14:tracePt t="118070" x="2057400" y="5595938"/>
          <p14:tracePt t="118087" x="2100263" y="5600700"/>
          <p14:tracePt t="118104" x="2143125" y="5605463"/>
          <p14:tracePt t="118120" x="2171700" y="5619750"/>
          <p14:tracePt t="118137" x="2219325" y="5629275"/>
          <p14:tracePt t="118154" x="2243138" y="5634038"/>
          <p14:tracePt t="118170" x="2257425" y="5643563"/>
          <p14:tracePt t="118187" x="2271713" y="5648325"/>
          <p14:tracePt t="118204" x="2276475" y="5648325"/>
          <p14:tracePt t="118220" x="2286000" y="5648325"/>
          <p14:tracePt t="118237" x="2290763" y="5648325"/>
          <p14:tracePt t="118320" x="2295525" y="5648325"/>
          <p14:tracePt t="118327" x="2295525" y="5653088"/>
          <p14:tracePt t="118337" x="2300288" y="5653088"/>
          <p14:tracePt t="118354" x="2314575" y="5662613"/>
          <p14:tracePt t="118371" x="2362200" y="5662613"/>
          <p14:tracePt t="118387" x="2424113" y="5653088"/>
          <p14:tracePt t="118404" x="2500313" y="5624513"/>
          <p14:tracePt t="118420" x="2586038" y="5591175"/>
          <p14:tracePt t="118437" x="2705100" y="5553075"/>
          <p14:tracePt t="118454" x="2781300" y="5529263"/>
          <p14:tracePt t="118470" x="2843213" y="5524500"/>
          <p14:tracePt t="118487" x="2876550" y="5519738"/>
          <p14:tracePt t="118504" x="2924175" y="5505450"/>
          <p14:tracePt t="118520" x="2952750" y="5495925"/>
          <p14:tracePt t="118537" x="2990850" y="5491163"/>
          <p14:tracePt t="118554" x="3019425" y="5481638"/>
          <p14:tracePt t="118570" x="3067050" y="5472113"/>
          <p14:tracePt t="118587" x="3095625" y="5467350"/>
          <p14:tracePt t="118604" x="3119438" y="5457825"/>
          <p14:tracePt t="118620" x="3152775" y="5453063"/>
          <p14:tracePt t="118637" x="3162300" y="5448300"/>
          <p14:tracePt t="118654" x="3176588" y="5443538"/>
          <p14:tracePt t="118670" x="3190875" y="5443538"/>
          <p14:tracePt t="118687" x="3209925" y="5434013"/>
          <p14:tracePt t="118704" x="3219450" y="5429250"/>
          <p14:tracePt t="118720" x="3233738" y="5424488"/>
          <p14:tracePt t="118737" x="3252788" y="5414963"/>
          <p14:tracePt t="118753" x="3271838" y="5405438"/>
          <p14:tracePt t="118770" x="3286125" y="5400675"/>
          <p14:tracePt t="118787" x="3300413" y="5395913"/>
          <p14:tracePt t="118804" x="3309938" y="5391150"/>
          <p14:tracePt t="118820" x="3319463" y="5386388"/>
          <p14:tracePt t="118837" x="3324225" y="5386388"/>
          <p14:tracePt t="118854" x="3333750" y="5386388"/>
          <p14:tracePt t="118870" x="3343275" y="5386388"/>
          <p14:tracePt t="118887" x="3348038" y="5386388"/>
          <p14:tracePt t="118904" x="3352800" y="5386388"/>
          <p14:tracePt t="118920" x="3357563" y="5386388"/>
          <p14:tracePt t="119047" x="3348038" y="5386388"/>
          <p14:tracePt t="119054" x="3343275" y="5386388"/>
          <p14:tracePt t="119070" x="3319463" y="5386388"/>
          <p14:tracePt t="119087" x="3300413" y="5386388"/>
          <p14:tracePt t="119103" x="3276600" y="5386388"/>
          <p14:tracePt t="119120" x="3248025" y="5386388"/>
          <p14:tracePt t="119137" x="3238500" y="5386388"/>
          <p14:tracePt t="119153" x="3214688" y="5386388"/>
          <p14:tracePt t="119170" x="3195638" y="5386388"/>
          <p14:tracePt t="119187" x="3162300" y="5386388"/>
          <p14:tracePt t="119203" x="3133725" y="5376863"/>
          <p14:tracePt t="119220" x="3105150" y="5367338"/>
          <p14:tracePt t="119237" x="3057525" y="5357813"/>
          <p14:tracePt t="119253" x="3033713" y="5348288"/>
          <p14:tracePt t="119270" x="3009900" y="5329238"/>
          <p14:tracePt t="119287" x="2995613" y="5314950"/>
          <p14:tracePt t="119304" x="2971800" y="5281613"/>
          <p14:tracePt t="119320" x="2962275" y="5267325"/>
          <p14:tracePt t="119337" x="2957513" y="5253038"/>
          <p14:tracePt t="119353" x="2947988" y="5243513"/>
          <p14:tracePt t="119370" x="2938463" y="5229225"/>
          <p14:tracePt t="119387" x="2938463" y="5219700"/>
          <p14:tracePt t="119404" x="2938463" y="5205413"/>
          <p14:tracePt t="119420" x="2938463" y="5191125"/>
          <p14:tracePt t="119437" x="2943225" y="5172075"/>
          <p14:tracePt t="119453" x="2947988" y="5162550"/>
          <p14:tracePt t="119470" x="2952750" y="5148263"/>
          <p14:tracePt t="119487" x="2962275" y="5129213"/>
          <p14:tracePt t="119503" x="2971800" y="5114925"/>
          <p14:tracePt t="119520" x="2986088" y="5095875"/>
          <p14:tracePt t="119537" x="2990850" y="5086350"/>
          <p14:tracePt t="119554" x="3014663" y="5076825"/>
          <p14:tracePt t="119570" x="3024188" y="5072063"/>
          <p14:tracePt t="119587" x="3033713" y="5072063"/>
          <p14:tracePt t="119603" x="3048000" y="5072063"/>
          <p14:tracePt t="119620" x="3067050" y="5072063"/>
          <p14:tracePt t="119637" x="3081338" y="5076825"/>
          <p14:tracePt t="119654" x="3086100" y="5081588"/>
          <p14:tracePt t="119670" x="3090863" y="5086350"/>
          <p14:tracePt t="119687" x="3100388" y="5095875"/>
          <p14:tracePt t="119703" x="3109913" y="5114925"/>
          <p14:tracePt t="119720" x="3114675" y="5129213"/>
          <p14:tracePt t="119737" x="3124200" y="5138738"/>
          <p14:tracePt t="119753" x="3128963" y="5148263"/>
          <p14:tracePt t="119770" x="3128963" y="5153025"/>
          <p14:tracePt t="119787" x="3128963" y="5157788"/>
          <p14:tracePt t="119803" x="3128963" y="5167313"/>
          <p14:tracePt t="119820" x="3128963" y="5176838"/>
          <p14:tracePt t="119837" x="3128963" y="5186363"/>
          <p14:tracePt t="119853" x="3128963" y="5200650"/>
          <p14:tracePt t="119870" x="3124200" y="5233988"/>
          <p14:tracePt t="119887" x="3124200" y="5253038"/>
          <p14:tracePt t="119904" x="3124200" y="5281613"/>
          <p14:tracePt t="119920" x="3133725" y="5329238"/>
          <p14:tracePt t="119937" x="3143250" y="5353050"/>
          <p14:tracePt t="119953" x="3152775" y="5376863"/>
          <p14:tracePt t="119970" x="3157538" y="5395913"/>
          <p14:tracePt t="119987" x="3171825" y="5419725"/>
          <p14:tracePt t="120003" x="3176588" y="5434013"/>
          <p14:tracePt t="120020" x="3186113" y="5448300"/>
          <p14:tracePt t="120037" x="3190875" y="5472113"/>
          <p14:tracePt t="120053" x="3190875" y="5495925"/>
          <p14:tracePt t="120070" x="3190875" y="5519738"/>
          <p14:tracePt t="120087" x="3190875" y="5529263"/>
          <p14:tracePt t="120103" x="3190875" y="5538788"/>
          <p14:tracePt t="120120" x="3190875" y="5548313"/>
          <p14:tracePt t="120137" x="3190875" y="5557838"/>
          <p14:tracePt t="120153" x="3190875" y="5562600"/>
          <p14:tracePt t="120170" x="3190875" y="5572125"/>
          <p14:tracePt t="120187" x="3190875" y="5576888"/>
          <p14:tracePt t="120203" x="3190875" y="5586413"/>
          <p14:tracePt t="120220" x="3181350" y="5591175"/>
          <p14:tracePt t="120237" x="3171825" y="5595938"/>
          <p14:tracePt t="120253" x="3167063" y="5595938"/>
          <p14:tracePt t="120270" x="3152775" y="5595938"/>
          <p14:tracePt t="120287" x="3138488" y="5595938"/>
          <p14:tracePt t="120303" x="3105150" y="5572125"/>
          <p14:tracePt t="120320" x="3081338" y="5553075"/>
          <p14:tracePt t="120337" x="3052763" y="5548313"/>
          <p14:tracePt t="120354" x="3028950" y="5529263"/>
          <p14:tracePt t="120370" x="2995613" y="5519738"/>
          <p14:tracePt t="120387" x="2976563" y="5500688"/>
          <p14:tracePt t="120403" x="2952750" y="5486400"/>
          <p14:tracePt t="120420" x="2919413" y="5462588"/>
          <p14:tracePt t="120437" x="2890838" y="5429250"/>
          <p14:tracePt t="120453" x="2857500" y="5381625"/>
          <p14:tracePt t="120470" x="2824163" y="5338763"/>
          <p14:tracePt t="120487" x="2771775" y="5286375"/>
          <p14:tracePt t="120503" x="2747963" y="5262563"/>
          <p14:tracePt t="120520" x="2738438" y="5238750"/>
          <p14:tracePt t="120537" x="2719388" y="5229225"/>
          <p14:tracePt t="120553" x="2700338" y="5214938"/>
          <p14:tracePt t="120570" x="2686050" y="5210175"/>
          <p14:tracePt t="120587" x="2676525" y="5200650"/>
          <p14:tracePt t="120604" x="2667000" y="5191125"/>
          <p14:tracePt t="120620" x="2662238" y="5186363"/>
          <p14:tracePt t="120637" x="2657475" y="5181600"/>
          <p14:tracePt t="120653" x="2647950" y="5181600"/>
          <p14:tracePt t="121684" x="2667000" y="5200650"/>
          <p14:tracePt t="121691" x="2709863" y="5233988"/>
          <p14:tracePt t="121703" x="2738438" y="5272088"/>
          <p14:tracePt t="121720" x="2843213" y="5395913"/>
          <p14:tracePt t="121737" x="2905125" y="5462588"/>
          <p14:tracePt t="121753" x="2967038" y="5524500"/>
          <p14:tracePt t="121770" x="3028950" y="5586413"/>
          <p14:tracePt t="121803" x="3143250" y="5729288"/>
          <p14:tracePt t="121837" x="3195638" y="5824538"/>
          <p14:tracePt t="121853" x="3233738" y="5872163"/>
          <p14:tracePt t="121870" x="3257550" y="5895975"/>
          <p14:tracePt t="121887" x="3281363" y="5919788"/>
          <p14:tracePt t="121903" x="3324225" y="5957888"/>
          <p14:tracePt t="121920" x="3352800" y="5967413"/>
          <p14:tracePt t="121937" x="3376613" y="5981700"/>
          <p14:tracePt t="121953" x="3400425" y="5991225"/>
          <p14:tracePt t="121970" x="3429000" y="5991225"/>
          <p14:tracePt t="121987" x="3457575" y="5991225"/>
          <p14:tracePt t="122003" x="3486150" y="5991225"/>
          <p14:tracePt t="122020" x="3514725" y="5991225"/>
          <p14:tracePt t="122037" x="3557588" y="5991225"/>
          <p14:tracePt t="122053" x="3576638" y="5991225"/>
          <p14:tracePt t="122070" x="3609975" y="5991225"/>
          <p14:tracePt t="122087" x="3638550" y="5991225"/>
          <p14:tracePt t="122088" x="3652838" y="5991225"/>
          <p14:tracePt t="122103" x="3686175" y="5991225"/>
          <p14:tracePt t="122120" x="3709988" y="5991225"/>
          <p14:tracePt t="122137" x="3729038" y="5991225"/>
          <p14:tracePt t="122153" x="3748088" y="5991225"/>
          <p14:tracePt t="122170" x="3757613" y="5991225"/>
          <p14:tracePt t="122186" x="3762375" y="5991225"/>
          <p14:tracePt t="122203" x="3767138" y="5991225"/>
          <p14:tracePt t="122220" x="3776663" y="5991225"/>
          <p14:tracePt t="122236" x="3786188" y="5991225"/>
          <p14:tracePt t="122361" x="3786188" y="5986463"/>
          <p14:tracePt t="122602" x="3852863" y="5986463"/>
          <p14:tracePt t="122609" x="3957638" y="5976938"/>
          <p14:tracePt t="122620" x="4067175" y="5976938"/>
          <p14:tracePt t="122637" x="4295775" y="5967413"/>
          <p14:tracePt t="122653" x="4610100" y="5948363"/>
          <p14:tracePt t="122670" x="4805363" y="5948363"/>
          <p14:tracePt t="122703" x="5076825" y="5948363"/>
          <p14:tracePt t="122737" x="5324475" y="5967413"/>
          <p14:tracePt t="122753" x="5395913" y="5967413"/>
          <p14:tracePt t="122770" x="5453063" y="5967413"/>
          <p14:tracePt t="122787" x="5510213" y="5967413"/>
          <p14:tracePt t="122804" x="5543550" y="5967413"/>
          <p14:tracePt t="122820" x="5581650" y="5967413"/>
          <p14:tracePt t="122837" x="5624513" y="5967413"/>
          <p14:tracePt t="122853" x="5653088" y="5967413"/>
          <p14:tracePt t="122870" x="5691188" y="5967413"/>
          <p14:tracePt t="122887" x="5719763" y="5962650"/>
          <p14:tracePt t="122903" x="5757863" y="5962650"/>
          <p14:tracePt t="122920" x="5795963" y="5962650"/>
          <p14:tracePt t="122937" x="5815013" y="5957888"/>
          <p14:tracePt t="122953" x="5838825" y="5957888"/>
          <p14:tracePt t="122970" x="5872163" y="5943600"/>
          <p14:tracePt t="122987" x="5891213" y="5938838"/>
          <p14:tracePt t="123003" x="5924550" y="5934075"/>
          <p14:tracePt t="123020" x="5972175" y="5919788"/>
          <p14:tracePt t="123037" x="6000750" y="5919788"/>
          <p14:tracePt t="123053" x="6029325" y="5919788"/>
          <p14:tracePt t="123070" x="6048375" y="5919788"/>
          <p14:tracePt t="123087" x="6072188" y="5919788"/>
          <p14:tracePt t="123103" x="6091238" y="5919788"/>
          <p14:tracePt t="123120" x="6105525" y="5919788"/>
          <p14:tracePt t="123136" x="6110288" y="5919788"/>
          <p14:tracePt t="123153" x="6119813" y="5919788"/>
          <p14:tracePt t="123170" x="6124575" y="5919788"/>
          <p14:tracePt t="123187" x="6134100" y="5919788"/>
          <p14:tracePt t="123637" x="6043613" y="5919788"/>
          <p14:tracePt t="123645" x="5924550" y="5915025"/>
          <p14:tracePt t="123653" x="5815013" y="5905500"/>
          <p14:tracePt t="123670" x="5581650" y="5905500"/>
          <p14:tracePt t="123687" x="5372100" y="5895975"/>
          <p14:tracePt t="123703" x="5129213" y="5895975"/>
          <p14:tracePt t="123736" x="4857750" y="5895975"/>
          <p14:tracePt t="123770" x="4714875" y="5895975"/>
          <p14:tracePt t="123787" x="4662488" y="5905500"/>
          <p14:tracePt t="123803" x="4610100" y="5910263"/>
          <p14:tracePt t="123820" x="4562475" y="5910263"/>
          <p14:tracePt t="123837" x="4486275" y="5910263"/>
          <p14:tracePt t="123853" x="4443413" y="5910263"/>
          <p14:tracePt t="123870" x="4414838" y="5910263"/>
          <p14:tracePt t="123887" x="4386263" y="5910263"/>
          <p14:tracePt t="123903" x="4362450" y="5910263"/>
          <p14:tracePt t="123920" x="4348163" y="5910263"/>
          <p14:tracePt t="123936" x="4333875" y="5910263"/>
          <p14:tracePt t="123953" x="4300538" y="5910263"/>
          <p14:tracePt t="123970" x="4276725" y="5910263"/>
          <p14:tracePt t="123987" x="4243388" y="5924550"/>
          <p14:tracePt t="124003" x="4200525" y="5929313"/>
          <p14:tracePt t="124020" x="4129088" y="5938838"/>
          <p14:tracePt t="124036" x="4081463" y="5948363"/>
          <p14:tracePt t="124053" x="4043363" y="5957888"/>
          <p14:tracePt t="124070" x="4005263" y="5967413"/>
          <p14:tracePt t="124086" x="3957638" y="5972175"/>
          <p14:tracePt t="124103" x="3938588" y="5972175"/>
          <p14:tracePt t="124120" x="3914775" y="5972175"/>
          <p14:tracePt t="124136" x="3895725" y="5967413"/>
          <p14:tracePt t="124153" x="3886200" y="5967413"/>
          <p14:tracePt t="124170" x="3876675" y="5962650"/>
          <p14:tracePt t="124187" x="3871913" y="5957888"/>
          <p14:tracePt t="124203" x="3867150" y="5948363"/>
          <p14:tracePt t="124236" x="3867150" y="5943600"/>
          <p14:tracePt t="124820" x="3819525" y="5948363"/>
          <p14:tracePt t="124828" x="3752850" y="5967413"/>
          <p14:tracePt t="124836" x="3695700" y="5986463"/>
          <p14:tracePt t="124853" x="3595688" y="6015038"/>
          <p14:tracePt t="124870" x="3524250" y="6038850"/>
          <p14:tracePt t="124886" x="3457575" y="6062663"/>
          <p14:tracePt t="124920" x="3419475" y="6081713"/>
          <p14:tracePt t="124953" x="3414713" y="6081713"/>
          <p14:tracePt t="124970" x="3429000" y="6081713"/>
          <p14:tracePt t="124986" x="3514725" y="6081713"/>
          <p14:tracePt t="125004" x="3795713" y="6076950"/>
          <p14:tracePt t="125020" x="3981450" y="6076950"/>
          <p14:tracePt t="125036" x="4200525" y="6076950"/>
          <p14:tracePt t="125053" x="4391025" y="6076950"/>
          <p14:tracePt t="125070" x="4691063" y="6067425"/>
          <p14:tracePt t="125086" x="4852988" y="6067425"/>
          <p14:tracePt t="125103" x="4991100" y="6067425"/>
          <p14:tracePt t="125120" x="5114925" y="6057900"/>
          <p14:tracePt t="125136" x="5291138" y="6057900"/>
          <p14:tracePt t="125153" x="5372100" y="6053138"/>
          <p14:tracePt t="125170" x="5443538" y="6034088"/>
          <p14:tracePt t="125187" x="5529263" y="6024563"/>
          <p14:tracePt t="125203" x="5581650" y="6015038"/>
          <p14:tracePt t="125220" x="5634038" y="6015038"/>
          <p14:tracePt t="125236" x="5667375" y="6010275"/>
          <p14:tracePt t="125253" x="5715000" y="6010275"/>
          <p14:tracePt t="125270" x="5729288" y="6010275"/>
          <p14:tracePt t="125286" x="5748338" y="6010275"/>
          <p14:tracePt t="125303" x="5753100" y="6010275"/>
          <p14:tracePt t="125320" x="5762625" y="6010275"/>
          <p14:tracePt t="125336" x="5767388" y="6010275"/>
          <p14:tracePt t="125353" x="5776913" y="6010275"/>
          <p14:tracePt t="125945" x="5648325" y="6010275"/>
          <p14:tracePt t="125952" x="5510213" y="6010275"/>
          <p14:tracePt t="125959" x="5348288" y="6010275"/>
          <p14:tracePt t="125970" x="5100638" y="6010275"/>
          <p14:tracePt t="125987" x="4733925" y="6010275"/>
          <p14:tracePt t="126003" x="4271963" y="6010275"/>
          <p14:tracePt t="126036" x="3948113" y="5991225"/>
          <p14:tracePt t="126069" x="3848100" y="5972175"/>
          <p14:tracePt t="126304" x="3776663" y="5972175"/>
          <p14:tracePt t="126311" x="3690938" y="5962650"/>
          <p14:tracePt t="126320" x="3600450" y="5953125"/>
          <p14:tracePt t="126336" x="3433763" y="5934075"/>
          <p14:tracePt t="126353" x="3295650" y="5919788"/>
          <p14:tracePt t="126370" x="3114675" y="5900738"/>
          <p14:tracePt t="126386" x="3024188" y="5900738"/>
          <p14:tracePt t="126403" x="2971800" y="5900738"/>
          <p14:tracePt t="126420" x="2938463" y="5900738"/>
          <p14:tracePt t="126437" x="2900363" y="5900738"/>
          <p14:tracePt t="126453" x="2876550" y="5900738"/>
          <p14:tracePt t="126470" x="2862263" y="5900738"/>
          <p14:tracePt t="126486" x="2847975" y="5900738"/>
          <p14:tracePt t="126503" x="2824163" y="5900738"/>
          <p14:tracePt t="126520" x="2786063" y="5900738"/>
          <p14:tracePt t="126536" x="2733675" y="5910263"/>
          <p14:tracePt t="126553" x="2647950" y="5924550"/>
          <p14:tracePt t="126570" x="2590800" y="5929313"/>
          <p14:tracePt t="126586" x="2528888" y="5934075"/>
          <p14:tracePt t="126603" x="2466975" y="5948363"/>
          <p14:tracePt t="126620" x="2352675" y="5948363"/>
          <p14:tracePt t="126636" x="2286000" y="5948363"/>
          <p14:tracePt t="126653" x="2214563" y="5948363"/>
          <p14:tracePt t="126670" x="2157413" y="5948363"/>
          <p14:tracePt t="126686" x="2100263" y="5929313"/>
          <p14:tracePt t="126703" x="2076450" y="5905500"/>
          <p14:tracePt t="126720" x="2047875" y="5838825"/>
          <p14:tracePt t="126738" x="2028825" y="5719763"/>
          <p14:tracePt t="126753" x="2028825" y="5653088"/>
          <p14:tracePt t="126770" x="2052638" y="5586413"/>
          <p14:tracePt t="126787" x="2085975" y="5519738"/>
          <p14:tracePt t="126805" x="2133600" y="5462588"/>
          <p14:tracePt t="126820" x="2185988" y="5443538"/>
          <p14:tracePt t="126837" x="2243138" y="5443538"/>
          <p14:tracePt t="126854" x="2290763" y="5457825"/>
          <p14:tracePt t="126871" x="2343150" y="5481638"/>
          <p14:tracePt t="126887" x="2362200" y="5500688"/>
          <p14:tracePt t="126904" x="2371725" y="5505450"/>
          <p14:tracePt t="126921" x="2381250" y="5514975"/>
          <p14:tracePt t="126936" x="2386013" y="5519738"/>
          <p14:tracePt t="126954" x="2390775" y="5519738"/>
          <p14:tracePt t="127033" x="2395538" y="5524500"/>
          <p14:tracePt t="127054" x="2405063" y="5538788"/>
          <p14:tracePt t="127070" x="2409825" y="5548313"/>
          <p14:tracePt t="127087" x="2428875" y="5562600"/>
          <p14:tracePt t="127093" x="2443163" y="5576888"/>
          <p14:tracePt t="127107" x="2509838" y="5610225"/>
          <p14:tracePt t="127120" x="2600325" y="5653088"/>
          <p14:tracePt t="127137" x="2676525" y="5691188"/>
          <p14:tracePt t="127154" x="2719388" y="5715000"/>
          <p14:tracePt t="127170" x="2767013" y="5748338"/>
          <p14:tracePt t="127186" x="2814638" y="5781675"/>
          <p14:tracePt t="127204" x="2833688" y="5791200"/>
          <p14:tracePt t="127220" x="2843213" y="5795963"/>
          <p14:tracePt t="127238" x="2852738" y="5805488"/>
          <p14:tracePt t="127254" x="2862263" y="5805488"/>
          <p14:tracePt t="127317" x="2867025" y="5805488"/>
          <p14:tracePt t="127325" x="2871788" y="5810250"/>
          <p14:tracePt t="127336" x="2871788" y="5815013"/>
          <p14:tracePt t="127353" x="2881313" y="5819775"/>
          <p14:tracePt t="127369" x="2890838" y="5829300"/>
          <p14:tracePt t="127386" x="2895600" y="5834063"/>
          <p14:tracePt t="127403" x="2900363" y="5838825"/>
          <p14:tracePt t="127420" x="2919413" y="5848350"/>
          <p14:tracePt t="127436" x="2943225" y="5853113"/>
          <p14:tracePt t="127453" x="2976563" y="5867400"/>
          <p14:tracePt t="127470" x="3019425" y="5872163"/>
          <p14:tracePt t="127487" x="3076575" y="5876925"/>
          <p14:tracePt t="127503" x="3105150" y="5891213"/>
          <p14:tracePt t="127519" x="3133725" y="5891213"/>
          <p14:tracePt t="127536" x="3167063" y="5895975"/>
          <p14:tracePt t="127553" x="3209925" y="5895975"/>
          <p14:tracePt t="127569" x="3238500" y="5895975"/>
          <p14:tracePt t="127586" x="3252788" y="5895975"/>
          <p14:tracePt t="127603" x="3262313" y="5895975"/>
          <p14:tracePt t="127619" x="3271838" y="5895975"/>
          <p14:tracePt t="127636" x="3276600" y="5895975"/>
          <p14:tracePt t="127884" x="3305175" y="5895975"/>
          <p14:tracePt t="127891" x="3348038" y="5895975"/>
          <p14:tracePt t="127903" x="3405188" y="5895975"/>
          <p14:tracePt t="127919" x="3529013" y="5895975"/>
          <p14:tracePt t="127936" x="3614738" y="5910263"/>
          <p14:tracePt t="127953" x="3686175" y="5919788"/>
          <p14:tracePt t="127970" x="3767138" y="5924550"/>
          <p14:tracePt t="127986" x="3871913" y="5924550"/>
          <p14:tracePt t="128003" x="3929063" y="5924550"/>
          <p14:tracePt t="128020" x="3971925" y="5924550"/>
          <p14:tracePt t="128036" x="4005263" y="5924550"/>
          <p14:tracePt t="128053" x="4052888" y="5924550"/>
          <p14:tracePt t="128070" x="4090988" y="5919788"/>
          <p14:tracePt t="128086" x="4110038" y="5915025"/>
          <p14:tracePt t="128103" x="4152900" y="5905500"/>
          <p14:tracePt t="128119" x="4181475" y="5895975"/>
          <p14:tracePt t="128136" x="4205288" y="5891213"/>
          <p14:tracePt t="128153" x="4219575" y="5891213"/>
          <p14:tracePt t="128170" x="4233863" y="5891213"/>
          <p14:tracePt t="128186" x="4238625" y="5891213"/>
          <p14:tracePt t="128203" x="4243388" y="5891213"/>
          <p14:tracePt t="128219" x="4243388" y="5886450"/>
          <p14:tracePt t="128236" x="4248150" y="5853113"/>
          <p14:tracePt t="128253" x="4248150" y="5810250"/>
          <p14:tracePt t="128270" x="4238625" y="5738813"/>
          <p14:tracePt t="128286" x="4210050" y="5638800"/>
          <p14:tracePt t="128303" x="4186238" y="5600700"/>
          <p14:tracePt t="128319" x="4157663" y="5562600"/>
          <p14:tracePt t="128336" x="4133850" y="5538788"/>
          <p14:tracePt t="128353" x="4086225" y="5505450"/>
          <p14:tracePt t="128369" x="4043363" y="5476875"/>
          <p14:tracePt t="128386" x="3957638" y="5448300"/>
          <p14:tracePt t="128403" x="3871913" y="5434013"/>
          <p14:tracePt t="128419" x="3748088" y="5434013"/>
          <p14:tracePt t="128436" x="3686175" y="5434013"/>
          <p14:tracePt t="128453" x="3619500" y="5434013"/>
          <p14:tracePt t="128469" x="3548063" y="5443538"/>
          <p14:tracePt t="128486" x="3452813" y="5457825"/>
          <p14:tracePt t="128503" x="3400425" y="5467350"/>
          <p14:tracePt t="128519" x="3348038" y="5476875"/>
          <p14:tracePt t="128536" x="3252788" y="5491163"/>
          <p14:tracePt t="128553" x="3190875" y="5510213"/>
          <p14:tracePt t="128569" x="3105150" y="5524500"/>
          <p14:tracePt t="128586" x="3033713" y="5538788"/>
          <p14:tracePt t="128603" x="2971800" y="5557838"/>
          <p14:tracePt t="128619" x="2943225" y="5567363"/>
          <p14:tracePt t="128636" x="2928938" y="5576888"/>
          <p14:tracePt t="128653" x="2924175" y="5581650"/>
          <p14:tracePt t="128669" x="2909888" y="5605463"/>
          <p14:tracePt t="128686" x="2914650" y="5648325"/>
          <p14:tracePt t="128703" x="2933700" y="5695950"/>
          <p14:tracePt t="128719" x="2962275" y="5734050"/>
          <p14:tracePt t="128736" x="3033713" y="5786438"/>
          <p14:tracePt t="128753" x="3086100" y="5815013"/>
          <p14:tracePt t="128769" x="3138488" y="5834063"/>
          <p14:tracePt t="128786" x="3248025" y="5862638"/>
          <p14:tracePt t="128803" x="3333750" y="5881688"/>
          <p14:tracePt t="128819" x="3424238" y="5895975"/>
          <p14:tracePt t="128836" x="3495675" y="5905500"/>
          <p14:tracePt t="128853" x="3567113" y="5915025"/>
          <p14:tracePt t="128869" x="3609975" y="5929313"/>
          <p14:tracePt t="128886" x="3643313" y="5934075"/>
          <p14:tracePt t="128903" x="3690938" y="5948363"/>
          <p14:tracePt t="128919" x="3743325" y="5953125"/>
          <p14:tracePt t="128936" x="3776663" y="5953125"/>
          <p14:tracePt t="128953" x="3805238" y="5953125"/>
          <p14:tracePt t="128970" x="3852863" y="5953125"/>
          <p14:tracePt t="128986" x="3881438" y="5948363"/>
          <p14:tracePt t="129003" x="3910013" y="5948363"/>
          <p14:tracePt t="129019" x="3938588" y="5948363"/>
          <p14:tracePt t="129036" x="3986213" y="5938838"/>
          <p14:tracePt t="129053" x="4010025" y="5934075"/>
          <p14:tracePt t="129069" x="4029075" y="5929313"/>
          <p14:tracePt t="129086" x="4052888" y="5915025"/>
          <p14:tracePt t="129087" x="4062413" y="5915025"/>
          <p14:tracePt t="129103" x="4086225" y="5915025"/>
          <p14:tracePt t="129119" x="4110038" y="5905500"/>
          <p14:tracePt t="129136" x="4129088" y="5900738"/>
          <p14:tracePt t="129153" x="4148138" y="5895975"/>
          <p14:tracePt t="129169" x="4167188" y="5886450"/>
          <p14:tracePt t="129186" x="4181475" y="5872163"/>
          <p14:tracePt t="129203" x="4186238" y="5867400"/>
          <p14:tracePt t="129219" x="4195763" y="5862638"/>
          <p14:tracePt t="129236" x="4200525" y="5862638"/>
          <p14:tracePt t="129253" x="4205288" y="5862638"/>
          <p14:tracePt t="129286" x="4210050" y="5862638"/>
          <p14:tracePt t="129741" x="4214813" y="5862638"/>
          <p14:tracePt t="129749" x="4219575" y="5862638"/>
          <p14:tracePt t="129763" x="4224338" y="5862638"/>
          <p14:tracePt t="129772" x="4229100" y="5862638"/>
          <p14:tracePt t="130380" x="4291013" y="5862638"/>
          <p14:tracePt t="130388" x="4357688" y="5862638"/>
          <p14:tracePt t="130395" x="4433888" y="5862638"/>
          <p14:tracePt t="130404" x="4500563" y="5862638"/>
          <p14:tracePt t="130419" x="4667250" y="5862638"/>
          <p14:tracePt t="130436" x="4800600" y="5862638"/>
          <p14:tracePt t="130469" x="5000625" y="5848350"/>
          <p14:tracePt t="130503" x="5076825" y="5848350"/>
          <p14:tracePt t="130519" x="5100638" y="5848350"/>
          <p14:tracePt t="130536" x="5119688" y="5848350"/>
          <p14:tracePt t="130553" x="5124450" y="5848350"/>
          <p14:tracePt t="130569" x="5133975" y="5848350"/>
          <p14:tracePt t="130586" x="5143500" y="5848350"/>
          <p14:tracePt t="130858" x="5195888" y="5848350"/>
          <p14:tracePt t="130865" x="5272088" y="5848350"/>
          <p14:tracePt t="130872" x="5348288" y="5853113"/>
          <p14:tracePt t="130886" x="5405438" y="5862638"/>
          <p14:tracePt t="130903" x="5557838" y="5876925"/>
          <p14:tracePt t="130919" x="5662613" y="5900738"/>
          <p14:tracePt t="130953" x="5905500" y="5943600"/>
          <p14:tracePt t="130986" x="6072188" y="5962650"/>
          <p14:tracePt t="131003" x="6129338" y="5962650"/>
          <p14:tracePt t="131019" x="6219825" y="5962650"/>
          <p14:tracePt t="131036" x="6267450" y="5957888"/>
          <p14:tracePt t="131052" x="6296025" y="5943600"/>
          <p14:tracePt t="131069" x="6324600" y="5934075"/>
          <p14:tracePt t="131086" x="6353175" y="5910263"/>
          <p14:tracePt t="131102" x="6372225" y="5881688"/>
          <p14:tracePt t="131119" x="6381750" y="5857875"/>
          <p14:tracePt t="131136" x="6381750" y="5805488"/>
          <p14:tracePt t="131153" x="6324600" y="5719763"/>
          <p14:tracePt t="131169" x="6210300" y="5624513"/>
          <p14:tracePt t="131186" x="6076950" y="5529263"/>
          <p14:tracePt t="131203" x="5843588" y="5438775"/>
          <p14:tracePt t="131219" x="5691188" y="5438775"/>
          <p14:tracePt t="131236" x="5562600" y="5486400"/>
          <p14:tracePt t="131253" x="5462588" y="5534025"/>
          <p14:tracePt t="131269" x="5319713" y="5634038"/>
          <p14:tracePt t="131286" x="5272088" y="5691188"/>
          <p14:tracePt t="131303" x="5224463" y="5753100"/>
          <p14:tracePt t="131319" x="5191125" y="5800725"/>
          <p14:tracePt t="131336" x="5172075" y="5853113"/>
          <p14:tracePt t="131352" x="5172075" y="5881688"/>
          <p14:tracePt t="131369" x="5172075" y="5895975"/>
          <p14:tracePt t="131386" x="5172075" y="5910263"/>
          <p14:tracePt t="131402" x="5172075" y="5919788"/>
          <p14:tracePt t="131419" x="5172075" y="5924550"/>
          <p14:tracePt t="131436" x="5172075" y="5929313"/>
          <p14:tracePt t="131732" x="5172075" y="5834063"/>
          <p14:tracePt t="131739" x="5176838" y="5691188"/>
          <p14:tracePt t="131752" x="5210175" y="5367338"/>
          <p14:tracePt t="131769" x="5305425" y="4500563"/>
          <p14:tracePt t="131786" x="5348288" y="4229100"/>
          <p14:tracePt t="131803" x="5376863" y="4057650"/>
          <p14:tracePt t="131819" x="5395913" y="3948113"/>
          <p14:tracePt t="131836" x="5395913" y="3919538"/>
          <p14:tracePt t="131852" x="5395913" y="3900488"/>
          <p14:tracePt t="131869" x="5395913" y="3895725"/>
          <p14:tracePt t="131886" x="5395913" y="3886200"/>
          <p14:tracePt t="131903" x="5395913" y="3881438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Generic Methods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000">
                <a:ea typeface="굴림" panose="020B0600000101010101" pitchFamily="50" charset="-127"/>
              </a:rPr>
              <a:t>You can define generic methods inside an ordinary class.</a:t>
            </a:r>
          </a:p>
          <a:p>
            <a:pPr eaLnBrk="1" hangingPunct="1"/>
            <a:endParaRPr lang="en-US" altLang="ko-KR" sz="2000">
              <a:ea typeface="굴림" panose="020B0600000101010101" pitchFamily="50" charset="-127"/>
            </a:endParaRPr>
          </a:p>
          <a:p>
            <a:pPr eaLnBrk="1" hangingPunct="1"/>
            <a:endParaRPr lang="en-US" altLang="ko-KR" sz="2000">
              <a:ea typeface="굴림" panose="020B0600000101010101" pitchFamily="50" charset="-127"/>
            </a:endParaRPr>
          </a:p>
          <a:p>
            <a:pPr eaLnBrk="1" hangingPunct="1"/>
            <a:endParaRPr lang="en-US" altLang="ko-KR" sz="2000">
              <a:ea typeface="굴림" panose="020B0600000101010101" pitchFamily="50" charset="-127"/>
            </a:endParaRPr>
          </a:p>
          <a:p>
            <a:pPr eaLnBrk="1" hangingPunct="1"/>
            <a:endParaRPr lang="en-US" altLang="ko-KR" sz="2000">
              <a:ea typeface="굴림" panose="020B0600000101010101" pitchFamily="50" charset="-127"/>
            </a:endParaRPr>
          </a:p>
          <a:p>
            <a:pPr eaLnBrk="1" hangingPunct="1"/>
            <a:endParaRPr lang="en-US" altLang="ko-KR" sz="2000">
              <a:ea typeface="굴림" panose="020B0600000101010101" pitchFamily="50" charset="-127"/>
            </a:endParaRPr>
          </a:p>
          <a:p>
            <a:pPr eaLnBrk="1" hangingPunct="1"/>
            <a:endParaRPr lang="en-US" altLang="ko-KR" sz="2000"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 sz="2000">
                <a:ea typeface="굴림" panose="020B0600000101010101" pitchFamily="50" charset="-127"/>
              </a:rPr>
              <a:t>When you call a generic method, you can place the actual type before the method name.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895350" y="1844824"/>
            <a:ext cx="7880350" cy="18002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361950" algn="l"/>
                <a:tab pos="712788" algn="l"/>
                <a:tab pos="1074738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/>
              <a:t>class </a:t>
            </a:r>
            <a:r>
              <a:rPr kumimoji="1" lang="en-US" altLang="ko-KR" sz="1800" dirty="0" err="1"/>
              <a:t>ArrayAlg</a:t>
            </a:r>
            <a:r>
              <a:rPr kumimoji="1" lang="en-US" altLang="ko-KR" sz="1800" dirty="0"/>
              <a:t> {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/>
              <a:t>  public static 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&lt;T&gt;</a:t>
            </a:r>
            <a:r>
              <a:rPr kumimoji="1" lang="en-US" altLang="ko-KR" sz="1800" dirty="0"/>
              <a:t> T </a:t>
            </a:r>
            <a:r>
              <a:rPr kumimoji="1" lang="en-US" altLang="ko-KR" sz="1800" dirty="0" err="1"/>
              <a:t>getMiddle</a:t>
            </a:r>
            <a:r>
              <a:rPr kumimoji="1" lang="en-US" altLang="ko-KR" sz="1800" dirty="0"/>
              <a:t>( T[] a) {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/>
              <a:t>    return a[</a:t>
            </a:r>
            <a:r>
              <a:rPr kumimoji="1" lang="en-US" altLang="ko-KR" sz="1800" dirty="0" err="1"/>
              <a:t>a.length</a:t>
            </a:r>
            <a:r>
              <a:rPr kumimoji="1" lang="en-US" altLang="ko-KR" sz="1800" dirty="0"/>
              <a:t>/2] ;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/>
              <a:t>  }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/>
              <a:t>}</a:t>
            </a:r>
          </a:p>
        </p:txBody>
      </p:sp>
      <p:sp useBgFill="1">
        <p:nvSpPr>
          <p:cNvPr id="13317" name="AutoShape 5"/>
          <p:cNvSpPr>
            <a:spLocks noChangeArrowheads="1"/>
          </p:cNvSpPr>
          <p:nvPr/>
        </p:nvSpPr>
        <p:spPr bwMode="auto">
          <a:xfrm>
            <a:off x="4160912" y="2630636"/>
            <a:ext cx="4536504" cy="798364"/>
          </a:xfrm>
          <a:prstGeom prst="accentCallout1">
            <a:avLst>
              <a:gd name="adj1" fmla="val 49000"/>
              <a:gd name="adj2" fmla="val -301"/>
              <a:gd name="adj3" fmla="val -17691"/>
              <a:gd name="adj4" fmla="val -27726"/>
            </a:avLst>
          </a:prstGeom>
          <a:ln w="9525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The type variable T is inserted between the modifiers and the return type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819150" y="4773613"/>
            <a:ext cx="8345488" cy="14414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361950" algn="l"/>
                <a:tab pos="712788" algn="l"/>
                <a:tab pos="1074738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/>
              <a:t>String [] names = {“John”, “Q”, “Public”} ;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/>
              <a:t>String middle = </a:t>
            </a:r>
            <a:r>
              <a:rPr kumimoji="1" lang="en-US" altLang="ko-KR" sz="1800" dirty="0" err="1"/>
              <a:t>ArrayAlg</a:t>
            </a:r>
            <a:r>
              <a:rPr kumimoji="1" lang="en-US" altLang="ko-KR" sz="1800" dirty="0"/>
              <a:t>.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&lt;String&gt;</a:t>
            </a:r>
            <a:r>
              <a:rPr kumimoji="1" lang="en-US" altLang="ko-KR" sz="1800" dirty="0" err="1"/>
              <a:t>getMiddle</a:t>
            </a:r>
            <a:r>
              <a:rPr kumimoji="1" lang="en-US" altLang="ko-KR" sz="1800" dirty="0"/>
              <a:t>(names) ;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/>
              <a:t>// </a:t>
            </a:r>
            <a:r>
              <a:rPr kumimoji="1" lang="en-US" altLang="ko-KR" sz="1800" dirty="0" err="1"/>
              <a:t>simplely</a:t>
            </a:r>
            <a:r>
              <a:rPr kumimoji="1" lang="en-US" altLang="ko-KR" sz="1800" dirty="0"/>
              <a:t>, when the actual type can be inferred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/>
              <a:t>String middle = </a:t>
            </a:r>
            <a:r>
              <a:rPr kumimoji="1" lang="en-US" altLang="ko-KR" sz="1800" dirty="0" err="1"/>
              <a:t>ArrayAlg.getMiddle</a:t>
            </a:r>
            <a:r>
              <a:rPr kumimoji="1" lang="en-US" altLang="ko-KR" sz="1800" dirty="0"/>
              <a:t>(names) 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819"/>
    </mc:Choice>
    <mc:Fallback xmlns="">
      <p:transition spd="slow" advTm="135819"/>
    </mc:Fallback>
  </mc:AlternateContent>
  <p:extLst>
    <p:ext uri="{3A86A75C-4F4B-4683-9AE1-C65F6400EC91}">
      <p14:laserTraceLst xmlns:p14="http://schemas.microsoft.com/office/powerpoint/2010/main">
        <p14:tracePtLst>
          <p14:tracePt t="675" x="5381625" y="3667125"/>
          <p14:tracePt t="683" x="5357813" y="3476625"/>
          <p14:tracePt t="690" x="5314950" y="3190875"/>
          <p14:tracePt t="698" x="5272088" y="2909888"/>
          <p14:tracePt t="714" x="5200650" y="2638425"/>
          <p14:tracePt t="731" x="5133975" y="2433638"/>
          <p14:tracePt t="764" x="5019675" y="2195513"/>
          <p14:tracePt t="797" x="4886325" y="2100263"/>
          <p14:tracePt t="814" x="4791075" y="2047875"/>
          <p14:tracePt t="831" x="4757738" y="2028825"/>
          <p14:tracePt t="847" x="4738688" y="2024063"/>
          <p14:tracePt t="864" x="4729163" y="2019300"/>
          <p14:tracePt t="1101" x="4705350" y="1985963"/>
          <p14:tracePt t="1109" x="4652963" y="1924050"/>
          <p14:tracePt t="1117" x="4619625" y="1876425"/>
          <p14:tracePt t="1131" x="4552950" y="1795463"/>
          <p14:tracePt t="1147" x="4519613" y="1747838"/>
          <p14:tracePt t="1164" x="4491038" y="1714500"/>
          <p14:tracePt t="1181" x="4471988" y="1695450"/>
          <p14:tracePt t="1214" x="4438650" y="1657350"/>
          <p14:tracePt t="1248" x="4381500" y="1619250"/>
          <p14:tracePt t="1264" x="4343400" y="1590675"/>
          <p14:tracePt t="1281" x="4305300" y="1566863"/>
          <p14:tracePt t="1297" x="4257675" y="1543050"/>
          <p14:tracePt t="1314" x="4195763" y="1504950"/>
          <p14:tracePt t="1331" x="4157663" y="1485900"/>
          <p14:tracePt t="1347" x="4114800" y="1466850"/>
          <p14:tracePt t="1364" x="4038600" y="1443038"/>
          <p14:tracePt t="1381" x="3919538" y="1414463"/>
          <p14:tracePt t="1397" x="3848100" y="1400175"/>
          <p14:tracePt t="1414" x="3762375" y="1381125"/>
          <p14:tracePt t="1431" x="3705225" y="1381125"/>
          <p14:tracePt t="1447" x="3629025" y="1381125"/>
          <p14:tracePt t="1464" x="3586163" y="1371600"/>
          <p14:tracePt t="1481" x="3557588" y="1366838"/>
          <p14:tracePt t="1497" x="3524250" y="1352550"/>
          <p14:tracePt t="1514" x="3514725" y="1347788"/>
          <p14:tracePt t="1531" x="3514725" y="1343025"/>
          <p14:tracePt t="1547" x="3514725" y="1338263"/>
          <p14:tracePt t="1564" x="3529013" y="1328738"/>
          <p14:tracePt t="1581" x="3567113" y="1319213"/>
          <p14:tracePt t="1597" x="3619500" y="1309688"/>
          <p14:tracePt t="1614" x="3733800" y="1295400"/>
          <p14:tracePt t="1631" x="3933825" y="1276350"/>
          <p14:tracePt t="1647" x="4052888" y="1262063"/>
          <p14:tracePt t="1664" x="4186238" y="1252538"/>
          <p14:tracePt t="1681" x="4295775" y="1252538"/>
          <p14:tracePt t="1697" x="4452938" y="1252538"/>
          <p14:tracePt t="1714" x="4524375" y="1247775"/>
          <p14:tracePt t="1731" x="4595813" y="1247775"/>
          <p14:tracePt t="1747" x="4710113" y="1247775"/>
          <p14:tracePt t="1764" x="4781550" y="1238250"/>
          <p14:tracePt t="1781" x="4848225" y="1228725"/>
          <p14:tracePt t="1797" x="4891088" y="1228725"/>
          <p14:tracePt t="1814" x="4948238" y="1223963"/>
          <p14:tracePt t="1831" x="4991100" y="1223963"/>
          <p14:tracePt t="1847" x="5033963" y="1223963"/>
          <p14:tracePt t="1864" x="5091113" y="1223963"/>
          <p14:tracePt t="1881" x="5186363" y="1228725"/>
          <p14:tracePt t="1897" x="5243513" y="1233488"/>
          <p14:tracePt t="1914" x="5295900" y="1233488"/>
          <p14:tracePt t="1931" x="5362575" y="1238250"/>
          <p14:tracePt t="1947" x="5414963" y="1247775"/>
          <p14:tracePt t="1964" x="5462588" y="1247775"/>
          <p14:tracePt t="1981" x="5514975" y="1247775"/>
          <p14:tracePt t="1998" x="5581650" y="1247775"/>
          <p14:tracePt t="2014" x="5624513" y="1247775"/>
          <p14:tracePt t="2031" x="5667375" y="1243013"/>
          <p14:tracePt t="2047" x="5700713" y="1238250"/>
          <p14:tracePt t="2064" x="5743575" y="1228725"/>
          <p14:tracePt t="2081" x="5767388" y="1219200"/>
          <p14:tracePt t="2097" x="5786438" y="1214438"/>
          <p14:tracePt t="2114" x="5805488" y="1214438"/>
          <p14:tracePt t="2131" x="5815013" y="1214438"/>
          <p14:tracePt t="2147" x="5819775" y="1214438"/>
          <p14:tracePt t="2164" x="5824538" y="1214438"/>
          <p14:tracePt t="2181" x="5834063" y="1214438"/>
          <p14:tracePt t="2578" x="5838825" y="1214438"/>
          <p14:tracePt t="2594" x="5843588" y="1214438"/>
          <p14:tracePt t="2601" x="5848350" y="1214438"/>
          <p14:tracePt t="2631" x="5853113" y="1214438"/>
          <p14:tracePt t="2664" x="5857875" y="1214438"/>
          <p14:tracePt t="2681" x="5862638" y="1214438"/>
          <p14:tracePt t="2697" x="5867400" y="1209675"/>
          <p14:tracePt t="2718" x="5872163" y="1209675"/>
          <p14:tracePt t="3055" x="5867400" y="1209675"/>
          <p14:tracePt t="3115" x="5862638" y="1209675"/>
          <p14:tracePt t="3137" x="5857875" y="1209675"/>
          <p14:tracePt t="3174" x="5853113" y="1209675"/>
          <p14:tracePt t="3188" x="5848350" y="1214438"/>
          <p14:tracePt t="3197" x="5848350" y="1219200"/>
          <p14:tracePt t="3239" x="5843588" y="1219200"/>
          <p14:tracePt t="3254" x="5838825" y="1223963"/>
          <p14:tracePt t="3261" x="5838825" y="1228725"/>
          <p14:tracePt t="3268" x="5834063" y="1228725"/>
          <p14:tracePt t="3281" x="5829300" y="1233488"/>
          <p14:tracePt t="3297" x="5819775" y="1243013"/>
          <p14:tracePt t="3314" x="5810250" y="1247775"/>
          <p14:tracePt t="3330" x="5800725" y="1257300"/>
          <p14:tracePt t="3347" x="5781675" y="1262063"/>
          <p14:tracePt t="3364" x="5738813" y="1285875"/>
          <p14:tracePt t="3381" x="5695950" y="1304925"/>
          <p14:tracePt t="3397" x="5614988" y="1352550"/>
          <p14:tracePt t="3414" x="5519738" y="1385888"/>
          <p14:tracePt t="3431" x="5334000" y="1438275"/>
          <p14:tracePt t="3447" x="5153025" y="1471613"/>
          <p14:tracePt t="3464" x="4972050" y="1500188"/>
          <p14:tracePt t="3481" x="4691063" y="1533525"/>
          <p14:tracePt t="3497" x="4505325" y="1543050"/>
          <p14:tracePt t="3514" x="4367213" y="1562100"/>
          <p14:tracePt t="3531" x="4224338" y="1562100"/>
          <p14:tracePt t="3533" x="4148138" y="1562100"/>
          <p14:tracePt t="3547" x="4024313" y="1557338"/>
          <p14:tracePt t="3564" x="3929063" y="1552575"/>
          <p14:tracePt t="3581" x="3848100" y="1543050"/>
          <p14:tracePt t="3597" x="3786188" y="1533525"/>
          <p14:tracePt t="3614" x="3700463" y="1524000"/>
          <p14:tracePt t="3631" x="3657600" y="1509713"/>
          <p14:tracePt t="3649" x="3624263" y="1509713"/>
          <p14:tracePt t="3665" x="3590925" y="1500188"/>
          <p14:tracePt t="3681" x="3576638" y="1500188"/>
          <p14:tracePt t="3697" x="3571875" y="1500188"/>
          <p14:tracePt t="3714" x="3562350" y="1500188"/>
          <p14:tracePt t="3747" x="3562350" y="1495425"/>
          <p14:tracePt t="3764" x="3581400" y="1490663"/>
          <p14:tracePt t="3781" x="3624263" y="1471613"/>
          <p14:tracePt t="3797" x="3748088" y="1443038"/>
          <p14:tracePt t="3814" x="3852863" y="1414463"/>
          <p14:tracePt t="3830" x="3976688" y="1400175"/>
          <p14:tracePt t="3847" x="4090988" y="1376363"/>
          <p14:tracePt t="3864" x="4243388" y="1343025"/>
          <p14:tracePt t="3881" x="4348163" y="1328738"/>
          <p14:tracePt t="3898" x="4452938" y="1319213"/>
          <p14:tracePt t="3914" x="4576763" y="1319213"/>
          <p14:tracePt t="3931" x="4643438" y="1319213"/>
          <p14:tracePt t="3947" x="4705350" y="1319213"/>
          <p14:tracePt t="3964" x="4772025" y="1319213"/>
          <p14:tracePt t="3980" x="4891088" y="1304925"/>
          <p14:tracePt t="3997" x="4957763" y="1304925"/>
          <p14:tracePt t="4014" x="5019675" y="1304925"/>
          <p14:tracePt t="4030" x="5067300" y="1290638"/>
          <p14:tracePt t="4031" x="5095875" y="1290638"/>
          <p14:tracePt t="4047" x="5143500" y="1290638"/>
          <p14:tracePt t="4064" x="5181600" y="1285875"/>
          <p14:tracePt t="4080" x="5224463" y="1281113"/>
          <p14:tracePt t="4097" x="5267325" y="1281113"/>
          <p14:tracePt t="4114" x="5305425" y="1281113"/>
          <p14:tracePt t="4131" x="5338763" y="1271588"/>
          <p14:tracePt t="4148" x="5376863" y="1271588"/>
          <p14:tracePt t="4164" x="5424488" y="1271588"/>
          <p14:tracePt t="4180" x="5453063" y="1271588"/>
          <p14:tracePt t="4197" x="5472113" y="1271588"/>
          <p14:tracePt t="4214" x="5495925" y="1266825"/>
          <p14:tracePt t="4231" x="5534025" y="1266825"/>
          <p14:tracePt t="4247" x="5553075" y="1266825"/>
          <p14:tracePt t="4264" x="5572125" y="1262063"/>
          <p14:tracePt t="4281" x="5586413" y="1257300"/>
          <p14:tracePt t="4297" x="5610225" y="1257300"/>
          <p14:tracePt t="4314" x="5624513" y="1257300"/>
          <p14:tracePt t="4331" x="5634038" y="1257300"/>
          <p14:tracePt t="4347" x="5653088" y="1257300"/>
          <p14:tracePt t="4364" x="5662613" y="1257300"/>
          <p14:tracePt t="4381" x="5672138" y="1257300"/>
          <p14:tracePt t="4398" x="5681663" y="1257300"/>
          <p14:tracePt t="4414" x="5691188" y="1257300"/>
          <p14:tracePt t="4431" x="5695950" y="1257300"/>
          <p14:tracePt t="4447" x="5700713" y="1257300"/>
          <p14:tracePt t="4464" x="5705475" y="1257300"/>
          <p14:tracePt t="4481" x="5710238" y="1257300"/>
          <p14:tracePt t="4841" x="5715000" y="1257300"/>
          <p14:tracePt t="4849" x="5719763" y="1257300"/>
          <p14:tracePt t="5258" x="5738813" y="1257300"/>
          <p14:tracePt t="5266" x="5757863" y="1271588"/>
          <p14:tracePt t="5274" x="5781675" y="1276350"/>
          <p14:tracePt t="5282" x="5800725" y="1281113"/>
          <p14:tracePt t="5297" x="5838825" y="1300163"/>
          <p14:tracePt t="5314" x="5872163" y="1323975"/>
          <p14:tracePt t="5330" x="5919788" y="1357313"/>
          <p14:tracePt t="5364" x="6010275" y="1443038"/>
          <p14:tracePt t="5398" x="6072188" y="1490663"/>
          <p14:tracePt t="5414" x="6096000" y="1504950"/>
          <p14:tracePt t="5430" x="6129338" y="1524000"/>
          <p14:tracePt t="5447" x="6172200" y="1538288"/>
          <p14:tracePt t="5464" x="6253163" y="1571625"/>
          <p14:tracePt t="5481" x="6315075" y="1590675"/>
          <p14:tracePt t="5497" x="6367463" y="1604963"/>
          <p14:tracePt t="5514" x="6415088" y="1609725"/>
          <p14:tracePt t="5530" x="6496050" y="1628775"/>
          <p14:tracePt t="5547" x="6557963" y="1643063"/>
          <p14:tracePt t="5564" x="6610350" y="1666875"/>
          <p14:tracePt t="5580" x="6653213" y="1681163"/>
          <p14:tracePt t="5597" x="6696075" y="1704975"/>
          <p14:tracePt t="5614" x="6719888" y="1719263"/>
          <p14:tracePt t="5630" x="6729413" y="1733550"/>
          <p14:tracePt t="5647" x="6743700" y="1752600"/>
          <p14:tracePt t="5664" x="6757988" y="1785938"/>
          <p14:tracePt t="5680" x="6757988" y="1800225"/>
          <p14:tracePt t="5697" x="6753225" y="1814513"/>
          <p14:tracePt t="5714" x="6719888" y="1847850"/>
          <p14:tracePt t="5730" x="6657975" y="1876425"/>
          <p14:tracePt t="5747" x="6572250" y="1900238"/>
          <p14:tracePt t="5764" x="6477000" y="1914525"/>
          <p14:tracePt t="5780" x="6319838" y="1919288"/>
          <p14:tracePt t="5797" x="6234113" y="1905000"/>
          <p14:tracePt t="5814" x="6157913" y="1866900"/>
          <p14:tracePt t="5830" x="6119813" y="1828800"/>
          <p14:tracePt t="5847" x="6048375" y="1709738"/>
          <p14:tracePt t="5864" x="6029325" y="1657350"/>
          <p14:tracePt t="5881" x="6015038" y="1604963"/>
          <p14:tracePt t="5897" x="6024563" y="1538288"/>
          <p14:tracePt t="5914" x="6048375" y="1500188"/>
          <p14:tracePt t="5930" x="6072188" y="1471613"/>
          <p14:tracePt t="5947" x="6138863" y="1433513"/>
          <p14:tracePt t="5964" x="6248400" y="1404938"/>
          <p14:tracePt t="5980" x="6319838" y="1409700"/>
          <p14:tracePt t="5997" x="6372225" y="1419225"/>
          <p14:tracePt t="6014" x="6424613" y="1443038"/>
          <p14:tracePt t="6030" x="6481763" y="1476375"/>
          <p14:tracePt t="6047" x="6510338" y="1514475"/>
          <p14:tracePt t="6064" x="6548438" y="1581150"/>
          <p14:tracePt t="6081" x="6591300" y="1695450"/>
          <p14:tracePt t="6097" x="6591300" y="1738313"/>
          <p14:tracePt t="6114" x="6591300" y="1771650"/>
          <p14:tracePt t="6131" x="6586538" y="1795463"/>
          <p14:tracePt t="6147" x="6553200" y="1833563"/>
          <p14:tracePt t="6164" x="6496050" y="1857375"/>
          <p14:tracePt t="6180" x="6410325" y="1890713"/>
          <p14:tracePt t="6197" x="6276975" y="1909763"/>
          <p14:tracePt t="6214" x="6091238" y="1895475"/>
          <p14:tracePt t="6230" x="6005513" y="1857375"/>
          <p14:tracePt t="6247" x="5934075" y="1795463"/>
          <p14:tracePt t="6264" x="5876925" y="1695450"/>
          <p14:tracePt t="6281" x="5848350" y="1585913"/>
          <p14:tracePt t="6297" x="5857875" y="1524000"/>
          <p14:tracePt t="6314" x="5895975" y="1457325"/>
          <p14:tracePt t="6331" x="5957888" y="1381125"/>
          <p14:tracePt t="6347" x="6043613" y="1347788"/>
          <p14:tracePt t="6364" x="6124575" y="1347788"/>
          <p14:tracePt t="6381" x="6186488" y="1371600"/>
          <p14:tracePt t="6397" x="6253163" y="1409700"/>
          <p14:tracePt t="6414" x="6286500" y="1466850"/>
          <p14:tracePt t="6431" x="6324600" y="1543050"/>
          <p14:tracePt t="6447" x="6357938" y="1652588"/>
          <p14:tracePt t="6464" x="6357938" y="1733550"/>
          <p14:tracePt t="6480" x="6357938" y="1771650"/>
          <p14:tracePt t="6497" x="6343650" y="1809750"/>
          <p14:tracePt t="6514" x="6286500" y="1843088"/>
          <p14:tracePt t="6530" x="6191250" y="1876425"/>
          <p14:tracePt t="6547" x="6091238" y="1885950"/>
          <p14:tracePt t="6564" x="6010275" y="1881188"/>
          <p14:tracePt t="6580" x="5924550" y="1824038"/>
          <p14:tracePt t="6597" x="5872163" y="1724025"/>
          <p14:tracePt t="6614" x="5857875" y="1652588"/>
          <p14:tracePt t="6630" x="5857875" y="1604963"/>
          <p14:tracePt t="6647" x="5891213" y="1552575"/>
          <p14:tracePt t="6664" x="5943600" y="1519238"/>
          <p14:tracePt t="6680" x="6015038" y="1504950"/>
          <p14:tracePt t="6697" x="6086475" y="1509713"/>
          <p14:tracePt t="6714" x="6138863" y="1533525"/>
          <p14:tracePt t="6730" x="6162675" y="1576388"/>
          <p14:tracePt t="6747" x="6181725" y="1638300"/>
          <p14:tracePt t="6764" x="6186488" y="1714500"/>
          <p14:tracePt t="6780" x="6181725" y="1747838"/>
          <p14:tracePt t="6797" x="6172200" y="1766888"/>
          <p14:tracePt t="6814" x="6153150" y="1785938"/>
          <p14:tracePt t="6830" x="6134100" y="1804988"/>
          <p14:tracePt t="6847" x="6119813" y="1819275"/>
          <p14:tracePt t="6864" x="6110288" y="1833563"/>
          <p14:tracePt t="6880" x="6091238" y="1843088"/>
          <p14:tracePt t="6897" x="6076950" y="1852613"/>
          <p14:tracePt t="6914" x="6072188" y="1857375"/>
          <p14:tracePt t="6930" x="6067425" y="1857375"/>
          <p14:tracePt t="7191" x="6034088" y="1857375"/>
          <p14:tracePt t="7198" x="5986463" y="1857375"/>
          <p14:tracePt t="7205" x="5943600" y="1857375"/>
          <p14:tracePt t="7214" x="5872163" y="1843088"/>
          <p14:tracePt t="7230" x="5705475" y="1819275"/>
          <p14:tracePt t="7247" x="5481638" y="1781175"/>
          <p14:tracePt t="7264" x="5162550" y="1724025"/>
          <p14:tracePt t="7280" x="4933950" y="1695450"/>
          <p14:tracePt t="7297" x="4757738" y="1676400"/>
          <p14:tracePt t="7314" x="4576763" y="1662113"/>
          <p14:tracePt t="7330" x="4371975" y="1633538"/>
          <p14:tracePt t="7347" x="4305300" y="1628775"/>
          <p14:tracePt t="7364" x="4243388" y="1619250"/>
          <p14:tracePt t="7381" x="4186238" y="1609725"/>
          <p14:tracePt t="7397" x="4162425" y="1595438"/>
          <p14:tracePt t="7414" x="4152900" y="1595438"/>
          <p14:tracePt t="7675" x="4129088" y="1609725"/>
          <p14:tracePt t="7682" x="4081463" y="1633538"/>
          <p14:tracePt t="7690" x="4033838" y="1666875"/>
          <p14:tracePt t="7698" x="3962400" y="1685925"/>
          <p14:tracePt t="7714" x="3848100" y="1719263"/>
          <p14:tracePt t="7730" x="3743325" y="1719263"/>
          <p14:tracePt t="7747" x="3638550" y="1690688"/>
          <p14:tracePt t="7764" x="3509963" y="1609725"/>
          <p14:tracePt t="7780" x="3438525" y="1557338"/>
          <p14:tracePt t="7797" x="3400425" y="1509713"/>
          <p14:tracePt t="7814" x="3367088" y="1471613"/>
          <p14:tracePt t="7830" x="3357563" y="1423988"/>
          <p14:tracePt t="7847" x="3367088" y="1371600"/>
          <p14:tracePt t="7864" x="3395663" y="1304925"/>
          <p14:tracePt t="7880" x="3448050" y="1238250"/>
          <p14:tracePt t="7897" x="3505200" y="1195388"/>
          <p14:tracePt t="7913" x="3562350" y="1162050"/>
          <p14:tracePt t="7930" x="3629025" y="1152525"/>
          <p14:tracePt t="7947" x="3719513" y="1171575"/>
          <p14:tracePt t="7963" x="3776663" y="1214438"/>
          <p14:tracePt t="7980" x="3824288" y="1252538"/>
          <p14:tracePt t="7997" x="3867150" y="1295400"/>
          <p14:tracePt t="8013" x="3919538" y="1366838"/>
          <p14:tracePt t="8030" x="3948113" y="1433513"/>
          <p14:tracePt t="8047" x="3962400" y="1485900"/>
          <p14:tracePt t="8064" x="3957638" y="1562100"/>
          <p14:tracePt t="8080" x="3952875" y="1600200"/>
          <p14:tracePt t="8097" x="3929063" y="1628775"/>
          <p14:tracePt t="8114" x="3905250" y="1662113"/>
          <p14:tracePt t="8130" x="3852863" y="1695450"/>
          <p14:tracePt t="8147" x="3833813" y="1709738"/>
          <p14:tracePt t="8163" x="3810000" y="1719263"/>
          <p14:tracePt t="8180" x="3805238" y="1724025"/>
          <p14:tracePt t="8197" x="3800475" y="1724025"/>
          <p14:tracePt t="8431" x="3776663" y="1738313"/>
          <p14:tracePt t="8439" x="3748088" y="1747838"/>
          <p14:tracePt t="8447" x="3729038" y="1762125"/>
          <p14:tracePt t="8480" x="3633788" y="1795463"/>
          <p14:tracePt t="8513" x="3509963" y="1800225"/>
          <p14:tracePt t="8530" x="3457575" y="1795463"/>
          <p14:tracePt t="8547" x="3405188" y="1771650"/>
          <p14:tracePt t="8564" x="3324225" y="1738313"/>
          <p14:tracePt t="8580" x="3276600" y="1719263"/>
          <p14:tracePt t="8597" x="3233738" y="1700213"/>
          <p14:tracePt t="8613" x="3209925" y="1676400"/>
          <p14:tracePt t="8630" x="3171825" y="1619250"/>
          <p14:tracePt t="8647" x="3157538" y="1562100"/>
          <p14:tracePt t="8664" x="3152775" y="1509713"/>
          <p14:tracePt t="8680" x="3152775" y="1457325"/>
          <p14:tracePt t="8697" x="3171825" y="1404938"/>
          <p14:tracePt t="8713" x="3190875" y="1381125"/>
          <p14:tracePt t="8730" x="3209925" y="1357313"/>
          <p14:tracePt t="8747" x="3262313" y="1328738"/>
          <p14:tracePt t="8763" x="3314700" y="1314450"/>
          <p14:tracePt t="8780" x="3362325" y="1309688"/>
          <p14:tracePt t="8797" x="3405188" y="1309688"/>
          <p14:tracePt t="8813" x="3467100" y="1328738"/>
          <p14:tracePt t="8830" x="3495675" y="1338263"/>
          <p14:tracePt t="8847" x="3524250" y="1371600"/>
          <p14:tracePt t="8863" x="3548063" y="1414463"/>
          <p14:tracePt t="8880" x="3586163" y="1514475"/>
          <p14:tracePt t="8897" x="3595688" y="1566863"/>
          <p14:tracePt t="8913" x="3605213" y="1619250"/>
          <p14:tracePt t="8930" x="3600450" y="1671638"/>
          <p14:tracePt t="8947" x="3581400" y="1738313"/>
          <p14:tracePt t="8963" x="3557588" y="1785938"/>
          <p14:tracePt t="8980" x="3533775" y="1814513"/>
          <p14:tracePt t="8997" x="3481388" y="1852613"/>
          <p14:tracePt t="9013" x="3443288" y="1876425"/>
          <p14:tracePt t="9030" x="3386138" y="1890713"/>
          <p14:tracePt t="9047" x="3305175" y="1890713"/>
          <p14:tracePt t="9063" x="3171825" y="1857375"/>
          <p14:tracePt t="9080" x="3095625" y="1819275"/>
          <p14:tracePt t="9097" x="3028950" y="1781175"/>
          <p14:tracePt t="9113" x="2981325" y="1747838"/>
          <p14:tracePt t="9130" x="2933700" y="1704975"/>
          <p14:tracePt t="9147" x="2900363" y="1657350"/>
          <p14:tracePt t="9163" x="2871788" y="1590675"/>
          <p14:tracePt t="9180" x="2862263" y="1466850"/>
          <p14:tracePt t="9197" x="2862263" y="1414463"/>
          <p14:tracePt t="9213" x="2876550" y="1381125"/>
          <p14:tracePt t="9230" x="2895600" y="1357313"/>
          <p14:tracePt t="9247" x="2976563" y="1314450"/>
          <p14:tracePt t="9263" x="3062288" y="1300163"/>
          <p14:tracePt t="9280" x="3128963" y="1300163"/>
          <p14:tracePt t="9297" x="3181350" y="1309688"/>
          <p14:tracePt t="9313" x="3228975" y="1357313"/>
          <p14:tracePt t="9330" x="3276600" y="1433513"/>
          <p14:tracePt t="9347" x="3305175" y="1500188"/>
          <p14:tracePt t="9363" x="3319463" y="1543050"/>
          <p14:tracePt t="9380" x="3328988" y="1595438"/>
          <p14:tracePt t="9397" x="3328988" y="1619250"/>
          <p14:tracePt t="9413" x="3328988" y="1633538"/>
          <p14:tracePt t="9430" x="3324225" y="1685925"/>
          <p14:tracePt t="9447" x="3309938" y="1747838"/>
          <p14:tracePt t="9463" x="3300413" y="1809750"/>
          <p14:tracePt t="9480" x="3295650" y="1852613"/>
          <p14:tracePt t="9497" x="3286125" y="1900238"/>
          <p14:tracePt t="9513" x="3271838" y="1924050"/>
          <p14:tracePt t="9530" x="3267075" y="1938338"/>
          <p14:tracePt t="9547" x="3262313" y="1952625"/>
          <p14:tracePt t="9563" x="3243263" y="1966913"/>
          <p14:tracePt t="9580" x="3214688" y="1971675"/>
          <p14:tracePt t="9597" x="3176588" y="1985963"/>
          <p14:tracePt t="9613" x="3114675" y="1990725"/>
          <p14:tracePt t="9630" x="3071813" y="1990725"/>
          <p14:tracePt t="9647" x="3038475" y="1981200"/>
          <p14:tracePt t="9663" x="3005138" y="1966913"/>
          <p14:tracePt t="9680" x="2952750" y="1928813"/>
          <p14:tracePt t="9697" x="2919413" y="1890713"/>
          <p14:tracePt t="9713" x="2886075" y="1852613"/>
          <p14:tracePt t="9730" x="2852738" y="1809750"/>
          <p14:tracePt t="9747" x="2828925" y="1747838"/>
          <p14:tracePt t="9763" x="2824163" y="1719263"/>
          <p14:tracePt t="9780" x="2824163" y="1690688"/>
          <p14:tracePt t="9797" x="2843213" y="1652588"/>
          <p14:tracePt t="9813" x="2886075" y="1609725"/>
          <p14:tracePt t="9830" x="2933700" y="1585913"/>
          <p14:tracePt t="9847" x="3005138" y="1562100"/>
          <p14:tracePt t="9863" x="3100388" y="1571625"/>
          <p14:tracePt t="9880" x="3167063" y="1590675"/>
          <p14:tracePt t="9897" x="3209925" y="1619250"/>
          <p14:tracePt t="9913" x="3248025" y="1643063"/>
          <p14:tracePt t="9930" x="3300413" y="1747838"/>
          <p14:tracePt t="9947" x="3324225" y="1833563"/>
          <p14:tracePt t="9964" x="3338513" y="1885950"/>
          <p14:tracePt t="9980" x="3352800" y="1928813"/>
          <p14:tracePt t="9997" x="3352800" y="1966913"/>
          <p14:tracePt t="10013" x="3352800" y="1981200"/>
          <p14:tracePt t="10030" x="3348038" y="2000250"/>
          <p14:tracePt t="10047" x="3338513" y="2009775"/>
          <p14:tracePt t="10063" x="3300413" y="2019300"/>
          <p14:tracePt t="10080" x="3252788" y="2019300"/>
          <p14:tracePt t="10097" x="3190875" y="2019300"/>
          <p14:tracePt t="10113" x="3095625" y="2009775"/>
          <p14:tracePt t="10130" x="3043238" y="1981200"/>
          <p14:tracePt t="10147" x="2986088" y="1957388"/>
          <p14:tracePt t="10163" x="2938463" y="1914525"/>
          <p14:tracePt t="10180" x="2867025" y="1843088"/>
          <p14:tracePt t="10197" x="2833688" y="1785938"/>
          <p14:tracePt t="10213" x="2814638" y="1733550"/>
          <p14:tracePt t="10230" x="2800350" y="1681163"/>
          <p14:tracePt t="10247" x="2828925" y="1490663"/>
          <p14:tracePt t="10264" x="2862263" y="1371600"/>
          <p14:tracePt t="10280" x="2900363" y="1295400"/>
          <p14:tracePt t="10297" x="2957513" y="1243013"/>
          <p14:tracePt t="10313" x="3024188" y="1223963"/>
          <p14:tracePt t="10330" x="3086100" y="1214438"/>
          <p14:tracePt t="10347" x="3138488" y="1228725"/>
          <p14:tracePt t="10363" x="3195638" y="1276350"/>
          <p14:tracePt t="10380" x="3228975" y="1333500"/>
          <p14:tracePt t="10397" x="3257550" y="1376363"/>
          <p14:tracePt t="10413" x="3276600" y="1423988"/>
          <p14:tracePt t="10430" x="3290888" y="1485900"/>
          <p14:tracePt t="10447" x="3290888" y="1528763"/>
          <p14:tracePt t="10463" x="3290888" y="1595438"/>
          <p14:tracePt t="10480" x="3276600" y="1671638"/>
          <p14:tracePt t="10497" x="3257550" y="1724025"/>
          <p14:tracePt t="10513" x="3233738" y="1757363"/>
          <p14:tracePt t="10530" x="3205163" y="1781175"/>
          <p14:tracePt t="10547" x="3133725" y="1814513"/>
          <p14:tracePt t="10563" x="3086100" y="1828800"/>
          <p14:tracePt t="10580" x="3038475" y="1828800"/>
          <p14:tracePt t="10597" x="2995613" y="1819275"/>
          <p14:tracePt t="10613" x="2919413" y="1766888"/>
          <p14:tracePt t="10630" x="2876550" y="1714500"/>
          <p14:tracePt t="10647" x="2843213" y="1662113"/>
          <p14:tracePt t="10663" x="2828925" y="1614488"/>
          <p14:tracePt t="10680" x="2838450" y="1500188"/>
          <p14:tracePt t="10697" x="2881313" y="1390650"/>
          <p14:tracePt t="10713" x="2919413" y="1304925"/>
          <p14:tracePt t="10730" x="2976563" y="1262063"/>
          <p14:tracePt t="10747" x="3038475" y="1247775"/>
          <p14:tracePt t="10763" x="3119438" y="1247775"/>
          <p14:tracePt t="10780" x="3186113" y="1285875"/>
          <p14:tracePt t="10797" x="3271838" y="1352550"/>
          <p14:tracePt t="10813" x="3314700" y="1400175"/>
          <p14:tracePt t="10830" x="3348038" y="1447800"/>
          <p14:tracePt t="10847" x="3371850" y="1519238"/>
          <p14:tracePt t="10863" x="3386138" y="1657350"/>
          <p14:tracePt t="10880" x="3386138" y="1728788"/>
          <p14:tracePt t="10897" x="3371850" y="1771650"/>
          <p14:tracePt t="10913" x="3328988" y="1814513"/>
          <p14:tracePt t="10930" x="3262313" y="1852613"/>
          <p14:tracePt t="10947" x="3190875" y="1876425"/>
          <p14:tracePt t="10963" x="3128963" y="1890713"/>
          <p14:tracePt t="10980" x="3033713" y="1890713"/>
          <p14:tracePt t="10997" x="2986088" y="1881188"/>
          <p14:tracePt t="11013" x="2943225" y="1847850"/>
          <p14:tracePt t="11030" x="2900363" y="1781175"/>
          <p14:tracePt t="11031" x="2886075" y="1733550"/>
          <p14:tracePt t="11047" x="2867025" y="1647825"/>
          <p14:tracePt t="11063" x="2881313" y="1566863"/>
          <p14:tracePt t="11080" x="2914650" y="1438275"/>
          <p14:tracePt t="11097" x="2971800" y="1328738"/>
          <p14:tracePt t="11113" x="3043238" y="1247775"/>
          <p14:tracePt t="11130" x="3109913" y="1219200"/>
          <p14:tracePt t="11147" x="3167063" y="1219200"/>
          <p14:tracePt t="11163" x="3243263" y="1271588"/>
          <p14:tracePt t="11180" x="3295650" y="1323975"/>
          <p14:tracePt t="11197" x="3333750" y="1390650"/>
          <p14:tracePt t="11213" x="3362325" y="1466850"/>
          <p14:tracePt t="11230" x="3376613" y="1614488"/>
          <p14:tracePt t="11246" x="3367088" y="1695450"/>
          <p14:tracePt t="11263" x="3338513" y="1743075"/>
          <p14:tracePt t="11280" x="3309938" y="1781175"/>
          <p14:tracePt t="11297" x="3224213" y="1824038"/>
          <p14:tracePt t="11313" x="3162300" y="1852613"/>
          <p14:tracePt t="11330" x="3109913" y="1857375"/>
          <p14:tracePt t="11347" x="3062288" y="1862138"/>
          <p14:tracePt t="11363" x="3005138" y="1852613"/>
          <p14:tracePt t="11380" x="2971800" y="1819275"/>
          <p14:tracePt t="11397" x="2938463" y="1743075"/>
          <p14:tracePt t="11413" x="2933700" y="1628775"/>
          <p14:tracePt t="11430" x="2952750" y="1571625"/>
          <p14:tracePt t="11448" x="2981325" y="1519238"/>
          <p14:tracePt t="11463" x="3024188" y="1462088"/>
          <p14:tracePt t="11480" x="3100388" y="1414463"/>
          <p14:tracePt t="11496" x="3181350" y="1400175"/>
          <p14:tracePt t="11513" x="3267075" y="1409700"/>
          <p14:tracePt t="11530" x="3328988" y="1428750"/>
          <p14:tracePt t="11531" x="3357563" y="1443038"/>
          <p14:tracePt t="11547" x="3395663" y="1466850"/>
          <p14:tracePt t="11563" x="3433763" y="1533525"/>
          <p14:tracePt t="11580" x="3471863" y="1619250"/>
          <p14:tracePt t="11597" x="3486150" y="1738313"/>
          <p14:tracePt t="11613" x="3486150" y="1771650"/>
          <p14:tracePt t="11630" x="3476625" y="1809750"/>
          <p14:tracePt t="11647" x="3452813" y="1833563"/>
          <p14:tracePt t="11663" x="3352800" y="1885950"/>
          <p14:tracePt t="11680" x="3257550" y="1909763"/>
          <p14:tracePt t="11696" x="3186113" y="1914525"/>
          <p14:tracePt t="11713" x="3128963" y="1914525"/>
          <p14:tracePt t="11730" x="3057525" y="1900238"/>
          <p14:tracePt t="11746" x="3019425" y="1876425"/>
          <p14:tracePt t="11763" x="2995613" y="1838325"/>
          <p14:tracePt t="11780" x="2967038" y="1762125"/>
          <p14:tracePt t="11796" x="2981325" y="1633538"/>
          <p14:tracePt t="11813" x="3019425" y="1576388"/>
          <p14:tracePt t="11830" x="3052763" y="1528763"/>
          <p14:tracePt t="11847" x="3157538" y="1466850"/>
          <p14:tracePt t="11863" x="3262313" y="1452563"/>
          <p14:tracePt t="11880" x="3328988" y="1452563"/>
          <p14:tracePt t="11896" x="3381375" y="1462088"/>
          <p14:tracePt t="11913" x="3433763" y="1509713"/>
          <p14:tracePt t="11930" x="3467100" y="1576388"/>
          <p14:tracePt t="11947" x="3490913" y="1662113"/>
          <p14:tracePt t="11963" x="3505200" y="1714500"/>
          <p14:tracePt t="11980" x="3505200" y="1790700"/>
          <p14:tracePt t="11997" x="3495675" y="1838325"/>
          <p14:tracePt t="12013" x="3490913" y="1890713"/>
          <p14:tracePt t="12030" x="3471863" y="1933575"/>
          <p14:tracePt t="12046" x="3467100" y="1943100"/>
          <p14:tracePt t="12063" x="3462338" y="1947863"/>
          <p14:tracePt t="12080" x="3462338" y="1957388"/>
          <p14:tracePt t="12096" x="3462338" y="1962150"/>
          <p14:tracePt t="12332" x="3495675" y="1957388"/>
          <p14:tracePt t="12339" x="3533775" y="1952625"/>
          <p14:tracePt t="12347" x="3567113" y="1943100"/>
          <p14:tracePt t="12363" x="3619500" y="1933575"/>
          <p14:tracePt t="12380" x="3662363" y="1924050"/>
          <p14:tracePt t="12396" x="3714750" y="1924050"/>
          <p14:tracePt t="12413" x="3790950" y="1928813"/>
          <p14:tracePt t="12430" x="3848100" y="1928813"/>
          <p14:tracePt t="12446" x="3895725" y="1933575"/>
          <p14:tracePt t="12463" x="3957638" y="1933575"/>
          <p14:tracePt t="12480" x="3986213" y="1933575"/>
          <p14:tracePt t="12497" x="4014788" y="1933575"/>
          <p14:tracePt t="12513" x="4052888" y="1924050"/>
          <p14:tracePt t="12530" x="4110038" y="1924050"/>
          <p14:tracePt t="12546" x="4152900" y="1924050"/>
          <p14:tracePt t="12563" x="4195763" y="1924050"/>
          <p14:tracePt t="12580" x="4233863" y="1924050"/>
          <p14:tracePt t="12596" x="4271963" y="1924050"/>
          <p14:tracePt t="12613" x="4286250" y="1924050"/>
          <p14:tracePt t="12630" x="4291013" y="1924050"/>
          <p14:tracePt t="12647" x="4295775" y="1924050"/>
          <p14:tracePt t="12663" x="4305300" y="1924050"/>
          <p14:tracePt t="12971" x="4219575" y="1919288"/>
          <p14:tracePt t="12978" x="4119563" y="1909763"/>
          <p14:tracePt t="12985" x="4019550" y="1909763"/>
          <p14:tracePt t="12996" x="3919538" y="1909763"/>
          <p14:tracePt t="13013" x="3709988" y="1914525"/>
          <p14:tracePt t="13030" x="3495675" y="1924050"/>
          <p14:tracePt t="13046" x="3405188" y="1928813"/>
          <p14:tracePt t="13063" x="3348038" y="1928813"/>
          <p14:tracePt t="13080" x="3295650" y="1928813"/>
          <p14:tracePt t="13097" x="3252788" y="1928813"/>
          <p14:tracePt t="13113" x="3238500" y="1928813"/>
          <p14:tracePt t="13130" x="3233738" y="1928813"/>
          <p14:tracePt t="13146" x="3228975" y="1928813"/>
          <p14:tracePt t="13191" x="3233738" y="1928813"/>
          <p14:tracePt t="13198" x="3243263" y="1928813"/>
          <p14:tracePt t="13213" x="3286125" y="1928813"/>
          <p14:tracePt t="13230" x="3386138" y="1928813"/>
          <p14:tracePt t="13246" x="3552825" y="1938338"/>
          <p14:tracePt t="13263" x="3686175" y="1938338"/>
          <p14:tracePt t="13280" x="3895725" y="1938338"/>
          <p14:tracePt t="13296" x="4029075" y="1938338"/>
          <p14:tracePt t="13313" x="4133850" y="1938338"/>
          <p14:tracePt t="13330" x="4238625" y="1938338"/>
          <p14:tracePt t="13346" x="4295775" y="1938338"/>
          <p14:tracePt t="13363" x="4338638" y="1938338"/>
          <p14:tracePt t="13380" x="4371975" y="1938338"/>
          <p14:tracePt t="13396" x="4419600" y="1938338"/>
          <p14:tracePt t="13413" x="4433888" y="1938338"/>
          <p14:tracePt t="13430" x="4448175" y="1938338"/>
          <p14:tracePt t="13446" x="4452938" y="1938338"/>
          <p14:tracePt t="13463" x="4462463" y="1938338"/>
          <p14:tracePt t="13480" x="4467225" y="1938338"/>
          <p14:tracePt t="16615" x="4405313" y="1947863"/>
          <p14:tracePt t="16622" x="4281488" y="1957388"/>
          <p14:tracePt t="16630" x="4171950" y="1966913"/>
          <p14:tracePt t="16646" x="3981450" y="1981200"/>
          <p14:tracePt t="16663" x="3790950" y="2009775"/>
          <p14:tracePt t="16680" x="3533775" y="2062163"/>
          <p14:tracePt t="16713" x="3271838" y="2166938"/>
          <p14:tracePt t="16746" x="3043238" y="2257425"/>
          <p14:tracePt t="16763" x="2990850" y="2266950"/>
          <p14:tracePt t="16780" x="2952750" y="2276475"/>
          <p14:tracePt t="16796" x="2919413" y="2276475"/>
          <p14:tracePt t="16813" x="2857500" y="2276475"/>
          <p14:tracePt t="16830" x="2790825" y="2276475"/>
          <p14:tracePt t="16846" x="2724150" y="2276475"/>
          <p14:tracePt t="16863" x="2628900" y="2276475"/>
          <p14:tracePt t="16880" x="2576513" y="2276475"/>
          <p14:tracePt t="16896" x="2533650" y="2276475"/>
          <p14:tracePt t="16913" x="2490788" y="2276475"/>
          <p14:tracePt t="16930" x="2400300" y="2276475"/>
          <p14:tracePt t="16946" x="2333625" y="2276475"/>
          <p14:tracePt t="16963" x="2257425" y="2290763"/>
          <p14:tracePt t="16979" x="2190750" y="2295525"/>
          <p14:tracePt t="16996" x="2128838" y="2295525"/>
          <p14:tracePt t="17013" x="2085975" y="2295525"/>
          <p14:tracePt t="17030" x="2043113" y="2281238"/>
          <p14:tracePt t="17046" x="2005013" y="2276475"/>
          <p14:tracePt t="17063" x="1943100" y="2257425"/>
          <p14:tracePt t="17079" x="1900238" y="2243138"/>
          <p14:tracePt t="17096" x="1866900" y="2233613"/>
          <p14:tracePt t="17113" x="1819275" y="2209800"/>
          <p14:tracePt t="17130" x="1785938" y="2195513"/>
          <p14:tracePt t="17146" x="1762125" y="2185988"/>
          <p14:tracePt t="17163" x="1747838" y="2181225"/>
          <p14:tracePt t="17180" x="1724025" y="2171700"/>
          <p14:tracePt t="17196" x="1709738" y="2166938"/>
          <p14:tracePt t="17213" x="1700213" y="2157413"/>
          <p14:tracePt t="17229" x="1695450" y="2152650"/>
          <p14:tracePt t="17246" x="1685925" y="2147888"/>
          <p14:tracePt t="17263" x="1681163" y="2147888"/>
          <p14:tracePt t="17279" x="1671638" y="2147888"/>
          <p14:tracePt t="17746" x="1671638" y="2143125"/>
          <p14:tracePt t="17753" x="1671638" y="2138363"/>
          <p14:tracePt t="17763" x="1681163" y="2138363"/>
          <p14:tracePt t="17779" x="1690688" y="2128838"/>
          <p14:tracePt t="17796" x="1724025" y="2128838"/>
          <p14:tracePt t="17829" x="1781175" y="2128838"/>
          <p14:tracePt t="17863" x="1885950" y="2128838"/>
          <p14:tracePt t="17879" x="1928813" y="2133600"/>
          <p14:tracePt t="17896" x="1957388" y="2147888"/>
          <p14:tracePt t="17913" x="1985963" y="2166938"/>
          <p14:tracePt t="17929" x="2019300" y="2176463"/>
          <p14:tracePt t="17946" x="2038350" y="2181225"/>
          <p14:tracePt t="17963" x="2047875" y="2181225"/>
          <p14:tracePt t="17980" x="2066925" y="2181225"/>
          <p14:tracePt t="17996" x="2081213" y="2181225"/>
          <p14:tracePt t="18013" x="2090738" y="2181225"/>
          <p14:tracePt t="18029" x="2105025" y="2181225"/>
          <p14:tracePt t="18046" x="2128838" y="2181225"/>
          <p14:tracePt t="18063" x="2147888" y="2181225"/>
          <p14:tracePt t="18079" x="2162175" y="2181225"/>
          <p14:tracePt t="18096" x="2171700" y="2181225"/>
          <p14:tracePt t="18113" x="2190750" y="2181225"/>
          <p14:tracePt t="18129" x="2200275" y="2181225"/>
          <p14:tracePt t="18146" x="2209800" y="2181225"/>
          <p14:tracePt t="18163" x="2228850" y="2181225"/>
          <p14:tracePt t="18179" x="2233613" y="2181225"/>
          <p14:tracePt t="18196" x="2238375" y="2181225"/>
          <p14:tracePt t="18213" x="2247900" y="2181225"/>
          <p14:tracePt t="18230" x="2252663" y="2181225"/>
          <p14:tracePt t="18276" x="2257425" y="2181225"/>
          <p14:tracePt t="18289" x="2262188" y="2181225"/>
          <p14:tracePt t="18299" x="2266950" y="2181225"/>
          <p14:tracePt t="18313" x="2271713" y="2181225"/>
          <p14:tracePt t="18330" x="2276475" y="2181225"/>
          <p14:tracePt t="18348" x="2286000" y="2181225"/>
          <p14:tracePt t="18363" x="2290763" y="2181225"/>
          <p14:tracePt t="18379" x="2295525" y="2181225"/>
          <p14:tracePt t="18423" x="2300288" y="2181225"/>
          <p14:tracePt t="18440" x="2305050" y="2181225"/>
          <p14:tracePt t="18455" x="2314575" y="2181225"/>
          <p14:tracePt t="18479" x="2319338" y="2181225"/>
          <p14:tracePt t="18496" x="2324100" y="2181225"/>
          <p14:tracePt t="18927" x="2295525" y="2181225"/>
          <p14:tracePt t="18934" x="2224088" y="2171700"/>
          <p14:tracePt t="18946" x="2157413" y="2171700"/>
          <p14:tracePt t="18963" x="2033588" y="2152650"/>
          <p14:tracePt t="18979" x="1885950" y="2157413"/>
          <p14:tracePt t="19013" x="1771650" y="2176463"/>
          <p14:tracePt t="19046" x="1671638" y="2176463"/>
          <p14:tracePt t="19063" x="1633538" y="2176463"/>
          <p14:tracePt t="19079" x="1590675" y="2176463"/>
          <p14:tracePt t="19096" x="1543050" y="2176463"/>
          <p14:tracePt t="19113" x="1514475" y="2166938"/>
          <p14:tracePt t="19129" x="1500188" y="2166938"/>
          <p14:tracePt t="19146" x="1490663" y="2166938"/>
          <p14:tracePt t="19163" x="1481138" y="2166938"/>
          <p14:tracePt t="19179" x="1476375" y="2166938"/>
          <p14:tracePt t="19229" x="1481138" y="2166938"/>
          <p14:tracePt t="19236" x="1490663" y="2166938"/>
          <p14:tracePt t="19246" x="1504950" y="2162175"/>
          <p14:tracePt t="19263" x="1562100" y="2157413"/>
          <p14:tracePt t="19280" x="1657350" y="2157413"/>
          <p14:tracePt t="19296" x="1733550" y="2157413"/>
          <p14:tracePt t="19313" x="1804988" y="2157413"/>
          <p14:tracePt t="19329" x="1871663" y="2157413"/>
          <p14:tracePt t="19346" x="1966913" y="2166938"/>
          <p14:tracePt t="19363" x="2019300" y="2176463"/>
          <p14:tracePt t="19379" x="2057400" y="2176463"/>
          <p14:tracePt t="19396" x="2100263" y="2190750"/>
          <p14:tracePt t="19413" x="2152650" y="2190750"/>
          <p14:tracePt t="19429" x="2195513" y="2190750"/>
          <p14:tracePt t="19446" x="2238375" y="2190750"/>
          <p14:tracePt t="19463" x="2276475" y="2190750"/>
          <p14:tracePt t="19479" x="2333625" y="2190750"/>
          <p14:tracePt t="19496" x="2371725" y="2190750"/>
          <p14:tracePt t="19513" x="2414588" y="2195513"/>
          <p14:tracePt t="19529" x="2462213" y="2195513"/>
          <p14:tracePt t="19546" x="2490788" y="2195513"/>
          <p14:tracePt t="19563" x="2509838" y="2195513"/>
          <p14:tracePt t="19579" x="2547938" y="2195513"/>
          <p14:tracePt t="19596" x="2600325" y="2195513"/>
          <p14:tracePt t="19613" x="2633663" y="2195513"/>
          <p14:tracePt t="19629" x="2662238" y="2195513"/>
          <p14:tracePt t="19646" x="2690813" y="2195513"/>
          <p14:tracePt t="19663" x="2724150" y="2195513"/>
          <p14:tracePt t="19679" x="2743200" y="2195513"/>
          <p14:tracePt t="19696" x="2762250" y="2195513"/>
          <p14:tracePt t="19713" x="2781300" y="2195513"/>
          <p14:tracePt t="19729" x="2795588" y="2195513"/>
          <p14:tracePt t="19746" x="2800350" y="2195513"/>
          <p14:tracePt t="19763" x="2809875" y="2195513"/>
          <p14:tracePt t="19779" x="2819400" y="2195513"/>
          <p14:tracePt t="21388" x="2871788" y="2209800"/>
          <p14:tracePt t="21395" x="2928938" y="2228850"/>
          <p14:tracePt t="21402" x="2990850" y="2243138"/>
          <p14:tracePt t="21413" x="3038475" y="2262188"/>
          <p14:tracePt t="21429" x="3157538" y="2309813"/>
          <p14:tracePt t="21446" x="3314700" y="2395538"/>
          <p14:tracePt t="21463" x="3405188" y="2452688"/>
          <p14:tracePt t="21496" x="3538538" y="2533650"/>
          <p14:tracePt t="21529" x="3648075" y="2586038"/>
          <p14:tracePt t="21546" x="3676650" y="2590800"/>
          <p14:tracePt t="21562" x="3700463" y="2595563"/>
          <p14:tracePt t="21579" x="3748088" y="2605088"/>
          <p14:tracePt t="21596" x="3781425" y="2609850"/>
          <p14:tracePt t="21613" x="3819525" y="2609850"/>
          <p14:tracePt t="21629" x="3862388" y="2609850"/>
          <p14:tracePt t="21646" x="3914775" y="2619375"/>
          <p14:tracePt t="21663" x="3952875" y="2624138"/>
          <p14:tracePt t="21679" x="3981450" y="2633663"/>
          <p14:tracePt t="21696" x="4014788" y="2643188"/>
          <p14:tracePt t="21712" x="4029075" y="2647950"/>
          <p14:tracePt t="21729" x="4043363" y="2657475"/>
          <p14:tracePt t="21746" x="4052888" y="2657475"/>
          <p14:tracePt t="21762" x="4052888" y="2662238"/>
          <p14:tracePt t="21779" x="4052888" y="2667000"/>
          <p14:tracePt t="21796" x="4052888" y="2676525"/>
          <p14:tracePt t="21812" x="4048125" y="2681288"/>
          <p14:tracePt t="21829" x="3986213" y="2695575"/>
          <p14:tracePt t="21846" x="3919538" y="2690813"/>
          <p14:tracePt t="21862" x="3814763" y="2676525"/>
          <p14:tracePt t="21879" x="3690938" y="2628900"/>
          <p14:tracePt t="21896" x="3643313" y="2595563"/>
          <p14:tracePt t="21912" x="3600450" y="2538413"/>
          <p14:tracePt t="21929" x="3562350" y="2452688"/>
          <p14:tracePt t="21946" x="3538538" y="2357438"/>
          <p14:tracePt t="21962" x="3543300" y="2314575"/>
          <p14:tracePt t="21979" x="3552825" y="2276475"/>
          <p14:tracePt t="21996" x="3571875" y="2252663"/>
          <p14:tracePt t="22012" x="3619500" y="2214563"/>
          <p14:tracePt t="22029" x="3671888" y="2190750"/>
          <p14:tracePt t="22046" x="3733800" y="2176463"/>
          <p14:tracePt t="22063" x="3819525" y="2176463"/>
          <p14:tracePt t="22079" x="3871913" y="2176463"/>
          <p14:tracePt t="22096" x="3905250" y="2195513"/>
          <p14:tracePt t="22113" x="3943350" y="2205038"/>
          <p14:tracePt t="22129" x="3981450" y="2257425"/>
          <p14:tracePt t="22146" x="4000500" y="2309813"/>
          <p14:tracePt t="22162" x="4005263" y="2366963"/>
          <p14:tracePt t="22179" x="4005263" y="2409825"/>
          <p14:tracePt t="22196" x="4000500" y="2471738"/>
          <p14:tracePt t="22213" x="3981450" y="2505075"/>
          <p14:tracePt t="22229" x="3957638" y="2528888"/>
          <p14:tracePt t="22246" x="3924300" y="2557463"/>
          <p14:tracePt t="22262" x="3824288" y="2595563"/>
          <p14:tracePt t="22279" x="3752850" y="2609850"/>
          <p14:tracePt t="22296" x="3681413" y="2609850"/>
          <p14:tracePt t="22313" x="3614738" y="2590800"/>
          <p14:tracePt t="22329" x="3581400" y="2571750"/>
          <p14:tracePt t="22346" x="3557588" y="2519363"/>
          <p14:tracePt t="22362" x="3529013" y="2452688"/>
          <p14:tracePt t="22379" x="3529013" y="2357438"/>
          <p14:tracePt t="22396" x="3533775" y="2314575"/>
          <p14:tracePt t="22412" x="3552825" y="2276475"/>
          <p14:tracePt t="22429" x="3586163" y="2252663"/>
          <p14:tracePt t="22446" x="3662363" y="2219325"/>
          <p14:tracePt t="22462" x="3724275" y="2205038"/>
          <p14:tracePt t="22479" x="3776663" y="2205038"/>
          <p14:tracePt t="22496" x="3819525" y="2209800"/>
          <p14:tracePt t="22512" x="3867150" y="2252663"/>
          <p14:tracePt t="22529" x="3914775" y="2319338"/>
          <p14:tracePt t="22546" x="3943350" y="2371725"/>
          <p14:tracePt t="22562" x="3952875" y="2433638"/>
          <p14:tracePt t="22579" x="3952875" y="2471738"/>
          <p14:tracePt t="22596" x="3952875" y="2495550"/>
          <p14:tracePt t="22612" x="3933825" y="2524125"/>
          <p14:tracePt t="22629" x="3900488" y="2566988"/>
          <p14:tracePt t="22646" x="3819525" y="2609850"/>
          <p14:tracePt t="22663" x="3724275" y="2643188"/>
          <p14:tracePt t="22679" x="3633788" y="2652713"/>
          <p14:tracePt t="22696" x="3533775" y="2628900"/>
          <p14:tracePt t="22712" x="3495675" y="2609850"/>
          <p14:tracePt t="22729" x="3471863" y="2571750"/>
          <p14:tracePt t="22746" x="3438525" y="2366963"/>
          <p14:tracePt t="22762" x="3448050" y="2271713"/>
          <p14:tracePt t="22779" x="3467100" y="2219325"/>
          <p14:tracePt t="22796" x="3500438" y="2181225"/>
          <p14:tracePt t="22812" x="3581400" y="2143125"/>
          <p14:tracePt t="22829" x="3633788" y="2128838"/>
          <p14:tracePt t="22846" x="3686175" y="2119313"/>
          <p14:tracePt t="22862" x="3719513" y="2124075"/>
          <p14:tracePt t="22879" x="3757613" y="2152650"/>
          <p14:tracePt t="22896" x="3800475" y="2228850"/>
          <p14:tracePt t="22912" x="3824288" y="2314575"/>
          <p14:tracePt t="22929" x="3833813" y="2376488"/>
          <p14:tracePt t="22946" x="3833813" y="2428875"/>
          <p14:tracePt t="22962" x="3824288" y="2457450"/>
          <p14:tracePt t="22979" x="3814763" y="2481263"/>
          <p14:tracePt t="22996" x="3781425" y="2509838"/>
          <p14:tracePt t="23012" x="3729038" y="2519363"/>
          <p14:tracePt t="23029" x="3667125" y="2528888"/>
          <p14:tracePt t="23046" x="3619500" y="2528888"/>
          <p14:tracePt t="23062" x="3562350" y="2514600"/>
          <p14:tracePt t="23079" x="3538538" y="2495550"/>
          <p14:tracePt t="23096" x="3505200" y="2438400"/>
          <p14:tracePt t="23112" x="3481388" y="2343150"/>
          <p14:tracePt t="23129" x="3476625" y="2228850"/>
          <p14:tracePt t="23146" x="3490913" y="2176463"/>
          <p14:tracePt t="23163" x="3514725" y="2128838"/>
          <p14:tracePt t="23179" x="3567113" y="2081213"/>
          <p14:tracePt t="23196" x="3609975" y="2062163"/>
          <p14:tracePt t="23212" x="3671888" y="2052638"/>
          <p14:tracePt t="23229" x="3709988" y="2062163"/>
          <p14:tracePt t="23246" x="3757613" y="2090738"/>
          <p14:tracePt t="23262" x="3800475" y="2147888"/>
          <p14:tracePt t="23279" x="3833813" y="2266950"/>
          <p14:tracePt t="23296" x="3848100" y="2347913"/>
          <p14:tracePt t="23312" x="3848100" y="2419350"/>
          <p14:tracePt t="23329" x="3843338" y="2452688"/>
          <p14:tracePt t="23346" x="3829050" y="2476500"/>
          <p14:tracePt t="23362" x="3810000" y="2490788"/>
          <p14:tracePt t="23379" x="3800475" y="2490788"/>
          <p14:tracePt t="23554" x="3829050" y="2490788"/>
          <p14:tracePt t="23562" x="3871913" y="2500313"/>
          <p14:tracePt t="23569" x="3910013" y="2509838"/>
          <p14:tracePt t="23579" x="3952875" y="2509838"/>
          <p14:tracePt t="23596" x="4024313" y="2509838"/>
          <p14:tracePt t="23612" x="4114800" y="2509838"/>
          <p14:tracePt t="23629" x="4167188" y="2509838"/>
          <p14:tracePt t="23646" x="4200525" y="2509838"/>
          <p14:tracePt t="23662" x="4238625" y="2509838"/>
          <p14:tracePt t="23679" x="4276725" y="2509838"/>
          <p14:tracePt t="23696" x="4300538" y="2500313"/>
          <p14:tracePt t="23712" x="4319588" y="2500313"/>
          <p14:tracePt t="23729" x="4333875" y="2490788"/>
          <p14:tracePt t="23746" x="4357688" y="2476500"/>
          <p14:tracePt t="23762" x="4367213" y="2466975"/>
          <p14:tracePt t="23779" x="4386263" y="2462213"/>
          <p14:tracePt t="23796" x="4419600" y="2447925"/>
          <p14:tracePt t="23812" x="4443413" y="2443163"/>
          <p14:tracePt t="23829" x="4462463" y="2443163"/>
          <p14:tracePt t="23846" x="4471988" y="2443163"/>
          <p14:tracePt t="23862" x="4491038" y="2443163"/>
          <p14:tracePt t="23879" x="4495800" y="2443163"/>
          <p14:tracePt t="23896" x="4500563" y="2443163"/>
          <p14:tracePt t="23912" x="4510088" y="2447925"/>
          <p14:tracePt t="23929" x="4519613" y="2457450"/>
          <p14:tracePt t="23946" x="4524375" y="2466975"/>
          <p14:tracePt t="23962" x="4524375" y="2481263"/>
          <p14:tracePt t="23979" x="4524375" y="2490788"/>
          <p14:tracePt t="23996" x="4524375" y="2509838"/>
          <p14:tracePt t="24012" x="4510088" y="2533650"/>
          <p14:tracePt t="24029" x="4495800" y="2543175"/>
          <p14:tracePt t="24046" x="4457700" y="2566988"/>
          <p14:tracePt t="24062" x="4438650" y="2586038"/>
          <p14:tracePt t="24079" x="4414838" y="2590800"/>
          <p14:tracePt t="24096" x="4391025" y="2595563"/>
          <p14:tracePt t="24112" x="4367213" y="2590800"/>
          <p14:tracePt t="24129" x="4348163" y="2581275"/>
          <p14:tracePt t="24146" x="4338638" y="2562225"/>
          <p14:tracePt t="24162" x="4324350" y="2524125"/>
          <p14:tracePt t="24179" x="4310063" y="2462213"/>
          <p14:tracePt t="24196" x="4305300" y="2428875"/>
          <p14:tracePt t="24212" x="4305300" y="2400300"/>
          <p14:tracePt t="24229" x="4305300" y="2371725"/>
          <p14:tracePt t="24246" x="4310063" y="2338388"/>
          <p14:tracePt t="24262" x="4314825" y="2314575"/>
          <p14:tracePt t="24279" x="4324350" y="2305050"/>
          <p14:tracePt t="24296" x="4352925" y="2286000"/>
          <p14:tracePt t="24312" x="4376738" y="2281238"/>
          <p14:tracePt t="24329" x="4410075" y="2281238"/>
          <p14:tracePt t="24346" x="4448175" y="2281238"/>
          <p14:tracePt t="24362" x="4481513" y="2295525"/>
          <p14:tracePt t="24379" x="4505325" y="2309813"/>
          <p14:tracePt t="24396" x="4529138" y="2324100"/>
          <p14:tracePt t="24412" x="4538663" y="2347913"/>
          <p14:tracePt t="24429" x="4562475" y="2414588"/>
          <p14:tracePt t="24445" x="4567238" y="2457450"/>
          <p14:tracePt t="24462" x="4567238" y="2500313"/>
          <p14:tracePt t="24479" x="4562475" y="2547938"/>
          <p14:tracePt t="24496" x="4543425" y="2566988"/>
          <p14:tracePt t="24512" x="4533900" y="2590800"/>
          <p14:tracePt t="24529" x="4500563" y="2614613"/>
          <p14:tracePt t="24530" x="4486275" y="2624138"/>
          <p14:tracePt t="24546" x="4452938" y="2638425"/>
          <p14:tracePt t="24562" x="4424363" y="2647950"/>
          <p14:tracePt t="24579" x="4391025" y="2652713"/>
          <p14:tracePt t="24595" x="4367213" y="2652713"/>
          <p14:tracePt t="24612" x="4324350" y="2614613"/>
          <p14:tracePt t="24629" x="4286250" y="2528888"/>
          <p14:tracePt t="24646" x="4252913" y="2443163"/>
          <p14:tracePt t="24662" x="4248150" y="2381250"/>
          <p14:tracePt t="24679" x="4257675" y="2276475"/>
          <p14:tracePt t="24696" x="4276725" y="2209800"/>
          <p14:tracePt t="24712" x="4291013" y="2190750"/>
          <p14:tracePt t="24729" x="4329113" y="2166938"/>
          <p14:tracePt t="24745" x="4367213" y="2166938"/>
          <p14:tracePt t="24762" x="4405313" y="2185988"/>
          <p14:tracePt t="24779" x="4429125" y="2209800"/>
          <p14:tracePt t="24795" x="4467225" y="2257425"/>
          <p14:tracePt t="24812" x="4476750" y="2309813"/>
          <p14:tracePt t="24829" x="4486275" y="2362200"/>
          <p14:tracePt t="24846" x="4476750" y="2409825"/>
          <p14:tracePt t="24862" x="4452938" y="2462213"/>
          <p14:tracePt t="24879" x="4429125" y="2490788"/>
          <p14:tracePt t="24895" x="4405313" y="2509838"/>
          <p14:tracePt t="24912" x="4371975" y="2528888"/>
          <p14:tracePt t="24929" x="4352925" y="2538413"/>
          <p14:tracePt t="24946" x="4338638" y="2547938"/>
          <p14:tracePt t="24962" x="4329113" y="2547938"/>
          <p14:tracePt t="24979" x="4319588" y="2547938"/>
          <p14:tracePt t="24995" x="4314825" y="2547938"/>
          <p14:tracePt t="25012" x="4310063" y="2547938"/>
          <p14:tracePt t="25118" x="4310063" y="2552700"/>
          <p14:tracePt t="25126" x="4314825" y="2557463"/>
          <p14:tracePt t="25133" x="4324350" y="2557463"/>
          <p14:tracePt t="25146" x="4343400" y="2562225"/>
          <p14:tracePt t="25162" x="4429125" y="2586038"/>
          <p14:tracePt t="25179" x="4500563" y="2595563"/>
          <p14:tracePt t="25195" x="4572000" y="2605088"/>
          <p14:tracePt t="25212" x="4619625" y="2605088"/>
          <p14:tracePt t="25229" x="4681538" y="2605088"/>
          <p14:tracePt t="25245" x="4729163" y="2605088"/>
          <p14:tracePt t="25262" x="4772025" y="2605088"/>
          <p14:tracePt t="25279" x="4814888" y="2609850"/>
          <p14:tracePt t="25295" x="4872038" y="2609850"/>
          <p14:tracePt t="25312" x="4905375" y="2609850"/>
          <p14:tracePt t="25329" x="4929188" y="2609850"/>
          <p14:tracePt t="25346" x="4948238" y="2609850"/>
          <p14:tracePt t="25362" x="4953000" y="2609850"/>
          <p14:tracePt t="25379" x="4957763" y="2609850"/>
          <p14:tracePt t="25395" x="4967288" y="2609850"/>
          <p14:tracePt t="25429" x="4972050" y="2609850"/>
          <p14:tracePt t="26095" x="4943475" y="2609850"/>
          <p14:tracePt t="26102" x="4910138" y="2609850"/>
          <p14:tracePt t="26112" x="4876800" y="2609850"/>
          <p14:tracePt t="26129" x="4795838" y="2609850"/>
          <p14:tracePt t="26146" x="4724400" y="2595563"/>
          <p14:tracePt t="26162" x="4657725" y="2590800"/>
          <p14:tracePt t="26195" x="4581525" y="2571750"/>
          <p14:tracePt t="26229" x="4486275" y="2566988"/>
          <p14:tracePt t="26245" x="4452938" y="2566988"/>
          <p14:tracePt t="26262" x="4424363" y="2566988"/>
          <p14:tracePt t="26279" x="4395788" y="2566988"/>
          <p14:tracePt t="26295" x="4386263" y="2566988"/>
          <p14:tracePt t="26312" x="4376738" y="2566988"/>
          <p14:tracePt t="26374" x="4381500" y="2566988"/>
          <p14:tracePt t="26382" x="4386263" y="2566988"/>
          <p14:tracePt t="26396" x="4429125" y="2571750"/>
          <p14:tracePt t="26412" x="4500563" y="2586038"/>
          <p14:tracePt t="26429" x="4629150" y="2609850"/>
          <p14:tracePt t="26445" x="4762500" y="2619375"/>
          <p14:tracePt t="26462" x="4933950" y="2628900"/>
          <p14:tracePt t="26479" x="5053013" y="2628900"/>
          <p14:tracePt t="26495" x="5157788" y="2628900"/>
          <p14:tracePt t="26512" x="5238750" y="2624138"/>
          <p14:tracePt t="26529" x="5324475" y="2619375"/>
          <p14:tracePt t="26545" x="5353050" y="2605088"/>
          <p14:tracePt t="26562" x="5372100" y="2605088"/>
          <p14:tracePt t="26579" x="5391150" y="2605088"/>
          <p14:tracePt t="26595" x="5400675" y="2605088"/>
          <p14:tracePt t="26612" x="5405438" y="2605088"/>
          <p14:tracePt t="26629" x="5410200" y="2605088"/>
          <p14:tracePt t="26662" x="5395913" y="2605088"/>
          <p14:tracePt t="26679" x="5286375" y="2624138"/>
          <p14:tracePt t="26695" x="5057775" y="2652713"/>
          <p14:tracePt t="26712" x="4500563" y="2719388"/>
          <p14:tracePt t="26729" x="4171950" y="2743200"/>
          <p14:tracePt t="26746" x="3857625" y="2767013"/>
          <p14:tracePt t="26762" x="3667125" y="2776538"/>
          <p14:tracePt t="26779" x="3448050" y="2776538"/>
          <p14:tracePt t="26795" x="3367088" y="2776538"/>
          <p14:tracePt t="26812" x="3309938" y="2776538"/>
          <p14:tracePt t="26829" x="3252788" y="2776538"/>
          <p14:tracePt t="26845" x="3224213" y="2776538"/>
          <p14:tracePt t="26862" x="3190875" y="2781300"/>
          <p14:tracePt t="26879" x="3152775" y="2795588"/>
          <p14:tracePt t="26896" x="3057525" y="2809875"/>
          <p14:tracePt t="26912" x="3000375" y="2814638"/>
          <p14:tracePt t="26929" x="2938463" y="2824163"/>
          <p14:tracePt t="26945" x="2886075" y="2833688"/>
          <p14:tracePt t="26962" x="2838450" y="2833688"/>
          <p14:tracePt t="26979" x="2805113" y="2833688"/>
          <p14:tracePt t="26995" x="2781300" y="2833688"/>
          <p14:tracePt t="27012" x="2762250" y="2833688"/>
          <p14:tracePt t="27029" x="2724150" y="2833688"/>
          <p14:tracePt t="27045" x="2690813" y="2843213"/>
          <p14:tracePt t="27062" x="2671763" y="2847975"/>
          <p14:tracePt t="27079" x="2624138" y="2871788"/>
          <p14:tracePt t="27095" x="2586038" y="2890838"/>
          <p14:tracePt t="27112" x="2557463" y="2895600"/>
          <p14:tracePt t="27129" x="2533650" y="2900363"/>
          <p14:tracePt t="27146" x="2500313" y="2900363"/>
          <p14:tracePt t="27162" x="2486025" y="2900363"/>
          <p14:tracePt t="27179" x="2476500" y="2900363"/>
          <p14:tracePt t="27195" x="2466975" y="2895600"/>
          <p14:tracePt t="27212" x="2452688" y="2886075"/>
          <p14:tracePt t="27229" x="2447925" y="2886075"/>
          <p14:tracePt t="27245" x="2438400" y="2886075"/>
          <p14:tracePt t="27262" x="2433638" y="2886075"/>
          <p14:tracePt t="27346" x="2443163" y="2886075"/>
          <p14:tracePt t="27357" x="2466975" y="2890838"/>
          <p14:tracePt t="27369" x="2547938" y="2900363"/>
          <p14:tracePt t="27379" x="2605088" y="2905125"/>
          <p14:tracePt t="27395" x="2747963" y="2928938"/>
          <p14:tracePt t="27412" x="2843213" y="2952750"/>
          <p14:tracePt t="27429" x="2914650" y="2967038"/>
          <p14:tracePt t="27445" x="2976563" y="2976563"/>
          <p14:tracePt t="27462" x="3043238" y="2976563"/>
          <p14:tracePt t="27479" x="3071813" y="2976563"/>
          <p14:tracePt t="27495" x="3100388" y="2976563"/>
          <p14:tracePt t="27512" x="3133725" y="2976563"/>
          <p14:tracePt t="27529" x="3148013" y="2976563"/>
          <p14:tracePt t="27545" x="3162300" y="2976563"/>
          <p14:tracePt t="27562" x="3171825" y="2976563"/>
          <p14:tracePt t="27579" x="3181350" y="2976563"/>
          <p14:tracePt t="27612" x="3186113" y="2976563"/>
          <p14:tracePt t="27690" x="3190875" y="2976563"/>
          <p14:tracePt t="27910" x="3124200" y="2990850"/>
          <p14:tracePt t="27917" x="3048000" y="3009900"/>
          <p14:tracePt t="27929" x="2976563" y="3024188"/>
          <p14:tracePt t="27946" x="2757488" y="3076575"/>
          <p14:tracePt t="27962" x="2609850" y="3095625"/>
          <p14:tracePt t="27995" x="2419350" y="3090863"/>
          <p14:tracePt t="28029" x="2305050" y="3057525"/>
          <p14:tracePt t="28045" x="2271713" y="3052763"/>
          <p14:tracePt t="28062" x="2224088" y="3048000"/>
          <p14:tracePt t="28079" x="2162175" y="3033713"/>
          <p14:tracePt t="28095" x="2119313" y="3024188"/>
          <p14:tracePt t="28112" x="2085975" y="3014663"/>
          <p14:tracePt t="28129" x="2047875" y="3009900"/>
          <p14:tracePt t="28146" x="2000250" y="3005138"/>
          <p14:tracePt t="28162" x="1971675" y="3000375"/>
          <p14:tracePt t="28179" x="1943100" y="2990850"/>
          <p14:tracePt t="28195" x="1895475" y="2981325"/>
          <p14:tracePt t="28212" x="1871663" y="2967038"/>
          <p14:tracePt t="28229" x="1862138" y="2962275"/>
          <p14:tracePt t="28246" x="1852613" y="2957513"/>
          <p14:tracePt t="28262" x="1843088" y="2957513"/>
          <p14:tracePt t="28279" x="1843088" y="2947988"/>
          <p14:tracePt t="28312" x="1843088" y="2943225"/>
          <p14:tracePt t="28329" x="1843088" y="2938463"/>
          <p14:tracePt t="28345" x="1847850" y="2928938"/>
          <p14:tracePt t="28362" x="1857375" y="2924175"/>
          <p14:tracePt t="28379" x="1866900" y="2919413"/>
          <p14:tracePt t="28395" x="1914525" y="2909888"/>
          <p14:tracePt t="28412" x="1966913" y="2909888"/>
          <p14:tracePt t="28429" x="2033588" y="2919413"/>
          <p14:tracePt t="28445" x="2152650" y="2947988"/>
          <p14:tracePt t="28462" x="2205038" y="2957513"/>
          <p14:tracePt t="28479" x="2257425" y="2962275"/>
          <p14:tracePt t="28495" x="2319338" y="2976563"/>
          <p14:tracePt t="28512" x="2433638" y="2990850"/>
          <p14:tracePt t="28529" x="2524125" y="2990850"/>
          <p14:tracePt t="28545" x="2605088" y="2990850"/>
          <p14:tracePt t="28562" x="2671763" y="2990850"/>
          <p14:tracePt t="28579" x="2800350" y="3000375"/>
          <p14:tracePt t="28595" x="2890838" y="3005138"/>
          <p14:tracePt t="28612" x="2981325" y="3005138"/>
          <p14:tracePt t="28630" x="3086100" y="3005138"/>
          <p14:tracePt t="28646" x="3152775" y="3005138"/>
          <p14:tracePt t="28662" x="3195638" y="3000375"/>
          <p14:tracePt t="28679" x="3257550" y="2990850"/>
          <p14:tracePt t="28696" x="3333750" y="2981325"/>
          <p14:tracePt t="28712" x="3362325" y="2971800"/>
          <p14:tracePt t="28729" x="3386138" y="2967038"/>
          <p14:tracePt t="28745" x="3400425" y="2962275"/>
          <p14:tracePt t="28762" x="3419475" y="2962275"/>
          <p14:tracePt t="28778" x="3424238" y="2962275"/>
          <p14:tracePt t="28795" x="3429000" y="2962275"/>
          <p14:tracePt t="28812" x="3438525" y="2962275"/>
          <p14:tracePt t="28996" x="3376613" y="2962275"/>
          <p14:tracePt t="29003" x="3276600" y="2971800"/>
          <p14:tracePt t="29012" x="3195638" y="2990850"/>
          <p14:tracePt t="29028" x="3048000" y="3024188"/>
          <p14:tracePt t="29045" x="2900363" y="3071813"/>
          <p14:tracePt t="29062" x="2757488" y="3109913"/>
          <p14:tracePt t="29078" x="2705100" y="3114675"/>
          <p14:tracePt t="29095" x="2681288" y="3124200"/>
          <p14:tracePt t="29112" x="2667000" y="3124200"/>
          <p14:tracePt t="29129" x="2657475" y="3124200"/>
          <p14:tracePt t="29145" x="2652713" y="3124200"/>
          <p14:tracePt t="29162" x="2643188" y="3124200"/>
          <p14:tracePt t="29195" x="2633663" y="3124200"/>
          <p14:tracePt t="29212" x="2624138" y="3124200"/>
          <p14:tracePt t="29254" x="2619375" y="3124200"/>
          <p14:tracePt t="29262" x="2619375" y="3119438"/>
          <p14:tracePt t="29279" x="2614613" y="3114675"/>
          <p14:tracePt t="29296" x="2605088" y="3105150"/>
          <p14:tracePt t="29312" x="2595563" y="3095625"/>
          <p14:tracePt t="29329" x="2586038" y="3081338"/>
          <p14:tracePt t="29345" x="2571750" y="3071813"/>
          <p14:tracePt t="29362" x="2533650" y="3052763"/>
          <p14:tracePt t="29379" x="2462213" y="3033713"/>
          <p14:tracePt t="29395" x="2414588" y="3028950"/>
          <p14:tracePt t="29412" x="2371725" y="3028950"/>
          <p14:tracePt t="29430" x="2309813" y="3038475"/>
          <p14:tracePt t="29445" x="2262188" y="3057525"/>
          <p14:tracePt t="29462" x="2228850" y="3076575"/>
          <p14:tracePt t="29479" x="2171700" y="3100388"/>
          <p14:tracePt t="29496" x="2071688" y="3148013"/>
          <p14:tracePt t="29512" x="1971675" y="3205163"/>
          <p14:tracePt t="29528" x="1871663" y="3252788"/>
          <p14:tracePt t="29545" x="1785938" y="3286125"/>
          <p14:tracePt t="29562" x="1643063" y="3314700"/>
          <p14:tracePt t="29579" x="1552575" y="3314700"/>
          <p14:tracePt t="29595" x="1485900" y="3314700"/>
          <p14:tracePt t="29612" x="1409700" y="3290888"/>
          <p14:tracePt t="29628" x="1328738" y="3257550"/>
          <p14:tracePt t="29645" x="1276350" y="3238500"/>
          <p14:tracePt t="29662" x="1247775" y="3214688"/>
          <p14:tracePt t="29679" x="1185863" y="3143250"/>
          <p14:tracePt t="29695" x="1147763" y="3086100"/>
          <p14:tracePt t="29712" x="1123950" y="3033713"/>
          <p14:tracePt t="29729" x="1104900" y="2995613"/>
          <p14:tracePt t="29745" x="1090613" y="2967038"/>
          <p14:tracePt t="29762" x="1081088" y="2957513"/>
          <p14:tracePt t="29778" x="1081088" y="2952750"/>
          <p14:tracePt t="29795" x="1081088" y="2943225"/>
          <p14:tracePt t="31552" x="1119188" y="2886075"/>
          <p14:tracePt t="31559" x="1171575" y="2838450"/>
          <p14:tracePt t="31567" x="1223963" y="2786063"/>
          <p14:tracePt t="31578" x="1276350" y="2733675"/>
          <p14:tracePt t="31595" x="1385888" y="2647950"/>
          <p14:tracePt t="31612" x="1562100" y="2495550"/>
          <p14:tracePt t="31628" x="1666875" y="2414588"/>
          <p14:tracePt t="31662" x="1814513" y="2281238"/>
          <p14:tracePt t="31695" x="1905000" y="2228850"/>
          <p14:tracePt t="31712" x="1933575" y="2209800"/>
          <p14:tracePt t="31728" x="1985963" y="2185988"/>
          <p14:tracePt t="31745" x="2005013" y="2171700"/>
          <p14:tracePt t="31762" x="2028825" y="2162175"/>
          <p14:tracePt t="31778" x="2052638" y="2157413"/>
          <p14:tracePt t="31795" x="2081213" y="2138363"/>
          <p14:tracePt t="31812" x="2100263" y="2133600"/>
          <p14:tracePt t="31828" x="2109788" y="2124075"/>
          <p14:tracePt t="31846" x="2124075" y="2109788"/>
          <p14:tracePt t="31863" x="2143125" y="2090738"/>
          <p14:tracePt t="31878" x="2162175" y="2071688"/>
          <p14:tracePt t="31895" x="2171700" y="2066925"/>
          <p14:tracePt t="31912" x="2181225" y="2057400"/>
          <p14:tracePt t="31928" x="2185988" y="2052638"/>
          <p14:tracePt t="31993" x="2185988" y="2057400"/>
          <p14:tracePt t="32000" x="2171700" y="2066925"/>
          <p14:tracePt t="32012" x="2157413" y="2071688"/>
          <p14:tracePt t="32028" x="2109788" y="2095500"/>
          <p14:tracePt t="32030" x="2062163" y="2114550"/>
          <p14:tracePt t="32045" x="1985963" y="2143125"/>
          <p14:tracePt t="32062" x="1924050" y="2162175"/>
          <p14:tracePt t="32078" x="1871663" y="2185988"/>
          <p14:tracePt t="32095" x="1814513" y="2195513"/>
          <p14:tracePt t="32112" x="1781175" y="2200275"/>
          <p14:tracePt t="32128" x="1743075" y="2200275"/>
          <p14:tracePt t="32146" x="1724025" y="2200275"/>
          <p14:tracePt t="32163" x="1690688" y="2200275"/>
          <p14:tracePt t="32179" x="1666875" y="2200275"/>
          <p14:tracePt t="32196" x="1647825" y="2200275"/>
          <p14:tracePt t="32212" x="1638300" y="2200275"/>
          <p14:tracePt t="32229" x="1628775" y="2200275"/>
          <p14:tracePt t="32245" x="1619250" y="2200275"/>
          <p14:tracePt t="32262" x="1614488" y="2200275"/>
          <p14:tracePt t="32279" x="1609725" y="2200275"/>
          <p14:tracePt t="32390" x="1614488" y="2200275"/>
          <p14:tracePt t="32405" x="1619250" y="2200275"/>
          <p14:tracePt t="32412" x="1624013" y="2200275"/>
          <p14:tracePt t="32428" x="1628775" y="2200275"/>
          <p14:tracePt t="32445" x="1638300" y="2200275"/>
          <p14:tracePt t="32462" x="1652588" y="2200275"/>
          <p14:tracePt t="32478" x="1681163" y="2195513"/>
          <p14:tracePt t="32495" x="1714500" y="2190750"/>
          <p14:tracePt t="32512" x="1766888" y="2176463"/>
          <p14:tracePt t="32528" x="1895475" y="2166938"/>
          <p14:tracePt t="32545" x="1962150" y="2166938"/>
          <p14:tracePt t="32562" x="2033588" y="2166938"/>
          <p14:tracePt t="32578" x="2081213" y="2166938"/>
          <p14:tracePt t="32595" x="2124075" y="2166938"/>
          <p14:tracePt t="32612" x="2143125" y="2162175"/>
          <p14:tracePt t="32629" x="2157413" y="2157413"/>
          <p14:tracePt t="32645" x="2166938" y="2152650"/>
          <p14:tracePt t="32662" x="2195513" y="2143125"/>
          <p14:tracePt t="32678" x="2209800" y="2138363"/>
          <p14:tracePt t="32695" x="2228850" y="2133600"/>
          <p14:tracePt t="32712" x="2252663" y="2114550"/>
          <p14:tracePt t="32728" x="2286000" y="2090738"/>
          <p14:tracePt t="32745" x="2309813" y="2076450"/>
          <p14:tracePt t="32762" x="2333625" y="2071688"/>
          <p14:tracePt t="32778" x="2352675" y="2057400"/>
          <p14:tracePt t="32795" x="2362200" y="2052638"/>
          <p14:tracePt t="32811" x="2366963" y="2043113"/>
          <p14:tracePt t="32828" x="2371725" y="2043113"/>
          <p14:tracePt t="32845" x="2381250" y="2043113"/>
          <p14:tracePt t="32905" x="2386013" y="2043113"/>
          <p14:tracePt t="32947" x="2386013" y="2047875"/>
          <p14:tracePt t="32955" x="2386013" y="2052638"/>
          <p14:tracePt t="32962" x="2386013" y="2057400"/>
          <p14:tracePt t="32978" x="2371725" y="2081213"/>
          <p14:tracePt t="32995" x="2352675" y="2095500"/>
          <p14:tracePt t="33012" x="2319338" y="2124075"/>
          <p14:tracePt t="33028" x="2247900" y="2143125"/>
          <p14:tracePt t="33045" x="2200275" y="2143125"/>
          <p14:tracePt t="33062" x="2147888" y="2133600"/>
          <p14:tracePt t="33078" x="2100263" y="2114550"/>
          <p14:tracePt t="33095" x="2047875" y="2052638"/>
          <p14:tracePt t="33112" x="2028825" y="2000250"/>
          <p14:tracePt t="33129" x="2024063" y="1952625"/>
          <p14:tracePt t="33145" x="2038350" y="1900238"/>
          <p14:tracePt t="33163" x="2052638" y="1871663"/>
          <p14:tracePt t="33178" x="2076450" y="1847850"/>
          <p14:tracePt t="33195" x="2100263" y="1828800"/>
          <p14:tracePt t="33212" x="2157413" y="1824038"/>
          <p14:tracePt t="33228" x="2190750" y="1824038"/>
          <p14:tracePt t="33245" x="2219325" y="1838325"/>
          <p14:tracePt t="33262" x="2243138" y="1847850"/>
          <p14:tracePt t="33278" x="2281238" y="1914525"/>
          <p14:tracePt t="33295" x="2295525" y="1957388"/>
          <p14:tracePt t="33312" x="2295525" y="1990725"/>
          <p14:tracePt t="33328" x="2295525" y="2024063"/>
          <p14:tracePt t="33345" x="2281238" y="2062163"/>
          <p14:tracePt t="33361" x="2276475" y="2076450"/>
          <p14:tracePt t="33378" x="2266950" y="2081213"/>
          <p14:tracePt t="33395" x="2257425" y="2090738"/>
          <p14:tracePt t="33428" x="2262188" y="2095500"/>
          <p14:tracePt t="33445" x="2295525" y="2095500"/>
          <p14:tracePt t="33462" x="2362200" y="2095500"/>
          <p14:tracePt t="33478" x="2400300" y="2100263"/>
          <p14:tracePt t="33495" x="2424113" y="2109788"/>
          <p14:tracePt t="33512" x="2438400" y="2109788"/>
          <p14:tracePt t="33528" x="2457450" y="2114550"/>
          <p14:tracePt t="33545" x="2466975" y="2119313"/>
          <p14:tracePt t="33562" x="2481263" y="2119313"/>
          <p14:tracePt t="33578" x="2495550" y="2119313"/>
          <p14:tracePt t="33595" x="2528888" y="2119313"/>
          <p14:tracePt t="33611" x="2538413" y="2119313"/>
          <p14:tracePt t="33628" x="2552700" y="2119313"/>
          <p14:tracePt t="33645" x="2571750" y="2119313"/>
          <p14:tracePt t="33661" x="2586038" y="2119313"/>
          <p14:tracePt t="33678" x="2595563" y="2114550"/>
          <p14:tracePt t="33695" x="2609850" y="2109788"/>
          <p14:tracePt t="33712" x="2633663" y="2100263"/>
          <p14:tracePt t="33728" x="2647950" y="2095500"/>
          <p14:tracePt t="33745" x="2652713" y="2085975"/>
          <p14:tracePt t="33761" x="2662238" y="2066925"/>
          <p14:tracePt t="33778" x="2686050" y="2028825"/>
          <p14:tracePt t="33795" x="2690813" y="2005013"/>
          <p14:tracePt t="33811" x="2700338" y="1981200"/>
          <p14:tracePt t="33828" x="2705100" y="1962150"/>
          <p14:tracePt t="33845" x="2705100" y="1947863"/>
          <p14:tracePt t="33861" x="2705100" y="1938338"/>
          <p14:tracePt t="33878" x="2705100" y="1928813"/>
          <p14:tracePt t="33895" x="2695575" y="1914525"/>
          <p14:tracePt t="33911" x="2676525" y="1900238"/>
          <p14:tracePt t="33928" x="2652713" y="1885950"/>
          <p14:tracePt t="33945" x="2624138" y="1881188"/>
          <p14:tracePt t="33961" x="2576513" y="1871663"/>
          <p14:tracePt t="33978" x="2547938" y="1857375"/>
          <p14:tracePt t="33995" x="2524125" y="1857375"/>
          <p14:tracePt t="34011" x="2505075" y="1857375"/>
          <p14:tracePt t="34028" x="2481263" y="1857375"/>
          <p14:tracePt t="34045" x="2466975" y="1857375"/>
          <p14:tracePt t="34061" x="2452688" y="1862138"/>
          <p14:tracePt t="34078" x="2433638" y="1871663"/>
          <p14:tracePt t="34095" x="2424113" y="1881188"/>
          <p14:tracePt t="34111" x="2400300" y="1900238"/>
          <p14:tracePt t="34128" x="2381250" y="1928813"/>
          <p14:tracePt t="34145" x="2357438" y="1966913"/>
          <p14:tracePt t="34162" x="2352675" y="1985963"/>
          <p14:tracePt t="34178" x="2343150" y="2009775"/>
          <p14:tracePt t="34195" x="2338388" y="2019300"/>
          <p14:tracePt t="34211" x="2338388" y="2052638"/>
          <p14:tracePt t="34228" x="2338388" y="2062163"/>
          <p14:tracePt t="34245" x="2338388" y="2076450"/>
          <p14:tracePt t="34262" x="2347913" y="2095500"/>
          <p14:tracePt t="34278" x="2352675" y="2109788"/>
          <p14:tracePt t="34295" x="2357438" y="2119313"/>
          <p14:tracePt t="34311" x="2366963" y="2124075"/>
          <p14:tracePt t="34328" x="2376488" y="2133600"/>
          <p14:tracePt t="34345" x="2390775" y="2138363"/>
          <p14:tracePt t="34361" x="2405063" y="2147888"/>
          <p14:tracePt t="34378" x="2414588" y="2152650"/>
          <p14:tracePt t="34395" x="2433638" y="2162175"/>
          <p14:tracePt t="34411" x="2452688" y="2171700"/>
          <p14:tracePt t="34428" x="2466975" y="2171700"/>
          <p14:tracePt t="34445" x="2476500" y="2171700"/>
          <p14:tracePt t="34461" x="2505075" y="2171700"/>
          <p14:tracePt t="34478" x="2528888" y="2166938"/>
          <p14:tracePt t="34495" x="2547938" y="2162175"/>
          <p14:tracePt t="34512" x="2605088" y="2138363"/>
          <p14:tracePt t="34528" x="2633663" y="2124075"/>
          <p14:tracePt t="34545" x="2667000" y="2109788"/>
          <p14:tracePt t="34561" x="2690813" y="2090738"/>
          <p14:tracePt t="34578" x="2705100" y="2081213"/>
          <p14:tracePt t="34595" x="2714625" y="2076450"/>
          <p14:tracePt t="34612" x="2719388" y="2071688"/>
          <p14:tracePt t="34628" x="2719388" y="2057400"/>
          <p14:tracePt t="34645" x="2709863" y="2028825"/>
          <p14:tracePt t="34661" x="2690813" y="1990725"/>
          <p14:tracePt t="34678" x="2662238" y="1962150"/>
          <p14:tracePt t="34695" x="2586038" y="1914525"/>
          <p14:tracePt t="34711" x="2543175" y="1890713"/>
          <p14:tracePt t="34728" x="2490788" y="1876425"/>
          <p14:tracePt t="34745" x="2438400" y="1862138"/>
          <p14:tracePt t="34761" x="2333625" y="1847850"/>
          <p14:tracePt t="34778" x="2286000" y="1847850"/>
          <p14:tracePt t="34795" x="2233613" y="1847850"/>
          <p14:tracePt t="34811" x="2200275" y="1847850"/>
          <p14:tracePt t="34828" x="2138363" y="1857375"/>
          <p14:tracePt t="34845" x="2095500" y="1862138"/>
          <p14:tracePt t="34862" x="2033588" y="1876425"/>
          <p14:tracePt t="34878" x="1957388" y="1900238"/>
          <p14:tracePt t="34895" x="1843088" y="1943100"/>
          <p14:tracePt t="34911" x="1781175" y="1971675"/>
          <p14:tracePt t="34928" x="1733550" y="1995488"/>
          <p14:tracePt t="34945" x="1676400" y="2024063"/>
          <p14:tracePt t="34961" x="1652588" y="2047875"/>
          <p14:tracePt t="34978" x="1633538" y="2057400"/>
          <p14:tracePt t="34995" x="1614488" y="2066925"/>
          <p14:tracePt t="35011" x="1604963" y="2066925"/>
          <p14:tracePt t="35028" x="1600200" y="2066925"/>
          <p14:tracePt t="35045" x="1590675" y="2066925"/>
          <p14:tracePt t="35078" x="1585913" y="2076450"/>
          <p14:tracePt t="35095" x="1585913" y="2085975"/>
          <p14:tracePt t="35111" x="1585913" y="2090738"/>
          <p14:tracePt t="35128" x="1585913" y="2100263"/>
          <p14:tracePt t="35145" x="1585913" y="2105025"/>
          <p14:tracePt t="35161" x="1585913" y="2114550"/>
          <p14:tracePt t="35195" x="1585913" y="2124075"/>
          <p14:tracePt t="35228" x="1595438" y="2133600"/>
          <p14:tracePt t="35245" x="1633538" y="2143125"/>
          <p14:tracePt t="35261" x="1728788" y="2152650"/>
          <p14:tracePt t="35278" x="1800225" y="2162175"/>
          <p14:tracePt t="35295" x="1871663" y="2171700"/>
          <p14:tracePt t="35311" x="1919288" y="2171700"/>
          <p14:tracePt t="35328" x="1981200" y="2171700"/>
          <p14:tracePt t="35345" x="2024063" y="2171700"/>
          <p14:tracePt t="35361" x="2066925" y="2171700"/>
          <p14:tracePt t="35378" x="2143125" y="2166938"/>
          <p14:tracePt t="35395" x="2190750" y="2166938"/>
          <p14:tracePt t="35411" x="2224088" y="2166938"/>
          <p14:tracePt t="35428" x="2266950" y="2166938"/>
          <p14:tracePt t="35445" x="2324100" y="2166938"/>
          <p14:tracePt t="35461" x="2357438" y="2166938"/>
          <p14:tracePt t="35478" x="2400300" y="2166938"/>
          <p14:tracePt t="35495" x="2443163" y="2166938"/>
          <p14:tracePt t="35511" x="2505075" y="2162175"/>
          <p14:tracePt t="35528" x="2543175" y="2157413"/>
          <p14:tracePt t="35545" x="2576513" y="2157413"/>
          <p14:tracePt t="35562" x="2624138" y="2143125"/>
          <p14:tracePt t="35578" x="2647950" y="2133600"/>
          <p14:tracePt t="35595" x="2667000" y="2128838"/>
          <p14:tracePt t="35611" x="2690813" y="2114550"/>
          <p14:tracePt t="35628" x="2724150" y="2100263"/>
          <p14:tracePt t="35645" x="2747963" y="2081213"/>
          <p14:tracePt t="35661" x="2757488" y="2071688"/>
          <p14:tracePt t="35678" x="2762250" y="2066925"/>
          <p14:tracePt t="35695" x="2771775" y="2047875"/>
          <p14:tracePt t="35711" x="2776538" y="2024063"/>
          <p14:tracePt t="35728" x="2776538" y="1995488"/>
          <p14:tracePt t="35745" x="2776538" y="1966913"/>
          <p14:tracePt t="35761" x="2757488" y="1919288"/>
          <p14:tracePt t="35778" x="2747963" y="1895475"/>
          <p14:tracePt t="35795" x="2719388" y="1871663"/>
          <p14:tracePt t="35811" x="2652713" y="1838325"/>
          <p14:tracePt t="35828" x="2600325" y="1819275"/>
          <p14:tracePt t="35845" x="2543175" y="1814513"/>
          <p14:tracePt t="35861" x="2490788" y="1814513"/>
          <p14:tracePt t="35878" x="2414588" y="1814513"/>
          <p14:tracePt t="35895" x="2362200" y="1828800"/>
          <p14:tracePt t="35912" x="2305050" y="1833563"/>
          <p14:tracePt t="35928" x="2252663" y="1843088"/>
          <p14:tracePt t="35945" x="2190750" y="1862138"/>
          <p14:tracePt t="35961" x="2162175" y="1871663"/>
          <p14:tracePt t="35978" x="2138363" y="1890713"/>
          <p14:tracePt t="35995" x="2119313" y="1909763"/>
          <p14:tracePt t="36011" x="2100263" y="1919288"/>
          <p14:tracePt t="36028" x="2085975" y="1943100"/>
          <p14:tracePt t="36045" x="2076450" y="1966913"/>
          <p14:tracePt t="36061" x="2057400" y="1985963"/>
          <p14:tracePt t="36078" x="2052638" y="2005013"/>
          <p14:tracePt t="36095" x="2052638" y="2024063"/>
          <p14:tracePt t="36111" x="2052638" y="2038350"/>
          <p14:tracePt t="36128" x="2066925" y="2057400"/>
          <p14:tracePt t="36145" x="2105025" y="2076450"/>
          <p14:tracePt t="36161" x="2152650" y="2095500"/>
          <p14:tracePt t="36178" x="2200275" y="2109788"/>
          <p14:tracePt t="36195" x="2271713" y="2128838"/>
          <p14:tracePt t="36211" x="2324100" y="2133600"/>
          <p14:tracePt t="36228" x="2371725" y="2143125"/>
          <p14:tracePt t="36245" x="2457450" y="2138363"/>
          <p14:tracePt t="36261" x="2500313" y="2128838"/>
          <p14:tracePt t="36278" x="2538413" y="2100263"/>
          <p14:tracePt t="36295" x="2571750" y="2076450"/>
          <p14:tracePt t="36311" x="2605088" y="2033588"/>
          <p14:tracePt t="36328" x="2628900" y="1990725"/>
          <p14:tracePt t="36345" x="2628900" y="1952625"/>
          <p14:tracePt t="36361" x="2624138" y="1924050"/>
          <p14:tracePt t="36378" x="2600325" y="1890713"/>
          <p14:tracePt t="36395" x="2571750" y="1866900"/>
          <p14:tracePt t="36411" x="2543175" y="1847850"/>
          <p14:tracePt t="36428" x="2495550" y="1838325"/>
          <p14:tracePt t="36445" x="2471738" y="1833563"/>
          <p14:tracePt t="36461" x="2457450" y="1833563"/>
          <p14:tracePt t="36478" x="2447925" y="1833563"/>
          <p14:tracePt t="36495" x="2438400" y="1833563"/>
          <p14:tracePt t="36511" x="2433638" y="1833563"/>
          <p14:tracePt t="36562" x="2428875" y="1833563"/>
          <p14:tracePt t="36774" x="2447925" y="1852613"/>
          <p14:tracePt t="36781" x="2466975" y="1881188"/>
          <p14:tracePt t="36795" x="2490788" y="1909763"/>
          <p14:tracePt t="36811" x="2552700" y="1962150"/>
          <p14:tracePt t="36828" x="2581275" y="1985963"/>
          <p14:tracePt t="36845" x="2605088" y="2009775"/>
          <p14:tracePt t="36861" x="2628900" y="2019300"/>
          <p14:tracePt t="36878" x="2662238" y="2057400"/>
          <p14:tracePt t="36895" x="2681288" y="2081213"/>
          <p14:tracePt t="36911" x="2705100" y="2105025"/>
          <p14:tracePt t="36928" x="2738438" y="2133600"/>
          <p14:tracePt t="36945" x="2762250" y="2143125"/>
          <p14:tracePt t="36961" x="2776538" y="2147888"/>
          <p14:tracePt t="36978" x="2786063" y="2152650"/>
          <p14:tracePt t="36995" x="2800350" y="2152650"/>
          <p14:tracePt t="37011" x="2805113" y="2152650"/>
          <p14:tracePt t="37028" x="2814638" y="2152650"/>
          <p14:tracePt t="37045" x="2819400" y="2152650"/>
          <p14:tracePt t="37061" x="2828925" y="2152650"/>
          <p14:tracePt t="37078" x="2833688" y="2152650"/>
          <p14:tracePt t="37095" x="2843213" y="2157413"/>
          <p14:tracePt t="37111" x="2852738" y="2157413"/>
          <p14:tracePt t="37128" x="2862263" y="2157413"/>
          <p14:tracePt t="37145" x="2867025" y="2157413"/>
          <p14:tracePt t="37161" x="2871788" y="2157413"/>
          <p14:tracePt t="37178" x="2871788" y="2166938"/>
          <p14:tracePt t="37195" x="2871788" y="2171700"/>
          <p14:tracePt t="37211" x="2871788" y="2176463"/>
          <p14:tracePt t="37228" x="2867025" y="2181225"/>
          <p14:tracePt t="37245" x="2867025" y="2190750"/>
          <p14:tracePt t="37261" x="2867025" y="2195513"/>
          <p14:tracePt t="37810" x="2867025" y="2200275"/>
          <p14:tracePt t="37817" x="2867025" y="2205038"/>
          <p14:tracePt t="37828" x="2867025" y="2209800"/>
          <p14:tracePt t="37845" x="2867025" y="2219325"/>
          <p14:tracePt t="37861" x="2867025" y="2228850"/>
          <p14:tracePt t="37878" x="2857500" y="2233613"/>
          <p14:tracePt t="37911" x="2847975" y="2247900"/>
          <p14:tracePt t="37944" x="2809875" y="2262188"/>
          <p14:tracePt t="37961" x="2786063" y="2262188"/>
          <p14:tracePt t="37978" x="2767013" y="2262188"/>
          <p14:tracePt t="37995" x="2762250" y="2262188"/>
          <p14:tracePt t="38011" x="2757488" y="2262188"/>
          <p14:tracePt t="38028" x="2747963" y="2262188"/>
          <p14:tracePt t="38045" x="2728913" y="2262188"/>
          <p14:tracePt t="38061" x="2705100" y="2276475"/>
          <p14:tracePt t="38078" x="2686050" y="2276475"/>
          <p14:tracePt t="38094" x="2647950" y="2286000"/>
          <p14:tracePt t="38111" x="2609850" y="2300288"/>
          <p14:tracePt t="38128" x="2586038" y="2305050"/>
          <p14:tracePt t="38145" x="2562225" y="2309813"/>
          <p14:tracePt t="38161" x="2547938" y="2319338"/>
          <p14:tracePt t="38178" x="2533650" y="2324100"/>
          <p14:tracePt t="38194" x="2528888" y="2328863"/>
          <p14:tracePt t="38211" x="2519363" y="2328863"/>
          <p14:tracePt t="38228" x="2509838" y="2338388"/>
          <p14:tracePt t="38244" x="2505075" y="2343150"/>
          <p14:tracePt t="38261" x="2500313" y="2347913"/>
          <p14:tracePt t="38278" x="2490788" y="2357438"/>
          <p14:tracePt t="38295" x="2481263" y="2366963"/>
          <p14:tracePt t="38311" x="2481263" y="2371725"/>
          <p14:tracePt t="38328" x="2481263" y="2376488"/>
          <p14:tracePt t="38344" x="2481263" y="2386013"/>
          <p14:tracePt t="38361" x="2481263" y="2405063"/>
          <p14:tracePt t="38378" x="2481263" y="2428875"/>
          <p14:tracePt t="38394" x="2490788" y="2452688"/>
          <p14:tracePt t="38411" x="2500313" y="2471738"/>
          <p14:tracePt t="38428" x="2509838" y="2490788"/>
          <p14:tracePt t="38444" x="2524125" y="2505075"/>
          <p14:tracePt t="38461" x="2543175" y="2524125"/>
          <p14:tracePt t="38478" x="2576513" y="2547938"/>
          <p14:tracePt t="38494" x="2600325" y="2557463"/>
          <p14:tracePt t="38511" x="2624138" y="2576513"/>
          <p14:tracePt t="38528" x="2647950" y="2590800"/>
          <p14:tracePt t="38529" x="2657475" y="2595563"/>
          <p14:tracePt t="38544" x="2671763" y="2600325"/>
          <p14:tracePt t="38561" x="2690813" y="2609850"/>
          <p14:tracePt t="38578" x="2695575" y="2614613"/>
          <p14:tracePt t="38595" x="2719388" y="2619375"/>
          <p14:tracePt t="38611" x="2733675" y="2619375"/>
          <p14:tracePt t="38628" x="2752725" y="2619375"/>
          <p14:tracePt t="38645" x="2776538" y="2619375"/>
          <p14:tracePt t="38661" x="2809875" y="2605088"/>
          <p14:tracePt t="38678" x="2833688" y="2590800"/>
          <p14:tracePt t="38695" x="2857500" y="2571750"/>
          <p14:tracePt t="38711" x="2871788" y="2557463"/>
          <p14:tracePt t="38728" x="2905125" y="2514600"/>
          <p14:tracePt t="38744" x="2919413" y="2490788"/>
          <p14:tracePt t="38761" x="2928938" y="2466975"/>
          <p14:tracePt t="38778" x="2943225" y="2447925"/>
          <p14:tracePt t="38794" x="2947988" y="2414588"/>
          <p14:tracePt t="38811" x="2947988" y="2386013"/>
          <p14:tracePt t="38828" x="2947988" y="2357438"/>
          <p14:tracePt t="38844" x="2947988" y="2314575"/>
          <p14:tracePt t="38861" x="2928938" y="2252663"/>
          <p14:tracePt t="38878" x="2919413" y="2224088"/>
          <p14:tracePt t="38894" x="2909888" y="2214563"/>
          <p14:tracePt t="38911" x="2900363" y="2205038"/>
          <p14:tracePt t="38928" x="2890838" y="2195513"/>
          <p14:tracePt t="38944" x="2881313" y="2195513"/>
          <p14:tracePt t="38961" x="2867025" y="2195513"/>
          <p14:tracePt t="38978" x="2852738" y="2195513"/>
          <p14:tracePt t="38994" x="2843213" y="2200275"/>
          <p14:tracePt t="39011" x="2833688" y="2205038"/>
          <p14:tracePt t="39028" x="2824163" y="2214563"/>
          <p14:tracePt t="39044" x="2814638" y="2219325"/>
          <p14:tracePt t="39061" x="2809875" y="2219325"/>
          <p14:tracePt t="39078" x="2805113" y="2219325"/>
          <p14:tracePt t="39111" x="2805113" y="2224088"/>
          <p14:tracePt t="39128" x="2805113" y="2233613"/>
          <p14:tracePt t="39144" x="2809875" y="2247900"/>
          <p14:tracePt t="39161" x="2900363" y="2338388"/>
          <p14:tracePt t="39178" x="2995613" y="2428875"/>
          <p14:tracePt t="39195" x="3076575" y="2505075"/>
          <p14:tracePt t="39211" x="3143250" y="2557463"/>
          <p14:tracePt t="39228" x="3228975" y="2605088"/>
          <p14:tracePt t="39244" x="3267075" y="2624138"/>
          <p14:tracePt t="39261" x="3295650" y="2638425"/>
          <p14:tracePt t="39278" x="3324225" y="2643188"/>
          <p14:tracePt t="39294" x="3333750" y="2643188"/>
          <p14:tracePt t="39311" x="3338513" y="2643188"/>
          <p14:tracePt t="39328" x="3348038" y="2643188"/>
          <p14:tracePt t="39388" x="3343275" y="2643188"/>
          <p14:tracePt t="39396" x="3328988" y="2643188"/>
          <p14:tracePt t="39403" x="3319463" y="2638425"/>
          <p14:tracePt t="39411" x="3290888" y="2624138"/>
          <p14:tracePt t="39428" x="3228975" y="2595563"/>
          <p14:tracePt t="39445" x="3100388" y="2524125"/>
          <p14:tracePt t="39461" x="2900363" y="2438400"/>
          <p14:tracePt t="39478" x="2790825" y="2390775"/>
          <p14:tracePt t="39494" x="2681288" y="2347913"/>
          <p14:tracePt t="39511" x="2605088" y="2309813"/>
          <p14:tracePt t="39528" x="2533650" y="2266950"/>
          <p14:tracePt t="39544" x="2500313" y="2243138"/>
          <p14:tracePt t="39561" x="2471738" y="2219325"/>
          <p14:tracePt t="39578" x="2447925" y="2205038"/>
          <p14:tracePt t="39594" x="2409825" y="2171700"/>
          <p14:tracePt t="39611" x="2395538" y="2162175"/>
          <p14:tracePt t="39628" x="2386013" y="2147888"/>
          <p14:tracePt t="39644" x="2376488" y="2138363"/>
          <p14:tracePt t="39661" x="2366963" y="2119313"/>
          <p14:tracePt t="39678" x="2352675" y="2109788"/>
          <p14:tracePt t="39694" x="2328863" y="2090738"/>
          <p14:tracePt t="39711" x="2271713" y="2066925"/>
          <p14:tracePt t="39728" x="2238375" y="2062163"/>
          <p14:tracePt t="39744" x="2185988" y="2052638"/>
          <p14:tracePt t="39761" x="2138363" y="2052638"/>
          <p14:tracePt t="39778" x="2062163" y="2062163"/>
          <p14:tracePt t="39794" x="2009775" y="2081213"/>
          <p14:tracePt t="39811" x="1947863" y="2095500"/>
          <p14:tracePt t="39828" x="1876425" y="2109788"/>
          <p14:tracePt t="39844" x="1795463" y="2124075"/>
          <p14:tracePt t="39861" x="1752600" y="2124075"/>
          <p14:tracePt t="39878" x="1728788" y="2124075"/>
          <p14:tracePt t="39894" x="1709738" y="2124075"/>
          <p14:tracePt t="39911" x="1676400" y="2124075"/>
          <p14:tracePt t="39928" x="1666875" y="2124075"/>
          <p14:tracePt t="39944" x="1652588" y="2124075"/>
          <p14:tracePt t="39961" x="1643063" y="2124075"/>
          <p14:tracePt t="39978" x="1638300" y="2124075"/>
          <p14:tracePt t="39994" x="1633538" y="2124075"/>
          <p14:tracePt t="40079" x="1638300" y="2124075"/>
          <p14:tracePt t="40086" x="1647825" y="2124075"/>
          <p14:tracePt t="40094" x="1666875" y="2124075"/>
          <p14:tracePt t="40111" x="1714500" y="2124075"/>
          <p14:tracePt t="40128" x="1766888" y="2133600"/>
          <p14:tracePt t="40145" x="1843088" y="2143125"/>
          <p14:tracePt t="40161" x="1881188" y="2143125"/>
          <p14:tracePt t="40180" x="1919288" y="2143125"/>
          <p14:tracePt t="40195" x="1957388" y="2143125"/>
          <p14:tracePt t="40212" x="2019300" y="2143125"/>
          <p14:tracePt t="40228" x="2062163" y="2143125"/>
          <p14:tracePt t="40245" x="2095500" y="2143125"/>
          <p14:tracePt t="40261" x="2124075" y="2143125"/>
          <p14:tracePt t="40278" x="2166938" y="2138363"/>
          <p14:tracePt t="40295" x="2185988" y="2138363"/>
          <p14:tracePt t="40311" x="2200275" y="2138363"/>
          <p14:tracePt t="40329" x="2228850" y="2138363"/>
          <p14:tracePt t="40345" x="2243138" y="2138363"/>
          <p14:tracePt t="40362" x="2257425" y="2138363"/>
          <p14:tracePt t="40378" x="2276475" y="2138363"/>
          <p14:tracePt t="40395" x="2305050" y="2138363"/>
          <p14:tracePt t="40411" x="2319338" y="2138363"/>
          <p14:tracePt t="40428" x="2328863" y="2138363"/>
          <p14:tracePt t="40444" x="2338388" y="2138363"/>
          <p14:tracePt t="40461" x="2347913" y="2138363"/>
          <p14:tracePt t="40478" x="2357438" y="2138363"/>
          <p14:tracePt t="40494" x="2362200" y="2138363"/>
          <p14:tracePt t="41181" x="2428875" y="2147888"/>
          <p14:tracePt t="41188" x="2519363" y="2176463"/>
          <p14:tracePt t="41196" x="2600325" y="2190750"/>
          <p14:tracePt t="41211" x="2728913" y="2219325"/>
          <p14:tracePt t="41228" x="2819400" y="2233613"/>
          <p14:tracePt t="41244" x="2938463" y="2257425"/>
          <p14:tracePt t="41278" x="3133725" y="2324100"/>
          <p14:tracePt t="41311" x="3219450" y="2371725"/>
          <p14:tracePt t="41328" x="3252788" y="2390775"/>
          <p14:tracePt t="41344" x="3276600" y="2400300"/>
          <p14:tracePt t="41361" x="3300413" y="2405063"/>
          <p14:tracePt t="41378" x="3319463" y="2409825"/>
          <p14:tracePt t="41394" x="3362325" y="2424113"/>
          <p14:tracePt t="41411" x="3386138" y="2433638"/>
          <p14:tracePt t="41428" x="3405188" y="2438400"/>
          <p14:tracePt t="41444" x="3414713" y="2443163"/>
          <p14:tracePt t="41461" x="3424238" y="2452688"/>
          <p14:tracePt t="41478" x="3433763" y="2452688"/>
          <p14:tracePt t="41494" x="3438525" y="2452688"/>
          <p14:tracePt t="41511" x="3443288" y="2452688"/>
          <p14:tracePt t="41544" x="3443288" y="2462213"/>
          <p14:tracePt t="41561" x="3443288" y="2466975"/>
          <p14:tracePt t="41578" x="3438525" y="2476500"/>
          <p14:tracePt t="41594" x="3419475" y="2495550"/>
          <p14:tracePt t="41611" x="3395663" y="2505075"/>
          <p14:tracePt t="41628" x="3386138" y="2509838"/>
          <p14:tracePt t="41644" x="3371850" y="2514600"/>
          <p14:tracePt t="41661" x="3367088" y="2514600"/>
          <p14:tracePt t="41717" x="3371850" y="2514600"/>
          <p14:tracePt t="41724" x="3395663" y="2509838"/>
          <p14:tracePt t="41731" x="3424238" y="2505075"/>
          <p14:tracePt t="41744" x="3467100" y="2505075"/>
          <p14:tracePt t="41762" x="3600450" y="2505075"/>
          <p14:tracePt t="41778" x="3695700" y="2505075"/>
          <p14:tracePt t="41794" x="3795713" y="2514600"/>
          <p14:tracePt t="41811" x="3910013" y="2528888"/>
          <p14:tracePt t="41827" x="4062413" y="2543175"/>
          <p14:tracePt t="41844" x="4133850" y="2552700"/>
          <p14:tracePt t="41861" x="4205288" y="2562225"/>
          <p14:tracePt t="41878" x="4291013" y="2571750"/>
          <p14:tracePt t="41894" x="4324350" y="2586038"/>
          <p14:tracePt t="41911" x="4338638" y="2586038"/>
          <p14:tracePt t="41928" x="4348163" y="2586038"/>
          <p14:tracePt t="41944" x="4357688" y="2586038"/>
          <p14:tracePt t="41961" x="4362450" y="2586038"/>
          <p14:tracePt t="41994" x="4362450" y="2590800"/>
          <p14:tracePt t="42011" x="4329113" y="2600325"/>
          <p14:tracePt t="42027" x="4252913" y="2609850"/>
          <p14:tracePt t="42044" x="4081463" y="2628900"/>
          <p14:tracePt t="42061" x="3881438" y="2633663"/>
          <p14:tracePt t="42078" x="3614738" y="2681288"/>
          <p14:tracePt t="42094" x="3429000" y="2733675"/>
          <p14:tracePt t="42111" x="3281363" y="2781300"/>
          <p14:tracePt t="42128" x="3124200" y="2838450"/>
          <p14:tracePt t="42144" x="3052763" y="2857500"/>
          <p14:tracePt t="42161" x="3000375" y="2871788"/>
          <p14:tracePt t="42178" x="2981325" y="2876550"/>
          <p14:tracePt t="42194" x="2967038" y="2876550"/>
          <p14:tracePt t="42231" x="2967038" y="2871788"/>
          <p14:tracePt t="42246" x="2976563" y="2862263"/>
          <p14:tracePt t="42261" x="3005138" y="2852738"/>
          <p14:tracePt t="42278" x="3048000" y="2838450"/>
          <p14:tracePt t="42294" x="3138488" y="2828925"/>
          <p14:tracePt t="42311" x="3309938" y="2833688"/>
          <p14:tracePt t="42328" x="3433763" y="2843213"/>
          <p14:tracePt t="42344" x="3567113" y="2852738"/>
          <p14:tracePt t="42361" x="3705225" y="2867025"/>
          <p14:tracePt t="42378" x="3862388" y="2876550"/>
          <p14:tracePt t="42394" x="3933825" y="2871788"/>
          <p14:tracePt t="42411" x="3971925" y="2867025"/>
          <p14:tracePt t="42428" x="3990975" y="2867025"/>
          <p14:tracePt t="42444" x="4010025" y="2867025"/>
          <p14:tracePt t="42461" x="4014788" y="2867025"/>
          <p14:tracePt t="42478" x="4014788" y="2871788"/>
          <p14:tracePt t="42494" x="4014788" y="2886075"/>
          <p14:tracePt t="42511" x="3995738" y="2909888"/>
          <p14:tracePt t="42528" x="3919538" y="2952750"/>
          <p14:tracePt t="42544" x="3800475" y="3005138"/>
          <p14:tracePt t="42561" x="3681413" y="3057525"/>
          <p14:tracePt t="42577" x="3505200" y="3124200"/>
          <p14:tracePt t="42594" x="3395663" y="3176588"/>
          <p14:tracePt t="42611" x="3328988" y="3219450"/>
          <p14:tracePt t="42628" x="3276600" y="3257550"/>
          <p14:tracePt t="42644" x="3267075" y="3276600"/>
          <p14:tracePt t="42661" x="3262313" y="3290888"/>
          <p14:tracePt t="42678" x="3262313" y="3309938"/>
          <p14:tracePt t="42694" x="3290888" y="3352800"/>
          <p14:tracePt t="42711" x="3333750" y="3386138"/>
          <p14:tracePt t="42727" x="3414713" y="3433763"/>
          <p14:tracePt t="42744" x="3519488" y="3490913"/>
          <p14:tracePt t="42761" x="3614738" y="3524250"/>
          <p14:tracePt t="42777" x="3690938" y="3552825"/>
          <p14:tracePt t="42794" x="3762375" y="3567113"/>
          <p14:tracePt t="42811" x="3833813" y="3595688"/>
          <p14:tracePt t="42828" x="3862388" y="3609975"/>
          <p14:tracePt t="42845" x="3886200" y="3619500"/>
          <p14:tracePt t="42861" x="3895725" y="3624263"/>
          <p14:tracePt t="42877" x="3905250" y="3629025"/>
          <p14:tracePt t="42894" x="3910013" y="3629025"/>
          <p14:tracePt t="42911" x="3914775" y="3629025"/>
          <p14:tracePt t="43304" x="3914775" y="3567113"/>
          <p14:tracePt t="43312" x="3924300" y="3495675"/>
          <p14:tracePt t="43318" x="3933825" y="3419475"/>
          <p14:tracePt t="43328" x="3943350" y="3338513"/>
          <p14:tracePt t="43361" x="3995738" y="3128963"/>
          <p14:tracePt t="43394" x="4038600" y="3052763"/>
          <p14:tracePt t="43411" x="4048125" y="3038475"/>
          <p14:tracePt t="43428" x="4057650" y="3024188"/>
          <p14:tracePt t="43444" x="4062413" y="3014663"/>
          <p14:tracePt t="43461" x="4067175" y="3005138"/>
          <p14:tracePt t="43478" x="4076700" y="2995613"/>
          <p14:tracePt t="43494" x="4090988" y="2971800"/>
          <p14:tracePt t="43511" x="4100513" y="2962275"/>
          <p14:tracePt t="43528" x="4110038" y="2952750"/>
          <p14:tracePt t="43544" x="4119563" y="2943225"/>
          <p14:tracePt t="43561" x="4143375" y="2924175"/>
          <p14:tracePt t="43578" x="4157663" y="2909888"/>
          <p14:tracePt t="43594" x="4167188" y="2890838"/>
          <p14:tracePt t="43611" x="4191000" y="2871788"/>
          <p14:tracePt t="43627" x="4200525" y="2862263"/>
          <p14:tracePt t="43644" x="4205288" y="2857500"/>
          <p14:tracePt t="43661" x="4210050" y="2852738"/>
          <p14:tracePt t="43694" x="4214813" y="2847975"/>
          <p14:tracePt t="43766" x="4214813" y="2843213"/>
          <p14:tracePt t="43773" x="4210050" y="2838450"/>
          <p14:tracePt t="43781" x="4191000" y="2833688"/>
          <p14:tracePt t="43794" x="4176713" y="2828925"/>
          <p14:tracePt t="43811" x="4062413" y="2767013"/>
          <p14:tracePt t="43827" x="3986213" y="2728913"/>
          <p14:tracePt t="43844" x="3876675" y="2686050"/>
          <p14:tracePt t="43861" x="3733800" y="2638425"/>
          <p14:tracePt t="43877" x="3662363" y="2624138"/>
          <p14:tracePt t="43894" x="3609975" y="2605088"/>
          <p14:tracePt t="43911" x="3562350" y="2590800"/>
          <p14:tracePt t="43928" x="3524250" y="2571750"/>
          <p14:tracePt t="43944" x="3500438" y="2566988"/>
          <p14:tracePt t="43961" x="3490913" y="2562225"/>
          <p14:tracePt t="43977" x="3486150" y="2557463"/>
          <p14:tracePt t="43994" x="3481388" y="2557463"/>
          <p14:tracePt t="44052" x="3486150" y="2557463"/>
          <p14:tracePt t="44060" x="3495675" y="2557463"/>
          <p14:tracePt t="44067" x="3524250" y="2557463"/>
          <p14:tracePt t="44077" x="3548063" y="2557463"/>
          <p14:tracePt t="44094" x="3633788" y="2562225"/>
          <p14:tracePt t="44111" x="3762375" y="2566988"/>
          <p14:tracePt t="44128" x="3843338" y="2576513"/>
          <p14:tracePt t="44144" x="3910013" y="2576513"/>
          <p14:tracePt t="44162" x="3962400" y="2581275"/>
          <p14:tracePt t="44178" x="4010025" y="2581275"/>
          <p14:tracePt t="44194" x="4024313" y="2581275"/>
          <p14:tracePt t="44211" x="4029075" y="2581275"/>
          <p14:tracePt t="44227" x="4033838" y="2581275"/>
          <p14:tracePt t="44261" x="4033838" y="2586038"/>
          <p14:tracePt t="44277" x="4024313" y="2595563"/>
          <p14:tracePt t="44294" x="3995738" y="2614613"/>
          <p14:tracePt t="44311" x="3900488" y="2662238"/>
          <p14:tracePt t="44327" x="3805238" y="2695575"/>
          <p14:tracePt t="44344" x="3709988" y="2728913"/>
          <p14:tracePt t="44361" x="3629025" y="2762250"/>
          <p14:tracePt t="44377" x="3600450" y="2767013"/>
          <p14:tracePt t="44394" x="3576638" y="2781300"/>
          <p14:tracePt t="44411" x="3562350" y="2781300"/>
          <p14:tracePt t="44427" x="3552825" y="2781300"/>
          <p14:tracePt t="44445" x="3543300" y="2781300"/>
          <p14:tracePt t="44461" x="3538538" y="2781300"/>
          <p14:tracePt t="44478" x="3533775" y="2776538"/>
          <p14:tracePt t="44494" x="3524250" y="2743200"/>
          <p14:tracePt t="44511" x="3514725" y="2719388"/>
          <p14:tracePt t="44527" x="3505200" y="2695575"/>
          <p14:tracePt t="44544" x="3495675" y="2676525"/>
          <p14:tracePt t="44561" x="3490913" y="2662238"/>
          <p14:tracePt t="44577" x="3481388" y="2647950"/>
          <p14:tracePt t="44594" x="3476625" y="2643188"/>
          <p14:tracePt t="44611" x="3467100" y="2633663"/>
          <p14:tracePt t="44628" x="3462338" y="2628900"/>
          <p14:tracePt t="44644" x="3457575" y="2628900"/>
          <p14:tracePt t="44661" x="3452813" y="2628900"/>
          <p14:tracePt t="44677" x="3438525" y="2657475"/>
          <p14:tracePt t="44694" x="3414713" y="2752725"/>
          <p14:tracePt t="44711" x="3395663" y="2857500"/>
          <p14:tracePt t="44728" x="3381375" y="2943225"/>
          <p14:tracePt t="44744" x="3376613" y="2995613"/>
          <p14:tracePt t="44761" x="3371850" y="3052763"/>
          <p14:tracePt t="44778" x="3357563" y="3148013"/>
          <p14:tracePt t="44794" x="3357563" y="3281363"/>
          <p14:tracePt t="44811" x="3357563" y="3343275"/>
          <p14:tracePt t="44827" x="3343275" y="3386138"/>
          <p14:tracePt t="44844" x="3343275" y="3405188"/>
          <p14:tracePt t="44861" x="3343275" y="3429000"/>
          <p14:tracePt t="44877" x="3343275" y="3457575"/>
          <p14:tracePt t="44894" x="3343275" y="3500438"/>
          <p14:tracePt t="44911" x="3357563" y="3571875"/>
          <p14:tracePt t="44927" x="3386138" y="3633788"/>
          <p14:tracePt t="44944" x="3400425" y="3652838"/>
          <p14:tracePt t="44961" x="3409950" y="3662363"/>
          <p14:tracePt t="44977" x="3443288" y="3662363"/>
          <p14:tracePt t="44994" x="3486150" y="3633788"/>
          <p14:tracePt t="45011" x="3543300" y="3586163"/>
          <p14:tracePt t="45027" x="3600450" y="3533775"/>
          <p14:tracePt t="45044" x="3695700" y="3424238"/>
          <p14:tracePt t="45061" x="3771900" y="3295650"/>
          <p14:tracePt t="45077" x="3833813" y="3171825"/>
          <p14:tracePt t="45094" x="3867150" y="3076575"/>
          <p14:tracePt t="45111" x="3890963" y="2914650"/>
          <p14:tracePt t="45127" x="3886200" y="2757488"/>
          <p14:tracePt t="45144" x="3871913" y="2657475"/>
          <p14:tracePt t="45161" x="3829050" y="2571750"/>
          <p14:tracePt t="45177" x="3805238" y="2547938"/>
          <p14:tracePt t="45194" x="3776663" y="2524125"/>
          <p14:tracePt t="45211" x="3743325" y="2514600"/>
          <p14:tracePt t="45227" x="3686175" y="2505075"/>
          <p14:tracePt t="45244" x="3648075" y="2509838"/>
          <p14:tracePt t="45261" x="3619500" y="2524125"/>
          <p14:tracePt t="45277" x="3586163" y="2543175"/>
          <p14:tracePt t="45294" x="3557588" y="2566988"/>
          <p14:tracePt t="45311" x="3543300" y="2590800"/>
          <p14:tracePt t="45327" x="3529013" y="2614613"/>
          <p14:tracePt t="45344" x="3514725" y="2638425"/>
          <p14:tracePt t="45361" x="3505200" y="2647950"/>
          <p14:tracePt t="47144" x="3438525" y="2638425"/>
          <p14:tracePt t="47152" x="3352800" y="2600325"/>
          <p14:tracePt t="47160" x="3286125" y="2576513"/>
          <p14:tracePt t="47177" x="3133725" y="2509838"/>
          <p14:tracePt t="47194" x="2981325" y="2457450"/>
          <p14:tracePt t="47211" x="2809875" y="2419350"/>
          <p14:tracePt t="47244" x="2647950" y="2409825"/>
          <p14:tracePt t="47277" x="2471738" y="2405063"/>
          <p14:tracePt t="47294" x="2424113" y="2395538"/>
          <p14:tracePt t="47311" x="2371725" y="2390775"/>
          <p14:tracePt t="47327" x="2328863" y="2386013"/>
          <p14:tracePt t="47344" x="2266950" y="2371725"/>
          <p14:tracePt t="47360" x="2219325" y="2366963"/>
          <p14:tracePt t="47377" x="2166938" y="2352675"/>
          <p14:tracePt t="47394" x="2090738" y="2338388"/>
          <p14:tracePt t="47410" x="2038350" y="2324100"/>
          <p14:tracePt t="47427" x="1966913" y="2309813"/>
          <p14:tracePt t="47444" x="1900238" y="2290763"/>
          <p14:tracePt t="47460" x="1781175" y="2262188"/>
          <p14:tracePt t="47477" x="1709738" y="2238375"/>
          <p14:tracePt t="47494" x="1647825" y="2228850"/>
          <p14:tracePt t="47510" x="1604963" y="2224088"/>
          <p14:tracePt t="47527" x="1547813" y="2214563"/>
          <p14:tracePt t="47544" x="1528763" y="2200275"/>
          <p14:tracePt t="47560" x="1509713" y="2195513"/>
          <p14:tracePt t="47577" x="1490663" y="2185988"/>
          <p14:tracePt t="47594" x="1481138" y="2181225"/>
          <p14:tracePt t="47610" x="1476375" y="2171700"/>
          <p14:tracePt t="47627" x="1466850" y="2171700"/>
          <p14:tracePt t="47644" x="1457325" y="2171700"/>
          <p14:tracePt t="47660" x="1452563" y="2171700"/>
          <p14:tracePt t="47747" x="1447800" y="2171700"/>
          <p14:tracePt t="47776" x="1447800" y="2166938"/>
          <p14:tracePt t="47820" x="1447800" y="2162175"/>
          <p14:tracePt t="48070" x="1457325" y="2157413"/>
          <p14:tracePt t="48077" x="1466850" y="2157413"/>
          <p14:tracePt t="48085" x="1476375" y="2157413"/>
          <p14:tracePt t="48110" x="1514475" y="2157413"/>
          <p14:tracePt t="48144" x="1619250" y="2147888"/>
          <p14:tracePt t="48160" x="1671638" y="2133600"/>
          <p14:tracePt t="48177" x="1704975" y="2133600"/>
          <p14:tracePt t="48194" x="1743075" y="2133600"/>
          <p14:tracePt t="48210" x="1790700" y="2133600"/>
          <p14:tracePt t="48227" x="1819275" y="2133600"/>
          <p14:tracePt t="48244" x="1862138" y="2138363"/>
          <p14:tracePt t="48260" x="1909763" y="2152650"/>
          <p14:tracePt t="48277" x="1943100" y="2162175"/>
          <p14:tracePt t="48294" x="1976438" y="2176463"/>
          <p14:tracePt t="48310" x="2005013" y="2185988"/>
          <p14:tracePt t="48327" x="2052638" y="2200275"/>
          <p14:tracePt t="48344" x="2071688" y="2205038"/>
          <p14:tracePt t="48360" x="2095500" y="2209800"/>
          <p14:tracePt t="48377" x="2119313" y="2224088"/>
          <p14:tracePt t="48394" x="2152650" y="2224088"/>
          <p14:tracePt t="48410" x="2171700" y="2224088"/>
          <p14:tracePt t="48427" x="2195513" y="2224088"/>
          <p14:tracePt t="48444" x="2214563" y="2224088"/>
          <p14:tracePt t="48460" x="2238375" y="2224088"/>
          <p14:tracePt t="48477" x="2257425" y="2224088"/>
          <p14:tracePt t="48494" x="2266950" y="2224088"/>
          <p14:tracePt t="48510" x="2286000" y="2224088"/>
          <p14:tracePt t="48527" x="2300288" y="2224088"/>
          <p14:tracePt t="48544" x="2314575" y="2224088"/>
          <p14:tracePt t="48560" x="2324100" y="2224088"/>
          <p14:tracePt t="48577" x="2343150" y="2224088"/>
          <p14:tracePt t="48594" x="2357438" y="2224088"/>
          <p14:tracePt t="48610" x="2371725" y="2224088"/>
          <p14:tracePt t="48627" x="2381250" y="2219325"/>
          <p14:tracePt t="48644" x="2400300" y="2209800"/>
          <p14:tracePt t="48660" x="2409825" y="2205038"/>
          <p14:tracePt t="48677" x="2419350" y="2200275"/>
          <p14:tracePt t="48694" x="2443163" y="2190750"/>
          <p14:tracePt t="48710" x="2447925" y="2181225"/>
          <p14:tracePt t="48727" x="2452688" y="2176463"/>
          <p14:tracePt t="48744" x="2462213" y="2171700"/>
          <p14:tracePt t="48760" x="2471738" y="2162175"/>
          <p14:tracePt t="48777" x="2481263" y="2152650"/>
          <p14:tracePt t="48794" x="2490788" y="2143125"/>
          <p14:tracePt t="48810" x="2500313" y="2138363"/>
          <p14:tracePt t="48827" x="2514600" y="2124075"/>
          <p14:tracePt t="48844" x="2519363" y="2119313"/>
          <p14:tracePt t="48860" x="2528888" y="2114550"/>
          <p14:tracePt t="48877" x="2538413" y="2105025"/>
          <p14:tracePt t="48894" x="2547938" y="2095500"/>
          <p14:tracePt t="48910" x="2557463" y="2085975"/>
          <p14:tracePt t="48927" x="2566988" y="2081213"/>
          <p14:tracePt t="48944" x="2576513" y="2071688"/>
          <p14:tracePt t="48960" x="2581275" y="2066925"/>
          <p14:tracePt t="48977" x="2586038" y="2057400"/>
          <p14:tracePt t="48994" x="2595563" y="2057400"/>
          <p14:tracePt t="49120" x="2590800" y="2057400"/>
          <p14:tracePt t="49128" x="2586038" y="2062163"/>
          <p14:tracePt t="49135" x="2576513" y="2071688"/>
          <p14:tracePt t="49144" x="2562225" y="2081213"/>
          <p14:tracePt t="49160" x="2538413" y="2105025"/>
          <p14:tracePt t="49177" x="2514600" y="2124075"/>
          <p14:tracePt t="49194" x="2486025" y="2147888"/>
          <p14:tracePt t="49210" x="2476500" y="2152650"/>
          <p14:tracePt t="49227" x="2462213" y="2162175"/>
          <p14:tracePt t="49244" x="2447925" y="2162175"/>
          <p14:tracePt t="49260" x="2414588" y="2152650"/>
          <p14:tracePt t="49277" x="2386013" y="2143125"/>
          <p14:tracePt t="49294" x="2338388" y="2119313"/>
          <p14:tracePt t="49310" x="2300288" y="2085975"/>
          <p14:tracePt t="49327" x="2252663" y="2052638"/>
          <p14:tracePt t="49344" x="2233613" y="2038350"/>
          <p14:tracePt t="49360" x="2224088" y="2024063"/>
          <p14:tracePt t="49377" x="2214563" y="1990725"/>
          <p14:tracePt t="49394" x="2209800" y="1952625"/>
          <p14:tracePt t="49410" x="2209800" y="1905000"/>
          <p14:tracePt t="49427" x="2228850" y="1866900"/>
          <p14:tracePt t="49444" x="2266950" y="1800225"/>
          <p14:tracePt t="49460" x="2290763" y="1776413"/>
          <p14:tracePt t="49477" x="2328863" y="1752600"/>
          <p14:tracePt t="49494" x="2357438" y="1738313"/>
          <p14:tracePt t="49510" x="2405063" y="1738313"/>
          <p14:tracePt t="49527" x="2433638" y="1747838"/>
          <p14:tracePt t="49544" x="2457450" y="1757363"/>
          <p14:tracePt t="49561" x="2495550" y="1800225"/>
          <p14:tracePt t="49577" x="2505075" y="1828800"/>
          <p14:tracePt t="49594" x="2524125" y="1866900"/>
          <p14:tracePt t="49610" x="2528888" y="1905000"/>
          <p14:tracePt t="49627" x="2543175" y="1952625"/>
          <p14:tracePt t="49644" x="2543175" y="1985963"/>
          <p14:tracePt t="49660" x="2543175" y="2009775"/>
          <p14:tracePt t="49677" x="2543175" y="2028825"/>
          <p14:tracePt t="49694" x="2543175" y="2047875"/>
          <p14:tracePt t="49710" x="2543175" y="2057400"/>
          <p14:tracePt t="49727" x="2543175" y="2062163"/>
          <p14:tracePt t="49744" x="2538413" y="2076450"/>
          <p14:tracePt t="49760" x="2519363" y="2100263"/>
          <p14:tracePt t="49777" x="2495550" y="2109788"/>
          <p14:tracePt t="49794" x="2462213" y="2128838"/>
          <p14:tracePt t="49810" x="2428875" y="2147888"/>
          <p14:tracePt t="49827" x="2409825" y="2152650"/>
          <p14:tracePt t="49844" x="2395538" y="2152650"/>
          <p14:tracePt t="49860" x="2371725" y="2152650"/>
          <p14:tracePt t="49877" x="2343150" y="2138363"/>
          <p14:tracePt t="49894" x="2319338" y="2124075"/>
          <p14:tracePt t="49910" x="2300288" y="2105025"/>
          <p14:tracePt t="49927" x="2281238" y="2090738"/>
          <p14:tracePt t="49944" x="2266950" y="2062163"/>
          <p14:tracePt t="49960" x="2262188" y="2043113"/>
          <p14:tracePt t="49977" x="2262188" y="2005013"/>
          <p14:tracePt t="49994" x="2295525" y="1924050"/>
          <p14:tracePt t="50010" x="2333625" y="1866900"/>
          <p14:tracePt t="50027" x="2362200" y="1838325"/>
          <p14:tracePt t="50044" x="2400300" y="1804988"/>
          <p14:tracePt t="50060" x="2462213" y="1790700"/>
          <p14:tracePt t="50077" x="2500313" y="1800225"/>
          <p14:tracePt t="50094" x="2528888" y="1824038"/>
          <p14:tracePt t="50110" x="2552700" y="1847850"/>
          <p14:tracePt t="50127" x="2586038" y="1890713"/>
          <p14:tracePt t="50144" x="2595563" y="1919288"/>
          <p14:tracePt t="50160" x="2600325" y="1957388"/>
          <p14:tracePt t="50177" x="2600325" y="1990725"/>
          <p14:tracePt t="50194" x="2595563" y="2038350"/>
          <p14:tracePt t="50211" x="2581275" y="2066925"/>
          <p14:tracePt t="50227" x="2566988" y="2100263"/>
          <p14:tracePt t="50244" x="2538413" y="2133600"/>
          <p14:tracePt t="50260" x="2519363" y="2157413"/>
          <p14:tracePt t="50277" x="2490788" y="2166938"/>
          <p14:tracePt t="50293" x="2457450" y="2185988"/>
          <p14:tracePt t="50310" x="2395538" y="2200275"/>
          <p14:tracePt t="50327" x="2362200" y="2200275"/>
          <p14:tracePt t="50344" x="2333625" y="2185988"/>
          <p14:tracePt t="50360" x="2300288" y="2171700"/>
          <p14:tracePt t="50377" x="2266950" y="2138363"/>
          <p14:tracePt t="50394" x="2252663" y="2100263"/>
          <p14:tracePt t="50410" x="2243138" y="2071688"/>
          <p14:tracePt t="50427" x="2238375" y="2024063"/>
          <p14:tracePt t="50444" x="2247900" y="1995488"/>
          <p14:tracePt t="50462" x="2276475" y="1957388"/>
          <p14:tracePt t="50477" x="2314575" y="1909763"/>
          <p14:tracePt t="50494" x="2386013" y="1871663"/>
          <p14:tracePt t="50510" x="2424113" y="1857375"/>
          <p14:tracePt t="50527" x="2452688" y="1857375"/>
          <p14:tracePt t="50544" x="2466975" y="1857375"/>
          <p14:tracePt t="50560" x="2481263" y="1871663"/>
          <p14:tracePt t="50577" x="2490788" y="1890713"/>
          <p14:tracePt t="50593" x="2490788" y="1909763"/>
          <p14:tracePt t="50610" x="2486025" y="1933575"/>
          <p14:tracePt t="50627" x="2476500" y="1966913"/>
          <p14:tracePt t="50643" x="2452688" y="1990725"/>
          <p14:tracePt t="50660" x="2428875" y="2014538"/>
          <p14:tracePt t="50677" x="2395538" y="2047875"/>
          <p14:tracePt t="50693" x="2371725" y="2062163"/>
          <p14:tracePt t="50710" x="2362200" y="2066925"/>
          <p14:tracePt t="50727" x="2347913" y="2071688"/>
          <p14:tracePt t="50744" x="2338388" y="2071688"/>
          <p14:tracePt t="50760" x="2333625" y="2071688"/>
          <p14:tracePt t="50777" x="2324100" y="2066925"/>
          <p14:tracePt t="50794" x="2319338" y="2057400"/>
          <p14:tracePt t="50810" x="2309813" y="2047875"/>
          <p14:tracePt t="50827" x="2305050" y="2043113"/>
          <p14:tracePt t="50843" x="2295525" y="2038350"/>
          <p14:tracePt t="50860" x="2290763" y="2028825"/>
          <p14:tracePt t="50877" x="2286000" y="2009775"/>
          <p14:tracePt t="50893" x="2286000" y="2000250"/>
          <p14:tracePt t="50910" x="2286000" y="1976438"/>
          <p14:tracePt t="50927" x="2305050" y="1957388"/>
          <p14:tracePt t="50944" x="2328863" y="1943100"/>
          <p14:tracePt t="50960" x="2347913" y="1943100"/>
          <p14:tracePt t="50977" x="2371725" y="1943100"/>
          <p14:tracePt t="50993" x="2390775" y="1947863"/>
          <p14:tracePt t="51010" x="2400300" y="1952625"/>
          <p14:tracePt t="51027" x="2405063" y="1962150"/>
          <p14:tracePt t="51043" x="2414588" y="1990725"/>
          <p14:tracePt t="51060" x="2414588" y="2033588"/>
          <p14:tracePt t="51077" x="2409825" y="2052638"/>
          <p14:tracePt t="51093" x="2409825" y="2066925"/>
          <p14:tracePt t="51110" x="2409825" y="2076450"/>
          <p14:tracePt t="51144" x="2409825" y="2081213"/>
          <p14:tracePt t="51412" x="2481263" y="2095500"/>
          <p14:tracePt t="51419" x="2586038" y="2124075"/>
          <p14:tracePt t="51427" x="2662238" y="2152650"/>
          <p14:tracePt t="51443" x="2847975" y="2214563"/>
          <p14:tracePt t="51460" x="3019425" y="2300288"/>
          <p14:tracePt t="51477" x="3186113" y="2390775"/>
          <p14:tracePt t="51493" x="3367088" y="2500313"/>
          <p14:tracePt t="51510" x="3476625" y="2552700"/>
          <p14:tracePt t="51527" x="3552825" y="2590800"/>
          <p14:tracePt t="51544" x="3619500" y="2614613"/>
          <p14:tracePt t="51560" x="3638550" y="2624138"/>
          <p14:tracePt t="51577" x="3648075" y="2624138"/>
          <p14:tracePt t="51593" x="3652838" y="2624138"/>
          <p14:tracePt t="51610" x="3662363" y="2624138"/>
          <p14:tracePt t="51823" x="3652838" y="2624138"/>
          <p14:tracePt t="51831" x="3633788" y="2624138"/>
          <p14:tracePt t="51843" x="3614738" y="2624138"/>
          <p14:tracePt t="51860" x="3590925" y="2624138"/>
          <p14:tracePt t="51877" x="3581400" y="2624138"/>
          <p14:tracePt t="51893" x="3576638" y="2624138"/>
          <p14:tracePt t="51941" x="3581400" y="2624138"/>
          <p14:tracePt t="51948" x="3605213" y="2624138"/>
          <p14:tracePt t="51960" x="3629025" y="2624138"/>
          <p14:tracePt t="51977" x="3786188" y="2624138"/>
          <p14:tracePt t="51993" x="3876675" y="2624138"/>
          <p14:tracePt t="52010" x="3957638" y="2624138"/>
          <p14:tracePt t="52027" x="4033838" y="2624138"/>
          <p14:tracePt t="52043" x="4181475" y="2624138"/>
          <p14:tracePt t="52060" x="4271963" y="2624138"/>
          <p14:tracePt t="52077" x="4352925" y="2638425"/>
          <p14:tracePt t="52093" x="4405313" y="2638425"/>
          <p14:tracePt t="52110" x="4452938" y="2638425"/>
          <p14:tracePt t="52127" x="4467225" y="2638425"/>
          <p14:tracePt t="52143" x="4471988" y="2638425"/>
          <p14:tracePt t="52160" x="4476750" y="2638425"/>
          <p14:tracePt t="52177" x="4476750" y="2647950"/>
          <p14:tracePt t="52193" x="4457700" y="2657475"/>
          <p14:tracePt t="52210" x="4367213" y="2686050"/>
          <p14:tracePt t="52227" x="4148138" y="2728913"/>
          <p14:tracePt t="52243" x="3957638" y="2767013"/>
          <p14:tracePt t="52260" x="3767138" y="2795588"/>
          <p14:tracePt t="52277" x="3619500" y="2819400"/>
          <p14:tracePt t="52293" x="3448050" y="2838450"/>
          <p14:tracePt t="52310" x="3357563" y="2838450"/>
          <p14:tracePt t="52327" x="3286125" y="2838450"/>
          <p14:tracePt t="52343" x="3238500" y="2838450"/>
          <p14:tracePt t="52360" x="3190875" y="2843213"/>
          <p14:tracePt t="52377" x="3162300" y="2852738"/>
          <p14:tracePt t="52393" x="3148013" y="2857500"/>
          <p14:tracePt t="52410" x="3124200" y="2867025"/>
          <p14:tracePt t="52427" x="3114675" y="2867025"/>
          <p14:tracePt t="52443" x="3109913" y="2867025"/>
          <p14:tracePt t="52484" x="3124200" y="2867025"/>
          <p14:tracePt t="52493" x="3138488" y="2867025"/>
          <p14:tracePt t="52510" x="3205163" y="2867025"/>
          <p14:tracePt t="52527" x="3309938" y="2881313"/>
          <p14:tracePt t="52528" x="3367088" y="2890838"/>
          <p14:tracePt t="52543" x="3495675" y="2914650"/>
          <p14:tracePt t="52560" x="3609975" y="2947988"/>
          <p14:tracePt t="52577" x="3705225" y="2971800"/>
          <p14:tracePt t="52593" x="3771900" y="2990850"/>
          <p14:tracePt t="52610" x="3819525" y="3005138"/>
          <p14:tracePt t="52627" x="3833813" y="3014663"/>
          <p14:tracePt t="52643" x="3843338" y="3019425"/>
          <p14:tracePt t="52660" x="3852863" y="3028950"/>
          <p14:tracePt t="52677" x="3862388" y="3028950"/>
          <p14:tracePt t="52693" x="3862388" y="3033713"/>
          <p14:tracePt t="52710" x="3867150" y="3033713"/>
          <p14:tracePt t="52774" x="3867150" y="3038475"/>
          <p14:tracePt t="52905" x="3867150" y="3028950"/>
          <p14:tracePt t="52912" x="3852863" y="3000375"/>
          <p14:tracePt t="52919" x="3843338" y="2957513"/>
          <p14:tracePt t="52927" x="3838575" y="2909888"/>
          <p14:tracePt t="52943" x="3829050" y="2828925"/>
          <p14:tracePt t="52960" x="3824288" y="2757488"/>
          <p14:tracePt t="52977" x="3824288" y="2643188"/>
          <p14:tracePt t="52993" x="3824288" y="2600325"/>
          <p14:tracePt t="53010" x="3824288" y="2562225"/>
          <p14:tracePt t="53027" x="3824288" y="2543175"/>
          <p14:tracePt t="53028" x="3829050" y="2528888"/>
          <p14:tracePt t="53043" x="3833813" y="2514600"/>
          <p14:tracePt t="53060" x="3838575" y="2500313"/>
          <p14:tracePt t="53077" x="3848100" y="2486025"/>
          <p14:tracePt t="53094" x="3848100" y="2476500"/>
          <p14:tracePt t="53110" x="3848100" y="2471738"/>
          <p14:tracePt t="53127" x="3848100" y="2462213"/>
          <p14:tracePt t="53198" x="3838575" y="2462213"/>
          <p14:tracePt t="53205" x="3819525" y="2466975"/>
          <p14:tracePt t="53212" x="3805238" y="2466975"/>
          <p14:tracePt t="53227" x="3752850" y="2486025"/>
          <p14:tracePt t="53244" x="3700463" y="2505075"/>
          <p14:tracePt t="53260" x="3662363" y="2519363"/>
          <p14:tracePt t="53277" x="3633788" y="2533650"/>
          <p14:tracePt t="53293" x="3609975" y="2538413"/>
          <p14:tracePt t="53310" x="3600450" y="2538413"/>
          <p14:tracePt t="53327" x="3595688" y="2538413"/>
          <p14:tracePt t="53343" x="3586163" y="2538413"/>
          <p14:tracePt t="53360" x="3581400" y="2538413"/>
          <p14:tracePt t="53377" x="3571875" y="2538413"/>
          <p14:tracePt t="53393" x="3567113" y="2547938"/>
          <p14:tracePt t="53410" x="3552825" y="2557463"/>
          <p14:tracePt t="53427" x="3538538" y="2562225"/>
          <p14:tracePt t="53443" x="3533775" y="2566988"/>
          <p14:tracePt t="53460" x="3524250" y="2566988"/>
          <p14:tracePt t="53477" x="3514725" y="2566988"/>
          <p14:tracePt t="53510" x="3509963" y="2566988"/>
          <p14:tracePt t="53632" x="3509963" y="2571750"/>
          <p14:tracePt t="53640" x="3524250" y="2581275"/>
          <p14:tracePt t="53646" x="3533775" y="2581275"/>
          <p14:tracePt t="53660" x="3571875" y="2590800"/>
          <p14:tracePt t="53677" x="3619500" y="2595563"/>
          <p14:tracePt t="53694" x="3700463" y="2605088"/>
          <p14:tracePt t="53710" x="3781425" y="2614613"/>
          <p14:tracePt t="53727" x="3867150" y="2619375"/>
          <p14:tracePt t="53743" x="3914775" y="2619375"/>
          <p14:tracePt t="53760" x="3957638" y="2619375"/>
          <p14:tracePt t="53777" x="4019550" y="2619375"/>
          <p14:tracePt t="53793" x="4052888" y="2619375"/>
          <p14:tracePt t="53810" x="4081463" y="2619375"/>
          <p14:tracePt t="53827" x="4110038" y="2619375"/>
          <p14:tracePt t="53843" x="4152900" y="2609850"/>
          <p14:tracePt t="53860" x="4171950" y="2605088"/>
          <p14:tracePt t="53877" x="4191000" y="2605088"/>
          <p14:tracePt t="53893" x="4195763" y="2605088"/>
          <p14:tracePt t="53910" x="4205288" y="2605088"/>
          <p14:tracePt t="53927" x="4210050" y="2605088"/>
          <p14:tracePt t="56260" x="4200525" y="2605088"/>
          <p14:tracePt t="56268" x="4186238" y="2605088"/>
          <p14:tracePt t="56276" x="4167188" y="2605088"/>
          <p14:tracePt t="56293" x="4114800" y="2605088"/>
          <p14:tracePt t="56310" x="4067175" y="2605088"/>
          <p14:tracePt t="56326" x="3990975" y="2605088"/>
          <p14:tracePt t="56343" x="3957638" y="2609850"/>
          <p14:tracePt t="56377" x="3890963" y="2609850"/>
          <p14:tracePt t="56410" x="3848100" y="2609850"/>
          <p14:tracePt t="56427" x="3810000" y="2609850"/>
          <p14:tracePt t="56443" x="3757613" y="2609850"/>
          <p14:tracePt t="56460" x="3714750" y="2609850"/>
          <p14:tracePt t="56477" x="3676650" y="2609850"/>
          <p14:tracePt t="56493" x="3643313" y="2609850"/>
          <p14:tracePt t="56510" x="3595688" y="2609850"/>
          <p14:tracePt t="56527" x="3562350" y="2609850"/>
          <p14:tracePt t="56544" x="3533775" y="2609850"/>
          <p14:tracePt t="56560" x="3505200" y="2609850"/>
          <p14:tracePt t="56576" x="3457575" y="2609850"/>
          <p14:tracePt t="56593" x="3429000" y="2609850"/>
          <p14:tracePt t="56610" x="3400425" y="2609850"/>
          <p14:tracePt t="56627" x="3367088" y="2609850"/>
          <p14:tracePt t="56644" x="3338513" y="2609850"/>
          <p14:tracePt t="56660" x="3309938" y="2609850"/>
          <p14:tracePt t="56677" x="3290888" y="2609850"/>
          <p14:tracePt t="56693" x="3267075" y="2609850"/>
          <p14:tracePt t="56710" x="3262313" y="2609850"/>
          <p14:tracePt t="56965" x="3248025" y="2609850"/>
          <p14:tracePt t="56972" x="3238500" y="2605088"/>
          <p14:tracePt t="56980" x="3228975" y="2600325"/>
          <p14:tracePt t="56993" x="3214688" y="2600325"/>
          <p14:tracePt t="57010" x="3181350" y="2590800"/>
          <p14:tracePt t="57026" x="3171825" y="2590800"/>
          <p14:tracePt t="57043" x="3162300" y="2590800"/>
          <p14:tracePt t="57060" x="3152775" y="2590800"/>
          <p14:tracePt t="57076" x="3143250" y="2590800"/>
          <p14:tracePt t="57370" x="3138488" y="2590800"/>
          <p14:tracePt t="57376" x="3128963" y="2590800"/>
          <p14:tracePt t="57385" x="3119438" y="2590800"/>
          <p14:tracePt t="57393" x="3114675" y="2590800"/>
          <p14:tracePt t="57410" x="3105150" y="2590800"/>
          <p14:tracePt t="57427" x="3100388" y="2590800"/>
          <p14:tracePt t="57443" x="3090863" y="2590800"/>
          <p14:tracePt t="57460" x="3086100" y="2590800"/>
          <p14:tracePt t="57501" x="3081338" y="2590800"/>
          <p14:tracePt t="57597" x="3076575" y="2590800"/>
          <p14:tracePt t="57604" x="3071813" y="2590800"/>
          <p14:tracePt t="57619" x="3062288" y="2590800"/>
          <p14:tracePt t="57627" x="3048000" y="2595563"/>
          <p14:tracePt t="57643" x="3014663" y="2600325"/>
          <p14:tracePt t="57660" x="2952750" y="2609850"/>
          <p14:tracePt t="57677" x="2871788" y="2624138"/>
          <p14:tracePt t="57693" x="2757488" y="2624138"/>
          <p14:tracePt t="57710" x="2705100" y="2624138"/>
          <p14:tracePt t="57726" x="2686050" y="2624138"/>
          <p14:tracePt t="57743" x="2667000" y="2624138"/>
          <p14:tracePt t="57760" x="2657475" y="2624138"/>
          <p14:tracePt t="57776" x="2652713" y="2624138"/>
          <p14:tracePt t="57793" x="2647950" y="2624138"/>
          <p14:tracePt t="57810" x="2638425" y="2624138"/>
          <p14:tracePt t="57848" x="2638425" y="2619375"/>
          <p14:tracePt t="57860" x="2638425" y="2614613"/>
          <p14:tracePt t="57876" x="2657475" y="2595563"/>
          <p14:tracePt t="57893" x="2695575" y="2576513"/>
          <p14:tracePt t="57910" x="2738438" y="2557463"/>
          <p14:tracePt t="57927" x="2786063" y="2538413"/>
          <p14:tracePt t="57943" x="2814638" y="2533650"/>
          <p14:tracePt t="57960" x="2838450" y="2524125"/>
          <p14:tracePt t="57976" x="2862263" y="2524125"/>
          <p14:tracePt t="57993" x="2890838" y="2524125"/>
          <p14:tracePt t="58010" x="2914650" y="2524125"/>
          <p14:tracePt t="58026" x="2933700" y="2519363"/>
          <p14:tracePt t="58043" x="2952750" y="2514600"/>
          <p14:tracePt t="58060" x="2976563" y="2505075"/>
          <p14:tracePt t="58076" x="3000375" y="2495550"/>
          <p14:tracePt t="58093" x="3014663" y="2490788"/>
          <p14:tracePt t="58110" x="3028950" y="2481263"/>
          <p14:tracePt t="58126" x="3052763" y="2471738"/>
          <p14:tracePt t="58143" x="3067050" y="2462213"/>
          <p14:tracePt t="58160" x="3076575" y="2457450"/>
          <p14:tracePt t="58177" x="3095625" y="2452688"/>
          <p14:tracePt t="58193" x="3105150" y="2447925"/>
          <p14:tracePt t="58210" x="3114675" y="2447925"/>
          <p14:tracePt t="58226" x="3124200" y="2447925"/>
          <p14:tracePt t="58243" x="3133725" y="2447925"/>
          <p14:tracePt t="58260" x="3143250" y="2447925"/>
          <p14:tracePt t="58276" x="3148013" y="2447925"/>
          <p14:tracePt t="58293" x="3152775" y="2447925"/>
          <p14:tracePt t="58310" x="3162300" y="2447925"/>
          <p14:tracePt t="58390" x="3162300" y="2452688"/>
          <p14:tracePt t="58397" x="3162300" y="2457450"/>
          <p14:tracePt t="58413" x="3157538" y="2462213"/>
          <p14:tracePt t="58426" x="3148013" y="2476500"/>
          <p14:tracePt t="58443" x="3124200" y="2490788"/>
          <p14:tracePt t="58460" x="3100388" y="2505075"/>
          <p14:tracePt t="58476" x="3090863" y="2514600"/>
          <p14:tracePt t="58493" x="3057525" y="2528888"/>
          <p14:tracePt t="58510" x="3038475" y="2533650"/>
          <p14:tracePt t="58526" x="3014663" y="2533650"/>
          <p14:tracePt t="58543" x="3000375" y="2528888"/>
          <p14:tracePt t="58560" x="2981325" y="2519363"/>
          <p14:tracePt t="58576" x="2971800" y="2505075"/>
          <p14:tracePt t="58593" x="2957513" y="2486025"/>
          <p14:tracePt t="58610" x="2947988" y="2424113"/>
          <p14:tracePt t="58626" x="2947988" y="2371725"/>
          <p14:tracePt t="58643" x="2947988" y="2328863"/>
          <p14:tracePt t="58660" x="2947988" y="2286000"/>
          <p14:tracePt t="58676" x="2952750" y="2247900"/>
          <p14:tracePt t="58693" x="2957513" y="2228850"/>
          <p14:tracePt t="58710" x="2967038" y="2214563"/>
          <p14:tracePt t="58726" x="2971800" y="2205038"/>
          <p14:tracePt t="58743" x="2986088" y="2195513"/>
          <p14:tracePt t="58759" x="3009900" y="2190750"/>
          <p14:tracePt t="58776" x="3033713" y="2185988"/>
          <p14:tracePt t="58793" x="3062288" y="2181225"/>
          <p14:tracePt t="58810" x="3090863" y="2181225"/>
          <p14:tracePt t="58826" x="3109913" y="2181225"/>
          <p14:tracePt t="58843" x="3119438" y="2185988"/>
          <p14:tracePt t="58860" x="3138488" y="2200275"/>
          <p14:tracePt t="58876" x="3152775" y="2214563"/>
          <p14:tracePt t="58893" x="3171825" y="2247900"/>
          <p14:tracePt t="58910" x="3181350" y="2281238"/>
          <p14:tracePt t="58926" x="3190875" y="2328863"/>
          <p14:tracePt t="58943" x="3195638" y="2357438"/>
          <p14:tracePt t="58960" x="3195638" y="2376488"/>
          <p14:tracePt t="58976" x="3195638" y="2390775"/>
          <p14:tracePt t="58993" x="3195638" y="2405063"/>
          <p14:tracePt t="59010" x="3190875" y="2419350"/>
          <p14:tracePt t="59026" x="3190875" y="2424113"/>
          <p14:tracePt t="59043" x="3181350" y="2438400"/>
          <p14:tracePt t="59060" x="3171825" y="2443163"/>
          <p14:tracePt t="59076" x="3167063" y="2447925"/>
          <p14:tracePt t="59093" x="3162300" y="2457450"/>
          <p14:tracePt t="59110" x="3143250" y="2466975"/>
          <p14:tracePt t="59126" x="3128963" y="2476500"/>
          <p14:tracePt t="59143" x="3105150" y="2476500"/>
          <p14:tracePt t="59160" x="3086100" y="2476500"/>
          <p14:tracePt t="59176" x="3038475" y="2476500"/>
          <p14:tracePt t="59193" x="3014663" y="2466975"/>
          <p14:tracePt t="59210" x="3000375" y="2447925"/>
          <p14:tracePt t="59226" x="2976563" y="2424113"/>
          <p14:tracePt t="59243" x="2943225" y="2324100"/>
          <p14:tracePt t="59260" x="2943225" y="2243138"/>
          <p14:tracePt t="59276" x="2943225" y="2185988"/>
          <p14:tracePt t="59293" x="2957513" y="2138363"/>
          <p14:tracePt t="59309" x="2976563" y="2119313"/>
          <p14:tracePt t="59326" x="2986088" y="2105025"/>
          <p14:tracePt t="59343" x="3005138" y="2100263"/>
          <p14:tracePt t="59360" x="3038475" y="2100263"/>
          <p14:tracePt t="59376" x="3062288" y="2114550"/>
          <p14:tracePt t="59393" x="3090863" y="2166938"/>
          <p14:tracePt t="59409" x="3109913" y="2238375"/>
          <p14:tracePt t="59426" x="3128963" y="2309813"/>
          <p14:tracePt t="59443" x="3128963" y="2338388"/>
          <p14:tracePt t="59460" x="3128963" y="2371725"/>
          <p14:tracePt t="59476" x="3128963" y="2400300"/>
          <p14:tracePt t="59493" x="3124200" y="2447925"/>
          <p14:tracePt t="59509" x="3124200" y="2466975"/>
          <p14:tracePt t="59526" x="3124200" y="2476500"/>
          <p14:tracePt t="59528" x="3124200" y="2481263"/>
          <p14:tracePt t="59543" x="3124200" y="2486025"/>
          <p14:tracePt t="59560" x="3124200" y="2495550"/>
          <p14:tracePt t="59903" x="3052763" y="2500313"/>
          <p14:tracePt t="59912" x="2986088" y="2509838"/>
          <p14:tracePt t="59918" x="2919413" y="2528888"/>
          <p14:tracePt t="59926" x="2871788" y="2528888"/>
          <p14:tracePt t="59943" x="2800350" y="2528888"/>
          <p14:tracePt t="59960" x="2752725" y="2524125"/>
          <p14:tracePt t="59993" x="2686050" y="2486025"/>
          <p14:tracePt t="60026" x="2633663" y="2447925"/>
          <p14:tracePt t="60043" x="2600325" y="2424113"/>
          <p14:tracePt t="60059" x="2576513" y="2414588"/>
          <p14:tracePt t="60076" x="2552700" y="2395538"/>
          <p14:tracePt t="60093" x="2538413" y="2390775"/>
          <p14:tracePt t="60109" x="2524125" y="2381250"/>
          <p14:tracePt t="60126" x="2519363" y="2371725"/>
          <p14:tracePt t="60143" x="2514600" y="2366963"/>
          <p14:tracePt t="60160" x="2505075" y="2362200"/>
          <p14:tracePt t="60176" x="2495550" y="2362200"/>
          <p14:tracePt t="60193" x="2486025" y="2362200"/>
          <p14:tracePt t="60209" x="2476500" y="2362200"/>
          <p14:tracePt t="60226" x="2443163" y="2366963"/>
          <p14:tracePt t="60243" x="2405063" y="2381250"/>
          <p14:tracePt t="60259" x="2376488" y="2390775"/>
          <p14:tracePt t="60276" x="2343150" y="2419350"/>
          <p14:tracePt t="60293" x="2295525" y="2452688"/>
          <p14:tracePt t="60309" x="2266950" y="2476500"/>
          <p14:tracePt t="60326" x="2228850" y="2505075"/>
          <p14:tracePt t="60343" x="2190750" y="2528888"/>
          <p14:tracePt t="60359" x="2143125" y="2547938"/>
          <p14:tracePt t="60376" x="2105025" y="2552700"/>
          <p14:tracePt t="60393" x="2076450" y="2552700"/>
          <p14:tracePt t="60409" x="2038350" y="2543175"/>
          <p14:tracePt t="60426" x="2014538" y="2519363"/>
          <p14:tracePt t="60443" x="1990725" y="2495550"/>
          <p14:tracePt t="60459" x="1966913" y="2476500"/>
          <p14:tracePt t="60476" x="1928813" y="2438400"/>
          <p14:tracePt t="60493" x="1909763" y="2400300"/>
          <p14:tracePt t="60509" x="1895475" y="2338388"/>
          <p14:tracePt t="60526" x="1890713" y="2257425"/>
          <p14:tracePt t="60527" x="1890713" y="2214563"/>
          <p14:tracePt t="60543" x="1900238" y="2128838"/>
          <p14:tracePt t="60561" x="1924050" y="2076450"/>
          <p14:tracePt t="60576" x="1938338" y="2038350"/>
          <p14:tracePt t="60593" x="1976438" y="2000250"/>
          <p14:tracePt t="60609" x="2014538" y="1990725"/>
          <p14:tracePt t="60626" x="2062163" y="1990725"/>
          <p14:tracePt t="60643" x="2114550" y="2009775"/>
          <p14:tracePt t="60659" x="2190750" y="2100263"/>
          <p14:tracePt t="60676" x="2238375" y="2176463"/>
          <p14:tracePt t="60693" x="2266950" y="2243138"/>
          <p14:tracePt t="60709" x="2276475" y="2276475"/>
          <p14:tracePt t="60726" x="2290763" y="2324100"/>
          <p14:tracePt t="60743" x="2290763" y="2347913"/>
          <p14:tracePt t="60759" x="2286000" y="2371725"/>
          <p14:tracePt t="60776" x="2276475" y="2390775"/>
          <p14:tracePt t="60793" x="2266950" y="2424113"/>
          <p14:tracePt t="60809" x="2257425" y="2447925"/>
          <p14:tracePt t="60826" x="2247900" y="2462213"/>
          <p14:tracePt t="60843" x="2238375" y="2476500"/>
          <p14:tracePt t="60859" x="2228850" y="2481263"/>
          <p14:tracePt t="60876" x="2228850" y="2486025"/>
          <p14:tracePt t="60931" x="2228850" y="2490788"/>
          <p14:tracePt t="61049" x="2228850" y="2495550"/>
          <p14:tracePt t="61064" x="2228850" y="2500313"/>
          <p14:tracePt t="61071" x="2233613" y="2505075"/>
          <p14:tracePt t="61078" x="2247900" y="2519363"/>
          <p14:tracePt t="61093" x="2281238" y="2543175"/>
          <p14:tracePt t="61109" x="2338388" y="2586038"/>
          <p14:tracePt t="61126" x="2386013" y="2609850"/>
          <p14:tracePt t="61143" x="2438400" y="2624138"/>
          <p14:tracePt t="61159" x="2486025" y="2633663"/>
          <p14:tracePt t="61176" x="2505075" y="2643188"/>
          <p14:tracePt t="61193" x="2514600" y="2643188"/>
          <p14:tracePt t="61209" x="2519363" y="2643188"/>
          <p14:tracePt t="61226" x="2528888" y="2643188"/>
          <p14:tracePt t="61269" x="2533650" y="2643188"/>
          <p14:tracePt t="61556" x="2562225" y="2643188"/>
          <p14:tracePt t="61563" x="2590800" y="2643188"/>
          <p14:tracePt t="61576" x="2614613" y="2643188"/>
          <p14:tracePt t="61593" x="2690813" y="2643188"/>
          <p14:tracePt t="61626" x="2762250" y="2638425"/>
          <p14:tracePt t="61659" x="2800350" y="2624138"/>
          <p14:tracePt t="61676" x="2805113" y="2624138"/>
          <p14:tracePt t="61693" x="2809875" y="2624138"/>
          <p14:tracePt t="61709" x="2819400" y="2624138"/>
          <p14:tracePt t="61726" x="2824163" y="2624138"/>
          <p14:tracePt t="61743" x="2828925" y="2619375"/>
          <p14:tracePt t="61759" x="2847975" y="2614613"/>
          <p14:tracePt t="61776" x="2862263" y="2605088"/>
          <p14:tracePt t="61793" x="2871788" y="2605088"/>
          <p14:tracePt t="61809" x="2876550" y="2605088"/>
          <p14:tracePt t="61826" x="2881313" y="2605088"/>
          <p14:tracePt t="62341" x="2881313" y="2600325"/>
          <p14:tracePt t="62349" x="2876550" y="2595563"/>
          <p14:tracePt t="62364" x="2876550" y="2590800"/>
          <p14:tracePt t="62376" x="2876550" y="2586038"/>
          <p14:tracePt t="62393" x="2876550" y="2571750"/>
          <p14:tracePt t="62409" x="2876550" y="2562225"/>
          <p14:tracePt t="62443" x="2881313" y="2547938"/>
          <p14:tracePt t="62476" x="2886075" y="2533650"/>
          <p14:tracePt t="62493" x="2886075" y="2528888"/>
          <p14:tracePt t="62687" x="2876550" y="2528888"/>
          <p14:tracePt t="62694" x="2867025" y="2538413"/>
          <p14:tracePt t="62701" x="2847975" y="2543175"/>
          <p14:tracePt t="62709" x="2838450" y="2547938"/>
          <p14:tracePt t="62726" x="2800350" y="2552700"/>
          <p14:tracePt t="62743" x="2767013" y="2562225"/>
          <p14:tracePt t="62760" x="2724150" y="2557463"/>
          <p14:tracePt t="62776" x="2705100" y="2552700"/>
          <p14:tracePt t="62793" x="2686050" y="2543175"/>
          <p14:tracePt t="62809" x="2671763" y="2528888"/>
          <p14:tracePt t="62826" x="2647950" y="2471738"/>
          <p14:tracePt t="62843" x="2633663" y="2409825"/>
          <p14:tracePt t="62859" x="2633663" y="2319338"/>
          <p14:tracePt t="62876" x="2638425" y="2247900"/>
          <p14:tracePt t="62893" x="2647950" y="2185988"/>
          <p14:tracePt t="62909" x="2662238" y="2166938"/>
          <p14:tracePt t="62926" x="2671763" y="2147888"/>
          <p14:tracePt t="62943" x="2686050" y="2133600"/>
          <p14:tracePt t="62959" x="2714625" y="2109788"/>
          <p14:tracePt t="62976" x="2743200" y="2100263"/>
          <p14:tracePt t="62993" x="2786063" y="2085975"/>
          <p14:tracePt t="63009" x="2862263" y="2085975"/>
          <p14:tracePt t="63026" x="2905125" y="2105025"/>
          <p14:tracePt t="63043" x="2938463" y="2124075"/>
          <p14:tracePt t="63059" x="2962275" y="2157413"/>
          <p14:tracePt t="63076" x="2990850" y="2219325"/>
          <p14:tracePt t="63093" x="3000375" y="2281238"/>
          <p14:tracePt t="63109" x="3000375" y="2324100"/>
          <p14:tracePt t="63126" x="3000375" y="2366963"/>
          <p14:tracePt t="63142" x="2990850" y="2419350"/>
          <p14:tracePt t="63159" x="2967038" y="2466975"/>
          <p14:tracePt t="63176" x="2933700" y="2524125"/>
          <p14:tracePt t="63193" x="2895600" y="2576513"/>
          <p14:tracePt t="63209" x="2857500" y="2633663"/>
          <p14:tracePt t="63226" x="2833688" y="2657475"/>
          <p14:tracePt t="63243" x="2805113" y="2676525"/>
          <p14:tracePt t="63259" x="2752725" y="2690813"/>
          <p14:tracePt t="63276" x="2705100" y="2681288"/>
          <p14:tracePt t="63293" x="2662238" y="2667000"/>
          <p14:tracePt t="63309" x="2624138" y="2638425"/>
          <p14:tracePt t="63326" x="2557463" y="2586038"/>
          <p14:tracePt t="63343" x="2533650" y="2562225"/>
          <p14:tracePt t="63359" x="2509838" y="2528888"/>
          <p14:tracePt t="63376" x="2486025" y="2486025"/>
          <p14:tracePt t="63393" x="2447925" y="2381250"/>
          <p14:tracePt t="63409" x="2443163" y="2290763"/>
          <p14:tracePt t="63426" x="2452688" y="2219325"/>
          <p14:tracePt t="63444" x="2476500" y="2157413"/>
          <p14:tracePt t="63459" x="2509838" y="2119313"/>
          <p14:tracePt t="63476" x="2552700" y="2090738"/>
          <p14:tracePt t="63493" x="2605088" y="2076450"/>
          <p14:tracePt t="63509" x="2681288" y="2071688"/>
          <p14:tracePt t="63526" x="2719388" y="2071688"/>
          <p14:tracePt t="63543" x="2747963" y="2095500"/>
          <p14:tracePt t="63559" x="2790825" y="2147888"/>
          <p14:tracePt t="63576" x="2862263" y="2271713"/>
          <p14:tracePt t="63593" x="2886075" y="2328863"/>
          <p14:tracePt t="63609" x="2905125" y="2371725"/>
          <p14:tracePt t="63626" x="2914650" y="2424113"/>
          <p14:tracePt t="63642" x="2914650" y="2462213"/>
          <p14:tracePt t="63659" x="2909888" y="2495550"/>
          <p14:tracePt t="63676" x="2895600" y="2533650"/>
          <p14:tracePt t="63693" x="2862263" y="2571750"/>
          <p14:tracePt t="63709" x="2819400" y="2595563"/>
          <p14:tracePt t="63726" x="2762250" y="2624138"/>
          <p14:tracePt t="63743" x="2700338" y="2638425"/>
          <p14:tracePt t="63759" x="2624138" y="2628900"/>
          <p14:tracePt t="63776" x="2576513" y="2605088"/>
          <p14:tracePt t="63792" x="2552700" y="2581275"/>
          <p14:tracePt t="63809" x="2524125" y="2543175"/>
          <p14:tracePt t="63826" x="2500313" y="2409825"/>
          <p14:tracePt t="63843" x="2514600" y="2266950"/>
          <p14:tracePt t="63859" x="2547938" y="2147888"/>
          <p14:tracePt t="63876" x="2605088" y="2062163"/>
          <p14:tracePt t="63892" x="2643188" y="2028825"/>
          <p14:tracePt t="63909" x="2676525" y="2009775"/>
          <p14:tracePt t="63926" x="2714625" y="2005013"/>
          <p14:tracePt t="63943" x="2776538" y="2005013"/>
          <p14:tracePt t="63959" x="2814638" y="2024063"/>
          <p14:tracePt t="63976" x="2852738" y="2062163"/>
          <p14:tracePt t="63992" x="2905125" y="2124075"/>
          <p14:tracePt t="64009" x="2957513" y="2238375"/>
          <p14:tracePt t="64026" x="2986088" y="2290763"/>
          <p14:tracePt t="64043" x="2995613" y="2352675"/>
          <p14:tracePt t="64059" x="2995613" y="2414588"/>
          <p14:tracePt t="64076" x="2990850" y="2509838"/>
          <p14:tracePt t="64092" x="2971800" y="2562225"/>
          <p14:tracePt t="64109" x="2943225" y="2609850"/>
          <p14:tracePt t="64126" x="2895600" y="2652713"/>
          <p14:tracePt t="64143" x="2838450" y="2681288"/>
          <p14:tracePt t="64159" x="2757488" y="2700338"/>
          <p14:tracePt t="64176" x="2671763" y="2705100"/>
          <p14:tracePt t="64192" x="2581275" y="2667000"/>
          <p14:tracePt t="64209" x="2528888" y="2614613"/>
          <p14:tracePt t="64226" x="2490788" y="2538413"/>
          <p14:tracePt t="64242" x="2462213" y="2471738"/>
          <p14:tracePt t="64259" x="2466975" y="2347913"/>
          <p14:tracePt t="64276" x="2486025" y="2262188"/>
          <p14:tracePt t="64292" x="2533650" y="2195513"/>
          <p14:tracePt t="64309" x="2586038" y="2138363"/>
          <p14:tracePt t="64326" x="2619375" y="2124075"/>
          <p14:tracePt t="64342" x="2662238" y="2124075"/>
          <p14:tracePt t="64359" x="2695575" y="2143125"/>
          <p14:tracePt t="64376" x="2743200" y="2200275"/>
          <p14:tracePt t="64392" x="2771775" y="2247900"/>
          <p14:tracePt t="64409" x="2800350" y="2324100"/>
          <p14:tracePt t="64426" x="2814638" y="2405063"/>
          <p14:tracePt t="64442" x="2819400" y="2524125"/>
          <p14:tracePt t="64459" x="2809875" y="2586038"/>
          <p14:tracePt t="64476" x="2790825" y="2614613"/>
          <p14:tracePt t="64492" x="2767013" y="2638425"/>
          <p14:tracePt t="64509" x="2681288" y="2681288"/>
          <p14:tracePt t="64526" x="2624138" y="2681288"/>
          <p14:tracePt t="64542" x="2571750" y="2671763"/>
          <p14:tracePt t="64559" x="2505075" y="2619375"/>
          <p14:tracePt t="64576" x="2457450" y="2519363"/>
          <p14:tracePt t="64592" x="2443163" y="2438400"/>
          <p14:tracePt t="64609" x="2443163" y="2300288"/>
          <p14:tracePt t="64626" x="2486025" y="2138363"/>
          <p14:tracePt t="64642" x="2528888" y="2081213"/>
          <p14:tracePt t="64659" x="2566988" y="2047875"/>
          <p14:tracePt t="64676" x="2619375" y="2043113"/>
          <p14:tracePt t="64692" x="2676525" y="2085975"/>
          <p14:tracePt t="64709" x="2714625" y="2124075"/>
          <p14:tracePt t="64726" x="2747963" y="2181225"/>
          <p14:tracePt t="64743" x="2795588" y="2314575"/>
          <p14:tracePt t="64759" x="2795588" y="2428875"/>
          <p14:tracePt t="64776" x="2786063" y="2500313"/>
          <p14:tracePt t="64792" x="2771775" y="2543175"/>
          <p14:tracePt t="64809" x="2738438" y="2581275"/>
          <p14:tracePt t="64826" x="2695575" y="2600325"/>
          <p14:tracePt t="64842" x="2643188" y="2600325"/>
          <p14:tracePt t="64859" x="2600325" y="2590800"/>
          <p14:tracePt t="64876" x="2543175" y="2538413"/>
          <p14:tracePt t="64892" x="2505075" y="2481263"/>
          <p14:tracePt t="64909" x="2495550" y="2443163"/>
          <p14:tracePt t="64926" x="2495550" y="2409825"/>
          <p14:tracePt t="64942" x="2524125" y="2371725"/>
          <p14:tracePt t="64959" x="2562225" y="2347913"/>
          <p14:tracePt t="64976" x="2619375" y="2319338"/>
          <p14:tracePt t="64993" x="2662238" y="2319338"/>
          <p14:tracePt t="65009" x="2686050" y="2319338"/>
          <p14:tracePt t="65026" x="2700338" y="2319338"/>
          <p14:tracePt t="65042" x="2709863" y="2324100"/>
          <p14:tracePt t="65044" x="2714625" y="2338388"/>
          <p14:tracePt t="65059" x="2733675" y="2357438"/>
          <p14:tracePt t="65076" x="2738438" y="2405063"/>
          <p14:tracePt t="65093" x="2752725" y="2433638"/>
          <p14:tracePt t="65109" x="2757488" y="2476500"/>
          <p14:tracePt t="65126" x="2757488" y="2509838"/>
          <p14:tracePt t="65142" x="2757488" y="2524125"/>
          <p14:tracePt t="65159" x="2757488" y="2528888"/>
          <p14:tracePt t="65176" x="2757488" y="2538413"/>
          <p14:tracePt t="65192" x="2757488" y="2543175"/>
          <p14:tracePt t="65518" x="2757488" y="2552700"/>
          <p14:tracePt t="65537" x="2757488" y="2571750"/>
          <p14:tracePt t="65552" x="2757488" y="2576513"/>
          <p14:tracePt t="65559" x="2757488" y="2581275"/>
          <p14:tracePt t="65576" x="2757488" y="2586038"/>
          <p14:tracePt t="65609" x="2747963" y="2600325"/>
          <p14:tracePt t="65642" x="2728913" y="2614613"/>
          <p14:tracePt t="65659" x="2705100" y="2619375"/>
          <p14:tracePt t="65676" x="2647950" y="2619375"/>
          <p14:tracePt t="65692" x="2609850" y="2619375"/>
          <p14:tracePt t="65709" x="2571750" y="2600325"/>
          <p14:tracePt t="65726" x="2543175" y="2581275"/>
          <p14:tracePt t="65742" x="2471738" y="2447925"/>
          <p14:tracePt t="65759" x="2438400" y="2338388"/>
          <p14:tracePt t="65776" x="2424113" y="2276475"/>
          <p14:tracePt t="65792" x="2424113" y="2209800"/>
          <p14:tracePt t="65809" x="2452688" y="2076450"/>
          <p14:tracePt t="65826" x="2462213" y="2028825"/>
          <p14:tracePt t="65843" x="2481263" y="1990725"/>
          <p14:tracePt t="65859" x="2509838" y="1952625"/>
          <p14:tracePt t="65876" x="2547938" y="1943100"/>
          <p14:tracePt t="65893" x="2600325" y="1943100"/>
          <p14:tracePt t="65909" x="2657475" y="1981200"/>
          <p14:tracePt t="65926" x="2724150" y="2033588"/>
          <p14:tracePt t="65942" x="2757488" y="2057400"/>
          <p14:tracePt t="65959" x="2781300" y="2081213"/>
          <p14:tracePt t="65976" x="2809875" y="2119313"/>
          <p14:tracePt t="65992" x="2838450" y="2238375"/>
          <p14:tracePt t="66009" x="2843213" y="2328863"/>
          <p14:tracePt t="66026" x="2843213" y="2395538"/>
          <p14:tracePt t="66043" x="2838450" y="2466975"/>
          <p14:tracePt t="66059" x="2828925" y="2495550"/>
          <p14:tracePt t="66076" x="2819400" y="2524125"/>
          <p14:tracePt t="66092" x="2814638" y="2552700"/>
          <p14:tracePt t="66109" x="2800350" y="2595563"/>
          <p14:tracePt t="66126" x="2795588" y="2609850"/>
          <p14:tracePt t="66142" x="2786063" y="2614613"/>
          <p14:tracePt t="66367" x="2809875" y="2614613"/>
          <p14:tracePt t="66374" x="2843213" y="2614613"/>
          <p14:tracePt t="66382" x="2871788" y="2614613"/>
          <p14:tracePt t="66393" x="2895600" y="2614613"/>
          <p14:tracePt t="66409" x="2962275" y="2614613"/>
          <p14:tracePt t="66426" x="3076575" y="2614613"/>
          <p14:tracePt t="66442" x="3143250" y="2614613"/>
          <p14:tracePt t="66459" x="3219450" y="2628900"/>
          <p14:tracePt t="66476" x="3262313" y="2628900"/>
          <p14:tracePt t="66492" x="3300413" y="2628900"/>
          <p14:tracePt t="66509" x="3309938" y="2628900"/>
          <p14:tracePt t="66526" x="3319463" y="2628900"/>
          <p14:tracePt t="66543" x="3328988" y="2628900"/>
          <p14:tracePt t="66559" x="3333750" y="2628900"/>
          <p14:tracePt t="66576" x="3338513" y="2628900"/>
          <p14:tracePt t="66592" x="3348038" y="2628900"/>
          <p14:tracePt t="66609" x="3367088" y="2628900"/>
          <p14:tracePt t="66626" x="3376613" y="2628900"/>
          <p14:tracePt t="66643" x="3390900" y="2624138"/>
          <p14:tracePt t="66659" x="3405188" y="2624138"/>
          <p14:tracePt t="66676" x="3414713" y="2624138"/>
          <p14:tracePt t="66692" x="3424238" y="2619375"/>
          <p14:tracePt t="66709" x="3429000" y="2619375"/>
          <p14:tracePt t="66726" x="3438525" y="2619375"/>
          <p14:tracePt t="66742" x="3443288" y="2619375"/>
          <p14:tracePt t="66829" x="3443288" y="2614613"/>
          <p14:tracePt t="66844" x="3438525" y="2609850"/>
          <p14:tracePt t="66852" x="3433763" y="2605088"/>
          <p14:tracePt t="66859" x="3429000" y="2605088"/>
          <p14:tracePt t="66876" x="3409950" y="2595563"/>
          <p14:tracePt t="66892" x="3371850" y="2590800"/>
          <p14:tracePt t="66910" x="3338513" y="2576513"/>
          <p14:tracePt t="66926" x="3328988" y="2576513"/>
          <p14:tracePt t="66942" x="3319463" y="2576513"/>
          <p14:tracePt t="66959" x="3314700" y="2576513"/>
          <p14:tracePt t="66976" x="3305175" y="2576513"/>
          <p14:tracePt t="67182" x="3328988" y="2576513"/>
          <p14:tracePt t="67189" x="3367088" y="2581275"/>
          <p14:tracePt t="67196" x="3390900" y="2581275"/>
          <p14:tracePt t="67209" x="3424238" y="2581275"/>
          <p14:tracePt t="67226" x="3500438" y="2581275"/>
          <p14:tracePt t="67242" x="3538538" y="2581275"/>
          <p14:tracePt t="67259" x="3562350" y="2581275"/>
          <p14:tracePt t="67276" x="3600450" y="2581275"/>
          <p14:tracePt t="67292" x="3652838" y="2581275"/>
          <p14:tracePt t="67309" x="3695700" y="2581275"/>
          <p14:tracePt t="67326" x="3733800" y="2581275"/>
          <p14:tracePt t="67342" x="3776663" y="2581275"/>
          <p14:tracePt t="67359" x="3829050" y="2581275"/>
          <p14:tracePt t="67376" x="3852863" y="2571750"/>
          <p14:tracePt t="67392" x="3871913" y="2571750"/>
          <p14:tracePt t="67409" x="3890963" y="2566988"/>
          <p14:tracePt t="67426" x="3905250" y="2566988"/>
          <p14:tracePt t="67442" x="3924300" y="2566988"/>
          <p14:tracePt t="67459" x="3929063" y="2566988"/>
          <p14:tracePt t="67476" x="3938588" y="2566988"/>
          <p14:tracePt t="67492" x="3943350" y="2566988"/>
          <p14:tracePt t="67509" x="3952875" y="2566988"/>
          <p14:tracePt t="69950" x="3948113" y="2566988"/>
          <p14:tracePt t="69958" x="3933825" y="2566988"/>
          <p14:tracePt t="69965" x="3929063" y="2566988"/>
          <p14:tracePt t="69975" x="3924300" y="2566988"/>
          <p14:tracePt t="69992" x="3905250" y="2562225"/>
          <p14:tracePt t="70009" x="3871913" y="2557463"/>
          <p14:tracePt t="70025" x="3843338" y="2557463"/>
          <p14:tracePt t="70059" x="3762375" y="2538413"/>
          <p14:tracePt t="70092" x="3638550" y="2543175"/>
          <p14:tracePt t="70109" x="3586163" y="2547938"/>
          <p14:tracePt t="70126" x="3567113" y="2547938"/>
          <p14:tracePt t="70142" x="3538538" y="2547938"/>
          <p14:tracePt t="70159" x="3529013" y="2547938"/>
          <p14:tracePt t="70175" x="3524250" y="2547938"/>
          <p14:tracePt t="70192" x="3519488" y="2547938"/>
          <p14:tracePt t="70229" x="3514725" y="2547938"/>
          <p14:tracePt t="70242" x="3509963" y="2547938"/>
          <p14:tracePt t="70259" x="3500438" y="2552700"/>
          <p14:tracePt t="70275" x="3481388" y="2552700"/>
          <p14:tracePt t="70292" x="3467100" y="2557463"/>
          <p14:tracePt t="70309" x="3457575" y="2562225"/>
          <p14:tracePt t="70325" x="3448050" y="2562225"/>
          <p14:tracePt t="70342" x="3443288" y="2562225"/>
          <p14:tracePt t="70359" x="3438525" y="2562225"/>
          <p14:tracePt t="70400" x="3443288" y="2557463"/>
          <p14:tracePt t="70409" x="3452813" y="2557463"/>
          <p14:tracePt t="70426" x="3490913" y="2543175"/>
          <p14:tracePt t="70443" x="3586163" y="2543175"/>
          <p14:tracePt t="70459" x="3643313" y="2543175"/>
          <p14:tracePt t="70476" x="3700463" y="2543175"/>
          <p14:tracePt t="70492" x="3771900" y="2547938"/>
          <p14:tracePt t="70509" x="3890963" y="2566988"/>
          <p14:tracePt t="70525" x="3948113" y="2566988"/>
          <p14:tracePt t="70542" x="4005263" y="2566988"/>
          <p14:tracePt t="70559" x="4048125" y="2566988"/>
          <p14:tracePt t="70575" x="4119563" y="2566988"/>
          <p14:tracePt t="70592" x="4167188" y="2562225"/>
          <p14:tracePt t="70609" x="4219575" y="2552700"/>
          <p14:tracePt t="70626" x="4295775" y="2552700"/>
          <p14:tracePt t="70642" x="4343400" y="2557463"/>
          <p14:tracePt t="70659" x="4381500" y="2557463"/>
          <p14:tracePt t="70675" x="4400550" y="2557463"/>
          <p14:tracePt t="70692" x="4433888" y="2557463"/>
          <p14:tracePt t="70709" x="4452938" y="2557463"/>
          <p14:tracePt t="70725" x="4481513" y="2557463"/>
          <p14:tracePt t="70742" x="4510088" y="2557463"/>
          <p14:tracePt t="70759" x="4552950" y="2557463"/>
          <p14:tracePt t="70775" x="4572000" y="2557463"/>
          <p14:tracePt t="70792" x="4586288" y="2557463"/>
          <p14:tracePt t="70809" x="4595813" y="2557463"/>
          <p14:tracePt t="70825" x="4605338" y="2557463"/>
          <p14:tracePt t="70842" x="4610100" y="2557463"/>
          <p14:tracePt t="70859" x="4619625" y="2557463"/>
          <p14:tracePt t="71067" x="4605338" y="2557463"/>
          <p14:tracePt t="71074" x="4572000" y="2557463"/>
          <p14:tracePt t="71082" x="4543425" y="2557463"/>
          <p14:tracePt t="71092" x="4505325" y="2557463"/>
          <p14:tracePt t="71109" x="4433888" y="2557463"/>
          <p14:tracePt t="71125" x="4300538" y="2557463"/>
          <p14:tracePt t="71142" x="4186238" y="2557463"/>
          <p14:tracePt t="71159" x="4071938" y="2566988"/>
          <p14:tracePt t="71175" x="3962400" y="2571750"/>
          <p14:tracePt t="71192" x="3810000" y="2590800"/>
          <p14:tracePt t="71209" x="3719513" y="2605088"/>
          <p14:tracePt t="71225" x="3633788" y="2619375"/>
          <p14:tracePt t="71242" x="3562350" y="2633663"/>
          <p14:tracePt t="71259" x="3481388" y="2662238"/>
          <p14:tracePt t="71275" x="3433763" y="2676525"/>
          <p14:tracePt t="71292" x="3386138" y="2686050"/>
          <p14:tracePt t="71309" x="3305175" y="2695575"/>
          <p14:tracePt t="71325" x="3252788" y="2695575"/>
          <p14:tracePt t="71342" x="3205163" y="2695575"/>
          <p14:tracePt t="71359" x="3152775" y="2695575"/>
          <p14:tracePt t="71375" x="3086100" y="2700338"/>
          <p14:tracePt t="71392" x="3043238" y="2700338"/>
          <p14:tracePt t="71409" x="3009900" y="2700338"/>
          <p14:tracePt t="71425" x="2971800" y="2700338"/>
          <p14:tracePt t="71442" x="2919413" y="2700338"/>
          <p14:tracePt t="71459" x="2890838" y="2700338"/>
          <p14:tracePt t="71475" x="2852738" y="2700338"/>
          <p14:tracePt t="71492" x="2805113" y="2686050"/>
          <p14:tracePt t="71509" x="2786063" y="2681288"/>
          <p14:tracePt t="71525" x="2762250" y="2681288"/>
          <p14:tracePt t="71542" x="2747963" y="2681288"/>
          <p14:tracePt t="71559" x="2738438" y="2681288"/>
          <p14:tracePt t="71575" x="2733675" y="2681288"/>
          <p14:tracePt t="71592" x="2724150" y="2681288"/>
          <p14:tracePt t="71882" x="2724150" y="2657475"/>
          <p14:tracePt t="71889" x="2724150" y="2633663"/>
          <p14:tracePt t="71897" x="2733675" y="2609850"/>
          <p14:tracePt t="71909" x="2733675" y="2595563"/>
          <p14:tracePt t="71926" x="2743200" y="2566988"/>
          <p14:tracePt t="71942" x="2757488" y="2528888"/>
          <p14:tracePt t="71959" x="2762250" y="2505075"/>
          <p14:tracePt t="71975" x="2771775" y="2481263"/>
          <p14:tracePt t="71992" x="2786063" y="2462213"/>
          <p14:tracePt t="72009" x="2790825" y="2452688"/>
          <p14:tracePt t="72025" x="2805113" y="2452688"/>
          <p14:tracePt t="72042" x="2819400" y="2452688"/>
          <p14:tracePt t="72059" x="2828925" y="2457450"/>
          <p14:tracePt t="72075" x="2833688" y="2466975"/>
          <p14:tracePt t="72092" x="2838450" y="2476500"/>
          <p14:tracePt t="72109" x="2838450" y="2500313"/>
          <p14:tracePt t="72125" x="2800350" y="2557463"/>
          <p14:tracePt t="72142" x="2762250" y="2586038"/>
          <p14:tracePt t="72159" x="2714625" y="2619375"/>
          <p14:tracePt t="72176" x="2643188" y="2633663"/>
          <p14:tracePt t="72192" x="2600325" y="2624138"/>
          <p14:tracePt t="72209" x="2571750" y="2600325"/>
          <p14:tracePt t="72225" x="2547938" y="2571750"/>
          <p14:tracePt t="72242" x="2509838" y="2405063"/>
          <p14:tracePt t="72259" x="2509838" y="2281238"/>
          <p14:tracePt t="72275" x="2524125" y="2209800"/>
          <p14:tracePt t="72292" x="2543175" y="2171700"/>
          <p14:tracePt t="72308" x="2576513" y="2128838"/>
          <p14:tracePt t="72325" x="2600325" y="2114550"/>
          <p14:tracePt t="72342" x="2628900" y="2105025"/>
          <p14:tracePt t="72359" x="2662238" y="2109788"/>
          <p14:tracePt t="72375" x="2700338" y="2157413"/>
          <p14:tracePt t="72392" x="2747963" y="2257425"/>
          <p14:tracePt t="72409" x="2771775" y="2343150"/>
          <p14:tracePt t="72425" x="2781300" y="2409825"/>
          <p14:tracePt t="72442" x="2781300" y="2438400"/>
          <p14:tracePt t="72458" x="2776538" y="2476500"/>
          <p14:tracePt t="72475" x="2771775" y="2495550"/>
          <p14:tracePt t="72492" x="2762250" y="2519363"/>
          <p14:tracePt t="72508" x="2752725" y="2524125"/>
          <p14:tracePt t="72525" x="2752725" y="2528888"/>
          <p14:tracePt t="72542" x="2752725" y="2533650"/>
          <p14:tracePt t="73021" x="2757488" y="2533650"/>
          <p14:tracePt t="73028" x="2762250" y="2533650"/>
          <p14:tracePt t="73043" x="2786063" y="2528888"/>
          <p14:tracePt t="73059" x="2805113" y="2514600"/>
          <p14:tracePt t="73075" x="2824163" y="2514600"/>
          <p14:tracePt t="73092" x="2828925" y="2514600"/>
          <p14:tracePt t="73125" x="2838450" y="2514600"/>
          <p14:tracePt t="73336" x="2833688" y="2514600"/>
          <p14:tracePt t="73344" x="2828925" y="2514600"/>
          <p14:tracePt t="73550" x="2852738" y="2514600"/>
          <p14:tracePt t="73557" x="2886075" y="2514600"/>
          <p14:tracePt t="73564" x="2919413" y="2514600"/>
          <p14:tracePt t="73575" x="2952750" y="2514600"/>
          <p14:tracePt t="73592" x="3033713" y="2514600"/>
          <p14:tracePt t="73625" x="3286125" y="2528888"/>
          <p14:tracePt t="73658" x="3443288" y="2528888"/>
          <p14:tracePt t="73675" x="3581400" y="2533650"/>
          <p14:tracePt t="73692" x="3652838" y="2543175"/>
          <p14:tracePt t="73708" x="3729038" y="2543175"/>
          <p14:tracePt t="73725" x="3824288" y="2543175"/>
          <p14:tracePt t="73742" x="3871913" y="2547938"/>
          <p14:tracePt t="73758" x="3933825" y="2552700"/>
          <p14:tracePt t="73775" x="3995738" y="2566988"/>
          <p14:tracePt t="73792" x="4090988" y="2581275"/>
          <p14:tracePt t="73808" x="4152900" y="2581275"/>
          <p14:tracePt t="73825" x="4210050" y="2595563"/>
          <p14:tracePt t="73842" x="4262438" y="2600325"/>
          <p14:tracePt t="73858" x="4338638" y="2609850"/>
          <p14:tracePt t="73875" x="4386263" y="2609850"/>
          <p14:tracePt t="73892" x="4429125" y="2609850"/>
          <p14:tracePt t="73908" x="4467225" y="2609850"/>
          <p14:tracePt t="73925" x="4519613" y="2609850"/>
          <p14:tracePt t="73942" x="4538663" y="2609850"/>
          <p14:tracePt t="73959" x="4562475" y="2609850"/>
          <p14:tracePt t="73975" x="4581525" y="2609850"/>
          <p14:tracePt t="73992" x="4586288" y="2609850"/>
          <p14:tracePt t="74008" x="4595813" y="2609850"/>
          <p14:tracePt t="74025" x="4600575" y="2609850"/>
          <p14:tracePt t="74026" x="4605338" y="2609850"/>
          <p14:tracePt t="74232" x="4562475" y="2605088"/>
          <p14:tracePt t="74240" x="4505325" y="2600325"/>
          <p14:tracePt t="74247" x="4438650" y="2600325"/>
          <p14:tracePt t="74258" x="4391025" y="2590800"/>
          <p14:tracePt t="74275" x="4333875" y="2581275"/>
          <p14:tracePt t="74308" x="4248150" y="2566988"/>
          <p14:tracePt t="74342" x="4181475" y="2547938"/>
          <p14:tracePt t="74358" x="4138613" y="2547938"/>
          <p14:tracePt t="74375" x="4076700" y="2547938"/>
          <p14:tracePt t="74392" x="4019550" y="2547938"/>
          <p14:tracePt t="74408" x="3943350" y="2547938"/>
          <p14:tracePt t="74425" x="3900488" y="2547938"/>
          <p14:tracePt t="74442" x="3857625" y="2547938"/>
          <p14:tracePt t="74458" x="3824288" y="2547938"/>
          <p14:tracePt t="74475" x="3748088" y="2557463"/>
          <p14:tracePt t="74492" x="3686175" y="2566988"/>
          <p14:tracePt t="74509" x="3605213" y="2576513"/>
          <p14:tracePt t="74526" x="3533775" y="2586038"/>
          <p14:tracePt t="74527" x="3509963" y="2590800"/>
          <p14:tracePt t="74542" x="3448050" y="2595563"/>
          <p14:tracePt t="74559" x="3395663" y="2605088"/>
          <p14:tracePt t="74575" x="3352800" y="2605088"/>
          <p14:tracePt t="74592" x="3328988" y="2605088"/>
          <p14:tracePt t="74608" x="3319463" y="2605088"/>
          <p14:tracePt t="74625" x="3314700" y="2605088"/>
          <p14:tracePt t="74658" x="3333750" y="2595563"/>
          <p14:tracePt t="74675" x="3438525" y="2581275"/>
          <p14:tracePt t="74692" x="3590925" y="2581275"/>
          <p14:tracePt t="74708" x="3724275" y="2581275"/>
          <p14:tracePt t="74725" x="3929063" y="2590800"/>
          <p14:tracePt t="74742" x="4062413" y="2590800"/>
          <p14:tracePt t="74759" x="4162425" y="2590800"/>
          <p14:tracePt t="74775" x="4233863" y="2590800"/>
          <p14:tracePt t="74792" x="4300538" y="2590800"/>
          <p14:tracePt t="74808" x="4329113" y="2590800"/>
          <p14:tracePt t="74825" x="4343400" y="2590800"/>
          <p14:tracePt t="74842" x="4352925" y="2590800"/>
          <p14:tracePt t="74858" x="4357688" y="2590800"/>
          <p14:tracePt t="74875" x="4362450" y="2590800"/>
          <p14:tracePt t="74915" x="4367213" y="2590800"/>
          <p14:tracePt t="74925" x="4371975" y="2590800"/>
          <p14:tracePt t="74942" x="4381500" y="2590800"/>
          <p14:tracePt t="74958" x="4400550" y="2590800"/>
          <p14:tracePt t="74975" x="4462463" y="2590800"/>
          <p14:tracePt t="74992" x="4514850" y="2586038"/>
          <p14:tracePt t="75008" x="4562475" y="2576513"/>
          <p14:tracePt t="75025" x="4610100" y="2557463"/>
          <p14:tracePt t="75042" x="4633913" y="2547938"/>
          <p14:tracePt t="75058" x="4657725" y="2528888"/>
          <p14:tracePt t="75075" x="4667250" y="2524125"/>
          <p14:tracePt t="75092" x="4676775" y="2514600"/>
          <p14:tracePt t="75108" x="4686300" y="2509838"/>
          <p14:tracePt t="75312" x="4667250" y="2509838"/>
          <p14:tracePt t="75319" x="4652963" y="2509838"/>
          <p14:tracePt t="75327" x="4633913" y="2505075"/>
          <p14:tracePt t="75342" x="4605338" y="2500313"/>
          <p14:tracePt t="75358" x="4572000" y="2481263"/>
          <p14:tracePt t="75375" x="4548188" y="2452688"/>
          <p14:tracePt t="75392" x="4510088" y="2409825"/>
          <p14:tracePt t="75408" x="4471988" y="2362200"/>
          <p14:tracePt t="75425" x="4462463" y="2324100"/>
          <p14:tracePt t="75442" x="4448175" y="2286000"/>
          <p14:tracePt t="75458" x="4457700" y="2190750"/>
          <p14:tracePt t="75475" x="4471988" y="2119313"/>
          <p14:tracePt t="75492" x="4491038" y="2081213"/>
          <p14:tracePt t="75508" x="4510088" y="2057400"/>
          <p14:tracePt t="75525" x="4543425" y="2047875"/>
          <p14:tracePt t="75542" x="4572000" y="2052638"/>
          <p14:tracePt t="75558" x="4605338" y="2076450"/>
          <p14:tracePt t="75575" x="4643438" y="2114550"/>
          <p14:tracePt t="75592" x="4681538" y="2171700"/>
          <p14:tracePt t="75608" x="4695825" y="2205038"/>
          <p14:tracePt t="75625" x="4710113" y="2247900"/>
          <p14:tracePt t="75642" x="4714875" y="2295525"/>
          <p14:tracePt t="75658" x="4710113" y="2386013"/>
          <p14:tracePt t="75675" x="4681538" y="2438400"/>
          <p14:tracePt t="75692" x="4667250" y="2476500"/>
          <p14:tracePt t="75708" x="4643438" y="2509838"/>
          <p14:tracePt t="75725" x="4633913" y="2524125"/>
          <p14:tracePt t="75742" x="4629150" y="2528888"/>
          <p14:tracePt t="75758" x="4624388" y="2533650"/>
          <p14:tracePt t="75775" x="4624388" y="2543175"/>
          <p14:tracePt t="76362" x="4643438" y="2543175"/>
          <p14:tracePt t="76370" x="4676775" y="2543175"/>
          <p14:tracePt t="76378" x="4714875" y="2533650"/>
          <p14:tracePt t="76392" x="4762500" y="2528888"/>
          <p14:tracePt t="76408" x="4814888" y="2528888"/>
          <p14:tracePt t="76425" x="4862513" y="2528888"/>
          <p14:tracePt t="76442" x="4914900" y="2528888"/>
          <p14:tracePt t="76475" x="5010150" y="2528888"/>
          <p14:tracePt t="76508" x="5057775" y="2528888"/>
          <p14:tracePt t="76525" x="5076825" y="2528888"/>
          <p14:tracePt t="76542" x="5081588" y="2528888"/>
          <p14:tracePt t="76558" x="5091113" y="2528888"/>
          <p14:tracePt t="76575" x="5100638" y="2528888"/>
          <p14:tracePt t="77082" x="5029200" y="2552700"/>
          <p14:tracePt t="77089" x="4914900" y="2590800"/>
          <p14:tracePt t="77097" x="4733925" y="2638425"/>
          <p14:tracePt t="77108" x="4538663" y="2676525"/>
          <p14:tracePt t="77125" x="4205288" y="2747963"/>
          <p14:tracePt t="77142" x="3748088" y="2790825"/>
          <p14:tracePt t="77175" x="3433763" y="2805113"/>
          <p14:tracePt t="77208" x="3228975" y="2805113"/>
          <p14:tracePt t="77225" x="3181350" y="2805113"/>
          <p14:tracePt t="77242" x="3133725" y="2805113"/>
          <p14:tracePt t="77258" x="3048000" y="2805113"/>
          <p14:tracePt t="77275" x="2976563" y="2814638"/>
          <p14:tracePt t="77291" x="2895600" y="2828925"/>
          <p14:tracePt t="77308" x="2809875" y="2852738"/>
          <p14:tracePt t="77325" x="2724150" y="2867025"/>
          <p14:tracePt t="77341" x="2662238" y="2881313"/>
          <p14:tracePt t="77358" x="2605088" y="2886075"/>
          <p14:tracePt t="77375" x="2533650" y="2890838"/>
          <p14:tracePt t="77391" x="2424113" y="2905125"/>
          <p14:tracePt t="77408" x="2357438" y="2914650"/>
          <p14:tracePt t="77425" x="2305050" y="2919413"/>
          <p14:tracePt t="77442" x="2243138" y="2933700"/>
          <p14:tracePt t="77458" x="2214563" y="2933700"/>
          <p14:tracePt t="77475" x="2185988" y="2933700"/>
          <p14:tracePt t="77491" x="2162175" y="2928938"/>
          <p14:tracePt t="77508" x="2143125" y="2914650"/>
          <p14:tracePt t="77525" x="2133600" y="2914650"/>
          <p14:tracePt t="77541" x="2128838" y="2914650"/>
          <p14:tracePt t="77558" x="2124075" y="2914650"/>
          <p14:tracePt t="77575" x="2114550" y="2914650"/>
          <p14:tracePt t="77618" x="2114550" y="2909888"/>
          <p14:tracePt t="77626" x="2119313" y="2905125"/>
          <p14:tracePt t="77641" x="2147888" y="2900363"/>
          <p14:tracePt t="77658" x="2190750" y="2895600"/>
          <p14:tracePt t="77675" x="2281238" y="2895600"/>
          <p14:tracePt t="77692" x="2438400" y="2895600"/>
          <p14:tracePt t="77708" x="2538413" y="2905125"/>
          <p14:tracePt t="77725" x="2633663" y="2914650"/>
          <p14:tracePt t="77741" x="2724150" y="2924175"/>
          <p14:tracePt t="77758" x="2843213" y="2952750"/>
          <p14:tracePt t="77775" x="2895600" y="2967038"/>
          <p14:tracePt t="77791" x="2933700" y="2971800"/>
          <p14:tracePt t="77808" x="2962275" y="2971800"/>
          <p14:tracePt t="77825" x="2995613" y="2967038"/>
          <p14:tracePt t="77841" x="3014663" y="2957513"/>
          <p14:tracePt t="77858" x="3048000" y="2947988"/>
          <p14:tracePt t="77875" x="3090863" y="2947988"/>
          <p14:tracePt t="77891" x="3114675" y="2947988"/>
          <p14:tracePt t="77908" x="3133725" y="2943225"/>
          <p14:tracePt t="77925" x="3152775" y="2943225"/>
          <p14:tracePt t="77942" x="3167063" y="2943225"/>
          <p14:tracePt t="77958" x="3171825" y="2943225"/>
          <p14:tracePt t="77975" x="3176588" y="2943225"/>
          <p14:tracePt t="77991" x="3186113" y="2938463"/>
          <p14:tracePt t="78008" x="3195638" y="2938463"/>
          <p14:tracePt t="78025" x="3200400" y="2938463"/>
          <p14:tracePt t="78041" x="3205163" y="2938463"/>
          <p14:tracePt t="78354" x="3205163" y="2890838"/>
          <p14:tracePt t="78361" x="3205163" y="2824163"/>
          <p14:tracePt t="78368" x="3205163" y="2771775"/>
          <p14:tracePt t="78377" x="3205163" y="2724150"/>
          <p14:tracePt t="78392" x="3205163" y="2652713"/>
          <p14:tracePt t="78408" x="3205163" y="2619375"/>
          <p14:tracePt t="78442" x="3205163" y="2586038"/>
          <p14:tracePt t="78475" x="3205163" y="2576513"/>
          <p14:tracePt t="78491" x="3205163" y="2566988"/>
          <p14:tracePt t="78508" x="3205163" y="2557463"/>
          <p14:tracePt t="78525" x="3205163" y="2533650"/>
          <p14:tracePt t="78542" x="3205163" y="2514600"/>
          <p14:tracePt t="78543" x="3205163" y="2500313"/>
          <p14:tracePt t="78558" x="3205163" y="2481263"/>
          <p14:tracePt t="78575" x="3205163" y="2471738"/>
          <p14:tracePt t="78591" x="3205163" y="2466975"/>
          <p14:tracePt t="78608" x="3205163" y="2462213"/>
          <p14:tracePt t="78625" x="3205163" y="2452688"/>
          <p14:tracePt t="78706" x="3195638" y="2452688"/>
          <p14:tracePt t="78713" x="3186113" y="2452688"/>
          <p14:tracePt t="78725" x="3176588" y="2452688"/>
          <p14:tracePt t="78741" x="3114675" y="2466975"/>
          <p14:tracePt t="78758" x="3071813" y="2466975"/>
          <p14:tracePt t="78775" x="3033713" y="2466975"/>
          <p14:tracePt t="78791" x="3005138" y="2462213"/>
          <p14:tracePt t="78808" x="2986088" y="2433638"/>
          <p14:tracePt t="78825" x="2957513" y="2386013"/>
          <p14:tracePt t="78841" x="2943225" y="2324100"/>
          <p14:tracePt t="78858" x="2943225" y="2276475"/>
          <p14:tracePt t="78875" x="2943225" y="2233613"/>
          <p14:tracePt t="78891" x="2947988" y="2219325"/>
          <p14:tracePt t="78908" x="2957513" y="2209800"/>
          <p14:tracePt t="78927" x="3005138" y="2195513"/>
          <p14:tracePt t="78943" x="3043238" y="2195513"/>
          <p14:tracePt t="78958" x="3071813" y="2209800"/>
          <p14:tracePt t="78975" x="3095625" y="2224088"/>
          <p14:tracePt t="78991" x="3133725" y="2281238"/>
          <p14:tracePt t="79008" x="3143250" y="2319338"/>
          <p14:tracePt t="79025" x="3148013" y="2357438"/>
          <p14:tracePt t="79041" x="3148013" y="2386013"/>
          <p14:tracePt t="79058" x="3143250" y="2409825"/>
          <p14:tracePt t="79075" x="3133725" y="2424113"/>
          <p14:tracePt t="79091" x="3128963" y="2443163"/>
          <p14:tracePt t="79108" x="3124200" y="2447925"/>
          <p14:tracePt t="79125" x="3114675" y="2457450"/>
          <p14:tracePt t="79141" x="3114675" y="2462213"/>
          <p14:tracePt t="81154" x="3124200" y="2514600"/>
          <p14:tracePt t="81169" x="3157538" y="2652713"/>
          <p14:tracePt t="81178" x="3171825" y="2700338"/>
          <p14:tracePt t="81191" x="3205163" y="2786063"/>
          <p14:tracePt t="81208" x="3238500" y="2905125"/>
          <p14:tracePt t="81225" x="3300413" y="3143250"/>
          <p14:tracePt t="81258" x="3352800" y="3324225"/>
          <p14:tracePt t="81291" x="3419475" y="3614738"/>
          <p14:tracePt t="81308" x="3443288" y="3695700"/>
          <p14:tracePt t="81325" x="3467100" y="3771900"/>
          <p14:tracePt t="81342" x="3481388" y="3843338"/>
          <p14:tracePt t="81358" x="3495675" y="3981450"/>
          <p14:tracePt t="81375" x="3514725" y="4086225"/>
          <p14:tracePt t="81391" x="3514725" y="4157663"/>
          <p14:tracePt t="81408" x="3514725" y="4219575"/>
          <p14:tracePt t="81425" x="3514725" y="4248150"/>
          <p14:tracePt t="81441" x="3509963" y="4267200"/>
          <p14:tracePt t="81458" x="3505200" y="4291013"/>
          <p14:tracePt t="81475" x="3495675" y="4310063"/>
          <p14:tracePt t="81492" x="3495675" y="4314825"/>
          <p14:tracePt t="81753" x="3495675" y="4319588"/>
          <p14:tracePt t="81761" x="3500438" y="4324350"/>
          <p14:tracePt t="81768" x="3509963" y="4324350"/>
          <p14:tracePt t="81776" x="3514725" y="4329113"/>
          <p14:tracePt t="81791" x="3519488" y="4333875"/>
          <p14:tracePt t="81808" x="3524250" y="4338638"/>
          <p14:tracePt t="81841" x="3552825" y="4338638"/>
          <p14:tracePt t="81874" x="3586163" y="4338638"/>
          <p14:tracePt t="81891" x="3605213" y="4338638"/>
          <p14:tracePt t="81908" x="3652838" y="4338638"/>
          <p14:tracePt t="81924" x="3686175" y="4338638"/>
          <p14:tracePt t="81941" x="3724275" y="4338638"/>
          <p14:tracePt t="81958" x="3757613" y="4338638"/>
          <p14:tracePt t="81975" x="3810000" y="4338638"/>
          <p14:tracePt t="81991" x="3843338" y="4348163"/>
          <p14:tracePt t="82008" x="3876675" y="4348163"/>
          <p14:tracePt t="82025" x="3910013" y="4357688"/>
          <p14:tracePt t="82041" x="3919538" y="4357688"/>
          <p14:tracePt t="82058" x="3933825" y="4357688"/>
          <p14:tracePt t="82074" x="3948113" y="4362450"/>
          <p14:tracePt t="82091" x="3957638" y="4362450"/>
          <p14:tracePt t="82108" x="3967163" y="4362450"/>
          <p14:tracePt t="82124" x="3971925" y="4362450"/>
          <p14:tracePt t="82194" x="3967163" y="4362450"/>
          <p14:tracePt t="82201" x="3952875" y="4362450"/>
          <p14:tracePt t="82208" x="3929063" y="4362450"/>
          <p14:tracePt t="82224" x="3829050" y="4362450"/>
          <p14:tracePt t="82241" x="3695700" y="4362450"/>
          <p14:tracePt t="82258" x="3581400" y="4362450"/>
          <p14:tracePt t="82275" x="3457575" y="4362450"/>
          <p14:tracePt t="82291" x="3400425" y="4357688"/>
          <p14:tracePt t="82308" x="3338513" y="4357688"/>
          <p14:tracePt t="82324" x="3281363" y="4357688"/>
          <p14:tracePt t="82341" x="3214688" y="4357688"/>
          <p14:tracePt t="82358" x="3186113" y="4357688"/>
          <p14:tracePt t="82374" x="3148013" y="4357688"/>
          <p14:tracePt t="82391" x="3128963" y="4357688"/>
          <p14:tracePt t="82408" x="3109913" y="4357688"/>
          <p14:tracePt t="82424" x="3100388" y="4357688"/>
          <p14:tracePt t="82441" x="3095625" y="4357688"/>
          <p14:tracePt t="82458" x="3086100" y="4357688"/>
          <p14:tracePt t="82510" x="3090863" y="4357688"/>
          <p14:tracePt t="82517" x="3100388" y="4352925"/>
          <p14:tracePt t="82525" x="3114675" y="4352925"/>
          <p14:tracePt t="82541" x="3186113" y="4352925"/>
          <p14:tracePt t="82558" x="3252788" y="4352925"/>
          <p14:tracePt t="82574" x="3324225" y="4352925"/>
          <p14:tracePt t="82591" x="3390900" y="4357688"/>
          <p14:tracePt t="82608" x="3429000" y="4362450"/>
          <p14:tracePt t="82624" x="3476625" y="4362450"/>
          <p14:tracePt t="82641" x="3524250" y="4362450"/>
          <p14:tracePt t="82658" x="3619500" y="4367213"/>
          <p14:tracePt t="82674" x="3671888" y="4367213"/>
          <p14:tracePt t="82691" x="3719513" y="4367213"/>
          <p14:tracePt t="82708" x="3795713" y="4367213"/>
          <p14:tracePt t="82724" x="3843338" y="4367213"/>
          <p14:tracePt t="82741" x="3881438" y="4362450"/>
          <p14:tracePt t="82758" x="3924300" y="4362450"/>
          <p14:tracePt t="82774" x="3990975" y="4362450"/>
          <p14:tracePt t="82791" x="4033838" y="4362450"/>
          <p14:tracePt t="82808" x="4076700" y="4362450"/>
          <p14:tracePt t="82824" x="4110038" y="4362450"/>
          <p14:tracePt t="82841" x="4157663" y="4362450"/>
          <p14:tracePt t="82858" x="4186238" y="4362450"/>
          <p14:tracePt t="82874" x="4214813" y="4352925"/>
          <p14:tracePt t="82891" x="4262438" y="4352925"/>
          <p14:tracePt t="82908" x="4295775" y="4352925"/>
          <p14:tracePt t="82924" x="4329113" y="4348163"/>
          <p14:tracePt t="82941" x="4348163" y="4348163"/>
          <p14:tracePt t="82958" x="4381500" y="4348163"/>
          <p14:tracePt t="82974" x="4395788" y="4348163"/>
          <p14:tracePt t="82991" x="4405313" y="4348163"/>
          <p14:tracePt t="83008" x="4414838" y="4348163"/>
          <p14:tracePt t="83025" x="4424363" y="4348163"/>
          <p14:tracePt t="83041" x="4429125" y="4348163"/>
          <p14:tracePt t="83058" x="4433888" y="4348163"/>
          <p14:tracePt t="84434" x="4438650" y="4352925"/>
          <p14:tracePt t="84442" x="4443413" y="4371975"/>
          <p14:tracePt t="84449" x="4448175" y="4381500"/>
          <p14:tracePt t="84458" x="4457700" y="4395788"/>
          <p14:tracePt t="84474" x="4462463" y="4414838"/>
          <p14:tracePt t="84491" x="4471988" y="4433888"/>
          <p14:tracePt t="84508" x="4495800" y="4467225"/>
          <p14:tracePt t="84541" x="4529138" y="4500563"/>
          <p14:tracePt t="84574" x="4562475" y="4524375"/>
          <p14:tracePt t="84591" x="4586288" y="4543425"/>
          <p14:tracePt t="84607" x="4610100" y="4562475"/>
          <p14:tracePt t="84624" x="4643438" y="4586288"/>
          <p14:tracePt t="84641" x="4667250" y="4610100"/>
          <p14:tracePt t="84658" x="4686300" y="4629150"/>
          <p14:tracePt t="84674" x="4700588" y="4643438"/>
          <p14:tracePt t="84691" x="4729163" y="4657725"/>
          <p14:tracePt t="84707" x="4752975" y="4662488"/>
          <p14:tracePt t="84724" x="4772025" y="4662488"/>
          <p14:tracePt t="84741" x="4800600" y="4662488"/>
          <p14:tracePt t="84757" x="4833938" y="4657725"/>
          <p14:tracePt t="84774" x="4848225" y="4648200"/>
          <p14:tracePt t="84791" x="4867275" y="4633913"/>
          <p14:tracePt t="84808" x="4886325" y="4614863"/>
          <p14:tracePt t="84824" x="4910138" y="4605338"/>
          <p14:tracePt t="84841" x="4919663" y="4595813"/>
          <p14:tracePt t="84858" x="4929188" y="4591050"/>
          <p14:tracePt t="84874" x="4938713" y="4581525"/>
          <p14:tracePt t="84907" x="4938713" y="4576763"/>
          <p14:tracePt t="84924" x="4938713" y="4572000"/>
          <p14:tracePt t="84941" x="4933950" y="4557713"/>
          <p14:tracePt t="84958" x="4895850" y="4519613"/>
          <p14:tracePt t="84974" x="4814888" y="4452938"/>
          <p14:tracePt t="84991" x="4714875" y="4395788"/>
          <p14:tracePt t="85008" x="4572000" y="4348163"/>
          <p14:tracePt t="85024" x="4519613" y="4348163"/>
          <p14:tracePt t="85041" x="4471988" y="4348163"/>
          <p14:tracePt t="85058" x="4414838" y="4362450"/>
          <p14:tracePt t="85074" x="4371975" y="4367213"/>
          <p14:tracePt t="85091" x="4333875" y="4381500"/>
          <p14:tracePt t="85108" x="4300538" y="4386263"/>
          <p14:tracePt t="85124" x="4262438" y="4386263"/>
          <p14:tracePt t="85141" x="4233863" y="4386263"/>
          <p14:tracePt t="85158" x="4210050" y="4386263"/>
          <p14:tracePt t="85174" x="4186238" y="4371975"/>
          <p14:tracePt t="85191" x="4152900" y="4362450"/>
          <p14:tracePt t="85208" x="4124325" y="4357688"/>
          <p14:tracePt t="85224" x="4100513" y="4352925"/>
          <p14:tracePt t="85241" x="4081463" y="4338638"/>
          <p14:tracePt t="85257" x="4038600" y="4338638"/>
          <p14:tracePt t="85274" x="4010025" y="4338638"/>
          <p14:tracePt t="85291" x="3986213" y="4338638"/>
          <p14:tracePt t="85308" x="3943350" y="4338638"/>
          <p14:tracePt t="85324" x="3933825" y="4338638"/>
          <p14:tracePt t="85341" x="3929063" y="4338638"/>
          <p14:tracePt t="85357" x="3924300" y="4338638"/>
          <p14:tracePt t="85391" x="3929063" y="4333875"/>
          <p14:tracePt t="85408" x="3943350" y="4329113"/>
          <p14:tracePt t="85424" x="3967163" y="4329113"/>
          <p14:tracePt t="85441" x="4000500" y="4324350"/>
          <p14:tracePt t="85458" x="4014788" y="4324350"/>
          <p14:tracePt t="85474" x="4024313" y="4324350"/>
          <p14:tracePt t="85491" x="4033838" y="4324350"/>
          <p14:tracePt t="85550" x="4038600" y="4324350"/>
          <p14:tracePt t="85587" x="4043363" y="4324350"/>
          <p14:tracePt t="85594" x="4048125" y="4324350"/>
          <p14:tracePt t="85881" x="4010025" y="4271963"/>
          <p14:tracePt t="85888" x="3957638" y="4176713"/>
          <p14:tracePt t="85896" x="3890963" y="4081463"/>
          <p14:tracePt t="85907" x="3824288" y="3990975"/>
          <p14:tracePt t="85924" x="3571875" y="3543300"/>
          <p14:tracePt t="85941" x="3481388" y="3390900"/>
          <p14:tracePt t="85958" x="3395663" y="3267075"/>
          <p14:tracePt t="85974" x="3324225" y="3138488"/>
          <p14:tracePt t="85991" x="3243263" y="3009900"/>
          <p14:tracePt t="86007" x="3200400" y="2938463"/>
          <p14:tracePt t="86024" x="3162300" y="2900363"/>
          <p14:tracePt t="86041" x="3100388" y="2857500"/>
          <p14:tracePt t="86057" x="3019425" y="2809875"/>
          <p14:tracePt t="86074" x="2971800" y="2781300"/>
          <p14:tracePt t="86091" x="2928938" y="2767013"/>
          <p14:tracePt t="86108" x="2890838" y="2757488"/>
          <p14:tracePt t="86124" x="2838450" y="2743200"/>
          <p14:tracePt t="86141" x="2824163" y="2743200"/>
          <p14:tracePt t="86157" x="2805113" y="2743200"/>
          <p14:tracePt t="86174" x="2795588" y="2743200"/>
          <p14:tracePt t="86219" x="2805113" y="2743200"/>
          <p14:tracePt t="86226" x="2814638" y="2752725"/>
          <p14:tracePt t="86241" x="2871788" y="2809875"/>
          <p14:tracePt t="86257" x="3024188" y="2981325"/>
          <p14:tracePt t="86274" x="3162300" y="3128963"/>
          <p14:tracePt t="86291" x="3295650" y="3262313"/>
          <p14:tracePt t="86307" x="3486150" y="3471863"/>
          <p14:tracePt t="86324" x="3581400" y="3586163"/>
          <p14:tracePt t="86341" x="3657600" y="3667125"/>
          <p14:tracePt t="86358" x="3733800" y="3776663"/>
          <p14:tracePt t="86374" x="3771900" y="3852863"/>
          <p14:tracePt t="86391" x="3790950" y="3905250"/>
          <p14:tracePt t="86407" x="3795713" y="3929063"/>
          <p14:tracePt t="86424" x="3805238" y="3948113"/>
          <p14:tracePt t="86441" x="3805238" y="3967163"/>
          <p14:tracePt t="86457" x="3805238" y="3990975"/>
          <p14:tracePt t="86474" x="3805238" y="4005263"/>
          <p14:tracePt t="86491" x="3805238" y="4024313"/>
          <p14:tracePt t="86507" x="3805238" y="4033838"/>
          <p14:tracePt t="86524" x="3805238" y="4038600"/>
          <p14:tracePt t="86541" x="3805238" y="4048125"/>
          <p14:tracePt t="86557" x="3805238" y="4057650"/>
          <p14:tracePt t="86574" x="3805238" y="4062413"/>
          <p14:tracePt t="86591" x="3805238" y="4071938"/>
          <p14:tracePt t="86607" x="3814763" y="4086225"/>
          <p14:tracePt t="86624" x="3824288" y="4100513"/>
          <p14:tracePt t="86641" x="3829050" y="4110038"/>
          <p14:tracePt t="86657" x="3843338" y="4133850"/>
          <p14:tracePt t="86674" x="3876675" y="4205288"/>
          <p14:tracePt t="86691" x="3905250" y="4262438"/>
          <p14:tracePt t="86707" x="3924300" y="4300538"/>
          <p14:tracePt t="86724" x="3933825" y="4314825"/>
          <p14:tracePt t="86741" x="3943350" y="4324350"/>
          <p14:tracePt t="86916" x="3957638" y="4405313"/>
          <p14:tracePt t="86923" x="3976688" y="4529138"/>
          <p14:tracePt t="86931" x="3986213" y="4648200"/>
          <p14:tracePt t="86941" x="3995738" y="4729163"/>
          <p14:tracePt t="86958" x="4014788" y="4833938"/>
          <p14:tracePt t="86974" x="4014788" y="4924425"/>
          <p14:tracePt t="86991" x="4000500" y="5095875"/>
          <p14:tracePt t="87007" x="3995738" y="5186363"/>
          <p14:tracePt t="87024" x="3986213" y="5229225"/>
          <p14:tracePt t="87041" x="3976688" y="5272088"/>
          <p14:tracePt t="87057" x="3967163" y="5286375"/>
          <p14:tracePt t="87074" x="3967163" y="5291138"/>
          <p14:tracePt t="87091" x="3967163" y="5295900"/>
          <p14:tracePt t="87107" x="3957638" y="5305425"/>
          <p14:tracePt t="87124" x="3948113" y="5314950"/>
          <p14:tracePt t="87141" x="3943350" y="5319713"/>
          <p14:tracePt t="87157" x="3929063" y="5324475"/>
          <p14:tracePt t="87174" x="3895725" y="5334000"/>
          <p14:tracePt t="87191" x="3857625" y="5348288"/>
          <p14:tracePt t="87207" x="3833813" y="5353050"/>
          <p14:tracePt t="87224" x="3800475" y="5362575"/>
          <p14:tracePt t="87241" x="3790950" y="5367338"/>
          <p14:tracePt t="87257" x="3776663" y="5376863"/>
          <p14:tracePt t="87274" x="3762375" y="5386388"/>
          <p14:tracePt t="87291" x="3743325" y="5395913"/>
          <p14:tracePt t="87307" x="3733800" y="5400675"/>
          <p14:tracePt t="87324" x="3719513" y="5400675"/>
          <p14:tracePt t="87341" x="3700463" y="5410200"/>
          <p14:tracePt t="87357" x="3681413" y="5419725"/>
          <p14:tracePt t="87374" x="3671888" y="5424488"/>
          <p14:tracePt t="87391" x="3657600" y="5429250"/>
          <p14:tracePt t="87408" x="3643313" y="5429250"/>
          <p14:tracePt t="87424" x="3638550" y="5429250"/>
          <p14:tracePt t="87441" x="3633788" y="5429250"/>
          <p14:tracePt t="87457" x="3624263" y="5429250"/>
          <p14:tracePt t="87687" x="3643313" y="5429250"/>
          <p14:tracePt t="87695" x="3676650" y="5429250"/>
          <p14:tracePt t="87707" x="3709988" y="5429250"/>
          <p14:tracePt t="87724" x="3810000" y="5429250"/>
          <p14:tracePt t="87741" x="3871913" y="5429250"/>
          <p14:tracePt t="87757" x="3919538" y="5429250"/>
          <p14:tracePt t="87774" x="3962400" y="5419725"/>
          <p14:tracePt t="87791" x="4052888" y="5405438"/>
          <p14:tracePt t="87807" x="4100513" y="5405438"/>
          <p14:tracePt t="87824" x="4148138" y="5405438"/>
          <p14:tracePt t="87841" x="4200525" y="5410200"/>
          <p14:tracePt t="87857" x="4262438" y="5414963"/>
          <p14:tracePt t="87874" x="4300538" y="5429250"/>
          <p14:tracePt t="87891" x="4319588" y="5429250"/>
          <p14:tracePt t="87907" x="4352925" y="5429250"/>
          <p14:tracePt t="87924" x="4371975" y="5429250"/>
          <p14:tracePt t="87941" x="4400550" y="5438775"/>
          <p14:tracePt t="87957" x="4424363" y="5438775"/>
          <p14:tracePt t="87974" x="4457700" y="5438775"/>
          <p14:tracePt t="87991" x="4476750" y="5438775"/>
          <p14:tracePt t="88008" x="4491038" y="5438775"/>
          <p14:tracePt t="88024" x="4510088" y="5438775"/>
          <p14:tracePt t="88025" x="4519613" y="5438775"/>
          <p14:tracePt t="88041" x="4533900" y="5438775"/>
          <p14:tracePt t="88057" x="4543425" y="5438775"/>
          <p14:tracePt t="88074" x="4552950" y="5438775"/>
          <p14:tracePt t="88091" x="4562475" y="5438775"/>
          <p14:tracePt t="90684" x="4591050" y="5438775"/>
          <p14:tracePt t="90692" x="4624388" y="5438775"/>
          <p14:tracePt t="90698" x="4652963" y="5429250"/>
          <p14:tracePt t="90707" x="4686300" y="5429250"/>
          <p14:tracePt t="90724" x="4748213" y="5414963"/>
          <p14:tracePt t="90740" x="4814888" y="5414963"/>
          <p14:tracePt t="90774" x="4929188" y="5429250"/>
          <p14:tracePt t="90808" x="4981575" y="5429250"/>
          <p14:tracePt t="90824" x="5010150" y="5438775"/>
          <p14:tracePt t="90840" x="5033963" y="5438775"/>
          <p14:tracePt t="90857" x="5062538" y="5443538"/>
          <p14:tracePt t="90874" x="5095875" y="5453063"/>
          <p14:tracePt t="90890" x="5119688" y="5457825"/>
          <p14:tracePt t="90907" x="5133975" y="5457825"/>
          <p14:tracePt t="90924" x="5148263" y="5457825"/>
          <p14:tracePt t="90941" x="5157788" y="5457825"/>
          <p14:tracePt t="90957" x="5162550" y="5457825"/>
          <p14:tracePt t="90974" x="5167313" y="5457825"/>
          <p14:tracePt t="91058" x="5162550" y="5457825"/>
          <p14:tracePt t="91066" x="5157788" y="5462588"/>
          <p14:tracePt t="91074" x="5148263" y="5467350"/>
          <p14:tracePt t="91090" x="5105400" y="5481638"/>
          <p14:tracePt t="91107" x="5019675" y="5491163"/>
          <p14:tracePt t="91124" x="4914900" y="5505450"/>
          <p14:tracePt t="91141" x="4862513" y="5510213"/>
          <p14:tracePt t="91157" x="4838700" y="5519738"/>
          <p14:tracePt t="91174" x="4833938" y="5519738"/>
          <p14:tracePt t="91190" x="4814888" y="5519738"/>
          <p14:tracePt t="91207" x="4810125" y="5519738"/>
          <p14:tracePt t="91224" x="4800600" y="5519738"/>
          <p14:tracePt t="91258" x="4795838" y="5519738"/>
          <p14:tracePt t="91274" x="4791075" y="5519738"/>
          <p14:tracePt t="91291" x="4781550" y="5519738"/>
          <p14:tracePt t="91307" x="4776788" y="5519738"/>
          <p14:tracePt t="91324" x="4767263" y="5519738"/>
          <p14:tracePt t="91341" x="4762500" y="5519738"/>
          <p14:tracePt t="91544" x="4795838" y="5519738"/>
          <p14:tracePt t="91550" x="4824413" y="5519738"/>
          <p14:tracePt t="91559" x="4862513" y="5519738"/>
          <p14:tracePt t="91574" x="4924425" y="5519738"/>
          <p14:tracePt t="91590" x="4981575" y="5519738"/>
          <p14:tracePt t="91607" x="5024438" y="5519738"/>
          <p14:tracePt t="91624" x="5072063" y="5519738"/>
          <p14:tracePt t="91640" x="5091113" y="5519738"/>
          <p14:tracePt t="91657" x="5110163" y="5519738"/>
          <p14:tracePt t="91674" x="5129213" y="5519738"/>
          <p14:tracePt t="91690" x="5148263" y="5519738"/>
          <p14:tracePt t="91707" x="5167313" y="5519738"/>
          <p14:tracePt t="91724" x="5176838" y="5519738"/>
          <p14:tracePt t="91741" x="5205413" y="5519738"/>
          <p14:tracePt t="91757" x="5219700" y="5519738"/>
          <p14:tracePt t="91774" x="5229225" y="5514975"/>
          <p14:tracePt t="91790" x="5233988" y="5514975"/>
          <p14:tracePt t="91807" x="5243513" y="5514975"/>
          <p14:tracePt t="91824" x="5248275" y="5514975"/>
          <p14:tracePt t="92116" x="5253038" y="5514975"/>
          <p14:tracePt t="92123" x="5257800" y="5514975"/>
          <p14:tracePt t="92131" x="5262563" y="5514975"/>
          <p14:tracePt t="92140" x="5267325" y="5514975"/>
          <p14:tracePt t="92157" x="5272088" y="5514975"/>
          <p14:tracePt t="92174" x="5281613" y="5514975"/>
          <p14:tracePt t="92207" x="5286375" y="5514975"/>
          <p14:tracePt t="92711" x="5329238" y="5510213"/>
          <p14:tracePt t="92718" x="5376863" y="5510213"/>
          <p14:tracePt t="92726" x="5410200" y="5510213"/>
          <p14:tracePt t="92740" x="5491163" y="5510213"/>
          <p14:tracePt t="92757" x="5548313" y="5510213"/>
          <p14:tracePt t="92774" x="5600700" y="5510213"/>
          <p14:tracePt t="92807" x="5691188" y="5510213"/>
          <p14:tracePt t="92840" x="5715000" y="5510213"/>
          <p14:tracePt t="92857" x="5724525" y="5510213"/>
          <p14:tracePt t="92873" x="5729288" y="5510213"/>
          <p14:tracePt t="92890" x="5734050" y="5510213"/>
          <p14:tracePt t="92975" x="5738813" y="5510213"/>
          <p14:tracePt t="92982" x="5743575" y="5510213"/>
          <p14:tracePt t="92990" x="5753100" y="5510213"/>
          <p14:tracePt t="93007" x="5776913" y="5510213"/>
          <p14:tracePt t="93024" x="5810250" y="5495925"/>
          <p14:tracePt t="93041" x="5872163" y="5486400"/>
          <p14:tracePt t="93057" x="5943600" y="5476875"/>
          <p14:tracePt t="93074" x="6000750" y="5472113"/>
          <p14:tracePt t="93090" x="6072188" y="5462588"/>
          <p14:tracePt t="93107" x="6157913" y="5448300"/>
          <p14:tracePt t="93124" x="6210300" y="5438775"/>
          <p14:tracePt t="93140" x="6253163" y="5429250"/>
          <p14:tracePt t="93157" x="6281738" y="5424488"/>
          <p14:tracePt t="93174" x="6324600" y="5400675"/>
          <p14:tracePt t="93190" x="6338888" y="5391150"/>
          <p14:tracePt t="93207" x="6357938" y="5381625"/>
          <p14:tracePt t="93224" x="6372225" y="5367338"/>
          <p14:tracePt t="93240" x="6376988" y="5324475"/>
          <p14:tracePt t="93257" x="6376988" y="5281613"/>
          <p14:tracePt t="93274" x="6362700" y="5238750"/>
          <p14:tracePt t="93290" x="6338888" y="5191125"/>
          <p14:tracePt t="93307" x="6310313" y="5167313"/>
          <p14:tracePt t="93323" x="6253163" y="5138738"/>
          <p14:tracePt t="93340" x="6181725" y="5124450"/>
          <p14:tracePt t="93357" x="6076950" y="5119688"/>
          <p14:tracePt t="93373" x="6024563" y="5133975"/>
          <p14:tracePt t="93390" x="5986463" y="5153025"/>
          <p14:tracePt t="93407" x="5957888" y="5181600"/>
          <p14:tracePt t="93424" x="5891213" y="5276850"/>
          <p14:tracePt t="93440" x="5853113" y="5343525"/>
          <p14:tracePt t="93457" x="5838825" y="5386388"/>
          <p14:tracePt t="93474" x="5834063" y="5424488"/>
          <p14:tracePt t="93490" x="5838825" y="5457825"/>
          <p14:tracePt t="93507" x="5848350" y="5472113"/>
          <p14:tracePt t="93524" x="5857875" y="5481638"/>
          <p14:tracePt t="93540" x="5891213" y="5505450"/>
          <p14:tracePt t="93557" x="5934075" y="5514975"/>
          <p14:tracePt t="93573" x="5967413" y="5524500"/>
          <p14:tracePt t="93590" x="6019800" y="5529263"/>
          <p14:tracePt t="93608" x="6081713" y="5529263"/>
          <p14:tracePt t="93624" x="6100763" y="5529263"/>
          <p14:tracePt t="93641" x="6124575" y="5524500"/>
          <p14:tracePt t="93657" x="6134100" y="5524500"/>
          <p14:tracePt t="93674" x="6153150" y="5524500"/>
          <p14:tracePt t="93690" x="6157913" y="5524500"/>
          <p14:tracePt t="93707" x="6162675" y="5524500"/>
          <p14:tracePt t="93724" x="6167438" y="5524500"/>
          <p14:tracePt t="93757" x="6172200" y="5524500"/>
          <p14:tracePt t="93922" x="6081713" y="5419725"/>
          <p14:tracePt t="93930" x="5848350" y="5119688"/>
          <p14:tracePt t="93940" x="5605463" y="4781550"/>
          <p14:tracePt t="93957" x="5314950" y="4367213"/>
          <p14:tracePt t="93974" x="4910138" y="3681413"/>
          <p14:tracePt t="93991" x="4757738" y="3433763"/>
          <p14:tracePt t="94007" x="4681538" y="3300413"/>
          <p14:tracePt t="94023" x="4643438" y="3243263"/>
          <p14:tracePt t="94025" x="4638675" y="3233738"/>
          <p14:tracePt t="94040" x="4629150" y="3224213"/>
          <p14:tracePt t="94257" x="4614863" y="3171825"/>
          <p14:tracePt t="94272" x="4600575" y="3086100"/>
          <p14:tracePt t="94286" x="4591050" y="3005138"/>
          <p14:tracePt t="94299" x="4591050" y="2895600"/>
          <p14:tracePt t="94307" x="4591050" y="2828925"/>
          <p14:tracePt t="94324" x="4591050" y="2714625"/>
          <p14:tracePt t="94341" x="4591050" y="2657475"/>
          <p14:tracePt t="94357" x="4591050" y="2609850"/>
          <p14:tracePt t="94374" x="4591050" y="2590800"/>
          <p14:tracePt t="94391" x="4591050" y="2566988"/>
          <p14:tracePt t="94408" x="4600575" y="2547938"/>
          <p14:tracePt t="94424" x="4605338" y="2524125"/>
          <p14:tracePt t="94441" x="4605338" y="2505075"/>
          <p14:tracePt t="94457" x="4605338" y="2481263"/>
          <p14:tracePt t="94474" x="4605338" y="2462213"/>
          <p14:tracePt t="94490" x="4605338" y="2452688"/>
          <p14:tracePt t="94507" x="4605338" y="2443163"/>
          <p14:tracePt t="94524" x="4605338" y="2438400"/>
          <p14:tracePt t="94526" x="4610100" y="2433638"/>
          <p14:tracePt t="94540" x="4614863" y="2428875"/>
          <p14:tracePt t="94557" x="4619625" y="2428875"/>
          <p14:tracePt t="94574" x="4624388" y="2428875"/>
          <p14:tracePt t="94591" x="4629150" y="2428875"/>
          <p14:tracePt t="94607" x="4633913" y="2428875"/>
          <p14:tracePt t="94624" x="4633913" y="2438400"/>
          <p14:tracePt t="94640" x="4633913" y="2447925"/>
          <p14:tracePt t="94657" x="4619625" y="2462213"/>
          <p14:tracePt t="94674" x="4581525" y="2481263"/>
          <p14:tracePt t="94690" x="4495800" y="2495550"/>
          <p14:tracePt t="94707" x="4395788" y="2505075"/>
          <p14:tracePt t="94724" x="4295775" y="2490788"/>
          <p14:tracePt t="94740" x="4257675" y="2466975"/>
          <p14:tracePt t="94757" x="4233863" y="2419350"/>
          <p14:tracePt t="94773" x="4205288" y="2352675"/>
          <p14:tracePt t="94790" x="4200525" y="2295525"/>
          <p14:tracePt t="94807" x="4200525" y="2276475"/>
          <p14:tracePt t="94824" x="4224338" y="2262188"/>
          <p14:tracePt t="94840" x="4319588" y="2257425"/>
          <p14:tracePt t="94857" x="4391025" y="2286000"/>
          <p14:tracePt t="94874" x="4443413" y="2328863"/>
          <p14:tracePt t="94891" x="4491038" y="2376488"/>
          <p14:tracePt t="94908" x="4529138" y="2443163"/>
          <p14:tracePt t="94924" x="4548188" y="2471738"/>
          <p14:tracePt t="94940" x="4552950" y="2495550"/>
          <p14:tracePt t="94957" x="4562475" y="2505075"/>
          <p14:tracePt t="94973" x="4562475" y="2528888"/>
          <p14:tracePt t="94990" x="4557713" y="2547938"/>
          <p14:tracePt t="95007" x="4548188" y="2566988"/>
          <p14:tracePt t="95024" x="4510088" y="2605088"/>
          <p14:tracePt t="95040" x="4462463" y="2628900"/>
          <p14:tracePt t="95057" x="4410075" y="2643188"/>
          <p14:tracePt t="95073" x="4367213" y="2657475"/>
          <p14:tracePt t="95090" x="4319588" y="2652713"/>
          <p14:tracePt t="95107" x="4300538" y="2647950"/>
          <p14:tracePt t="95124" x="4291013" y="2643188"/>
          <p14:tracePt t="95140" x="4281488" y="2643188"/>
          <p14:tracePt t="95157" x="4281488" y="2638425"/>
          <p14:tracePt t="95173" x="4286250" y="2628900"/>
          <p14:tracePt t="95190" x="4324350" y="2624138"/>
          <p14:tracePt t="95207" x="4410075" y="2614613"/>
          <p14:tracePt t="95224" x="4524375" y="2614613"/>
          <p14:tracePt t="95240" x="4624388" y="2619375"/>
          <p14:tracePt t="95257" x="4705350" y="2628900"/>
          <p14:tracePt t="95274" x="4824413" y="2657475"/>
          <p14:tracePt t="95290" x="4900613" y="2681288"/>
          <p14:tracePt t="95307" x="4943475" y="2686050"/>
          <p14:tracePt t="95324" x="4986338" y="2690813"/>
          <p14:tracePt t="95340" x="5019675" y="2705100"/>
          <p14:tracePt t="95357" x="5033963" y="2705100"/>
          <p14:tracePt t="95374" x="5043488" y="2705100"/>
          <p14:tracePt t="95390" x="5048250" y="2705100"/>
          <p14:tracePt t="95407" x="5057775" y="2705100"/>
          <p14:tracePt t="95459" x="5062538" y="2705100"/>
          <p14:tracePt t="95854" x="5057775" y="2733675"/>
          <p14:tracePt t="95861" x="5038725" y="2781300"/>
          <p14:tracePt t="95873" x="4995863" y="2886075"/>
          <p14:tracePt t="95891" x="4786313" y="3162300"/>
          <p14:tracePt t="95907" x="4476750" y="3533775"/>
          <p14:tracePt t="95924" x="4090988" y="3943350"/>
          <p14:tracePt t="95957" x="3200400" y="4748213"/>
          <p14:tracePt t="95991" x="2890838" y="4938713"/>
          <p14:tracePt t="96007" x="2795588" y="4976813"/>
          <p14:tracePt t="96023" x="2733675" y="4995863"/>
          <p14:tracePt t="96040" x="2705100" y="5000625"/>
          <p14:tracePt t="96057" x="2695575" y="5005388"/>
          <p14:tracePt t="96073" x="2671763" y="5014913"/>
          <p14:tracePt t="96090" x="2614613" y="5048250"/>
          <p14:tracePt t="96107" x="2571750" y="5067300"/>
          <p14:tracePt t="96123" x="2528888" y="5081588"/>
          <p14:tracePt t="96140" x="2462213" y="5105400"/>
          <p14:tracePt t="96157" x="2428875" y="5124450"/>
          <p14:tracePt t="96173" x="2381250" y="5138738"/>
          <p14:tracePt t="96190" x="2347913" y="5153025"/>
          <p14:tracePt t="96207" x="2286000" y="5172075"/>
          <p14:tracePt t="96223" x="2238375" y="5186363"/>
          <p14:tracePt t="96240" x="2209800" y="5186363"/>
          <p14:tracePt t="96257" x="2181225" y="5186363"/>
          <p14:tracePt t="96274" x="2166938" y="5186363"/>
          <p14:tracePt t="96290" x="2162175" y="5186363"/>
          <p14:tracePt t="96537" x="2124075" y="5186363"/>
          <p14:tracePt t="96544" x="2081213" y="5176838"/>
          <p14:tracePt t="96557" x="2033588" y="5176838"/>
          <p14:tracePt t="96573" x="1895475" y="5167313"/>
          <p14:tracePt t="96590" x="1804988" y="5172075"/>
          <p14:tracePt t="96607" x="1733550" y="5176838"/>
          <p14:tracePt t="96623" x="1671638" y="5186363"/>
          <p14:tracePt t="96640" x="1604963" y="5186363"/>
          <p14:tracePt t="96657" x="1576388" y="5186363"/>
          <p14:tracePt t="96673" x="1547813" y="5186363"/>
          <p14:tracePt t="96690" x="1528763" y="5186363"/>
          <p14:tracePt t="96707" x="1495425" y="5186363"/>
          <p14:tracePt t="96723" x="1471613" y="5186363"/>
          <p14:tracePt t="96740" x="1452563" y="5186363"/>
          <p14:tracePt t="96757" x="1433513" y="5191125"/>
          <p14:tracePt t="96773" x="1423988" y="5195888"/>
          <p14:tracePt t="96790" x="1400175" y="5200650"/>
          <p14:tracePt t="96807" x="1381125" y="5205413"/>
          <p14:tracePt t="96823" x="1347788" y="5219700"/>
          <p14:tracePt t="96840" x="1309688" y="5229225"/>
          <p14:tracePt t="96857" x="1281113" y="5229225"/>
          <p14:tracePt t="96873" x="1252538" y="5229225"/>
          <p14:tracePt t="96890" x="1204913" y="5229225"/>
          <p14:tracePt t="96907" x="1171575" y="5224463"/>
          <p14:tracePt t="96923" x="1147763" y="5214938"/>
          <p14:tracePt t="96940" x="1123950" y="5205413"/>
          <p14:tracePt t="96957" x="1090613" y="5195888"/>
          <p14:tracePt t="96973" x="1076325" y="5191125"/>
          <p14:tracePt t="96990" x="1062038" y="5186363"/>
          <p14:tracePt t="97007" x="1052513" y="5186363"/>
          <p14:tracePt t="97023" x="1047750" y="5186363"/>
          <p14:tracePt t="97040" x="1042988" y="5186363"/>
          <p14:tracePt t="97057" x="1033463" y="5186363"/>
          <p14:tracePt t="97073" x="1028700" y="5186363"/>
          <p14:tracePt t="97090" x="1028700" y="5181600"/>
          <p14:tracePt t="97107" x="1028700" y="5172075"/>
          <p14:tracePt t="97123" x="1028700" y="5167313"/>
          <p14:tracePt t="97140" x="1028700" y="5157788"/>
          <p14:tracePt t="97157" x="1028700" y="5153025"/>
          <p14:tracePt t="97462" x="1028700" y="5148263"/>
          <p14:tracePt t="97477" x="1033463" y="5148263"/>
          <p14:tracePt t="97484" x="1038225" y="5148263"/>
          <p14:tracePt t="97499" x="1042988" y="5148263"/>
          <p14:tracePt t="97514" x="1047750" y="5148263"/>
          <p14:tracePt t="97529" x="1052513" y="5148263"/>
          <p14:tracePt t="97540" x="1057275" y="5148263"/>
          <p14:tracePt t="97557" x="1062038" y="5148263"/>
          <p14:tracePt t="97573" x="1066800" y="5148263"/>
          <p14:tracePt t="97590" x="1071563" y="5148263"/>
          <p14:tracePt t="97607" x="1081088" y="5148263"/>
          <p14:tracePt t="97675" x="1085850" y="5148263"/>
          <p14:tracePt t="97683" x="1090613" y="5148263"/>
          <p14:tracePt t="97697" x="1095375" y="5148263"/>
          <p14:tracePt t="97706" x="1100138" y="5148263"/>
          <p14:tracePt t="97723" x="1104900" y="5148263"/>
          <p14:tracePt t="97740" x="1109663" y="5138738"/>
          <p14:tracePt t="97757" x="1133475" y="5138738"/>
          <p14:tracePt t="97773" x="1147763" y="5138738"/>
          <p14:tracePt t="97790" x="1162050" y="5138738"/>
          <p14:tracePt t="97806" x="1176338" y="5138738"/>
          <p14:tracePt t="97823" x="1214438" y="5129213"/>
          <p14:tracePt t="97840" x="1252538" y="5129213"/>
          <p14:tracePt t="97856" x="1285875" y="5124450"/>
          <p14:tracePt t="97873" x="1347788" y="5124450"/>
          <p14:tracePt t="97890" x="1400175" y="5124450"/>
          <p14:tracePt t="97907" x="1466850" y="5124450"/>
          <p14:tracePt t="97923" x="1557338" y="5124450"/>
          <p14:tracePt t="97940" x="1714500" y="5124450"/>
          <p14:tracePt t="97957" x="1804988" y="5124450"/>
          <p14:tracePt t="97973" x="1895475" y="5124450"/>
          <p14:tracePt t="97990" x="2005013" y="5129213"/>
          <p14:tracePt t="98007" x="2190750" y="5143500"/>
          <p14:tracePt t="98023" x="2262188" y="5153025"/>
          <p14:tracePt t="98040" x="2328863" y="5153025"/>
          <p14:tracePt t="98057" x="2433638" y="5162550"/>
          <p14:tracePt t="98073" x="2524125" y="5167313"/>
          <p14:tracePt t="98090" x="2614613" y="5167313"/>
          <p14:tracePt t="98107" x="2695575" y="5167313"/>
          <p14:tracePt t="98123" x="2776538" y="5167313"/>
          <p14:tracePt t="98140" x="2847975" y="5176838"/>
          <p14:tracePt t="98157" x="2905125" y="5176838"/>
          <p14:tracePt t="98173" x="2967038" y="5181600"/>
          <p14:tracePt t="98190" x="3043238" y="5181600"/>
          <p14:tracePt t="98206" x="3090863" y="5191125"/>
          <p14:tracePt t="98223" x="3133725" y="5191125"/>
          <p14:tracePt t="98240" x="3176588" y="5191125"/>
          <p14:tracePt t="98257" x="3262313" y="5191125"/>
          <p14:tracePt t="98273" x="3319463" y="5186363"/>
          <p14:tracePt t="98290" x="3400425" y="5172075"/>
          <p14:tracePt t="98307" x="3505200" y="5157788"/>
          <p14:tracePt t="98323" x="3567113" y="5157788"/>
          <p14:tracePt t="98340" x="3624263" y="5148263"/>
          <p14:tracePt t="98357" x="3705225" y="5148263"/>
          <p14:tracePt t="98373" x="3814763" y="5148263"/>
          <p14:tracePt t="98390" x="3895725" y="5148263"/>
          <p14:tracePt t="98407" x="3952875" y="5148263"/>
          <p14:tracePt t="98423" x="4033838" y="5143500"/>
          <p14:tracePt t="98440" x="4162425" y="5129213"/>
          <p14:tracePt t="98456" x="4257675" y="5110163"/>
          <p14:tracePt t="98473" x="4343400" y="5091113"/>
          <p14:tracePt t="98490" x="4429125" y="5067300"/>
          <p14:tracePt t="98506" x="4491038" y="5057775"/>
          <p14:tracePt t="98523" x="4543425" y="5043488"/>
          <p14:tracePt t="98540" x="4581525" y="5038725"/>
          <p14:tracePt t="98557" x="4633913" y="5029200"/>
          <p14:tracePt t="98573" x="4662488" y="5024438"/>
          <p14:tracePt t="98590" x="4681538" y="5024438"/>
          <p14:tracePt t="98606" x="4705350" y="5024438"/>
          <p14:tracePt t="98623" x="4724400" y="5024438"/>
          <p14:tracePt t="98640" x="4733925" y="5024438"/>
          <p14:tracePt t="98657" x="4738688" y="5024438"/>
          <p14:tracePt t="98673" x="4743450" y="5024438"/>
          <p14:tracePt t="98690" x="4748213" y="5024438"/>
          <p14:tracePt t="98706" x="4752975" y="5024438"/>
          <p14:tracePt t="99218" x="4805363" y="5048250"/>
          <p14:tracePt t="99226" x="4886325" y="5072063"/>
          <p14:tracePt t="99232" x="4957763" y="5100638"/>
          <p14:tracePt t="99241" x="5019675" y="5133975"/>
          <p14:tracePt t="99256" x="5105400" y="5181600"/>
          <p14:tracePt t="99273" x="5186363" y="5229225"/>
          <p14:tracePt t="99306" x="5329238" y="5329238"/>
          <p14:tracePt t="99340" x="5381625" y="5372100"/>
          <p14:tracePt t="99357" x="5405438" y="5381625"/>
          <p14:tracePt t="99373" x="5410200" y="5386388"/>
          <p14:tracePt t="99390" x="5414963" y="5391150"/>
          <p14:tracePt t="99407" x="5419725" y="5391150"/>
          <p14:tracePt t="99423" x="5419725" y="5400675"/>
          <p14:tracePt t="99440" x="5419725" y="5410200"/>
          <p14:tracePt t="99456" x="5419725" y="5419725"/>
          <p14:tracePt t="99473" x="5414963" y="5434013"/>
          <p14:tracePt t="99490" x="5400675" y="5443538"/>
          <p14:tracePt t="99506" x="5386388" y="5448300"/>
          <p14:tracePt t="99523" x="5367338" y="5453063"/>
          <p14:tracePt t="99540" x="5338763" y="5453063"/>
          <p14:tracePt t="99557" x="5281613" y="5453063"/>
          <p14:tracePt t="99573" x="5238750" y="5443538"/>
          <p14:tracePt t="99590" x="5186363" y="5434013"/>
          <p14:tracePt t="99606" x="5091113" y="5414963"/>
          <p14:tracePt t="99623" x="5029200" y="5405438"/>
          <p14:tracePt t="99640" x="4995863" y="5400675"/>
          <p14:tracePt t="99656" x="4967288" y="5400675"/>
          <p14:tracePt t="99673" x="4943475" y="5400675"/>
          <p14:tracePt t="99690" x="4933950" y="5400675"/>
          <p14:tracePt t="99706" x="4914900" y="5400675"/>
          <p14:tracePt t="99723" x="4900613" y="5400675"/>
          <p14:tracePt t="99740" x="4886325" y="5400675"/>
          <p14:tracePt t="99756" x="4872038" y="5405438"/>
          <p14:tracePt t="99773" x="4862513" y="5410200"/>
          <p14:tracePt t="99790" x="4852988" y="5410200"/>
          <p14:tracePt t="99806" x="4848225" y="5410200"/>
          <p14:tracePt t="99879" x="4852988" y="5414963"/>
          <p14:tracePt t="99886" x="4862513" y="5414963"/>
          <p14:tracePt t="99893" x="4881563" y="5419725"/>
          <p14:tracePt t="99906" x="4910138" y="5429250"/>
          <p14:tracePt t="99923" x="5067300" y="5443538"/>
          <p14:tracePt t="99940" x="5162550" y="5457825"/>
          <p14:tracePt t="99956" x="5253038" y="5467350"/>
          <p14:tracePt t="99973" x="5343525" y="5476875"/>
          <p14:tracePt t="99990" x="5472113" y="5476875"/>
          <p14:tracePt t="100006" x="5538788" y="5476875"/>
          <p14:tracePt t="100023" x="5581650" y="5476875"/>
          <p14:tracePt t="100040" x="5634038" y="5476875"/>
          <p14:tracePt t="100056" x="5662613" y="5476875"/>
          <p14:tracePt t="100073" x="5691188" y="5476875"/>
          <p14:tracePt t="100090" x="5715000" y="5472113"/>
          <p14:tracePt t="100106" x="5753100" y="5467350"/>
          <p14:tracePt t="100123" x="5767388" y="5467350"/>
          <p14:tracePt t="100140" x="5781675" y="5467350"/>
          <p14:tracePt t="100156" x="5791200" y="5467350"/>
          <p14:tracePt t="100173" x="5800725" y="5467350"/>
          <p14:tracePt t="100190" x="5805488" y="5467350"/>
          <p14:tracePt t="100206" x="5810250" y="5467350"/>
          <p14:tracePt t="100223" x="5824538" y="5467350"/>
          <p14:tracePt t="100240" x="5843588" y="5462588"/>
          <p14:tracePt t="100256" x="5862638" y="5457825"/>
          <p14:tracePt t="100273" x="5886450" y="5457825"/>
          <p14:tracePt t="100290" x="5924550" y="5443538"/>
          <p14:tracePt t="100306" x="5948363" y="5443538"/>
          <p14:tracePt t="100323" x="5976938" y="5443538"/>
          <p14:tracePt t="100340" x="6005513" y="5443538"/>
          <p14:tracePt t="100356" x="6048375" y="5443538"/>
          <p14:tracePt t="100373" x="6076950" y="5443538"/>
          <p14:tracePt t="100390" x="6115050" y="5443538"/>
          <p14:tracePt t="100406" x="6134100" y="5438775"/>
          <p14:tracePt t="100423" x="6167438" y="5429250"/>
          <p14:tracePt t="100440" x="6191250" y="5424488"/>
          <p14:tracePt t="100456" x="6200775" y="5419725"/>
          <p14:tracePt t="100473" x="6215063" y="5414963"/>
          <p14:tracePt t="100490" x="6219825" y="5414963"/>
          <p14:tracePt t="100523" x="6219825" y="5405438"/>
          <p14:tracePt t="100524" x="6219825" y="5400675"/>
          <p14:tracePt t="100540" x="6205538" y="5381625"/>
          <p14:tracePt t="100556" x="6172200" y="5348288"/>
          <p14:tracePt t="100573" x="6124575" y="5319713"/>
          <p14:tracePt t="100590" x="6096000" y="5291138"/>
          <p14:tracePt t="100606" x="6038850" y="5257800"/>
          <p14:tracePt t="100623" x="5995988" y="5238750"/>
          <p14:tracePt t="100640" x="5953125" y="5224463"/>
          <p14:tracePt t="100656" x="5900738" y="5210175"/>
          <p14:tracePt t="100673" x="5795963" y="5195888"/>
          <p14:tracePt t="100690" x="5734050" y="5195888"/>
          <p14:tracePt t="100706" x="5681663" y="5200650"/>
          <p14:tracePt t="100723" x="5591175" y="5205413"/>
          <p14:tracePt t="100740" x="5534025" y="5205413"/>
          <p14:tracePt t="100756" x="5472113" y="5205413"/>
          <p14:tracePt t="100773" x="5405438" y="5200650"/>
          <p14:tracePt t="100790" x="5329238" y="5200650"/>
          <p14:tracePt t="100806" x="5276850" y="5200650"/>
          <p14:tracePt t="100823" x="5229225" y="5200650"/>
          <p14:tracePt t="100840" x="5186363" y="5205413"/>
          <p14:tracePt t="100856" x="5114925" y="5214938"/>
          <p14:tracePt t="100873" x="5072063" y="5229225"/>
          <p14:tracePt t="100890" x="5024438" y="5233988"/>
          <p14:tracePt t="100906" x="4962525" y="5248275"/>
          <p14:tracePt t="100923" x="4919663" y="5253038"/>
          <p14:tracePt t="100940" x="4881563" y="5272088"/>
          <p14:tracePt t="100956" x="4852988" y="5286375"/>
          <p14:tracePt t="100973" x="4800600" y="5310188"/>
          <p14:tracePt t="100990" x="4781550" y="5319713"/>
          <p14:tracePt t="101006" x="4762500" y="5324475"/>
          <p14:tracePt t="101023" x="4757738" y="5324475"/>
          <p14:tracePt t="101024" x="4752975" y="5324475"/>
          <p14:tracePt t="101040" x="4752975" y="5329238"/>
          <p14:tracePt t="101056" x="4752975" y="5338763"/>
          <p14:tracePt t="101073" x="4767263" y="5353050"/>
          <p14:tracePt t="101090" x="4838700" y="5405438"/>
          <p14:tracePt t="101106" x="4929188" y="5457825"/>
          <p14:tracePt t="101123" x="5033963" y="5495925"/>
          <p14:tracePt t="101140" x="5138738" y="5514975"/>
          <p14:tracePt t="101156" x="5257800" y="5529263"/>
          <p14:tracePt t="101173" x="5348288" y="5543550"/>
          <p14:tracePt t="101190" x="5453063" y="5557838"/>
          <p14:tracePt t="101206" x="5538788" y="5581650"/>
          <p14:tracePt t="101223" x="5648325" y="5605463"/>
          <p14:tracePt t="101240" x="5705475" y="5610225"/>
          <p14:tracePt t="101256" x="5767388" y="5619750"/>
          <p14:tracePt t="101273" x="5857875" y="5619750"/>
          <p14:tracePt t="101290" x="5938838" y="5605463"/>
          <p14:tracePt t="101306" x="6010275" y="5591175"/>
          <p14:tracePt t="101323" x="6072188" y="5576888"/>
          <p14:tracePt t="101340" x="6167438" y="5567363"/>
          <p14:tracePt t="101356" x="6219825" y="5543550"/>
          <p14:tracePt t="101373" x="6267450" y="5538788"/>
          <p14:tracePt t="101390" x="6300788" y="5524500"/>
          <p14:tracePt t="101406" x="6343650" y="5514975"/>
          <p14:tracePt t="101423" x="6357938" y="5510213"/>
          <p14:tracePt t="101440" x="6372225" y="5505450"/>
          <p14:tracePt t="101456" x="6376988" y="5505450"/>
          <p14:tracePt t="101473" x="6381750" y="5505450"/>
          <p14:tracePt t="101506" x="6381750" y="5500688"/>
          <p14:tracePt t="101523" x="6381750" y="5495925"/>
          <p14:tracePt t="101540" x="6338888" y="5462588"/>
          <p14:tracePt t="101556" x="6272213" y="5414963"/>
          <p14:tracePt t="101573" x="6196013" y="5376863"/>
          <p14:tracePt t="101590" x="6076950" y="5338763"/>
          <p14:tracePt t="101606" x="5991225" y="5314950"/>
          <p14:tracePt t="101623" x="5938838" y="5295900"/>
          <p14:tracePt t="101640" x="5891213" y="5286375"/>
          <p14:tracePt t="101656" x="5843588" y="5267325"/>
          <p14:tracePt t="101673" x="5815013" y="5262563"/>
          <p14:tracePt t="101690" x="5781675" y="5253038"/>
          <p14:tracePt t="101706" x="5743575" y="5243513"/>
          <p14:tracePt t="101723" x="5657850" y="5229225"/>
          <p14:tracePt t="101740" x="5595938" y="5229225"/>
          <p14:tracePt t="101756" x="5529263" y="5229225"/>
          <p14:tracePt t="101773" x="5467350" y="5229225"/>
          <p14:tracePt t="101790" x="5424488" y="5238750"/>
          <p14:tracePt t="101806" x="5391150" y="5243513"/>
          <p14:tracePt t="101823" x="5357813" y="5253038"/>
          <p14:tracePt t="101840" x="5310188" y="5276850"/>
          <p14:tracePt t="101856" x="5276850" y="5291138"/>
          <p14:tracePt t="101873" x="5243513" y="5300663"/>
          <p14:tracePt t="101889" x="5214938" y="5319713"/>
          <p14:tracePt t="101906" x="5167313" y="5343525"/>
          <p14:tracePt t="101923" x="5133975" y="5362575"/>
          <p14:tracePt t="101940" x="5105400" y="5376863"/>
          <p14:tracePt t="101957" x="5072063" y="5395913"/>
          <p14:tracePt t="101973" x="5053013" y="5414963"/>
          <p14:tracePt t="101990" x="5043488" y="5419725"/>
          <p14:tracePt t="102006" x="5029200" y="5429250"/>
          <p14:tracePt t="102023" x="5010150" y="5448300"/>
          <p14:tracePt t="102040" x="5000625" y="5453063"/>
          <p14:tracePt t="102056" x="4986338" y="5462588"/>
          <p14:tracePt t="102073" x="4972050" y="5472113"/>
          <p14:tracePt t="102090" x="4948238" y="5481638"/>
          <p14:tracePt t="102106" x="4938713" y="5491163"/>
          <p14:tracePt t="102123" x="4929188" y="5495925"/>
          <p14:tracePt t="102139" x="4924425" y="5500688"/>
          <p14:tracePt t="102156" x="4919663" y="5500688"/>
          <p14:tracePt t="102222" x="4924425" y="5500688"/>
          <p14:tracePt t="102229" x="4929188" y="5495925"/>
          <p14:tracePt t="102240" x="4948238" y="5491163"/>
          <p14:tracePt t="102256" x="4991100" y="5472113"/>
          <p14:tracePt t="102273" x="5129213" y="5448300"/>
          <p14:tracePt t="102289" x="5248275" y="5434013"/>
          <p14:tracePt t="102306" x="5348288" y="5424488"/>
          <p14:tracePt t="102323" x="5443538" y="5405438"/>
          <p14:tracePt t="102340" x="5614988" y="5391150"/>
          <p14:tracePt t="102356" x="5715000" y="5391150"/>
          <p14:tracePt t="102373" x="5805488" y="5391150"/>
          <p14:tracePt t="102390" x="5905500" y="5391150"/>
          <p14:tracePt t="102406" x="5976938" y="5391150"/>
          <p14:tracePt t="102423" x="6034088" y="5391150"/>
          <p14:tracePt t="102440" x="6086475" y="5386388"/>
          <p14:tracePt t="102456" x="6134100" y="5372100"/>
          <p14:tracePt t="102473" x="6153150" y="5372100"/>
          <p14:tracePt t="102490" x="6162675" y="5372100"/>
          <p14:tracePt t="102530" x="6162675" y="5367338"/>
          <p14:tracePt t="102539" x="6157913" y="5367338"/>
          <p14:tracePt t="102556" x="6119813" y="5348288"/>
          <p14:tracePt t="102573" x="6048375" y="5319713"/>
          <p14:tracePt t="102589" x="5857875" y="5257800"/>
          <p14:tracePt t="102606" x="5719763" y="5224463"/>
          <p14:tracePt t="102623" x="5605463" y="5200650"/>
          <p14:tracePt t="102640" x="5476875" y="5186363"/>
          <p14:tracePt t="102656" x="5395913" y="5186363"/>
          <p14:tracePt t="102673" x="5329238" y="5186363"/>
          <p14:tracePt t="102689" x="5272088" y="5186363"/>
          <p14:tracePt t="102706" x="5200650" y="5191125"/>
          <p14:tracePt t="102723" x="5167313" y="5200650"/>
          <p14:tracePt t="102740" x="5129213" y="5205413"/>
          <p14:tracePt t="102756" x="5100638" y="5210175"/>
          <p14:tracePt t="102773" x="5062538" y="5219700"/>
          <p14:tracePt t="102790" x="5033963" y="5233988"/>
          <p14:tracePt t="102806" x="5000625" y="5243513"/>
          <p14:tracePt t="102823" x="4967288" y="5257800"/>
          <p14:tracePt t="102840" x="4924425" y="5267325"/>
          <p14:tracePt t="102856" x="4900613" y="5281613"/>
          <p14:tracePt t="102873" x="4886325" y="5281613"/>
          <p14:tracePt t="102890" x="4876800" y="5281613"/>
          <p14:tracePt t="102907" x="4872038" y="5281613"/>
          <p14:tracePt t="102923" x="4867275" y="5286375"/>
          <p14:tracePt t="102940" x="4857750" y="5291138"/>
          <p14:tracePt t="102956" x="4857750" y="5319713"/>
          <p14:tracePt t="102973" x="4857750" y="5348288"/>
          <p14:tracePt t="102989" x="4857750" y="5372100"/>
          <p14:tracePt t="103006" x="4857750" y="5386388"/>
          <p14:tracePt t="103023" x="4857750" y="5395913"/>
          <p14:tracePt t="103039" x="4862513" y="5400675"/>
          <p14:tracePt t="103056" x="4867275" y="5405438"/>
          <p14:tracePt t="103073" x="4886325" y="5414963"/>
          <p14:tracePt t="103089" x="4919663" y="5434013"/>
          <p14:tracePt t="103106" x="4957763" y="5457825"/>
          <p14:tracePt t="103123" x="5000625" y="5481638"/>
          <p14:tracePt t="103140" x="5091113" y="5510213"/>
          <p14:tracePt t="103157" x="5143500" y="5524500"/>
          <p14:tracePt t="103174" x="5205413" y="5529263"/>
          <p14:tracePt t="103190" x="5257800" y="5543550"/>
          <p14:tracePt t="103206" x="5314950" y="5543550"/>
          <p14:tracePt t="103223" x="5343525" y="5543550"/>
          <p14:tracePt t="103239" x="5381625" y="5543550"/>
          <p14:tracePt t="103256" x="5410200" y="5538788"/>
          <p14:tracePt t="103273" x="5472113" y="5510213"/>
          <p14:tracePt t="103289" x="5519738" y="5486400"/>
          <p14:tracePt t="103306" x="5562600" y="5457825"/>
          <p14:tracePt t="103323" x="5634038" y="5419725"/>
          <p14:tracePt t="103340" x="5672138" y="5410200"/>
          <p14:tracePt t="103356" x="5710238" y="5391150"/>
          <p14:tracePt t="103373" x="5734050" y="5376863"/>
          <p14:tracePt t="103389" x="5753100" y="5367338"/>
          <p14:tracePt t="103406" x="5762625" y="5362575"/>
          <p14:tracePt t="103423" x="5767388" y="5353050"/>
          <p14:tracePt t="103440" x="5772150" y="5353050"/>
          <p14:tracePt t="103456" x="5772150" y="5343525"/>
          <p14:tracePt t="103473" x="5772150" y="5338763"/>
          <p14:tracePt t="103490" x="5772150" y="5329238"/>
          <p14:tracePt t="103507" x="5738813" y="5300663"/>
          <p14:tracePt t="103523" x="5672138" y="5267325"/>
          <p14:tracePt t="103540" x="5595938" y="5238750"/>
          <p14:tracePt t="103556" x="5514975" y="5219700"/>
          <p14:tracePt t="103573" x="5419725" y="5214938"/>
          <p14:tracePt t="103590" x="5357813" y="5214938"/>
          <p14:tracePt t="103606" x="5291138" y="5224463"/>
          <p14:tracePt t="103623" x="5238750" y="5229225"/>
          <p14:tracePt t="103640" x="5172075" y="5243513"/>
          <p14:tracePt t="103656" x="5124450" y="5248275"/>
          <p14:tracePt t="103673" x="5091113" y="5262563"/>
          <p14:tracePt t="103690" x="5067300" y="5267325"/>
          <p14:tracePt t="103706" x="5005388" y="5276850"/>
          <p14:tracePt t="103723" x="4972050" y="5286375"/>
          <p14:tracePt t="103740" x="4933950" y="5295900"/>
          <p14:tracePt t="103756" x="4872038" y="5310188"/>
          <p14:tracePt t="103773" x="4843463" y="5314950"/>
          <p14:tracePt t="103789" x="4814888" y="5319713"/>
          <p14:tracePt t="103806" x="4791075" y="5329238"/>
          <p14:tracePt t="103823" x="4772025" y="5329238"/>
          <p14:tracePt t="103840" x="4762500" y="5329238"/>
          <p14:tracePt t="103856" x="4757738" y="5329238"/>
          <p14:tracePt t="103873" x="4752975" y="5338763"/>
          <p14:tracePt t="103889" x="4743450" y="5362575"/>
          <p14:tracePt t="103906" x="4729163" y="5386388"/>
          <p14:tracePt t="103923" x="4729163" y="5405438"/>
          <p14:tracePt t="103940" x="4729163" y="5424488"/>
          <p14:tracePt t="103956" x="4738688" y="5429250"/>
          <p14:tracePt t="103973" x="4757738" y="5434013"/>
          <p14:tracePt t="103989" x="4791075" y="5434013"/>
          <p14:tracePt t="104006" x="4852988" y="5434013"/>
          <p14:tracePt t="104023" x="4900613" y="5434013"/>
          <p14:tracePt t="104039" x="4953000" y="5434013"/>
          <p14:tracePt t="104056" x="5019675" y="5438775"/>
          <p14:tracePt t="104073" x="5114925" y="5443538"/>
          <p14:tracePt t="104089" x="5181600" y="5443538"/>
          <p14:tracePt t="104106" x="5253038" y="5443538"/>
          <p14:tracePt t="104123" x="5300663" y="5434013"/>
          <p14:tracePt t="104140" x="5372100" y="5429250"/>
          <p14:tracePt t="104156" x="5414963" y="5424488"/>
          <p14:tracePt t="104173" x="5448300" y="5414963"/>
          <p14:tracePt t="104190" x="5505450" y="5405438"/>
          <p14:tracePt t="104206" x="5524500" y="5400675"/>
          <p14:tracePt t="104223" x="5548313" y="5395913"/>
          <p14:tracePt t="104240" x="5562600" y="5381625"/>
          <p14:tracePt t="104256" x="5572125" y="5372100"/>
          <p14:tracePt t="104273" x="5576888" y="5372100"/>
          <p14:tracePt t="104289" x="5581650" y="5372100"/>
          <p14:tracePt t="104306" x="5581650" y="5367338"/>
          <p14:tracePt t="104323" x="5576888" y="5353050"/>
          <p14:tracePt t="104339" x="5567363" y="5338763"/>
          <p14:tracePt t="104356" x="5538788" y="5314950"/>
          <p14:tracePt t="104373" x="5453063" y="5262563"/>
          <p14:tracePt t="104390" x="5357813" y="5219700"/>
          <p14:tracePt t="104406" x="5238750" y="5186363"/>
          <p14:tracePt t="104423" x="5148263" y="5181600"/>
          <p14:tracePt t="104439" x="5043488" y="5181600"/>
          <p14:tracePt t="104456" x="5000625" y="5186363"/>
          <p14:tracePt t="104473" x="4953000" y="5195888"/>
          <p14:tracePt t="104489" x="4924425" y="5205413"/>
          <p14:tracePt t="104506" x="4886325" y="5219700"/>
          <p14:tracePt t="104523" x="4862513" y="5224463"/>
          <p14:tracePt t="104540" x="4848225" y="5229225"/>
          <p14:tracePt t="104556" x="4829175" y="5238750"/>
          <p14:tracePt t="104573" x="4810125" y="5267325"/>
          <p14:tracePt t="104590" x="4791075" y="5291138"/>
          <p14:tracePt t="104606" x="4776788" y="5310188"/>
          <p14:tracePt t="104623" x="4767263" y="5334000"/>
          <p14:tracePt t="104640" x="4762500" y="5338763"/>
          <p14:tracePt t="104656" x="4762500" y="5348288"/>
          <p14:tracePt t="104673" x="4762500" y="5353050"/>
          <p14:tracePt t="104690" x="4767263" y="5362575"/>
          <p14:tracePt t="104706" x="4781550" y="5367338"/>
          <p14:tracePt t="104724" x="4800600" y="5372100"/>
          <p14:tracePt t="104740" x="4824413" y="5376863"/>
          <p14:tracePt t="104756" x="4857750" y="5376863"/>
          <p14:tracePt t="104773" x="4872038" y="5376863"/>
          <p14:tracePt t="104789" x="4881563" y="5376863"/>
          <p14:tracePt t="104806" x="4886325" y="5376863"/>
          <p14:tracePt t="104823" x="4895850" y="5376863"/>
          <p14:tracePt t="105190" x="4814888" y="5405438"/>
          <p14:tracePt t="105197" x="4652963" y="5453063"/>
          <p14:tracePt t="105206" x="4500563" y="5486400"/>
          <p14:tracePt t="105240" x="3629025" y="5543550"/>
          <p14:tracePt t="105273" x="3167063" y="5524500"/>
          <p14:tracePt t="105290" x="3043238" y="5495925"/>
          <p14:tracePt t="105306" x="2900363" y="5467350"/>
          <p14:tracePt t="105323" x="2857500" y="5453063"/>
          <p14:tracePt t="105339" x="2819400" y="5443538"/>
          <p14:tracePt t="105356" x="2795588" y="5429250"/>
          <p14:tracePt t="105373" x="2762250" y="5419725"/>
          <p14:tracePt t="105389" x="2743200" y="5419725"/>
          <p14:tracePt t="105406" x="2719388" y="5419725"/>
          <p14:tracePt t="105423" x="2700338" y="5419725"/>
          <p14:tracePt t="105439" x="2662238" y="5419725"/>
          <p14:tracePt t="105456" x="2638425" y="5419725"/>
          <p14:tracePt t="105473" x="2619375" y="5419725"/>
          <p14:tracePt t="105490" x="2571750" y="5424488"/>
          <p14:tracePt t="105506" x="2538413" y="5429250"/>
          <p14:tracePt t="105523" x="2509838" y="5438775"/>
          <p14:tracePt t="105539" x="2490788" y="5438775"/>
          <p14:tracePt t="105556" x="2471738" y="5438775"/>
          <p14:tracePt t="105573" x="2466975" y="5438775"/>
          <p14:tracePt t="105590" x="2457450" y="5438775"/>
          <p14:tracePt t="105606" x="2452688" y="5438775"/>
          <p14:tracePt t="105623" x="2447925" y="5438775"/>
          <p14:tracePt t="106004" x="2386013" y="5210175"/>
          <p14:tracePt t="106011" x="2328863" y="4900613"/>
          <p14:tracePt t="106023" x="2281238" y="4548188"/>
          <p14:tracePt t="106040" x="2238375" y="3881438"/>
          <p14:tracePt t="106056" x="2238375" y="3043238"/>
          <p14:tracePt t="106090" x="2252663" y="2686050"/>
          <p14:tracePt t="106123" x="2252663" y="2614613"/>
          <p14:tracePt t="106139" x="2252663" y="2605088"/>
          <p14:tracePt t="106156" x="2252663" y="2600325"/>
          <p14:tracePt t="106173" x="2252663" y="2595563"/>
          <p14:tracePt t="106211" x="2247900" y="2595563"/>
          <p14:tracePt t="106225" x="2243138" y="2595563"/>
          <p14:tracePt t="106239" x="2228850" y="2605088"/>
          <p14:tracePt t="106256" x="2219325" y="2609850"/>
          <p14:tracePt t="106273" x="2209800" y="2614613"/>
          <p14:tracePt t="106289" x="2200275" y="2614613"/>
          <p14:tracePt t="106306" x="2195513" y="2614613"/>
          <p14:tracePt t="106323" x="2195513" y="2595563"/>
          <p14:tracePt t="106339" x="2200275" y="2566988"/>
          <p14:tracePt t="106356" x="2228850" y="2519363"/>
          <p14:tracePt t="106373" x="2252663" y="2495550"/>
          <p14:tracePt t="106389" x="2286000" y="2471738"/>
          <p14:tracePt t="106406" x="2309813" y="2452688"/>
          <p14:tracePt t="106423" x="2338388" y="2438400"/>
          <p14:tracePt t="106439" x="2357438" y="2433638"/>
          <p14:tracePt t="106456" x="2381250" y="2424113"/>
          <p14:tracePt t="106473" x="2414588" y="2424113"/>
          <p14:tracePt t="106489" x="2490788" y="2424113"/>
          <p14:tracePt t="106506" x="2533650" y="2424113"/>
          <p14:tracePt t="106523" x="2576513" y="2424113"/>
          <p14:tracePt t="106539" x="2595563" y="2419350"/>
          <p14:tracePt t="106556" x="2628900" y="2409825"/>
          <p14:tracePt t="106572" x="2652713" y="2395538"/>
          <p14:tracePt t="106589" x="2676525" y="2395538"/>
          <p14:tracePt t="106606" x="2719388" y="2395538"/>
          <p14:tracePt t="106623" x="2757488" y="2390775"/>
          <p14:tracePt t="106639" x="2795588" y="2386013"/>
          <p14:tracePt t="106656" x="2838450" y="2371725"/>
          <p14:tracePt t="106673" x="2890838" y="2362200"/>
          <p14:tracePt t="106689" x="2928938" y="2352675"/>
          <p14:tracePt t="106706" x="2971800" y="2347913"/>
          <p14:tracePt t="106723" x="3005138" y="2347913"/>
          <p14:tracePt t="106739" x="3052763" y="2347913"/>
          <p14:tracePt t="106756" x="3081338" y="2347913"/>
          <p14:tracePt t="106773" x="3105150" y="2347913"/>
          <p14:tracePt t="106790" x="3124200" y="2347913"/>
          <p14:tracePt t="106806" x="3133725" y="2352675"/>
          <p14:tracePt t="106823" x="3138488" y="2352675"/>
          <p14:tracePt t="106839" x="3143250" y="2362200"/>
          <p14:tracePt t="106856" x="3143250" y="2376488"/>
          <p14:tracePt t="106873" x="3143250" y="2390775"/>
          <p14:tracePt t="106889" x="3128963" y="2405063"/>
          <p14:tracePt t="106906" x="3105150" y="2428875"/>
          <p14:tracePt t="106922" x="3038475" y="2452688"/>
          <p14:tracePt t="106939" x="3005138" y="2462213"/>
          <p14:tracePt t="106956" x="2981325" y="2462213"/>
          <p14:tracePt t="106973" x="2962275" y="2457450"/>
          <p14:tracePt t="106989" x="2952750" y="2438400"/>
          <p14:tracePt t="107006" x="2952750" y="2386013"/>
          <p14:tracePt t="107023" x="2952750" y="2352675"/>
          <p14:tracePt t="107039" x="2971800" y="2309813"/>
          <p14:tracePt t="107056" x="2986088" y="2295525"/>
          <p14:tracePt t="107072" x="3009900" y="2281238"/>
          <p14:tracePt t="107089" x="3028950" y="2281238"/>
          <p14:tracePt t="107106" x="3062288" y="2300288"/>
          <p14:tracePt t="107122" x="3081338" y="2314575"/>
          <p14:tracePt t="107139" x="3090863" y="2347913"/>
          <p14:tracePt t="107156" x="3105150" y="2376488"/>
          <p14:tracePt t="107172" x="3109913" y="2428875"/>
          <p14:tracePt t="107189" x="3109913" y="2452688"/>
          <p14:tracePt t="107207" x="3105150" y="2466975"/>
          <p14:tracePt t="107225" x="3095625" y="2481263"/>
          <p14:tracePt t="107239" x="3090863" y="2490788"/>
          <p14:tracePt t="107256" x="3076575" y="2490788"/>
          <p14:tracePt t="107274" x="3057525" y="2490788"/>
          <p14:tracePt t="107293" x="3038475" y="2486025"/>
          <p14:tracePt t="107306" x="3028950" y="2476500"/>
          <p14:tracePt t="107324" x="3019425" y="2443163"/>
          <p14:tracePt t="107339" x="3014663" y="2381250"/>
          <p14:tracePt t="107356" x="3028950" y="2295525"/>
          <p14:tracePt t="107376" x="3052763" y="2271713"/>
          <p14:tracePt t="107389" x="3071813" y="2247900"/>
          <p14:tracePt t="107406" x="3109913" y="2247900"/>
          <p14:tracePt t="107422" x="3133725" y="2252663"/>
          <p14:tracePt t="107439" x="3148013" y="2271713"/>
          <p14:tracePt t="107456" x="3162300" y="2300288"/>
          <p14:tracePt t="107472" x="3167063" y="2333625"/>
          <p14:tracePt t="107489" x="3167063" y="2357438"/>
          <p14:tracePt t="107506" x="3157538" y="2371725"/>
          <p14:tracePt t="107523" x="3148013" y="2381250"/>
          <p14:tracePt t="107524" x="3148013" y="2386013"/>
          <p14:tracePt t="107542" x="3148013" y="2390775"/>
          <p14:tracePt t="107561" x="3148013" y="2400300"/>
          <p14:tracePt t="107593" x="3148013" y="2405063"/>
          <p14:tracePt t="107665" x="3148013" y="2409825"/>
          <p14:tracePt t="107672" x="3148013" y="2414588"/>
          <p14:tracePt t="107689" x="3148013" y="2419350"/>
          <p14:tracePt t="107706" x="3138488" y="2424113"/>
          <p14:tracePt t="107723" x="3128963" y="2433638"/>
          <p14:tracePt t="107739" x="3124200" y="2443163"/>
          <p14:tracePt t="107756" x="3119438" y="2447925"/>
          <p14:tracePt t="107773" x="3105150" y="2452688"/>
          <p14:tracePt t="107789" x="3067050" y="2462213"/>
          <p14:tracePt t="107806" x="3038475" y="2462213"/>
          <p14:tracePt t="107823" x="3009900" y="2457450"/>
          <p14:tracePt t="107839" x="2986088" y="2443163"/>
          <p14:tracePt t="107856" x="2962275" y="2419350"/>
          <p14:tracePt t="107873" x="2952750" y="2376488"/>
          <p14:tracePt t="107889" x="2952750" y="2324100"/>
          <p14:tracePt t="107906" x="2957513" y="2276475"/>
          <p14:tracePt t="107923" x="2962275" y="2266950"/>
          <p14:tracePt t="107939" x="2976563" y="2262188"/>
          <p14:tracePt t="107956" x="3000375" y="2262188"/>
          <p14:tracePt t="107972" x="3033713" y="2286000"/>
          <p14:tracePt t="107989" x="3057525" y="2309813"/>
          <p14:tracePt t="108006" x="3071813" y="2333625"/>
          <p14:tracePt t="108023" x="3090863" y="2371725"/>
          <p14:tracePt t="108024" x="3095625" y="2390775"/>
          <p14:tracePt t="108039" x="3100388" y="2433638"/>
          <p14:tracePt t="108056" x="3100388" y="2476500"/>
          <p14:tracePt t="108072" x="3100388" y="2509838"/>
          <p14:tracePt t="108089" x="3090863" y="2543175"/>
          <p14:tracePt t="108106" x="3086100" y="2552700"/>
          <p14:tracePt t="108123" x="3081338" y="2557463"/>
          <p14:tracePt t="108139" x="3076575" y="2557463"/>
          <p14:tracePt t="108156" x="3067050" y="2557463"/>
          <p14:tracePt t="108172" x="3062288" y="2557463"/>
          <p14:tracePt t="108189" x="3052763" y="2557463"/>
          <p14:tracePt t="108206" x="3048000" y="2557463"/>
          <p14:tracePt t="108222" x="3033713" y="2557463"/>
          <p14:tracePt t="108239" x="3028950" y="2552700"/>
          <p14:tracePt t="108256" x="3024188" y="2547938"/>
          <p14:tracePt t="108272" x="3014663" y="2538413"/>
          <p14:tracePt t="108289" x="3005138" y="2519363"/>
          <p14:tracePt t="108306" x="3005138" y="2505075"/>
          <p14:tracePt t="108323" x="3005138" y="2500313"/>
          <p14:tracePt t="108339" x="3005138" y="2490788"/>
          <p14:tracePt t="108356" x="3005138" y="2486025"/>
          <p14:tracePt t="108575" x="3014663" y="2628900"/>
          <p14:tracePt t="108582" x="3033713" y="2738438"/>
          <p14:tracePt t="108589" x="3052763" y="2828925"/>
          <p14:tracePt t="108606" x="3095625" y="3119438"/>
          <p14:tracePt t="108623" x="3128963" y="3414713"/>
          <p14:tracePt t="108639" x="3157538" y="3700463"/>
          <p14:tracePt t="108656" x="3181350" y="4076700"/>
          <p14:tracePt t="108672" x="3190875" y="4410075"/>
          <p14:tracePt t="108689" x="3186113" y="4600575"/>
          <p14:tracePt t="108706" x="3167063" y="4714875"/>
          <p14:tracePt t="108722" x="3143250" y="4857750"/>
          <p14:tracePt t="108739" x="3133725" y="4900613"/>
          <p14:tracePt t="108756" x="3114675" y="4929188"/>
          <p14:tracePt t="108773" x="3090863" y="4986338"/>
          <p14:tracePt t="108789" x="3076575" y="5014913"/>
          <p14:tracePt t="108806" x="3052763" y="5038725"/>
          <p14:tracePt t="108822" x="3028950" y="5062538"/>
          <p14:tracePt t="108839" x="2971800" y="5114925"/>
          <p14:tracePt t="108856" x="2914650" y="5148263"/>
          <p14:tracePt t="108873" x="2871788" y="5181600"/>
          <p14:tracePt t="108889" x="2814638" y="5210175"/>
          <p14:tracePt t="108906" x="2690813" y="5262563"/>
          <p14:tracePt t="108922" x="2595563" y="5286375"/>
          <p14:tracePt t="108939" x="2500313" y="5305425"/>
          <p14:tracePt t="108956" x="2424113" y="5329238"/>
          <p14:tracePt t="108972" x="2386013" y="5343525"/>
          <p14:tracePt t="108989" x="2362200" y="5357813"/>
          <p14:tracePt t="109006" x="2352675" y="5367338"/>
          <p14:tracePt t="109022" x="2343150" y="5372100"/>
          <p14:tracePt t="109059" x="2347913" y="5372100"/>
          <p14:tracePt t="109066" x="2376488" y="5367338"/>
          <p14:tracePt t="109074" x="2433638" y="5353050"/>
          <p14:tracePt t="109089" x="2571750" y="5334000"/>
          <p14:tracePt t="109106" x="2714625" y="5324475"/>
          <p14:tracePt t="109122" x="2905125" y="5314950"/>
          <p14:tracePt t="109139" x="3181350" y="5295900"/>
          <p14:tracePt t="109156" x="3348038" y="5295900"/>
          <p14:tracePt t="109172" x="3538538" y="5310188"/>
          <p14:tracePt t="109189" x="3686175" y="5329238"/>
          <p14:tracePt t="109206" x="3881438" y="5362575"/>
          <p14:tracePt t="109222" x="3995738" y="5381625"/>
          <p14:tracePt t="109239" x="4067175" y="5395913"/>
          <p14:tracePt t="109256" x="4119563" y="5410200"/>
          <p14:tracePt t="109272" x="4152900" y="5410200"/>
          <p14:tracePt t="109289" x="4162425" y="5410200"/>
          <p14:tracePt t="109448" x="4295775" y="5414963"/>
          <p14:tracePt t="109456" x="4481513" y="5429250"/>
          <p14:tracePt t="109463" x="4624388" y="5438775"/>
          <p14:tracePt t="109472" x="4762500" y="5438775"/>
          <p14:tracePt t="109489" x="5095875" y="5462588"/>
          <p14:tracePt t="109506" x="5295900" y="5486400"/>
          <p14:tracePt t="109523" x="5524500" y="5538788"/>
          <p14:tracePt t="109539" x="5595938" y="5562600"/>
          <p14:tracePt t="109556" x="5643563" y="5567363"/>
          <p14:tracePt t="109573" x="5667375" y="5567363"/>
          <p14:tracePt t="109589" x="5681663" y="5567363"/>
          <p14:tracePt t="109606" x="5695950" y="5567363"/>
          <p14:tracePt t="109622" x="5719763" y="5557838"/>
          <p14:tracePt t="109639" x="5753100" y="5534025"/>
          <p14:tracePt t="109656" x="5776913" y="5510213"/>
          <p14:tracePt t="109672" x="5800725" y="5491163"/>
          <p14:tracePt t="109689" x="5819775" y="5481638"/>
          <p14:tracePt t="109706" x="5848350" y="5462588"/>
          <p14:tracePt t="109722" x="5857875" y="5453063"/>
          <p14:tracePt t="109739" x="5872163" y="5438775"/>
          <p14:tracePt t="109756" x="5886450" y="5429250"/>
          <p14:tracePt t="109772" x="5895975" y="5419725"/>
          <p14:tracePt t="109823" x="5891213" y="5419725"/>
          <p14:tracePt t="109830" x="5881688" y="5419725"/>
          <p14:tracePt t="109839" x="5867400" y="5419725"/>
          <p14:tracePt t="109856" x="5800725" y="5424488"/>
          <p14:tracePt t="109872" x="5710238" y="5429250"/>
          <p14:tracePt t="109889" x="5600700" y="5414963"/>
          <p14:tracePt t="109906" x="5548313" y="5391150"/>
          <p14:tracePt t="109922" x="5510213" y="5381625"/>
          <p14:tracePt t="109939" x="5486400" y="5362575"/>
          <p14:tracePt t="109956" x="5467350" y="5343525"/>
          <p14:tracePt t="109972" x="5462588" y="5324475"/>
          <p14:tracePt t="109989" x="5448300" y="5300663"/>
          <p14:tracePt t="110006" x="5448300" y="5281613"/>
          <p14:tracePt t="110022" x="5457825" y="5257800"/>
          <p14:tracePt t="110039" x="5467350" y="5248275"/>
          <p14:tracePt t="110056" x="5495925" y="5248275"/>
          <p14:tracePt t="110073" x="5557838" y="5248275"/>
          <p14:tracePt t="110089" x="5591175" y="5253038"/>
          <p14:tracePt t="110106" x="5614988" y="5262563"/>
          <p14:tracePt t="110122" x="5629275" y="5267325"/>
          <p14:tracePt t="110139" x="5643563" y="5286375"/>
          <p14:tracePt t="110156" x="5653088" y="5310188"/>
          <p14:tracePt t="110172" x="5648325" y="5329238"/>
          <p14:tracePt t="110189" x="5634038" y="5362575"/>
          <p14:tracePt t="110206" x="5595938" y="5419725"/>
          <p14:tracePt t="110222" x="5572125" y="5448300"/>
          <p14:tracePt t="110239" x="5553075" y="5467350"/>
          <p14:tracePt t="110256" x="5538788" y="5481638"/>
          <p14:tracePt t="110272" x="5534025" y="5481638"/>
          <p14:tracePt t="110289" x="5529263" y="5481638"/>
          <p14:tracePt t="110579" x="5448300" y="5486400"/>
          <p14:tracePt t="110587" x="5305425" y="5505450"/>
          <p14:tracePt t="110594" x="5138738" y="5519738"/>
          <p14:tracePt t="110606" x="4986338" y="5548313"/>
          <p14:tracePt t="110622" x="4762500" y="5567363"/>
          <p14:tracePt t="110639" x="4462463" y="5576888"/>
          <p14:tracePt t="110656" x="4348163" y="5576888"/>
          <p14:tracePt t="110672" x="4257675" y="5576888"/>
          <p14:tracePt t="110689" x="4171950" y="5562600"/>
          <p14:tracePt t="110706" x="4124325" y="5562600"/>
          <p14:tracePt t="110722" x="4081463" y="5557838"/>
          <p14:tracePt t="110739" x="4043363" y="5557838"/>
          <p14:tracePt t="110756" x="4000500" y="5548313"/>
          <p14:tracePt t="110772" x="3967163" y="5543550"/>
          <p14:tracePt t="110789" x="3948113" y="5538788"/>
          <p14:tracePt t="110806" x="3924300" y="5529263"/>
          <p14:tracePt t="110822" x="3881438" y="5505450"/>
          <p14:tracePt t="110839" x="3852863" y="5491163"/>
          <p14:tracePt t="110856" x="3824288" y="5486400"/>
          <p14:tracePt t="110873" x="3757613" y="5476875"/>
          <p14:tracePt t="110889" x="3705225" y="5476875"/>
          <p14:tracePt t="110906" x="3638550" y="5481638"/>
          <p14:tracePt t="110922" x="3543300" y="5505450"/>
          <p14:tracePt t="110939" x="3400425" y="5538788"/>
          <p14:tracePt t="110955" x="3295650" y="5553075"/>
          <p14:tracePt t="110972" x="3190875" y="5576888"/>
          <p14:tracePt t="110989" x="3095625" y="5591175"/>
          <p14:tracePt t="111006" x="2981325" y="5605463"/>
          <p14:tracePt t="111022" x="2909888" y="5614988"/>
          <p14:tracePt t="111039" x="2852738" y="5614988"/>
          <p14:tracePt t="111056" x="2809875" y="5614988"/>
          <p14:tracePt t="111072" x="2752725" y="5605463"/>
          <p14:tracePt t="111089" x="2733675" y="5595938"/>
          <p14:tracePt t="111106" x="2714625" y="5591175"/>
          <p14:tracePt t="111122" x="2705100" y="5591175"/>
          <p14:tracePt t="111139" x="2700338" y="5591175"/>
          <p14:tracePt t="111174" x="2719388" y="5591175"/>
          <p14:tracePt t="111189" x="2776538" y="5591175"/>
          <p14:tracePt t="111205" x="2857500" y="5581650"/>
          <p14:tracePt t="111222" x="2957513" y="5581650"/>
          <p14:tracePt t="111239" x="3086100" y="5567363"/>
          <p14:tracePt t="111256" x="3243263" y="5553075"/>
          <p14:tracePt t="111272" x="3324225" y="5553075"/>
          <p14:tracePt t="111289" x="3381375" y="5553075"/>
          <p14:tracePt t="111306" x="3448050" y="5553075"/>
          <p14:tracePt t="111322" x="3471863" y="5553075"/>
          <p14:tracePt t="111339" x="3481388" y="5553075"/>
          <p14:tracePt t="111356" x="3490913" y="5553075"/>
          <p14:tracePt t="111372" x="3500438" y="5553075"/>
          <p14:tracePt t="111865" x="3414713" y="5553075"/>
          <p14:tracePt t="111872" x="3281363" y="5553075"/>
          <p14:tracePt t="111879" x="3119438" y="5553075"/>
          <p14:tracePt t="111906" x="2638425" y="5510213"/>
          <p14:tracePt t="111939" x="2262188" y="5438775"/>
          <p14:tracePt t="111955" x="2200275" y="5424488"/>
          <p14:tracePt t="111972" x="2152650" y="5424488"/>
          <p14:tracePt t="111989" x="2119313" y="5424488"/>
          <p14:tracePt t="112005" x="2100263" y="5424488"/>
          <p14:tracePt t="112022" x="2071688" y="5419725"/>
          <p14:tracePt t="112039" x="2043113" y="5419725"/>
          <p14:tracePt t="112055" x="1985963" y="5419725"/>
          <p14:tracePt t="112072" x="1943100" y="5410200"/>
          <p14:tracePt t="112089" x="1914525" y="5410200"/>
          <p14:tracePt t="112105" x="1895475" y="5410200"/>
          <p14:tracePt t="112122" x="1876425" y="5410200"/>
          <p14:tracePt t="112139" x="1871663" y="5410200"/>
          <p14:tracePt t="112155" x="1852613" y="5410200"/>
          <p14:tracePt t="112172" x="1824038" y="5405438"/>
          <p14:tracePt t="112189" x="1785938" y="5405438"/>
          <p14:tracePt t="112205" x="1752600" y="5405438"/>
          <p14:tracePt t="112222" x="1714500" y="5405438"/>
          <p14:tracePt t="112239" x="1666875" y="5405438"/>
          <p14:tracePt t="112256" x="1619250" y="5419725"/>
          <p14:tracePt t="112272" x="1557338" y="5434013"/>
          <p14:tracePt t="112289" x="1481138" y="5457825"/>
          <p14:tracePt t="112305" x="1395413" y="5476875"/>
          <p14:tracePt t="112322" x="1343025" y="5476875"/>
          <p14:tracePt t="112339" x="1309688" y="5476875"/>
          <p14:tracePt t="112355" x="1281113" y="5476875"/>
          <p14:tracePt t="112372" x="1233488" y="5476875"/>
          <p14:tracePt t="112389" x="1204913" y="5467350"/>
          <p14:tracePt t="112405" x="1176338" y="5457825"/>
          <p14:tracePt t="112422" x="1147763" y="5453063"/>
          <p14:tracePt t="112439" x="1133475" y="5453063"/>
          <p14:tracePt t="112455" x="1123950" y="5453063"/>
          <p14:tracePt t="112472" x="1119188" y="5453063"/>
          <p14:tracePt t="112489" x="1109663" y="5453063"/>
          <p14:tracePt t="112584" x="1109663" y="5448300"/>
          <p14:tracePt t="112592" x="1114425" y="5448300"/>
          <p14:tracePt t="112599" x="1123950" y="5443538"/>
          <p14:tracePt t="112606" x="1138238" y="5438775"/>
          <p14:tracePt t="112622" x="1171575" y="5438775"/>
          <p14:tracePt t="112639" x="1219200" y="5438775"/>
          <p14:tracePt t="112656" x="1290638" y="5438775"/>
          <p14:tracePt t="112672" x="1423988" y="5429250"/>
          <p14:tracePt t="112689" x="1509713" y="5419725"/>
          <p14:tracePt t="112705" x="1566863" y="5419725"/>
          <p14:tracePt t="112722" x="1633538" y="5414963"/>
          <p14:tracePt t="112739" x="1747838" y="5414963"/>
          <p14:tracePt t="112755" x="1804988" y="5414963"/>
          <p14:tracePt t="112772" x="1862138" y="5414963"/>
          <p14:tracePt t="112789" x="1914525" y="5414963"/>
          <p14:tracePt t="112805" x="1971675" y="5414963"/>
          <p14:tracePt t="112822" x="2009775" y="5414963"/>
          <p14:tracePt t="112839" x="2052638" y="5414963"/>
          <p14:tracePt t="112855" x="2114550" y="5414963"/>
          <p14:tracePt t="112872" x="2157413" y="5414963"/>
          <p14:tracePt t="112889" x="2190750" y="5414963"/>
          <p14:tracePt t="112905" x="2219325" y="5414963"/>
          <p14:tracePt t="112922" x="2266950" y="5414963"/>
          <p14:tracePt t="112939" x="2286000" y="5414963"/>
          <p14:tracePt t="112955" x="2309813" y="5414963"/>
          <p14:tracePt t="112972" x="2324100" y="5414963"/>
          <p14:tracePt t="112989" x="2333625" y="5414963"/>
          <p14:tracePt t="113005" x="2338388" y="5414963"/>
          <p14:tracePt t="113054" x="2333625" y="5414963"/>
          <p14:tracePt t="113062" x="2309813" y="5414963"/>
          <p14:tracePt t="113072" x="2266950" y="5414963"/>
          <p14:tracePt t="113089" x="2152650" y="5414963"/>
          <p14:tracePt t="113105" x="1919288" y="5434013"/>
          <p14:tracePt t="113123" x="1738313" y="5472113"/>
          <p14:tracePt t="113139" x="1600200" y="5495925"/>
          <p14:tracePt t="113155" x="1481138" y="5524500"/>
          <p14:tracePt t="113172" x="1333500" y="5548313"/>
          <p14:tracePt t="113189" x="1262063" y="5553075"/>
          <p14:tracePt t="113205" x="1219200" y="5557838"/>
          <p14:tracePt t="113222" x="1181100" y="5557838"/>
          <p14:tracePt t="113239" x="1138238" y="5557838"/>
          <p14:tracePt t="113255" x="1114425" y="5553075"/>
          <p14:tracePt t="113272" x="1104900" y="5548313"/>
          <p14:tracePt t="113289" x="1095375" y="5548313"/>
          <p14:tracePt t="113305" x="1090613" y="5548313"/>
          <p14:tracePt t="113322" x="1090613" y="5538788"/>
          <p14:tracePt t="113339" x="1095375" y="5529263"/>
          <p14:tracePt t="113355" x="1204913" y="5500688"/>
          <p14:tracePt t="113372" x="1309688" y="5472113"/>
          <p14:tracePt t="113389" x="1414463" y="5467350"/>
          <p14:tracePt t="113405" x="1552575" y="5448300"/>
          <p14:tracePt t="113422" x="1776413" y="5429250"/>
          <p14:tracePt t="113439" x="1881188" y="5414963"/>
          <p14:tracePt t="113455" x="1981200" y="5400675"/>
          <p14:tracePt t="113472" x="2076450" y="5391150"/>
          <p14:tracePt t="113489" x="2200275" y="5391150"/>
          <p14:tracePt t="113505" x="2271713" y="5391150"/>
          <p14:tracePt t="113522" x="2328863" y="5400675"/>
          <p14:tracePt t="113539" x="2405063" y="5414963"/>
          <p14:tracePt t="113555" x="2466975" y="5419725"/>
          <p14:tracePt t="113572" x="2528888" y="5434013"/>
          <p14:tracePt t="113589" x="2590800" y="5448300"/>
          <p14:tracePt t="113605" x="2690813" y="5467350"/>
          <p14:tracePt t="113622" x="2733675" y="5476875"/>
          <p14:tracePt t="113639" x="2776538" y="5486400"/>
          <p14:tracePt t="113655" x="2814638" y="5491163"/>
          <p14:tracePt t="113672" x="2876550" y="5505450"/>
          <p14:tracePt t="113689" x="2919413" y="5505450"/>
          <p14:tracePt t="113705" x="2962275" y="5510213"/>
          <p14:tracePt t="113722" x="3019425" y="5510213"/>
          <p14:tracePt t="113739" x="3062288" y="5505450"/>
          <p14:tracePt t="113755" x="3100388" y="5500688"/>
          <p14:tracePt t="113772" x="3128963" y="5500688"/>
          <p14:tracePt t="113789" x="3162300" y="5500688"/>
          <p14:tracePt t="113805" x="3171825" y="5500688"/>
          <p14:tracePt t="113822" x="3186113" y="5495925"/>
          <p14:tracePt t="113839" x="3200400" y="5495925"/>
          <p14:tracePt t="113855" x="3219450" y="5481638"/>
          <p14:tracePt t="113872" x="3224213" y="5481638"/>
          <p14:tracePt t="113889" x="3228975" y="5481638"/>
          <p14:tracePt t="113905" x="3238500" y="5481638"/>
          <p14:tracePt t="113922" x="3243263" y="5481638"/>
          <p14:tracePt t="113939" x="3248025" y="5481638"/>
          <p14:tracePt t="114604" x="3267075" y="5476875"/>
          <p14:tracePt t="114611" x="3281363" y="5472113"/>
          <p14:tracePt t="114622" x="3309938" y="5467350"/>
          <p14:tracePt t="114639" x="3343275" y="5457825"/>
          <p14:tracePt t="114655" x="3405188" y="5457825"/>
          <p14:tracePt t="114672" x="3448050" y="5457825"/>
          <p14:tracePt t="114689" x="3490913" y="5457825"/>
          <p14:tracePt t="114722" x="3571875" y="5448300"/>
          <p14:tracePt t="114755" x="3619500" y="5443538"/>
          <p14:tracePt t="114772" x="3643313" y="5438775"/>
          <p14:tracePt t="114789" x="3657600" y="5438775"/>
          <p14:tracePt t="114805" x="3671888" y="5434013"/>
          <p14:tracePt t="114822" x="3690938" y="5429250"/>
          <p14:tracePt t="114839" x="3709988" y="5414963"/>
          <p14:tracePt t="114855" x="3729038" y="5414963"/>
          <p14:tracePt t="114872" x="3752850" y="5414963"/>
          <p14:tracePt t="114889" x="3762375" y="5414963"/>
          <p14:tracePt t="114905" x="3786188" y="5410200"/>
          <p14:tracePt t="114922" x="3800475" y="5410200"/>
          <p14:tracePt t="114939" x="3805238" y="5410200"/>
          <p14:tracePt t="114956" x="3810000" y="5410200"/>
          <p14:tracePt t="114972" x="3819525" y="5410200"/>
          <p14:tracePt t="116279" x="3829050" y="5405438"/>
          <p14:tracePt t="116286" x="3843338" y="5400675"/>
          <p14:tracePt t="116294" x="3852863" y="5400675"/>
          <p14:tracePt t="116305" x="3862388" y="5395913"/>
          <p14:tracePt t="116322" x="3895725" y="5381625"/>
          <p14:tracePt t="116339" x="3929063" y="5376863"/>
          <p14:tracePt t="116372" x="4000500" y="5357813"/>
          <p14:tracePt t="116405" x="4110038" y="5343525"/>
          <p14:tracePt t="116422" x="4181475" y="5329238"/>
          <p14:tracePt t="116439" x="4243388" y="5319713"/>
          <p14:tracePt t="116455" x="4348163" y="5314950"/>
          <p14:tracePt t="116472" x="4405313" y="5314950"/>
          <p14:tracePt t="116489" x="4486275" y="5314950"/>
          <p14:tracePt t="116505" x="4595813" y="5314950"/>
          <p14:tracePt t="116522" x="4743450" y="5314950"/>
          <p14:tracePt t="116539" x="4800600" y="5314950"/>
          <p14:tracePt t="116555" x="4852988" y="5314950"/>
          <p14:tracePt t="116572" x="4891088" y="5314950"/>
          <p14:tracePt t="116588" x="4905375" y="5314950"/>
          <p14:tracePt t="116605" x="4919663" y="5314950"/>
          <p14:tracePt t="116622" x="4938713" y="5314950"/>
          <p14:tracePt t="116639" x="4967288" y="5314950"/>
          <p14:tracePt t="116655" x="5005388" y="5314950"/>
          <p14:tracePt t="116672" x="5038725" y="5314950"/>
          <p14:tracePt t="116689" x="5076825" y="5314950"/>
          <p14:tracePt t="116705" x="5119688" y="5314950"/>
          <p14:tracePt t="116722" x="5143500" y="5314950"/>
          <p14:tracePt t="116739" x="5162550" y="5314950"/>
          <p14:tracePt t="116756" x="5191125" y="5314950"/>
          <p14:tracePt t="116772" x="5205413" y="5314950"/>
          <p14:tracePt t="116789" x="5229225" y="5319713"/>
          <p14:tracePt t="116805" x="5248275" y="5324475"/>
          <p14:tracePt t="116822" x="5295900" y="5329238"/>
          <p14:tracePt t="116839" x="5324475" y="5329238"/>
          <p14:tracePt t="116855" x="5353050" y="5338763"/>
          <p14:tracePt t="116872" x="5381625" y="5343525"/>
          <p14:tracePt t="116888" x="5438775" y="5353050"/>
          <p14:tracePt t="116905" x="5472113" y="5367338"/>
          <p14:tracePt t="116922" x="5514975" y="5372100"/>
          <p14:tracePt t="116939" x="5572125" y="5372100"/>
          <p14:tracePt t="116955" x="5605463" y="5372100"/>
          <p14:tracePt t="116972" x="5648325" y="5372100"/>
          <p14:tracePt t="116988" x="5691188" y="5372100"/>
          <p14:tracePt t="117005" x="5767388" y="5381625"/>
          <p14:tracePt t="117022" x="5819775" y="5391150"/>
          <p14:tracePt t="117038" x="5867400" y="5405438"/>
          <p14:tracePt t="117055" x="5905500" y="5405438"/>
          <p14:tracePt t="117072" x="5967413" y="5405438"/>
          <p14:tracePt t="117088" x="5995988" y="5405438"/>
          <p14:tracePt t="117105" x="6024563" y="5405438"/>
          <p14:tracePt t="117122" x="6057900" y="5405438"/>
          <p14:tracePt t="117139" x="6091238" y="5405438"/>
          <p14:tracePt t="117155" x="6100763" y="5405438"/>
          <p14:tracePt t="117172" x="6110288" y="5405438"/>
          <p14:tracePt t="117189" x="6119813" y="5405438"/>
          <p14:tracePt t="117205" x="6124575" y="5405438"/>
          <p14:tracePt t="117222" x="6129338" y="5414963"/>
          <p14:tracePt t="117238" x="6129338" y="5424488"/>
          <p14:tracePt t="117255" x="6124575" y="5443538"/>
          <p14:tracePt t="117272" x="6119813" y="5453063"/>
          <p14:tracePt t="117289" x="6115050" y="5462588"/>
          <p14:tracePt t="117305" x="6100763" y="5467350"/>
          <p14:tracePt t="117323" x="6072188" y="5472113"/>
          <p14:tracePt t="117339" x="6038850" y="5467350"/>
          <p14:tracePt t="117355" x="5991225" y="5424488"/>
          <p14:tracePt t="117372" x="5905500" y="5357813"/>
          <p14:tracePt t="117389" x="5867400" y="5319713"/>
          <p14:tracePt t="117405" x="5834063" y="5291138"/>
          <p14:tracePt t="117422" x="5824538" y="5267325"/>
          <p14:tracePt t="117438" x="5810250" y="5233988"/>
          <p14:tracePt t="117455" x="5810250" y="5210175"/>
          <p14:tracePt t="117472" x="5819775" y="5191125"/>
          <p14:tracePt t="117488" x="5838825" y="5176838"/>
          <p14:tracePt t="117505" x="5891213" y="5153025"/>
          <p14:tracePt t="117522" x="5934075" y="5153025"/>
          <p14:tracePt t="117539" x="5976938" y="5162550"/>
          <p14:tracePt t="117556" x="6019800" y="5172075"/>
          <p14:tracePt t="117572" x="6067425" y="5205413"/>
          <p14:tracePt t="117588" x="6086475" y="5224463"/>
          <p14:tracePt t="117605" x="6100763" y="5243513"/>
          <p14:tracePt t="117622" x="6119813" y="5281613"/>
          <p14:tracePt t="117639" x="6124575" y="5300663"/>
          <p14:tracePt t="117655" x="6124575" y="5324475"/>
          <p14:tracePt t="117672" x="6124575" y="5343525"/>
          <p14:tracePt t="117688" x="6115050" y="5372100"/>
          <p14:tracePt t="117705" x="6091238" y="5391150"/>
          <p14:tracePt t="117722" x="6067425" y="5410200"/>
          <p14:tracePt t="117739" x="6024563" y="5434013"/>
          <p14:tracePt t="117755" x="5962650" y="5438775"/>
          <p14:tracePt t="117772" x="5934075" y="5424488"/>
          <p14:tracePt t="117788" x="5910263" y="5405438"/>
          <p14:tracePt t="117805" x="5895975" y="5386388"/>
          <p14:tracePt t="117822" x="5891213" y="5376863"/>
          <p14:tracePt t="117839" x="5891213" y="5367338"/>
          <p14:tracePt t="117855" x="5891213" y="5357813"/>
          <p14:tracePt t="117872" x="5905500" y="5348288"/>
          <p14:tracePt t="117888" x="5915025" y="5348288"/>
          <p14:tracePt t="117905" x="5929313" y="5348288"/>
          <p14:tracePt t="117922" x="5943600" y="5353050"/>
          <p14:tracePt t="117938" x="5962650" y="5372100"/>
          <p14:tracePt t="117955" x="5981700" y="5405438"/>
          <p14:tracePt t="117972" x="5991225" y="5429250"/>
          <p14:tracePt t="117988" x="6000750" y="5443538"/>
          <p14:tracePt t="118005" x="6005513" y="5462588"/>
          <p14:tracePt t="118022" x="6005513" y="5472113"/>
          <p14:tracePt t="118038" x="6005513" y="5476875"/>
          <p14:tracePt t="118055" x="6005513" y="5486400"/>
          <p14:tracePt t="118072" x="6005513" y="5491163"/>
          <p14:tracePt t="118105" x="6005513" y="5495925"/>
          <p14:tracePt t="118180" x="6005513" y="5500688"/>
          <p14:tracePt t="118242" x="6005513" y="5505450"/>
          <p14:tracePt t="118254" x="6005513" y="5510213"/>
          <p14:tracePt t="118265" x="6005513" y="5514975"/>
          <p14:tracePt t="118273" x="6005513" y="5519738"/>
          <p14:tracePt t="118288" x="6005513" y="5524500"/>
          <p14:tracePt t="118312" x="6005513" y="5529263"/>
          <p14:tracePt t="118382" x="5995988" y="5529263"/>
          <p14:tracePt t="118397" x="5957888" y="5519738"/>
          <p14:tracePt t="118409" x="5843588" y="5424488"/>
          <p14:tracePt t="118422" x="5772150" y="5353050"/>
          <p14:tracePt t="118438" x="5495925" y="5033963"/>
          <p14:tracePt t="118455" x="5233988" y="4643438"/>
          <p14:tracePt t="118472" x="5043488" y="4329113"/>
          <p14:tracePt t="118489" x="4810125" y="3829050"/>
          <p14:tracePt t="118506" x="4729163" y="3609975"/>
          <p14:tracePt t="118523" x="4638675" y="3395663"/>
          <p14:tracePt t="118528" x="4600575" y="3314700"/>
          <p14:tracePt t="118541" x="4519613" y="3162300"/>
          <p14:tracePt t="118556" x="4438650" y="3009900"/>
          <p14:tracePt t="118572" x="4371975" y="2890838"/>
          <p14:tracePt t="118589" x="4314825" y="2809875"/>
          <p14:tracePt t="118606" x="4281488" y="2762250"/>
          <p14:tracePt t="118622" x="4267200" y="2743200"/>
          <p14:tracePt t="118638" x="4257675" y="2738438"/>
          <p14:tracePt t="118895" x="4271963" y="2724150"/>
          <p14:tracePt t="118902" x="4300538" y="2690813"/>
          <p14:tracePt t="118910" x="4329113" y="2662238"/>
          <p14:tracePt t="118922" x="4391025" y="2609850"/>
          <p14:tracePt t="118938" x="4438650" y="2571750"/>
          <p14:tracePt t="118955" x="4467225" y="2552700"/>
          <p14:tracePt t="118972" x="4495800" y="2538413"/>
          <p14:tracePt t="118988" x="4543425" y="2543175"/>
          <p14:tracePt t="119005" x="4567238" y="2552700"/>
          <p14:tracePt t="119021" x="4591050" y="2557463"/>
          <p14:tracePt t="119038" x="4600575" y="2562225"/>
          <p14:tracePt t="119055" x="4610100" y="2571750"/>
          <p14:tracePt t="119072" x="4610100" y="2581275"/>
          <p14:tracePt t="119088" x="4610100" y="2586038"/>
          <p14:tracePt t="119105" x="4586288" y="2595563"/>
          <p14:tracePt t="119122" x="4552950" y="2605088"/>
          <p14:tracePt t="119138" x="4500563" y="2605088"/>
          <p14:tracePt t="119155" x="4443413" y="2600325"/>
          <p14:tracePt t="119172" x="4381500" y="2571750"/>
          <p14:tracePt t="119188" x="4352925" y="2524125"/>
          <p14:tracePt t="119205" x="4333875" y="2462213"/>
          <p14:tracePt t="119222" x="4324350" y="2400300"/>
          <p14:tracePt t="119238" x="4348163" y="2338388"/>
          <p14:tracePt t="119256" x="4376738" y="2305050"/>
          <p14:tracePt t="119272" x="4424363" y="2271713"/>
          <p14:tracePt t="119288" x="4476750" y="2262188"/>
          <p14:tracePt t="119305" x="4538663" y="2266950"/>
          <p14:tracePt t="119322" x="4557713" y="2281238"/>
          <p14:tracePt t="119338" x="4586288" y="2309813"/>
          <p14:tracePt t="119355" x="4605338" y="2386013"/>
          <p14:tracePt t="119372" x="4605338" y="2428875"/>
          <p14:tracePt t="119388" x="4600575" y="2466975"/>
          <p14:tracePt t="119405" x="4595813" y="2486025"/>
          <p14:tracePt t="119422" x="4586288" y="2509838"/>
          <p14:tracePt t="119439" x="4572000" y="2514600"/>
          <p14:tracePt t="119456" x="4562475" y="2524125"/>
          <p14:tracePt t="119472" x="4548188" y="2528888"/>
          <p14:tracePt t="119488" x="4533900" y="2533650"/>
          <p14:tracePt t="120339" x="4529138" y="2533650"/>
          <p14:tracePt t="120347" x="4524375" y="2538413"/>
          <p14:tracePt t="120369" x="4519613" y="2538413"/>
          <p14:tracePt t="120376" x="4514850" y="2543175"/>
          <p14:tracePt t="120388" x="4514850" y="2547938"/>
          <p14:tracePt t="120406" x="4510088" y="2547938"/>
          <p14:tracePt t="121375" x="4510088" y="2624138"/>
          <p14:tracePt t="121382" x="4510088" y="2705100"/>
          <p14:tracePt t="121391" x="4514850" y="2771775"/>
          <p14:tracePt t="121421" x="4562475" y="3209925"/>
          <p14:tracePt t="121455" x="4633913" y="3752850"/>
          <p14:tracePt t="121472" x="4681538" y="4057650"/>
          <p14:tracePt t="121488" x="4705350" y="4262438"/>
          <p14:tracePt t="121505" x="4724400" y="4376738"/>
          <p14:tracePt t="121521" x="4724400" y="4467225"/>
          <p14:tracePt t="121538" x="4724400" y="4505325"/>
          <p14:tracePt t="121555" x="4724400" y="4519613"/>
          <p14:tracePt t="121571" x="4724400" y="4524375"/>
          <p14:tracePt t="121588" x="4724400" y="4533900"/>
          <p14:tracePt t="121621" x="4714875" y="4533900"/>
          <p14:tracePt t="121638" x="4676775" y="4524375"/>
          <p14:tracePt t="121655" x="4562475" y="4400550"/>
          <p14:tracePt t="121671" x="4405313" y="4205288"/>
          <p14:tracePt t="121688" x="4267200" y="3981450"/>
          <p14:tracePt t="121705" x="4038600" y="3500438"/>
          <p14:tracePt t="121722" x="3967163" y="3328988"/>
          <p14:tracePt t="121738" x="3900488" y="3148013"/>
          <p14:tracePt t="121755" x="3848100" y="3028950"/>
          <p14:tracePt t="121771" x="3810000" y="2943225"/>
          <p14:tracePt t="121788" x="3776663" y="2909888"/>
          <p14:tracePt t="121805" x="3729038" y="2871788"/>
          <p14:tracePt t="121821" x="3671888" y="2833688"/>
          <p14:tracePt t="121838" x="3605213" y="2781300"/>
          <p14:tracePt t="121855" x="3576638" y="2752725"/>
          <p14:tracePt t="121871" x="3552825" y="2719388"/>
          <p14:tracePt t="121888" x="3533775" y="2695575"/>
          <p14:tracePt t="121905" x="3524250" y="2681288"/>
          <p14:tracePt t="121921" x="3514725" y="2676525"/>
          <p14:tracePt t="121938" x="3509963" y="2667000"/>
          <p14:tracePt t="121955" x="3500438" y="2657475"/>
          <p14:tracePt t="121971" x="3490913" y="2652713"/>
          <p14:tracePt t="121988" x="3476625" y="2647950"/>
          <p14:tracePt t="122005" x="3452813" y="2647950"/>
          <p14:tracePt t="122021" x="3424238" y="2647950"/>
          <p14:tracePt t="122038" x="3395663" y="2643188"/>
          <p14:tracePt t="122055" x="3362325" y="2638425"/>
          <p14:tracePt t="122071" x="3333750" y="2624138"/>
          <p14:tracePt t="122088" x="3286125" y="2614613"/>
          <p14:tracePt t="122105" x="3257550" y="2605088"/>
          <p14:tracePt t="122121" x="3219450" y="2595563"/>
          <p14:tracePt t="122138" x="3176588" y="2595563"/>
          <p14:tracePt t="122155" x="3148013" y="2590800"/>
          <p14:tracePt t="122171" x="3119438" y="2590800"/>
          <p14:tracePt t="122188" x="3076575" y="2586038"/>
          <p14:tracePt t="122205" x="3014663" y="2571750"/>
          <p14:tracePt t="122221" x="2976563" y="2557463"/>
          <p14:tracePt t="122238" x="2947988" y="2543175"/>
          <p14:tracePt t="122255" x="2924175" y="2528888"/>
          <p14:tracePt t="122271" x="2895600" y="2514600"/>
          <p14:tracePt t="122288" x="2890838" y="2509838"/>
          <p14:tracePt t="122305" x="2886075" y="2495550"/>
          <p14:tracePt t="122321" x="2876550" y="2476500"/>
          <p14:tracePt t="122338" x="2876550" y="2457450"/>
          <p14:tracePt t="122355" x="2876550" y="2438400"/>
          <p14:tracePt t="122371" x="2876550" y="2428875"/>
          <p14:tracePt t="122388" x="2895600" y="2395538"/>
          <p14:tracePt t="122405" x="2919413" y="2376488"/>
          <p14:tracePt t="122421" x="2947988" y="2357438"/>
          <p14:tracePt t="122438" x="2976563" y="2352675"/>
          <p14:tracePt t="122455" x="3024188" y="2352675"/>
          <p14:tracePt t="122471" x="3038475" y="2352675"/>
          <p14:tracePt t="122488" x="3048000" y="2357438"/>
          <p14:tracePt t="122505" x="3052763" y="2366963"/>
          <p14:tracePt t="122521" x="3062288" y="2386013"/>
          <p14:tracePt t="122538" x="3062288" y="2400300"/>
          <p14:tracePt t="122555" x="3062288" y="2414588"/>
          <p14:tracePt t="122572" x="3057525" y="2433638"/>
          <p14:tracePt t="122588" x="3057525" y="2443163"/>
          <p14:tracePt t="122605" x="3057525" y="2447925"/>
          <p14:tracePt t="122621" x="3057525" y="2452688"/>
          <p14:tracePt t="122932" x="3109913" y="2557463"/>
          <p14:tracePt t="122940" x="3200400" y="2752725"/>
          <p14:tracePt t="122947" x="3286125" y="2867025"/>
          <p14:tracePt t="122955" x="3357563" y="2981325"/>
          <p14:tracePt t="122971" x="3548063" y="3352800"/>
          <p14:tracePt t="122988" x="3662363" y="3590925"/>
          <p14:tracePt t="123005" x="3833813" y="4010025"/>
          <p14:tracePt t="123038" x="4010025" y="4414838"/>
          <p14:tracePt t="123072" x="4143375" y="4762500"/>
          <p14:tracePt t="123088" x="4171950" y="4805363"/>
          <p14:tracePt t="123105" x="4195763" y="4862513"/>
          <p14:tracePt t="123121" x="4219575" y="4914900"/>
          <p14:tracePt t="123138" x="4243388" y="4986338"/>
          <p14:tracePt t="123155" x="4257675" y="5024438"/>
          <p14:tracePt t="123171" x="4267200" y="5038725"/>
          <p14:tracePt t="123188" x="4267200" y="5053013"/>
          <p14:tracePt t="123205" x="4271963" y="5067300"/>
          <p14:tracePt t="123221" x="4276725" y="5076825"/>
          <p14:tracePt t="123238" x="4291013" y="5100638"/>
          <p14:tracePt t="123255" x="4333875" y="5143500"/>
          <p14:tracePt t="123271" x="4371975" y="5176838"/>
          <p14:tracePt t="123288" x="4429125" y="5200650"/>
          <p14:tracePt t="123305" x="4481513" y="5229225"/>
          <p14:tracePt t="123321" x="4586288" y="5291138"/>
          <p14:tracePt t="123338" x="4667250" y="5338763"/>
          <p14:tracePt t="123355" x="4724400" y="5395913"/>
          <p14:tracePt t="123371" x="4786313" y="5438775"/>
          <p14:tracePt t="123388" x="4824413" y="5462588"/>
          <p14:tracePt t="123405" x="4848225" y="5476875"/>
          <p14:tracePt t="123421" x="4862513" y="5481638"/>
          <p14:tracePt t="123438" x="4891088" y="5481638"/>
          <p14:tracePt t="123454" x="4905375" y="5481638"/>
          <p14:tracePt t="123471" x="4924425" y="5486400"/>
          <p14:tracePt t="123488" x="4933950" y="5486400"/>
          <p14:tracePt t="123505" x="4957763" y="5486400"/>
          <p14:tracePt t="123521" x="4967288" y="5486400"/>
          <p14:tracePt t="123538" x="4972050" y="5486400"/>
          <p14:tracePt t="123555" x="4976813" y="5486400"/>
          <p14:tracePt t="123571" x="4981575" y="5486400"/>
          <p14:tracePt t="124738" x="4976813" y="5486400"/>
          <p14:tracePt t="124746" x="4962525" y="5486400"/>
          <p14:tracePt t="124754" x="4948238" y="5486400"/>
          <p14:tracePt t="124771" x="4933950" y="5486400"/>
          <p14:tracePt t="124788" x="4919663" y="5486400"/>
          <p14:tracePt t="124805" x="4910138" y="5486400"/>
          <p14:tracePt t="124821" x="4905375" y="5486400"/>
          <p14:tracePt t="124854" x="4895850" y="5486400"/>
          <p14:tracePt t="124952" x="4891088" y="5486400"/>
          <p14:tracePt t="124959" x="4886325" y="5486400"/>
          <p14:tracePt t="124974" x="4881563" y="5486400"/>
          <p14:tracePt t="124988" x="4876800" y="5486400"/>
          <p14:tracePt t="125004" x="4862513" y="5486400"/>
          <p14:tracePt t="125022" x="4843463" y="5481638"/>
          <p14:tracePt t="125038" x="4805363" y="5472113"/>
          <p14:tracePt t="125055" x="4700588" y="5457825"/>
          <p14:tracePt t="125071" x="4595813" y="5448300"/>
          <p14:tracePt t="125088" x="4505325" y="5448300"/>
          <p14:tracePt t="125104" x="4448175" y="5448300"/>
          <p14:tracePt t="125121" x="4362450" y="5448300"/>
          <p14:tracePt t="125138" x="4305300" y="5448300"/>
          <p14:tracePt t="125154" x="4238625" y="5448300"/>
          <p14:tracePt t="125171" x="4124325" y="5448300"/>
          <p14:tracePt t="125188" x="4071938" y="5448300"/>
          <p14:tracePt t="125204" x="4029075" y="5448300"/>
          <p14:tracePt t="125221" x="4000500" y="5443538"/>
          <p14:tracePt t="125238" x="3967163" y="5434013"/>
          <p14:tracePt t="125254" x="3948113" y="5429250"/>
          <p14:tracePt t="125271" x="3924300" y="5424488"/>
          <p14:tracePt t="125288" x="3900488" y="5419725"/>
          <p14:tracePt t="125304" x="3852863" y="5414963"/>
          <p14:tracePt t="125321" x="3833813" y="5405438"/>
          <p14:tracePt t="125338" x="3810000" y="5400675"/>
          <p14:tracePt t="125354" x="3790950" y="5395913"/>
          <p14:tracePt t="125371" x="3767138" y="5386388"/>
          <p14:tracePt t="125388" x="3752850" y="5386388"/>
          <p14:tracePt t="125404" x="3738563" y="5376863"/>
          <p14:tracePt t="125421" x="3719513" y="5367338"/>
          <p14:tracePt t="125438" x="3709988" y="5367338"/>
          <p14:tracePt t="125454" x="3700463" y="5367338"/>
          <p14:tracePt t="125471" x="3690938" y="5367338"/>
          <p14:tracePt t="125488" x="3681413" y="5367338"/>
          <p14:tracePt t="125504" x="3676650" y="5367338"/>
          <p14:tracePt t="125521" x="3667125" y="5367338"/>
          <p14:tracePt t="125538" x="3657600" y="5367338"/>
          <p14:tracePt t="125554" x="3648075" y="5367338"/>
          <p14:tracePt t="125571" x="3643313" y="5367338"/>
          <p14:tracePt t="125588" x="3633788" y="5367338"/>
          <p14:tracePt t="125605" x="3629025" y="5367338"/>
          <p14:tracePt t="125738" x="3633788" y="5367338"/>
          <p14:tracePt t="125745" x="3638550" y="5367338"/>
          <p14:tracePt t="125754" x="3648075" y="5367338"/>
          <p14:tracePt t="125771" x="3662363" y="5357813"/>
          <p14:tracePt t="125788" x="3690938" y="5357813"/>
          <p14:tracePt t="125804" x="3743325" y="5357813"/>
          <p14:tracePt t="125821" x="3786188" y="5357813"/>
          <p14:tracePt t="125838" x="3814763" y="5357813"/>
          <p14:tracePt t="125854" x="3862388" y="5357813"/>
          <p14:tracePt t="125871" x="3890963" y="5357813"/>
          <p14:tracePt t="125888" x="3929063" y="5362575"/>
          <p14:tracePt t="125904" x="3957638" y="5376863"/>
          <p14:tracePt t="125921" x="4010025" y="5386388"/>
          <p14:tracePt t="125938" x="4048125" y="5391150"/>
          <p14:tracePt t="125954" x="4086225" y="5400675"/>
          <p14:tracePt t="125971" x="4119563" y="5410200"/>
          <p14:tracePt t="125988" x="4167188" y="5424488"/>
          <p14:tracePt t="126004" x="4195763" y="5424488"/>
          <p14:tracePt t="126021" x="4219575" y="5424488"/>
          <p14:tracePt t="126038" x="4238625" y="5424488"/>
          <p14:tracePt t="126054" x="4276725" y="5424488"/>
          <p14:tracePt t="126071" x="4305300" y="5424488"/>
          <p14:tracePt t="126088" x="4343400" y="5424488"/>
          <p14:tracePt t="126105" x="4400550" y="5424488"/>
          <p14:tracePt t="126121" x="4429125" y="5424488"/>
          <p14:tracePt t="126138" x="4457700" y="5424488"/>
          <p14:tracePt t="126154" x="4481513" y="5424488"/>
          <p14:tracePt t="126171" x="4505325" y="5419725"/>
          <p14:tracePt t="126188" x="4514850" y="5414963"/>
          <p14:tracePt t="126205" x="4529138" y="5410200"/>
          <p14:tracePt t="126221" x="4548188" y="5400675"/>
          <p14:tracePt t="126238" x="4557713" y="5395913"/>
          <p14:tracePt t="126254" x="4567238" y="5395913"/>
          <p14:tracePt t="126271" x="4572000" y="5395913"/>
          <p14:tracePt t="126288" x="4576763" y="5395913"/>
          <p14:tracePt t="126304" x="4576763" y="5391150"/>
          <p14:tracePt t="126321" x="4576763" y="5386388"/>
          <p14:tracePt t="126338" x="4576763" y="5381625"/>
          <p14:tracePt t="126354" x="4562475" y="5362575"/>
          <p14:tracePt t="126371" x="4529138" y="5338763"/>
          <p14:tracePt t="126388" x="4486275" y="5310188"/>
          <p14:tracePt t="126404" x="4448175" y="5286375"/>
          <p14:tracePt t="126421" x="4400550" y="5267325"/>
          <p14:tracePt t="126438" x="4376738" y="5253038"/>
          <p14:tracePt t="126455" x="4352925" y="5243513"/>
          <p14:tracePt t="126471" x="4333875" y="5233988"/>
          <p14:tracePt t="126488" x="4300538" y="5219700"/>
          <p14:tracePt t="126504" x="4262438" y="5210175"/>
          <p14:tracePt t="126521" x="4210050" y="5195888"/>
          <p14:tracePt t="126538" x="4133850" y="5186363"/>
          <p14:tracePt t="126554" x="4090988" y="5176838"/>
          <p14:tracePt t="126571" x="4048125" y="5176838"/>
          <p14:tracePt t="126588" x="4014788" y="5176838"/>
          <p14:tracePt t="126604" x="3957638" y="5176838"/>
          <p14:tracePt t="126621" x="3919538" y="5176838"/>
          <p14:tracePt t="126638" x="3881438" y="5176838"/>
          <p14:tracePt t="126654" x="3838575" y="5176838"/>
          <p14:tracePt t="126671" x="3771900" y="5186363"/>
          <p14:tracePt t="126688" x="3733800" y="5191125"/>
          <p14:tracePt t="126704" x="3709988" y="5205413"/>
          <p14:tracePt t="126721" x="3676650" y="5214938"/>
          <p14:tracePt t="126738" x="3667125" y="5219700"/>
          <p14:tracePt t="126754" x="3657600" y="5224463"/>
          <p14:tracePt t="126771" x="3648075" y="5224463"/>
          <p14:tracePt t="126788" x="3638550" y="5229225"/>
          <p14:tracePt t="126804" x="3633788" y="5243513"/>
          <p14:tracePt t="126821" x="3629025" y="5257800"/>
          <p14:tracePt t="126838" x="3619500" y="5267325"/>
          <p14:tracePt t="126854" x="3609975" y="5286375"/>
          <p14:tracePt t="126871" x="3609975" y="5305425"/>
          <p14:tracePt t="126888" x="3609975" y="5319713"/>
          <p14:tracePt t="126904" x="3609975" y="5329238"/>
          <p14:tracePt t="126921" x="3619500" y="5338763"/>
          <p14:tracePt t="126938" x="3633788" y="5348288"/>
          <p14:tracePt t="126954" x="3652838" y="5362575"/>
          <p14:tracePt t="126971" x="3700463" y="5386388"/>
          <p14:tracePt t="126988" x="3729038" y="5405438"/>
          <p14:tracePt t="127004" x="3767138" y="5419725"/>
          <p14:tracePt t="127021" x="3795713" y="5438775"/>
          <p14:tracePt t="127022" x="3814763" y="5443538"/>
          <p14:tracePt t="127038" x="3843338" y="5453063"/>
          <p14:tracePt t="127054" x="3876675" y="5472113"/>
          <p14:tracePt t="127071" x="3919538" y="5486400"/>
          <p14:tracePt t="127088" x="3962400" y="5491163"/>
          <p14:tracePt t="127104" x="4038600" y="5495925"/>
          <p14:tracePt t="127121" x="4105275" y="5495925"/>
          <p14:tracePt t="127138" x="4167188" y="5486400"/>
          <p14:tracePt t="127154" x="4243388" y="5481638"/>
          <p14:tracePt t="127171" x="4291013" y="5467350"/>
          <p14:tracePt t="127188" x="4338638" y="5462588"/>
          <p14:tracePt t="127204" x="4381500" y="5457825"/>
          <p14:tracePt t="127221" x="4443413" y="5443538"/>
          <p14:tracePt t="127238" x="4486275" y="5438775"/>
          <p14:tracePt t="127254" x="4514850" y="5424488"/>
          <p14:tracePt t="127271" x="4543425" y="5410200"/>
          <p14:tracePt t="127288" x="4586288" y="5386388"/>
          <p14:tracePt t="127304" x="4600575" y="5372100"/>
          <p14:tracePt t="127321" x="4619625" y="5362575"/>
          <p14:tracePt t="127338" x="4624388" y="5353050"/>
          <p14:tracePt t="127354" x="4633913" y="5329238"/>
          <p14:tracePt t="127371" x="4633913" y="5300663"/>
          <p14:tracePt t="127388" x="4624388" y="5262563"/>
          <p14:tracePt t="127404" x="4586288" y="5200650"/>
          <p14:tracePt t="127421" x="4548188" y="5167313"/>
          <p14:tracePt t="127438" x="4467225" y="5119688"/>
          <p14:tracePt t="127454" x="4386263" y="5095875"/>
          <p14:tracePt t="127471" x="4248150" y="5081588"/>
          <p14:tracePt t="127488" x="4133850" y="5086350"/>
          <p14:tracePt t="127504" x="4038600" y="5110163"/>
          <p14:tracePt t="127521" x="3962400" y="5133975"/>
          <p14:tracePt t="127522" x="3938588" y="5148263"/>
          <p14:tracePt t="127538" x="3890963" y="5172075"/>
          <p14:tracePt t="127554" x="3862388" y="5195888"/>
          <p14:tracePt t="127571" x="3838575" y="5219700"/>
          <p14:tracePt t="127588" x="3810000" y="5243513"/>
          <p14:tracePt t="127604" x="3790950" y="5253038"/>
          <p14:tracePt t="127621" x="3776663" y="5267325"/>
          <p14:tracePt t="127638" x="3771900" y="5272088"/>
          <p14:tracePt t="127654" x="3762375" y="5281613"/>
          <p14:tracePt t="127671" x="3757613" y="5286375"/>
          <p14:tracePt t="127688" x="3748088" y="5295900"/>
          <p14:tracePt t="127704" x="3743325" y="5295900"/>
          <p14:tracePt t="127721" x="3738563" y="5295900"/>
          <p14:tracePt t="127831" x="3733800" y="5300663"/>
          <p14:tracePt t="127838" x="3729038" y="5305425"/>
          <p14:tracePt t="127853" x="3724275" y="5310188"/>
          <p14:tracePt t="127860" x="3719513" y="5329238"/>
          <p14:tracePt t="127871" x="3714750" y="5362575"/>
          <p14:tracePt t="127888" x="3686175" y="5510213"/>
          <p14:tracePt t="127904" x="3662363" y="5715000"/>
          <p14:tracePt t="127921" x="3652838" y="5805488"/>
          <p14:tracePt t="127938" x="3652838" y="5895975"/>
          <p14:tracePt t="127954" x="3652838" y="5976938"/>
          <p14:tracePt t="127971" x="3652838" y="6048375"/>
          <p14:tracePt t="127988" x="3652838" y="6086475"/>
          <p14:tracePt t="128004" x="3652838" y="6105525"/>
          <p14:tracePt t="128021" x="3643313" y="6129338"/>
          <p14:tracePt t="128038" x="3638550" y="6143625"/>
          <p14:tracePt t="128054" x="3633788" y="6148388"/>
          <p14:tracePt t="128071" x="3624263" y="6157913"/>
          <p14:tracePt t="128088" x="3614738" y="6167438"/>
          <p14:tracePt t="128104" x="3609975" y="6167438"/>
          <p14:tracePt t="128139" x="3605213" y="6167438"/>
          <p14:tracePt t="128154" x="3600450" y="6176963"/>
          <p14:tracePt t="128171" x="3595688" y="6181725"/>
          <p14:tracePt t="128188" x="3586163" y="6186488"/>
          <p14:tracePt t="128204" x="3576638" y="6186488"/>
          <p14:tracePt t="128221" x="3567113" y="6186488"/>
          <p14:tracePt t="128238" x="3562350" y="6186488"/>
          <p14:tracePt t="128254" x="3557588" y="6186488"/>
          <p14:tracePt t="128271" x="3548063" y="6186488"/>
          <p14:tracePt t="128304" x="3543300" y="6186488"/>
          <p14:tracePt t="128321" x="3538538" y="6186488"/>
          <p14:tracePt t="128338" x="3529013" y="6186488"/>
          <p14:tracePt t="128354" x="3519488" y="6186488"/>
          <p14:tracePt t="128372" x="3514725" y="6186488"/>
          <p14:tracePt t="128389" x="3509963" y="6186488"/>
          <p14:tracePt t="128404" x="3500438" y="6157913"/>
          <p14:tracePt t="128421" x="3495675" y="6124575"/>
          <p14:tracePt t="128438" x="3495675" y="6086475"/>
          <p14:tracePt t="128455" x="3495675" y="6010275"/>
          <p14:tracePt t="128471" x="3495675" y="5986463"/>
          <p14:tracePt t="128488" x="3495675" y="5962650"/>
          <p14:tracePt t="128504" x="3500438" y="5948363"/>
          <p14:tracePt t="128521" x="3509963" y="5934075"/>
          <p14:tracePt t="128538" x="3514725" y="5929313"/>
          <p14:tracePt t="128554" x="3524250" y="5919788"/>
          <p14:tracePt t="128571" x="3529013" y="5915025"/>
          <p14:tracePt t="128588" x="3538538" y="5905500"/>
          <p14:tracePt t="128604" x="3543300" y="5900738"/>
          <p14:tracePt t="128621" x="3552825" y="5895975"/>
          <p14:tracePt t="128638" x="3557588" y="5895975"/>
          <p14:tracePt t="128654" x="3571875" y="5895975"/>
          <p14:tracePt t="128671" x="3581400" y="5895975"/>
          <p14:tracePt t="128687" x="3590925" y="5910263"/>
          <p14:tracePt t="128704" x="3614738" y="5953125"/>
          <p14:tracePt t="128721" x="3624263" y="5995988"/>
          <p14:tracePt t="128737" x="3629025" y="6038850"/>
          <p14:tracePt t="128754" x="3629025" y="6072188"/>
          <p14:tracePt t="128771" x="3629025" y="6105525"/>
          <p14:tracePt t="128788" x="3629025" y="6129338"/>
          <p14:tracePt t="128804" x="3629025" y="6143625"/>
          <p14:tracePt t="128821" x="3629025" y="6153150"/>
          <p14:tracePt t="128838" x="3629025" y="6162675"/>
          <p14:tracePt t="128854" x="3629025" y="6167438"/>
          <p14:tracePt t="128871" x="3629025" y="6172200"/>
          <p14:tracePt t="128888" x="3629025" y="6176963"/>
          <p14:tracePt t="128904" x="3624263" y="6181725"/>
          <p14:tracePt t="128921" x="3614738" y="6186488"/>
          <p14:tracePt t="128937" x="3605213" y="6186488"/>
          <p14:tracePt t="128954" x="3581400" y="6186488"/>
          <p14:tracePt t="128971" x="3571875" y="6181725"/>
          <p14:tracePt t="128987" x="3557588" y="6162675"/>
          <p14:tracePt t="129004" x="3538538" y="6110288"/>
          <p14:tracePt t="129021" x="3529013" y="6005513"/>
          <p14:tracePt t="129037" x="3533775" y="5953125"/>
          <p14:tracePt t="129054" x="3538538" y="5919788"/>
          <p14:tracePt t="129071" x="3543300" y="5891213"/>
          <p14:tracePt t="129087" x="3552825" y="5867400"/>
          <p14:tracePt t="129104" x="3562350" y="5867400"/>
          <p14:tracePt t="129121" x="3567113" y="5857875"/>
          <p14:tracePt t="129138" x="3586163" y="5857875"/>
          <p14:tracePt t="129154" x="3600450" y="5862638"/>
          <p14:tracePt t="129171" x="3609975" y="5867400"/>
          <p14:tracePt t="129188" x="3614738" y="5867400"/>
          <p14:tracePt t="129204" x="3619500" y="5867400"/>
          <p14:tracePt t="129237" x="3633788" y="5848350"/>
          <p14:tracePt t="129254" x="3638550" y="5781675"/>
          <p14:tracePt t="129271" x="3648075" y="5624513"/>
          <p14:tracePt t="129288" x="3648075" y="5562600"/>
          <p14:tracePt t="129304" x="3648075" y="5534025"/>
          <p14:tracePt t="129321" x="3648075" y="5514975"/>
          <p14:tracePt t="129337" x="3648075" y="5495925"/>
          <p14:tracePt t="129354" x="3648075" y="5491163"/>
          <p14:tracePt t="129371" x="3648075" y="5486400"/>
          <p14:tracePt t="129387" x="3648075" y="5476875"/>
          <p14:tracePt t="129422" x="3648075" y="5472113"/>
          <p14:tracePt t="129438" x="3648075" y="5467350"/>
          <p14:tracePt t="129454" x="3657600" y="5457825"/>
          <p14:tracePt t="129471" x="3662363" y="5448300"/>
          <p14:tracePt t="129487" x="3667125" y="5438775"/>
          <p14:tracePt t="129504" x="3676650" y="5434013"/>
          <p14:tracePt t="129521" x="3709988" y="5419725"/>
          <p14:tracePt t="129539" x="3743325" y="5419725"/>
          <p14:tracePt t="129554" x="3800475" y="5419725"/>
          <p14:tracePt t="129571" x="3929063" y="5434013"/>
          <p14:tracePt t="129588" x="4019550" y="5438775"/>
          <p14:tracePt t="129604" x="4105275" y="5453063"/>
          <p14:tracePt t="129621" x="4186238" y="5453063"/>
          <p14:tracePt t="129638" x="4286250" y="5453063"/>
          <p14:tracePt t="129654" x="4357688" y="5453063"/>
          <p14:tracePt t="129671" x="4429125" y="5443538"/>
          <p14:tracePt t="129688" x="4491038" y="5429250"/>
          <p14:tracePt t="129704" x="4548188" y="5419725"/>
          <p14:tracePt t="129721" x="4586288" y="5414963"/>
          <p14:tracePt t="129738" x="4610100" y="5410200"/>
          <p14:tracePt t="129755" x="4624388" y="5395913"/>
          <p14:tracePt t="129771" x="4633913" y="5376863"/>
          <p14:tracePt t="129787" x="4633913" y="5338763"/>
          <p14:tracePt t="129804" x="4619625" y="5305425"/>
          <p14:tracePt t="129821" x="4552950" y="5243513"/>
          <p14:tracePt t="129838" x="4452938" y="5186363"/>
          <p14:tracePt t="129854" x="4333875" y="5143500"/>
          <p14:tracePt t="129871" x="4195763" y="5105400"/>
          <p14:tracePt t="129888" x="3948113" y="5091113"/>
          <p14:tracePt t="129904" x="3833813" y="5100638"/>
          <p14:tracePt t="129921" x="3762375" y="5114925"/>
          <p14:tracePt t="129937" x="3719513" y="5129213"/>
          <p14:tracePt t="129954" x="3676650" y="5153025"/>
          <p14:tracePt t="129971" x="3652838" y="5181600"/>
          <p14:tracePt t="129987" x="3638550" y="5229225"/>
          <p14:tracePt t="130004" x="3619500" y="5305425"/>
          <p14:tracePt t="130021" x="3614738" y="5334000"/>
          <p14:tracePt t="130037" x="3614738" y="5357813"/>
          <p14:tracePt t="130054" x="3614738" y="5381625"/>
          <p14:tracePt t="130071" x="3624263" y="5462588"/>
          <p14:tracePt t="130087" x="3629025" y="5567363"/>
          <p14:tracePt t="130104" x="3638550" y="5657850"/>
          <p14:tracePt t="130121" x="3648075" y="5719763"/>
          <p14:tracePt t="130137" x="3648075" y="5781675"/>
          <p14:tracePt t="130154" x="3648075" y="5838825"/>
          <p14:tracePt t="130172" x="3648075" y="5905500"/>
          <p14:tracePt t="130188" x="3643313" y="6034088"/>
          <p14:tracePt t="130205" x="3629025" y="6067425"/>
          <p14:tracePt t="130222" x="3629025" y="6086475"/>
          <p14:tracePt t="130238" x="3629025" y="6100763"/>
          <p14:tracePt t="130256" x="3629025" y="6110288"/>
          <p14:tracePt t="130272" x="3629025" y="6115050"/>
          <p14:tracePt t="130288" x="3629025" y="6124575"/>
          <p14:tracePt t="130304" x="3629025" y="6138863"/>
          <p14:tracePt t="130321" x="3629025" y="6153150"/>
          <p14:tracePt t="130337" x="3629025" y="6157913"/>
          <p14:tracePt t="130354" x="3624263" y="6167438"/>
          <p14:tracePt t="130371" x="3624263" y="6176963"/>
          <p14:tracePt t="130404" x="3624263" y="6186488"/>
          <p14:tracePt t="130421" x="3624263" y="6191250"/>
          <p14:tracePt t="130438" x="3619500" y="6200775"/>
          <p14:tracePt t="130454" x="3619500" y="6210300"/>
          <p14:tracePt t="130471" x="3614738" y="6215063"/>
          <p14:tracePt t="130487" x="3614738" y="6224588"/>
          <p14:tracePt t="130521" x="3609975" y="6224588"/>
          <p14:tracePt t="130537" x="3605213" y="6219825"/>
          <p14:tracePt t="130554" x="3595688" y="6181725"/>
          <p14:tracePt t="130571" x="3571875" y="6062663"/>
          <p14:tracePt t="130588" x="3557588" y="5981700"/>
          <p14:tracePt t="130604" x="3552825" y="5938838"/>
          <p14:tracePt t="130621" x="3548063" y="5900738"/>
          <p14:tracePt t="130637" x="3538538" y="5881688"/>
          <p14:tracePt t="130654" x="3538538" y="5872163"/>
          <p14:tracePt t="130671" x="3538538" y="5867400"/>
          <p14:tracePt t="130688" x="3538538" y="5862638"/>
          <p14:tracePt t="130880" x="3538538" y="5867400"/>
          <p14:tracePt t="130886" x="3538538" y="5886450"/>
          <p14:tracePt t="130894" x="3548063" y="5895975"/>
          <p14:tracePt t="130904" x="3548063" y="5905500"/>
          <p14:tracePt t="130921" x="3552825" y="5929313"/>
          <p14:tracePt t="130938" x="3552825" y="5967413"/>
          <p14:tracePt t="130954" x="3552825" y="5981700"/>
          <p14:tracePt t="130971" x="3552825" y="5991225"/>
          <p14:tracePt t="130987" x="3552825" y="5995988"/>
          <p14:tracePt t="131004" x="3552825" y="6000750"/>
          <p14:tracePt t="131040" x="3552825" y="5991225"/>
          <p14:tracePt t="131054" x="3552825" y="5981700"/>
          <p14:tracePt t="131071" x="3543300" y="5872163"/>
          <p14:tracePt t="131087" x="3529013" y="5748338"/>
          <p14:tracePt t="131104" x="3519488" y="5653088"/>
          <p14:tracePt t="131121" x="3514725" y="5576888"/>
          <p14:tracePt t="131137" x="3514725" y="5562600"/>
          <p14:tracePt t="131154" x="3514725" y="5553075"/>
          <p14:tracePt t="131171" x="3514725" y="5548313"/>
          <p14:tracePt t="131205" x="3514725" y="5553075"/>
          <p14:tracePt t="131222" x="3514725" y="5595938"/>
          <p14:tracePt t="131238" x="3519488" y="5676900"/>
          <p14:tracePt t="131255" x="3533775" y="5762625"/>
          <p14:tracePt t="131276" x="3548063" y="5810250"/>
          <p14:tracePt t="131294" x="3548063" y="5834063"/>
          <p14:tracePt t="131306" x="3548063" y="5853113"/>
          <p14:tracePt t="131321" x="3552825" y="5876925"/>
          <p14:tracePt t="131338" x="3557588" y="5895975"/>
          <p14:tracePt t="131355" x="3557588" y="5919788"/>
          <p14:tracePt t="131371" x="3557588" y="5938838"/>
          <p14:tracePt t="131387" x="3557588" y="5943600"/>
          <p14:tracePt t="131404" x="3557588" y="5953125"/>
          <p14:tracePt t="131421" x="3557588" y="5972175"/>
          <p14:tracePt t="131437" x="3557588" y="6000750"/>
          <p14:tracePt t="131454" x="3562350" y="6015038"/>
          <p14:tracePt t="131471" x="3562350" y="6024563"/>
          <p14:tracePt t="131487" x="3562350" y="6034088"/>
          <p14:tracePt t="131504" x="3562350" y="6043613"/>
          <p14:tracePt t="131521" x="3562350" y="6048375"/>
          <p14:tracePt t="131537" x="3562350" y="6053138"/>
          <p14:tracePt t="131554" x="3571875" y="6072188"/>
          <p14:tracePt t="131571" x="3576638" y="6096000"/>
          <p14:tracePt t="131589" x="3586163" y="6105525"/>
          <p14:tracePt t="131605" x="3590925" y="6115050"/>
          <p14:tracePt t="131622" x="3600450" y="6124575"/>
          <p14:tracePt t="131638" x="3609975" y="6134100"/>
          <p14:tracePt t="131655" x="3629025" y="6138863"/>
          <p14:tracePt t="131673" x="3690938" y="6153150"/>
          <p14:tracePt t="131689" x="3738563" y="6157913"/>
          <p14:tracePt t="131705" x="3819525" y="6148388"/>
          <p14:tracePt t="131722" x="3905250" y="6115050"/>
          <p14:tracePt t="131739" x="4071938" y="6034088"/>
          <p14:tracePt t="131755" x="4195763" y="5943600"/>
          <p14:tracePt t="131771" x="4319588" y="5867400"/>
          <p14:tracePt t="131788" x="4395788" y="5810250"/>
          <p14:tracePt t="131805" x="4462463" y="5772150"/>
          <p14:tracePt t="131821" x="4500563" y="5753100"/>
          <p14:tracePt t="131838" x="4529138" y="5734050"/>
          <p14:tracePt t="131854" x="4552950" y="5729288"/>
          <p14:tracePt t="131871" x="4576763" y="5719763"/>
          <p14:tracePt t="131888" x="4586288" y="5715000"/>
          <p14:tracePt t="131904" x="4595813" y="5705475"/>
          <p14:tracePt t="131921" x="4600575" y="5705475"/>
          <p14:tracePt t="131938" x="4605338" y="5705475"/>
          <p14:tracePt t="131954" x="4605338" y="5700713"/>
          <p14:tracePt t="132171" x="4652963" y="5686425"/>
          <p14:tracePt t="132179" x="4710113" y="5676900"/>
          <p14:tracePt t="132187" x="4776788" y="5667375"/>
          <p14:tracePt t="132204" x="4891088" y="5662613"/>
          <p14:tracePt t="132221" x="4972050" y="5662613"/>
          <p14:tracePt t="132237" x="5033963" y="5676900"/>
          <p14:tracePt t="132254" x="5048250" y="5681663"/>
          <p14:tracePt t="132271" x="5062538" y="5686425"/>
          <p14:tracePt t="132288" x="5072063" y="5686425"/>
          <p14:tracePt t="132304" x="5072063" y="5700713"/>
          <p14:tracePt t="132321" x="5062538" y="5719763"/>
          <p14:tracePt t="132337" x="5024438" y="5762625"/>
          <p14:tracePt t="132354" x="4900613" y="5838825"/>
          <p14:tracePt t="132371" x="4667250" y="5957888"/>
          <p14:tracePt t="132387" x="4505325" y="6038850"/>
          <p14:tracePt t="132404" x="4362450" y="6100763"/>
          <p14:tracePt t="132421" x="4248150" y="6162675"/>
          <p14:tracePt t="132437" x="4200525" y="6181725"/>
          <p14:tracePt t="132454" x="4152900" y="6196013"/>
          <p14:tracePt t="132471" x="4110038" y="6200775"/>
          <p14:tracePt t="132487" x="4038600" y="6210300"/>
          <p14:tracePt t="132504" x="3990975" y="6210300"/>
          <p14:tracePt t="132520" x="3952875" y="6210300"/>
          <p14:tracePt t="132537" x="3910013" y="6205538"/>
          <p14:tracePt t="132539" x="3890963" y="6205538"/>
          <p14:tracePt t="132554" x="3852863" y="6191250"/>
          <p14:tracePt t="132571" x="3819525" y="6191250"/>
          <p14:tracePt t="132587" x="3805238" y="6191250"/>
          <p14:tracePt t="132604" x="3795713" y="6191250"/>
          <p14:tracePt t="132620" x="3786188" y="6191250"/>
          <p14:tracePt t="132638" x="3786188" y="6181725"/>
          <p14:tracePt t="132654" x="3786188" y="6176963"/>
          <p14:tracePt t="132671" x="3829050" y="6167438"/>
          <p14:tracePt t="132687" x="3933825" y="6157913"/>
          <p14:tracePt t="132704" x="4057650" y="6143625"/>
          <p14:tracePt t="132721" x="4171950" y="6143625"/>
          <p14:tracePt t="132737" x="4395788" y="6134100"/>
          <p14:tracePt t="132755" x="4529138" y="6134100"/>
          <p14:tracePt t="132771" x="4619625" y="6124575"/>
          <p14:tracePt t="132787" x="4662488" y="6124575"/>
          <p14:tracePt t="132804" x="4710113" y="6124575"/>
          <p14:tracePt t="132821" x="4724400" y="6124575"/>
          <p14:tracePt t="132837" x="4729163" y="6124575"/>
          <p14:tracePt t="132854" x="4738688" y="6124575"/>
          <p14:tracePt t="132871" x="4743450" y="6124575"/>
          <p14:tracePt t="132914" x="4748213" y="6124575"/>
          <p14:tracePt t="132921" x="4752975" y="6124575"/>
          <p14:tracePt t="134073" x="4781550" y="6081713"/>
          <p14:tracePt t="134081" x="4814888" y="6019800"/>
          <p14:tracePt t="134089" x="4848225" y="5967413"/>
          <p14:tracePt t="134104" x="4914900" y="5848350"/>
          <p14:tracePt t="134120" x="5014913" y="5705475"/>
          <p14:tracePt t="134137" x="5095875" y="5581650"/>
          <p14:tracePt t="134170" x="5267325" y="5419725"/>
          <p14:tracePt t="134204" x="5414963" y="5310188"/>
          <p14:tracePt t="134221" x="5538788" y="5195888"/>
          <p14:tracePt t="134237" x="5619750" y="5114925"/>
          <p14:tracePt t="134254" x="5700713" y="5038725"/>
          <p14:tracePt t="134270" x="5748338" y="4991100"/>
          <p14:tracePt t="134287" x="5810250" y="4919663"/>
          <p14:tracePt t="134304" x="5862638" y="4862513"/>
          <p14:tracePt t="134320" x="5929313" y="4762500"/>
          <p14:tracePt t="134337" x="6019800" y="4605338"/>
          <p14:tracePt t="134354" x="6076950" y="4533900"/>
          <p14:tracePt t="134370" x="6110288" y="4476750"/>
          <p14:tracePt t="134387" x="6134100" y="4443413"/>
          <p14:tracePt t="134404" x="6157913" y="4414838"/>
          <p14:tracePt t="134420" x="6162675" y="4405313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523875" y="1331913"/>
            <a:ext cx="8736013" cy="50260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361950" algn="l"/>
                <a:tab pos="712788" algn="l"/>
                <a:tab pos="1074738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/>
              <a:t>class </a:t>
            </a:r>
            <a:r>
              <a:rPr kumimoji="1" lang="en-US" altLang="ko-KR" sz="1800" dirty="0" err="1"/>
              <a:t>ArrayAlgForString</a:t>
            </a:r>
            <a:r>
              <a:rPr kumimoji="1" lang="en-US" altLang="ko-KR" sz="1800" dirty="0"/>
              <a:t> { // Not generic. It is only for String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/>
              <a:t>   public static 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Pair&lt;String&gt;</a:t>
            </a:r>
            <a:r>
              <a:rPr kumimoji="1" lang="en-US" altLang="ko-KR" sz="1800" dirty="0"/>
              <a:t> </a:t>
            </a:r>
            <a:r>
              <a:rPr kumimoji="1" lang="en-US" altLang="ko-KR" sz="1800" dirty="0" err="1"/>
              <a:t>minmax</a:t>
            </a:r>
            <a:r>
              <a:rPr kumimoji="1" lang="en-US" altLang="ko-KR" sz="1800" dirty="0"/>
              <a:t>(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String</a:t>
            </a:r>
            <a:r>
              <a:rPr kumimoji="1" lang="en-US" altLang="ko-KR" sz="1800" dirty="0"/>
              <a:t>[] a)  {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/>
              <a:t>	 String min = a[0], max = a[0];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/>
              <a:t>      for (</a:t>
            </a:r>
            <a:r>
              <a:rPr kumimoji="1" lang="en-US" altLang="ko-KR" sz="1800" dirty="0" err="1"/>
              <a:t>int</a:t>
            </a:r>
            <a:r>
              <a:rPr kumimoji="1" lang="en-US" altLang="ko-KR" sz="1800" dirty="0"/>
              <a:t> </a:t>
            </a:r>
            <a:r>
              <a:rPr kumimoji="1" lang="en-US" altLang="ko-KR" sz="1800" dirty="0" err="1"/>
              <a:t>i</a:t>
            </a:r>
            <a:r>
              <a:rPr kumimoji="1" lang="en-US" altLang="ko-KR" sz="1800" dirty="0"/>
              <a:t> = 1; </a:t>
            </a:r>
            <a:r>
              <a:rPr kumimoji="1" lang="en-US" altLang="ko-KR" sz="1800" dirty="0" err="1"/>
              <a:t>i</a:t>
            </a:r>
            <a:r>
              <a:rPr kumimoji="1" lang="en-US" altLang="ko-KR" sz="1800" dirty="0"/>
              <a:t> &lt; </a:t>
            </a:r>
            <a:r>
              <a:rPr kumimoji="1" lang="en-US" altLang="ko-KR" sz="1800" dirty="0" err="1"/>
              <a:t>a.length</a:t>
            </a:r>
            <a:r>
              <a:rPr kumimoji="1" lang="en-US" altLang="ko-KR" sz="1800" dirty="0"/>
              <a:t>; </a:t>
            </a:r>
            <a:r>
              <a:rPr kumimoji="1" lang="en-US" altLang="ko-KR" sz="1800" dirty="0" err="1"/>
              <a:t>i</a:t>
            </a:r>
            <a:r>
              <a:rPr kumimoji="1" lang="en-US" altLang="ko-KR" sz="1800" dirty="0"/>
              <a:t>++) {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/>
              <a:t>         if (</a:t>
            </a:r>
            <a:r>
              <a:rPr kumimoji="1" lang="en-US" altLang="ko-KR" sz="1800" dirty="0" err="1"/>
              <a:t>min.compareTo</a:t>
            </a:r>
            <a:r>
              <a:rPr kumimoji="1" lang="en-US" altLang="ko-KR" sz="1800" dirty="0"/>
              <a:t>(a[</a:t>
            </a:r>
            <a:r>
              <a:rPr kumimoji="1" lang="en-US" altLang="ko-KR" sz="1800" dirty="0" err="1"/>
              <a:t>i</a:t>
            </a:r>
            <a:r>
              <a:rPr kumimoji="1" lang="en-US" altLang="ko-KR" sz="1800" dirty="0"/>
              <a:t>]) &gt; 0) min = a[</a:t>
            </a:r>
            <a:r>
              <a:rPr kumimoji="1" lang="en-US" altLang="ko-KR" sz="1800" dirty="0" err="1"/>
              <a:t>i</a:t>
            </a:r>
            <a:r>
              <a:rPr kumimoji="1" lang="en-US" altLang="ko-KR" sz="1800" dirty="0"/>
              <a:t>];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/>
              <a:t>         if (</a:t>
            </a:r>
            <a:r>
              <a:rPr kumimoji="1" lang="en-US" altLang="ko-KR" sz="1800" dirty="0" err="1"/>
              <a:t>max.compareTo</a:t>
            </a:r>
            <a:r>
              <a:rPr kumimoji="1" lang="en-US" altLang="ko-KR" sz="1800" dirty="0"/>
              <a:t>(a[</a:t>
            </a:r>
            <a:r>
              <a:rPr kumimoji="1" lang="en-US" altLang="ko-KR" sz="1800" dirty="0" err="1"/>
              <a:t>i</a:t>
            </a:r>
            <a:r>
              <a:rPr kumimoji="1" lang="en-US" altLang="ko-KR" sz="1800" dirty="0"/>
              <a:t>]) &lt; 0) max = a[</a:t>
            </a:r>
            <a:r>
              <a:rPr kumimoji="1" lang="en-US" altLang="ko-KR" sz="1800" dirty="0" err="1"/>
              <a:t>i</a:t>
            </a:r>
            <a:r>
              <a:rPr kumimoji="1" lang="en-US" altLang="ko-KR" sz="1800" dirty="0"/>
              <a:t>];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/>
              <a:t>      }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/>
              <a:t>      return new 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Pair&lt;String&gt;(min, max)</a:t>
            </a:r>
            <a:r>
              <a:rPr kumimoji="1" lang="en-US" altLang="ko-KR" sz="1800" dirty="0"/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/>
              <a:t>   }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/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kumimoji="1" lang="en-US" altLang="ko-KR" sz="1800" dirty="0"/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/>
              <a:t>public class PairTest2 {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/>
              <a:t>   public static void main(String[] </a:t>
            </a:r>
            <a:r>
              <a:rPr kumimoji="1" lang="en-US" altLang="ko-KR" sz="1800" dirty="0" err="1"/>
              <a:t>args</a:t>
            </a:r>
            <a:r>
              <a:rPr kumimoji="1" lang="en-US" altLang="ko-KR" sz="1800" dirty="0"/>
              <a:t>) {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/>
              <a:t>      String[] words = { "cd", "ab", "lm", "</a:t>
            </a:r>
            <a:r>
              <a:rPr kumimoji="1" lang="en-US" altLang="ko-KR" sz="1800" dirty="0" err="1"/>
              <a:t>ef</a:t>
            </a:r>
            <a:r>
              <a:rPr kumimoji="1" lang="en-US" altLang="ko-KR" sz="1800" dirty="0"/>
              <a:t>" };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/>
              <a:t>      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Pair&lt;String&gt;</a:t>
            </a:r>
            <a:r>
              <a:rPr kumimoji="1" lang="en-US" altLang="ko-KR" sz="1800" dirty="0"/>
              <a:t> mm = </a:t>
            </a:r>
            <a:r>
              <a:rPr kumimoji="1" lang="en-US" altLang="ko-KR" sz="1800" dirty="0" err="1"/>
              <a:t>ArrayAlgForString.minmax</a:t>
            </a:r>
            <a:r>
              <a:rPr kumimoji="1" lang="en-US" altLang="ko-KR" sz="1800" dirty="0"/>
              <a:t>(words);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/>
              <a:t>      </a:t>
            </a:r>
            <a:r>
              <a:rPr kumimoji="1" lang="en-US" altLang="ko-KR" sz="1800" dirty="0" err="1"/>
              <a:t>System.out.println</a:t>
            </a:r>
            <a:r>
              <a:rPr kumimoji="1" lang="en-US" altLang="ko-KR" sz="1800" dirty="0"/>
              <a:t>("min = " + </a:t>
            </a:r>
            <a:r>
              <a:rPr kumimoji="1" lang="en-US" altLang="ko-KR" sz="1800" b="1" dirty="0" err="1">
                <a:solidFill>
                  <a:srgbClr val="FF0000"/>
                </a:solidFill>
              </a:rPr>
              <a:t>mm.getFirst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()</a:t>
            </a:r>
            <a:r>
              <a:rPr kumimoji="1" lang="en-US" altLang="ko-KR" sz="1800" dirty="0"/>
              <a:t>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/>
              <a:t>      </a:t>
            </a:r>
            <a:r>
              <a:rPr kumimoji="1" lang="en-US" altLang="ko-KR" sz="1800" dirty="0" err="1"/>
              <a:t>System.out.println</a:t>
            </a:r>
            <a:r>
              <a:rPr kumimoji="1" lang="en-US" altLang="ko-KR" sz="1800" dirty="0"/>
              <a:t>("max = " + </a:t>
            </a:r>
            <a:r>
              <a:rPr kumimoji="1" lang="en-US" altLang="ko-KR" sz="1800" b="1" dirty="0" err="1">
                <a:solidFill>
                  <a:srgbClr val="FF0000"/>
                </a:solidFill>
              </a:rPr>
              <a:t>mm.getSecond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()</a:t>
            </a:r>
            <a:r>
              <a:rPr kumimoji="1" lang="en-US" altLang="ko-KR" sz="1800" dirty="0"/>
              <a:t>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/>
              <a:t>   }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ko-KR" sz="1800" dirty="0"/>
              <a:t>}</a:t>
            </a: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Bounds for Type Variable</a:t>
            </a:r>
          </a:p>
        </p:txBody>
      </p:sp>
    </p:spTree>
    <p:extLst>
      <p:ext uri="{BB962C8B-B14F-4D97-AF65-F5344CB8AC3E}">
        <p14:creationId xmlns:p14="http://schemas.microsoft.com/office/powerpoint/2010/main" val="259869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135"/>
    </mc:Choice>
    <mc:Fallback xmlns="">
      <p:transition spd="slow" advTm="102135"/>
    </mc:Fallback>
  </mc:AlternateContent>
  <p:extLst>
    <p:ext uri="{3A86A75C-4F4B-4683-9AE1-C65F6400EC91}">
      <p14:laserTraceLst xmlns:p14="http://schemas.microsoft.com/office/powerpoint/2010/main">
        <p14:tracePtLst>
          <p14:tracePt t="737" x="6086475" y="4181475"/>
          <p14:tracePt t="744" x="5934075" y="3729038"/>
          <p14:tracePt t="753" x="5795963" y="3400425"/>
          <p14:tracePt t="768" x="5529263" y="2709863"/>
          <p14:tracePt t="785" x="5276850" y="2147888"/>
          <p14:tracePt t="802" x="5148263" y="1862138"/>
          <p14:tracePt t="835" x="4981575" y="1633538"/>
          <p14:tracePt t="868" x="4929188" y="1590675"/>
          <p14:tracePt t="885" x="4914900" y="1581150"/>
          <p14:tracePt t="1126" x="4905375" y="1557338"/>
          <p14:tracePt t="1133" x="4881563" y="1528763"/>
          <p14:tracePt t="1141" x="4862513" y="1500188"/>
          <p14:tracePt t="1151" x="4848225" y="1471613"/>
          <p14:tracePt t="1168" x="4810125" y="1433513"/>
          <p14:tracePt t="1185" x="4733925" y="1385888"/>
          <p14:tracePt t="1201" x="4686300" y="1362075"/>
          <p14:tracePt t="1218" x="4662488" y="1343025"/>
          <p14:tracePt t="1235" x="4643438" y="1328738"/>
          <p14:tracePt t="1251" x="4619625" y="1314450"/>
          <p14:tracePt t="1268" x="4614863" y="1309688"/>
          <p14:tracePt t="1285" x="4610100" y="1309688"/>
          <p14:tracePt t="1301" x="4605338" y="1309688"/>
          <p14:tracePt t="1334" x="4600575" y="1309688"/>
          <p14:tracePt t="1351" x="4591050" y="1309688"/>
          <p14:tracePt t="1368" x="4586288" y="1309688"/>
          <p14:tracePt t="1384" x="4581525" y="1309688"/>
          <p14:tracePt t="1618" x="4595813" y="1300163"/>
          <p14:tracePt t="1625" x="4605338" y="1300163"/>
          <p14:tracePt t="1634" x="4624388" y="1295400"/>
          <p14:tracePt t="1651" x="4652963" y="1276350"/>
          <p14:tracePt t="1668" x="4691063" y="1271588"/>
          <p14:tracePt t="1684" x="4729163" y="1257300"/>
          <p14:tracePt t="1701" x="4752975" y="1252538"/>
          <p14:tracePt t="1718" x="4776788" y="1243013"/>
          <p14:tracePt t="1734" x="4791075" y="1238250"/>
          <p14:tracePt t="1751" x="4810125" y="1233488"/>
          <p14:tracePt t="1768" x="4819650" y="1233488"/>
          <p14:tracePt t="1785" x="4824413" y="1233488"/>
          <p14:tracePt t="1801" x="4829175" y="1233488"/>
          <p14:tracePt t="1818" x="4833938" y="1233488"/>
          <p14:tracePt t="2228" x="4829175" y="1238250"/>
          <p14:tracePt t="2237" x="4824413" y="1243013"/>
          <p14:tracePt t="2243" x="4819650" y="1243013"/>
          <p14:tracePt t="2268" x="4791075" y="1257300"/>
          <p14:tracePt t="2301" x="4719638" y="1290638"/>
          <p14:tracePt t="2318" x="4686300" y="1309688"/>
          <p14:tracePt t="2334" x="4652963" y="1323975"/>
          <p14:tracePt t="2351" x="4624388" y="1347788"/>
          <p14:tracePt t="2368" x="4552950" y="1385888"/>
          <p14:tracePt t="2384" x="4476750" y="1414463"/>
          <p14:tracePt t="2401" x="4391025" y="1447800"/>
          <p14:tracePt t="2418" x="4319588" y="1471613"/>
          <p14:tracePt t="2434" x="4186238" y="1514475"/>
          <p14:tracePt t="2451" x="4076700" y="1547813"/>
          <p14:tracePt t="2468" x="3938588" y="1595438"/>
          <p14:tracePt t="2485" x="3752850" y="1643063"/>
          <p14:tracePt t="2501" x="3681413" y="1657350"/>
          <p14:tracePt t="2518" x="3614738" y="1681163"/>
          <p14:tracePt t="2534" x="3586163" y="1690688"/>
          <p14:tracePt t="2551" x="3552825" y="1709738"/>
          <p14:tracePt t="2568" x="3552825" y="1714500"/>
          <p14:tracePt t="2852" x="3538538" y="1719263"/>
          <p14:tracePt t="2860" x="3519488" y="1724025"/>
          <p14:tracePt t="2868" x="3490913" y="1738313"/>
          <p14:tracePt t="2884" x="3452813" y="1752600"/>
          <p14:tracePt t="2901" x="3419475" y="1762125"/>
          <p14:tracePt t="2918" x="3371850" y="1781175"/>
          <p14:tracePt t="2934" x="3348038" y="1790700"/>
          <p14:tracePt t="2951" x="3338513" y="1795463"/>
          <p14:tracePt t="2968" x="3328988" y="1804988"/>
          <p14:tracePt t="2985" x="3319463" y="1809750"/>
          <p14:tracePt t="3001" x="3309938" y="1809750"/>
          <p14:tracePt t="3018" x="3300413" y="1814513"/>
          <p14:tracePt t="3034" x="3286125" y="1814513"/>
          <p14:tracePt t="3051" x="3252788" y="1828800"/>
          <p14:tracePt t="3068" x="3224213" y="1828800"/>
          <p14:tracePt t="3084" x="3186113" y="1828800"/>
          <p14:tracePt t="3101" x="3167063" y="1828800"/>
          <p14:tracePt t="3118" x="3119438" y="1828800"/>
          <p14:tracePt t="3134" x="3100388" y="1828800"/>
          <p14:tracePt t="3151" x="3076575" y="1828800"/>
          <p14:tracePt t="3168" x="3038475" y="1828800"/>
          <p14:tracePt t="3184" x="3014663" y="1828800"/>
          <p14:tracePt t="3201" x="2995613" y="1828800"/>
          <p14:tracePt t="3218" x="2967038" y="1828800"/>
          <p14:tracePt t="3235" x="2928938" y="1828800"/>
          <p14:tracePt t="3251" x="2900363" y="1838325"/>
          <p14:tracePt t="3268" x="2852738" y="1843088"/>
          <p14:tracePt t="3284" x="2805113" y="1843088"/>
          <p14:tracePt t="3301" x="2714625" y="1852613"/>
          <p14:tracePt t="3318" x="2652713" y="1866900"/>
          <p14:tracePt t="3334" x="2581275" y="1866900"/>
          <p14:tracePt t="3351" x="2462213" y="1881188"/>
          <p14:tracePt t="3368" x="2381250" y="1895475"/>
          <p14:tracePt t="3384" x="2290763" y="1900238"/>
          <p14:tracePt t="3401" x="2195513" y="1909763"/>
          <p14:tracePt t="3418" x="2119313" y="1924050"/>
          <p14:tracePt t="3434" x="2076450" y="1933575"/>
          <p14:tracePt t="3451" x="2043113" y="1943100"/>
          <p14:tracePt t="3468" x="2009775" y="1947863"/>
          <p14:tracePt t="3484" x="1990725" y="1947863"/>
          <p14:tracePt t="3807" x="1981200" y="1947863"/>
          <p14:tracePt t="3814" x="1966913" y="1943100"/>
          <p14:tracePt t="3822" x="1957388" y="1933575"/>
          <p14:tracePt t="3834" x="1943100" y="1924050"/>
          <p14:tracePt t="3851" x="1909763" y="1885950"/>
          <p14:tracePt t="3868" x="1871663" y="1862138"/>
          <p14:tracePt t="3901" x="1809750" y="1814513"/>
          <p14:tracePt t="3934" x="1757363" y="1795463"/>
          <p14:tracePt t="3951" x="1728788" y="1795463"/>
          <p14:tracePt t="3968" x="1681163" y="1795463"/>
          <p14:tracePt t="3984" x="1652588" y="1800225"/>
          <p14:tracePt t="4001" x="1624013" y="1809750"/>
          <p14:tracePt t="4018" x="1600200" y="1809750"/>
          <p14:tracePt t="4034" x="1566863" y="1809750"/>
          <p14:tracePt t="4051" x="1557338" y="1809750"/>
          <p14:tracePt t="4068" x="1543050" y="1809750"/>
          <p14:tracePt t="4084" x="1528763" y="1809750"/>
          <p14:tracePt t="4101" x="1509713" y="1804988"/>
          <p14:tracePt t="4118" x="1500188" y="1795463"/>
          <p14:tracePt t="4134" x="1485900" y="1785938"/>
          <p14:tracePt t="4151" x="1471613" y="1771650"/>
          <p14:tracePt t="4168" x="1447800" y="1757363"/>
          <p14:tracePt t="4184" x="1433513" y="1747838"/>
          <p14:tracePt t="4201" x="1419225" y="1743075"/>
          <p14:tracePt t="4218" x="1404938" y="1733550"/>
          <p14:tracePt t="4234" x="1400175" y="1728788"/>
          <p14:tracePt t="4251" x="1390650" y="1724025"/>
          <p14:tracePt t="4268" x="1385888" y="1724025"/>
          <p14:tracePt t="4284" x="1376363" y="1724025"/>
          <p14:tracePt t="4301" x="1371600" y="1719263"/>
          <p14:tracePt t="4318" x="1362075" y="1714500"/>
          <p14:tracePt t="4334" x="1362075" y="1709738"/>
          <p14:tracePt t="4351" x="1357313" y="1709738"/>
          <p14:tracePt t="4387" x="1352550" y="1709738"/>
          <p14:tracePt t="4401" x="1352550" y="1704975"/>
          <p14:tracePt t="4418" x="1347788" y="1700213"/>
          <p14:tracePt t="4461" x="1343025" y="1700213"/>
          <p14:tracePt t="4468" x="1343025" y="1695450"/>
          <p14:tracePt t="4475" x="1338263" y="1695450"/>
          <p14:tracePt t="4512" x="1333500" y="1690688"/>
          <p14:tracePt t="4534" x="1328738" y="1690688"/>
          <p14:tracePt t="4541" x="1323975" y="1690688"/>
          <p14:tracePt t="4556" x="1319213" y="1690688"/>
          <p14:tracePt t="4567" x="1314450" y="1690688"/>
          <p14:tracePt t="4799" x="1343025" y="1676400"/>
          <p14:tracePt t="4807" x="1376363" y="1666875"/>
          <p14:tracePt t="4818" x="1414463" y="1662113"/>
          <p14:tracePt t="4834" x="1476375" y="1647825"/>
          <p14:tracePt t="4851" x="1562100" y="1643063"/>
          <p14:tracePt t="4868" x="1609725" y="1643063"/>
          <p14:tracePt t="4884" x="1652588" y="1643063"/>
          <p14:tracePt t="4901" x="1709738" y="1643063"/>
          <p14:tracePt t="4918" x="1738313" y="1643063"/>
          <p14:tracePt t="4934" x="1771650" y="1643063"/>
          <p14:tracePt t="4951" x="1790700" y="1643063"/>
          <p14:tracePt t="4968" x="1824038" y="1643063"/>
          <p14:tracePt t="4985" x="1847850" y="1633538"/>
          <p14:tracePt t="5001" x="1881188" y="1633538"/>
          <p14:tracePt t="5018" x="1909763" y="1628775"/>
          <p14:tracePt t="5034" x="1971675" y="1624013"/>
          <p14:tracePt t="5051" x="2014538" y="1624013"/>
          <p14:tracePt t="5068" x="2066925" y="1609725"/>
          <p14:tracePt t="5084" x="2100263" y="1609725"/>
          <p14:tracePt t="5101" x="2162175" y="1595438"/>
          <p14:tracePt t="5118" x="2205038" y="1590675"/>
          <p14:tracePt t="5134" x="2243138" y="1585913"/>
          <p14:tracePt t="5151" x="2290763" y="1585913"/>
          <p14:tracePt t="5168" x="2324100" y="1581150"/>
          <p14:tracePt t="5184" x="2366963" y="1571625"/>
          <p14:tracePt t="5201" x="2400300" y="1562100"/>
          <p14:tracePt t="5203" x="2414588" y="1562100"/>
          <p14:tracePt t="5217" x="2447925" y="1547813"/>
          <p14:tracePt t="5234" x="2490788" y="1543050"/>
          <p14:tracePt t="5251" x="2524125" y="1538288"/>
          <p14:tracePt t="5268" x="2557463" y="1524000"/>
          <p14:tracePt t="5284" x="2595563" y="1514475"/>
          <p14:tracePt t="5301" x="2619375" y="1509713"/>
          <p14:tracePt t="5318" x="2638425" y="1500188"/>
          <p14:tracePt t="5335" x="2667000" y="1500188"/>
          <p14:tracePt t="5351" x="2681288" y="1500188"/>
          <p14:tracePt t="5368" x="2690813" y="1500188"/>
          <p14:tracePt t="5384" x="2705100" y="1500188"/>
          <p14:tracePt t="5401" x="2719388" y="1500188"/>
          <p14:tracePt t="5418" x="2728913" y="1500188"/>
          <p14:tracePt t="5434" x="2743200" y="1500188"/>
          <p14:tracePt t="5451" x="2752725" y="1500188"/>
          <p14:tracePt t="5468" x="2767013" y="1495425"/>
          <p14:tracePt t="5484" x="2776538" y="1495425"/>
          <p14:tracePt t="5501" x="2786063" y="1495425"/>
          <p14:tracePt t="5518" x="2795588" y="1495425"/>
          <p14:tracePt t="5534" x="2800350" y="1495425"/>
          <p14:tracePt t="5570" x="2805113" y="1495425"/>
          <p14:tracePt t="5585" x="2809875" y="1495425"/>
          <p14:tracePt t="5601" x="2814638" y="1495425"/>
          <p14:tracePt t="5618" x="2824163" y="1495425"/>
          <p14:tracePt t="5634" x="2828925" y="1495425"/>
          <p14:tracePt t="5651" x="2838450" y="1495425"/>
          <p14:tracePt t="5668" x="2843213" y="1495425"/>
          <p14:tracePt t="5684" x="2847975" y="1495425"/>
          <p14:tracePt t="5718" x="2852738" y="1495425"/>
          <p14:tracePt t="5734" x="2862263" y="1495425"/>
          <p14:tracePt t="5751" x="2867025" y="1504950"/>
          <p14:tracePt t="5768" x="2876550" y="1514475"/>
          <p14:tracePt t="5784" x="2881313" y="1519238"/>
          <p14:tracePt t="5801" x="2881313" y="1524000"/>
          <p14:tracePt t="5835" x="2886075" y="1524000"/>
          <p14:tracePt t="5851" x="2890838" y="1524000"/>
          <p14:tracePt t="5868" x="2890838" y="1528763"/>
          <p14:tracePt t="6414" x="2852738" y="1528763"/>
          <p14:tracePt t="6422" x="2781300" y="1538288"/>
          <p14:tracePt t="6434" x="2705100" y="1547813"/>
          <p14:tracePt t="6451" x="2490788" y="1566863"/>
          <p14:tracePt t="6468" x="2366963" y="1581150"/>
          <p14:tracePt t="6484" x="2228850" y="1609725"/>
          <p14:tracePt t="6517" x="1990725" y="1671638"/>
          <p14:tracePt t="6551" x="1857375" y="1685925"/>
          <p14:tracePt t="6568" x="1790700" y="1685925"/>
          <p14:tracePt t="6584" x="1676400" y="1681163"/>
          <p14:tracePt t="6601" x="1595438" y="1676400"/>
          <p14:tracePt t="6617" x="1543050" y="1666875"/>
          <p14:tracePt t="6634" x="1466850" y="1657350"/>
          <p14:tracePt t="6651" x="1419225" y="1657350"/>
          <p14:tracePt t="6668" x="1381125" y="1657350"/>
          <p14:tracePt t="6685" x="1338263" y="1657350"/>
          <p14:tracePt t="6702" x="1276350" y="1657350"/>
          <p14:tracePt t="6718" x="1233488" y="1657350"/>
          <p14:tracePt t="6735" x="1200150" y="1657350"/>
          <p14:tracePt t="6751" x="1162050" y="1657350"/>
          <p14:tracePt t="6767" x="1123950" y="1657350"/>
          <p14:tracePt t="6784" x="1109663" y="1657350"/>
          <p14:tracePt t="6801" x="1100138" y="1657350"/>
          <p14:tracePt t="6817" x="1090613" y="1657350"/>
          <p14:tracePt t="6834" x="1081088" y="1657350"/>
          <p14:tracePt t="6851" x="1076325" y="1657350"/>
          <p14:tracePt t="6868" x="1071563" y="1657350"/>
          <p14:tracePt t="6884" x="1062038" y="1657350"/>
          <p14:tracePt t="6901" x="1052513" y="1657350"/>
          <p14:tracePt t="6917" x="1047750" y="1657350"/>
          <p14:tracePt t="6934" x="1042988" y="1657350"/>
          <p14:tracePt t="7171" x="1033463" y="1657350"/>
          <p14:tracePt t="7178" x="1014413" y="1662113"/>
          <p14:tracePt t="7185" x="995363" y="1666875"/>
          <p14:tracePt t="7201" x="966788" y="1695450"/>
          <p14:tracePt t="7217" x="933450" y="1719263"/>
          <p14:tracePt t="7234" x="904875" y="1747838"/>
          <p14:tracePt t="7251" x="857250" y="1814513"/>
          <p14:tracePt t="7267" x="781050" y="2005013"/>
          <p14:tracePt t="7284" x="747713" y="2090738"/>
          <p14:tracePt t="7301" x="728663" y="2152650"/>
          <p14:tracePt t="7318" x="714375" y="2271713"/>
          <p14:tracePt t="7334" x="704850" y="2376488"/>
          <p14:tracePt t="7351" x="690563" y="2481263"/>
          <p14:tracePt t="7367" x="685800" y="2538413"/>
          <p14:tracePt t="7384" x="676275" y="2624138"/>
          <p14:tracePt t="7401" x="676275" y="2690813"/>
          <p14:tracePt t="7417" x="676275" y="2781300"/>
          <p14:tracePt t="7434" x="676275" y="2871788"/>
          <p14:tracePt t="7451" x="681038" y="2957513"/>
          <p14:tracePt t="7468" x="685800" y="3000375"/>
          <p14:tracePt t="7484" x="685800" y="3038475"/>
          <p14:tracePt t="7501" x="695325" y="3100388"/>
          <p14:tracePt t="7517" x="695325" y="3143250"/>
          <p14:tracePt t="7534" x="704850" y="3190875"/>
          <p14:tracePt t="7551" x="709613" y="3252788"/>
          <p14:tracePt t="7568" x="723900" y="3319463"/>
          <p14:tracePt t="7584" x="733425" y="3348038"/>
          <p14:tracePt t="7601" x="738188" y="3371850"/>
          <p14:tracePt t="7617" x="747713" y="3395663"/>
          <p14:tracePt t="7634" x="757238" y="3448050"/>
          <p14:tracePt t="7651" x="771525" y="3500438"/>
          <p14:tracePt t="7667" x="781050" y="3543300"/>
          <p14:tracePt t="7685" x="790575" y="3586163"/>
          <p14:tracePt t="7701" x="795338" y="3633788"/>
          <p14:tracePt t="7718" x="795338" y="3671888"/>
          <p14:tracePt t="7734" x="800100" y="3690938"/>
          <p14:tracePt t="7751" x="800100" y="3709988"/>
          <p14:tracePt t="7767" x="800100" y="3724275"/>
          <p14:tracePt t="7784" x="800100" y="3733800"/>
          <p14:tracePt t="7801" x="800100" y="3738563"/>
          <p14:tracePt t="7817" x="800100" y="3748088"/>
          <p14:tracePt t="7912" x="804863" y="3733800"/>
          <p14:tracePt t="7920" x="804863" y="3700463"/>
          <p14:tracePt t="7927" x="823913" y="3643313"/>
          <p14:tracePt t="7935" x="823913" y="3576638"/>
          <p14:tracePt t="7951" x="833438" y="3462338"/>
          <p14:tracePt t="7967" x="833438" y="3267075"/>
          <p14:tracePt t="7984" x="833438" y="3086100"/>
          <p14:tracePt t="8001" x="833438" y="2990850"/>
          <p14:tracePt t="8018" x="833438" y="2971800"/>
          <p14:tracePt t="8034" x="833438" y="2962275"/>
          <p14:tracePt t="8075" x="838200" y="2971800"/>
          <p14:tracePt t="8084" x="838200" y="3000375"/>
          <p14:tracePt t="8101" x="852488" y="3081338"/>
          <p14:tracePt t="8117" x="857250" y="3128963"/>
          <p14:tracePt t="8134" x="871538" y="3200400"/>
          <p14:tracePt t="8151" x="871538" y="3248025"/>
          <p14:tracePt t="8167" x="871538" y="3286125"/>
          <p14:tracePt t="8184" x="871538" y="3309938"/>
          <p14:tracePt t="8201" x="871538" y="3319463"/>
          <p14:tracePt t="8236" x="876300" y="3314700"/>
          <p14:tracePt t="8243" x="876300" y="3305175"/>
          <p14:tracePt t="8251" x="890588" y="3271838"/>
          <p14:tracePt t="8267" x="938213" y="3052763"/>
          <p14:tracePt t="8284" x="985838" y="2847975"/>
          <p14:tracePt t="8301" x="1047750" y="2528888"/>
          <p14:tracePt t="8317" x="1104900" y="2262188"/>
          <p14:tracePt t="8334" x="1133475" y="2185988"/>
          <p14:tracePt t="8351" x="1181100" y="2119313"/>
          <p14:tracePt t="8368" x="1238250" y="2033588"/>
          <p14:tracePt t="8384" x="1266825" y="1985963"/>
          <p14:tracePt t="8401" x="1319213" y="1938338"/>
          <p14:tracePt t="8417" x="1357313" y="1900238"/>
          <p14:tracePt t="8434" x="1409700" y="1847850"/>
          <p14:tracePt t="8451" x="1433513" y="1824038"/>
          <p14:tracePt t="8468" x="1447800" y="1814513"/>
          <p14:tracePt t="8484" x="1457325" y="1804988"/>
          <p14:tracePt t="8501" x="1466850" y="1795463"/>
          <p14:tracePt t="8517" x="1471613" y="1790700"/>
          <p14:tracePt t="8551" x="1471613" y="1785938"/>
          <p14:tracePt t="8611" x="1471613" y="1781175"/>
          <p14:tracePt t="8618" x="1471613" y="1776413"/>
          <p14:tracePt t="8633" x="1471613" y="1771650"/>
          <p14:tracePt t="8641" x="1471613" y="1766888"/>
          <p14:tracePt t="8651" x="1466850" y="1766888"/>
          <p14:tracePt t="8667" x="1457325" y="1757363"/>
          <p14:tracePt t="8684" x="1423988" y="1747838"/>
          <p14:tracePt t="8701" x="1414463" y="1743075"/>
          <p14:tracePt t="8717" x="1400175" y="1733550"/>
          <p14:tracePt t="8734" x="1395413" y="1724025"/>
          <p14:tracePt t="8751" x="1385888" y="1719263"/>
          <p14:tracePt t="8767" x="1381125" y="1719263"/>
          <p14:tracePt t="8809" x="1381125" y="1714500"/>
          <p14:tracePt t="8817" x="1385888" y="1714500"/>
          <p14:tracePt t="8834" x="1400175" y="1704975"/>
          <p14:tracePt t="8852" x="1438275" y="1700213"/>
          <p14:tracePt t="8868" x="1495425" y="1695450"/>
          <p14:tracePt t="8884" x="1557338" y="1685925"/>
          <p14:tracePt t="8901" x="1638300" y="1681163"/>
          <p14:tracePt t="8917" x="1709738" y="1666875"/>
          <p14:tracePt t="8934" x="1795463" y="1652588"/>
          <p14:tracePt t="8951" x="1843088" y="1633538"/>
          <p14:tracePt t="8968" x="1885950" y="1614488"/>
          <p14:tracePt t="8984" x="1928813" y="1600200"/>
          <p14:tracePt t="9001" x="1990725" y="1590675"/>
          <p14:tracePt t="9017" x="2028825" y="1581150"/>
          <p14:tracePt t="9034" x="2057400" y="1576388"/>
          <p14:tracePt t="9051" x="2095500" y="1566863"/>
          <p14:tracePt t="9067" x="2128838" y="1552575"/>
          <p14:tracePt t="9084" x="2147888" y="1552575"/>
          <p14:tracePt t="9101" x="2162175" y="1552575"/>
          <p14:tracePt t="9118" x="2185988" y="1552575"/>
          <p14:tracePt t="9134" x="2195513" y="1552575"/>
          <p14:tracePt t="9151" x="2200275" y="1552575"/>
          <p14:tracePt t="9167" x="2205038" y="1552575"/>
          <p14:tracePt t="9698" x="2209800" y="1552575"/>
          <p14:tracePt t="9720" x="2224088" y="1552575"/>
          <p14:tracePt t="9727" x="2228850" y="1552575"/>
          <p14:tracePt t="9734" x="2233613" y="1552575"/>
          <p14:tracePt t="9751" x="2247900" y="1552575"/>
          <p14:tracePt t="9767" x="2266950" y="1552575"/>
          <p14:tracePt t="9784" x="2290763" y="1552575"/>
          <p14:tracePt t="9817" x="2371725" y="1566863"/>
          <p14:tracePt t="9851" x="2452688" y="1600200"/>
          <p14:tracePt t="9867" x="2500313" y="1619250"/>
          <p14:tracePt t="9884" x="2509838" y="1624013"/>
          <p14:tracePt t="9901" x="2519363" y="1628775"/>
          <p14:tracePt t="9917" x="2528888" y="1628775"/>
          <p14:tracePt t="9934" x="2533650" y="1628775"/>
          <p14:tracePt t="9951" x="2538413" y="1628775"/>
          <p14:tracePt t="9967" x="2547938" y="1638300"/>
          <p14:tracePt t="9984" x="2557463" y="1647825"/>
          <p14:tracePt t="10001" x="2566988" y="1657350"/>
          <p14:tracePt t="10017" x="2571750" y="1666875"/>
          <p14:tracePt t="10034" x="2576513" y="1676400"/>
          <p14:tracePt t="10051" x="2586038" y="1685925"/>
          <p14:tracePt t="10067" x="2595563" y="1695450"/>
          <p14:tracePt t="10084" x="2609850" y="1709738"/>
          <p14:tracePt t="10101" x="2628900" y="1733550"/>
          <p14:tracePt t="10117" x="2638425" y="1747838"/>
          <p14:tracePt t="10134" x="2647950" y="1757363"/>
          <p14:tracePt t="10151" x="2652713" y="1762125"/>
          <p14:tracePt t="10167" x="2662238" y="1771650"/>
          <p14:tracePt t="10184" x="2667000" y="1776413"/>
          <p14:tracePt t="10201" x="2671763" y="1781175"/>
          <p14:tracePt t="10217" x="2676525" y="1785938"/>
          <p14:tracePt t="10218" x="2676525" y="1790700"/>
          <p14:tracePt t="10234" x="2676525" y="1795463"/>
          <p14:tracePt t="10250" x="2676525" y="1809750"/>
          <p14:tracePt t="10267" x="2676525" y="1819275"/>
          <p14:tracePt t="10284" x="2676525" y="1833563"/>
          <p14:tracePt t="10301" x="2671763" y="1852613"/>
          <p14:tracePt t="10317" x="2667000" y="1862138"/>
          <p14:tracePt t="10334" x="2662238" y="1866900"/>
          <p14:tracePt t="10351" x="2662238" y="1876425"/>
          <p14:tracePt t="10384" x="2662238" y="1881188"/>
          <p14:tracePt t="10484" x="2657475" y="1881188"/>
          <p14:tracePt t="10491" x="2652713" y="1881188"/>
          <p14:tracePt t="10500" x="2652713" y="1885950"/>
          <p14:tracePt t="10517" x="2643188" y="1890713"/>
          <p14:tracePt t="10535" x="2619375" y="1900238"/>
          <p14:tracePt t="10551" x="2590800" y="1914525"/>
          <p14:tracePt t="10567" x="2566988" y="1919288"/>
          <p14:tracePt t="10584" x="2547938" y="1924050"/>
          <p14:tracePt t="10601" x="2505075" y="1933575"/>
          <p14:tracePt t="10617" x="2481263" y="1943100"/>
          <p14:tracePt t="10634" x="2452688" y="1947863"/>
          <p14:tracePt t="10651" x="2433638" y="1952625"/>
          <p14:tracePt t="10667" x="2400300" y="1957388"/>
          <p14:tracePt t="10684" x="2386013" y="1962150"/>
          <p14:tracePt t="10701" x="2362200" y="1966913"/>
          <p14:tracePt t="10717" x="2347913" y="1966913"/>
          <p14:tracePt t="10719" x="2338388" y="1966913"/>
          <p14:tracePt t="10734" x="2324100" y="1966913"/>
          <p14:tracePt t="10751" x="2309813" y="1966913"/>
          <p14:tracePt t="10767" x="2286000" y="1966913"/>
          <p14:tracePt t="10784" x="2266950" y="1962150"/>
          <p14:tracePt t="10801" x="2257425" y="1952625"/>
          <p14:tracePt t="10817" x="2247900" y="1943100"/>
          <p14:tracePt t="10834" x="2228850" y="1924050"/>
          <p14:tracePt t="10850" x="2219325" y="1890713"/>
          <p14:tracePt t="10867" x="2214563" y="1866900"/>
          <p14:tracePt t="10884" x="2214563" y="1852613"/>
          <p14:tracePt t="10900" x="2214563" y="1824038"/>
          <p14:tracePt t="10917" x="2224088" y="1762125"/>
          <p14:tracePt t="10934" x="2243138" y="1685925"/>
          <p14:tracePt t="10950" x="2281238" y="1633538"/>
          <p14:tracePt t="10967" x="2319338" y="1566863"/>
          <p14:tracePt t="10984" x="2343150" y="1543050"/>
          <p14:tracePt t="11001" x="2381250" y="1524000"/>
          <p14:tracePt t="11017" x="2409825" y="1504950"/>
          <p14:tracePt t="11034" x="2457450" y="1500188"/>
          <p14:tracePt t="11050" x="2486025" y="1500188"/>
          <p14:tracePt t="11067" x="2514600" y="1514475"/>
          <p14:tracePt t="11084" x="2538413" y="1538288"/>
          <p14:tracePt t="11100" x="2590800" y="1595438"/>
          <p14:tracePt t="11117" x="2614613" y="1638300"/>
          <p14:tracePt t="11134" x="2633663" y="1662113"/>
          <p14:tracePt t="11151" x="2643188" y="1695450"/>
          <p14:tracePt t="11167" x="2657475" y="1719263"/>
          <p14:tracePt t="11184" x="2657475" y="1757363"/>
          <p14:tracePt t="11201" x="2657475" y="1800225"/>
          <p14:tracePt t="11217" x="2647950" y="1866900"/>
          <p14:tracePt t="11234" x="2638425" y="1909763"/>
          <p14:tracePt t="11250" x="2624138" y="1952625"/>
          <p14:tracePt t="11267" x="2605088" y="1990725"/>
          <p14:tracePt t="11284" x="2576513" y="2019300"/>
          <p14:tracePt t="11300" x="2552700" y="2038350"/>
          <p14:tracePt t="11317" x="2528888" y="2047875"/>
          <p14:tracePt t="11334" x="2500313" y="2066925"/>
          <p14:tracePt t="11350" x="2443163" y="2085975"/>
          <p14:tracePt t="11367" x="2395538" y="2085975"/>
          <p14:tracePt t="11384" x="2343150" y="2085975"/>
          <p14:tracePt t="11401" x="2281238" y="2066925"/>
          <p14:tracePt t="11417" x="2247900" y="2052638"/>
          <p14:tracePt t="11434" x="2224088" y="2028825"/>
          <p14:tracePt t="11450" x="2205038" y="2005013"/>
          <p14:tracePt t="11467" x="2176463" y="1971675"/>
          <p14:tracePt t="11484" x="2162175" y="1947863"/>
          <p14:tracePt t="11500" x="2152650" y="1924050"/>
          <p14:tracePt t="11517" x="2147888" y="1905000"/>
          <p14:tracePt t="11534" x="2147888" y="1871663"/>
          <p14:tracePt t="11550" x="2147888" y="1847850"/>
          <p14:tracePt t="11567" x="2166938" y="1819275"/>
          <p14:tracePt t="11584" x="2181225" y="1790700"/>
          <p14:tracePt t="11600" x="2205038" y="1752600"/>
          <p14:tracePt t="11617" x="2209800" y="1743075"/>
          <p14:tracePt t="11634" x="2214563" y="1733550"/>
          <p14:tracePt t="11650" x="2252663" y="1719263"/>
          <p14:tracePt t="11667" x="2281238" y="1709738"/>
          <p14:tracePt t="11684" x="2309813" y="1700213"/>
          <p14:tracePt t="11700" x="2343150" y="1695450"/>
          <p14:tracePt t="11717" x="2390775" y="1685925"/>
          <p14:tracePt t="11734" x="2414588" y="1685925"/>
          <p14:tracePt t="11750" x="2438400" y="1695450"/>
          <p14:tracePt t="11767" x="2452688" y="1709738"/>
          <p14:tracePt t="11784" x="2471738" y="1733550"/>
          <p14:tracePt t="11800" x="2490788" y="1747838"/>
          <p14:tracePt t="11817" x="2500313" y="1757363"/>
          <p14:tracePt t="11834" x="2519363" y="1776413"/>
          <p14:tracePt t="11850" x="2528888" y="1800225"/>
          <p14:tracePt t="11867" x="2533650" y="1819275"/>
          <p14:tracePt t="11884" x="2543175" y="1847850"/>
          <p14:tracePt t="11900" x="2552700" y="1876425"/>
          <p14:tracePt t="11917" x="2552700" y="1890713"/>
          <p14:tracePt t="11934" x="2552700" y="1905000"/>
          <p14:tracePt t="11950" x="2552700" y="1914525"/>
          <p14:tracePt t="11967" x="2552700" y="1928813"/>
          <p14:tracePt t="11984" x="2547938" y="1938338"/>
          <p14:tracePt t="12001" x="2538413" y="1943100"/>
          <p14:tracePt t="12018" x="2514600" y="1966913"/>
          <p14:tracePt t="12034" x="2481263" y="1976438"/>
          <p14:tracePt t="12050" x="2452688" y="1990725"/>
          <p14:tracePt t="12067" x="2424113" y="1995488"/>
          <p14:tracePt t="12084" x="2376488" y="1995488"/>
          <p14:tracePt t="12100" x="2357438" y="1990725"/>
          <p14:tracePt t="12117" x="2333625" y="1976438"/>
          <p14:tracePt t="12134" x="2324100" y="1962150"/>
          <p14:tracePt t="12150" x="2300288" y="1919288"/>
          <p14:tracePt t="12167" x="2300288" y="1890713"/>
          <p14:tracePt t="12184" x="2300288" y="1871663"/>
          <p14:tracePt t="12200" x="2305050" y="1847850"/>
          <p14:tracePt t="12217" x="2324100" y="1828800"/>
          <p14:tracePt t="12234" x="2362200" y="1819275"/>
          <p14:tracePt t="12250" x="2414588" y="1814513"/>
          <p14:tracePt t="12267" x="2528888" y="1824038"/>
          <p14:tracePt t="12284" x="2590800" y="1838325"/>
          <p14:tracePt t="12300" x="2638425" y="1862138"/>
          <p14:tracePt t="12317" x="2671763" y="1876425"/>
          <p14:tracePt t="12334" x="2700338" y="1890713"/>
          <p14:tracePt t="12350" x="2709863" y="1895475"/>
          <p14:tracePt t="12367" x="2714625" y="1895475"/>
          <p14:tracePt t="12384" x="2724150" y="1895475"/>
          <p14:tracePt t="12628" x="2795588" y="1885950"/>
          <p14:tracePt t="12635" x="2895600" y="1866900"/>
          <p14:tracePt t="12650" x="3114675" y="1847850"/>
          <p14:tracePt t="12667" x="3305175" y="1838325"/>
          <p14:tracePt t="12684" x="3514725" y="1838325"/>
          <p14:tracePt t="12700" x="3733800" y="1838325"/>
          <p14:tracePt t="12717" x="3938588" y="1843088"/>
          <p14:tracePt t="12734" x="4029075" y="1843088"/>
          <p14:tracePt t="12750" x="4119563" y="1857375"/>
          <p14:tracePt t="12767" x="4181475" y="1857375"/>
          <p14:tracePt t="12784" x="4195763" y="1857375"/>
          <p14:tracePt t="12800" x="4205288" y="1857375"/>
          <p14:tracePt t="12817" x="4210050" y="1857375"/>
          <p14:tracePt t="12834" x="4219575" y="1857375"/>
          <p14:tracePt t="12850" x="4233863" y="1857375"/>
          <p14:tracePt t="12867" x="4252913" y="1857375"/>
          <p14:tracePt t="12884" x="4262438" y="1857375"/>
          <p14:tracePt t="12900" x="4291013" y="1857375"/>
          <p14:tracePt t="12917" x="4305300" y="1857375"/>
          <p14:tracePt t="12934" x="4329113" y="1857375"/>
          <p14:tracePt t="12950" x="4357688" y="1857375"/>
          <p14:tracePt t="12967" x="4391025" y="1862138"/>
          <p14:tracePt t="12984" x="4424363" y="1871663"/>
          <p14:tracePt t="13000" x="4452938" y="1881188"/>
          <p14:tracePt t="13017" x="4486275" y="1885950"/>
          <p14:tracePt t="13034" x="4510088" y="1895475"/>
          <p14:tracePt t="13050" x="4533900" y="1900238"/>
          <p14:tracePt t="13067" x="4552950" y="1905000"/>
          <p14:tracePt t="13084" x="4581525" y="1905000"/>
          <p14:tracePt t="13100" x="4595813" y="1905000"/>
          <p14:tracePt t="13117" x="4600575" y="1905000"/>
          <p14:tracePt t="13355" x="4614863" y="1905000"/>
          <p14:tracePt t="13362" x="4633913" y="1905000"/>
          <p14:tracePt t="13369" x="4652963" y="1905000"/>
          <p14:tracePt t="13384" x="4672013" y="1905000"/>
          <p14:tracePt t="13400" x="4686300" y="1905000"/>
          <p14:tracePt t="13417" x="4695825" y="1905000"/>
          <p14:tracePt t="13434" x="4700588" y="1905000"/>
          <p14:tracePt t="13450" x="4710113" y="1905000"/>
          <p14:tracePt t="13467" x="4714875" y="1905000"/>
          <p14:tracePt t="13484" x="4724400" y="1905000"/>
          <p14:tracePt t="13500" x="4729163" y="1905000"/>
          <p14:tracePt t="13517" x="4743450" y="1905000"/>
          <p14:tracePt t="13534" x="4757738" y="1905000"/>
          <p14:tracePt t="13550" x="4781550" y="1905000"/>
          <p14:tracePt t="13567" x="4824413" y="1905000"/>
          <p14:tracePt t="13583" x="4867275" y="1905000"/>
          <p14:tracePt t="13600" x="4905375" y="1905000"/>
          <p14:tracePt t="13617" x="4938713" y="1905000"/>
          <p14:tracePt t="13634" x="5000625" y="1905000"/>
          <p14:tracePt t="13650" x="5029200" y="1905000"/>
          <p14:tracePt t="13667" x="5062538" y="1909763"/>
          <p14:tracePt t="13684" x="5095875" y="1914525"/>
          <p14:tracePt t="13700" x="5138738" y="1914525"/>
          <p14:tracePt t="13717" x="5176838" y="1924050"/>
          <p14:tracePt t="13733" x="5195888" y="1924050"/>
          <p14:tracePt t="13750" x="5224463" y="1924050"/>
          <p14:tracePt t="13767" x="5257800" y="1924050"/>
          <p14:tracePt t="13784" x="5281613" y="1924050"/>
          <p14:tracePt t="13800" x="5300663" y="1924050"/>
          <p14:tracePt t="13817" x="5324475" y="1924050"/>
          <p14:tracePt t="13834" x="5343525" y="1914525"/>
          <p14:tracePt t="13850" x="5362575" y="1914525"/>
          <p14:tracePt t="13867" x="5376863" y="1900238"/>
          <p14:tracePt t="13884" x="5395913" y="1890713"/>
          <p14:tracePt t="13900" x="5405438" y="1885950"/>
          <p14:tracePt t="13917" x="5414963" y="1881188"/>
          <p14:tracePt t="13934" x="5419725" y="1871663"/>
          <p14:tracePt t="13950" x="5429250" y="1857375"/>
          <p14:tracePt t="13967" x="5434013" y="1847850"/>
          <p14:tracePt t="13984" x="5438775" y="1838325"/>
          <p14:tracePt t="14000" x="5438775" y="1819275"/>
          <p14:tracePt t="14017" x="5438775" y="1804988"/>
          <p14:tracePt t="14034" x="5429250" y="1790700"/>
          <p14:tracePt t="14050" x="5419725" y="1771650"/>
          <p14:tracePt t="14067" x="5395913" y="1747838"/>
          <p14:tracePt t="14083" x="5381625" y="1728788"/>
          <p14:tracePt t="14100" x="5367338" y="1719263"/>
          <p14:tracePt t="14117" x="5343525" y="1704975"/>
          <p14:tracePt t="14133" x="5300663" y="1681163"/>
          <p14:tracePt t="14150" x="5281613" y="1666875"/>
          <p14:tracePt t="14167" x="5248275" y="1662113"/>
          <p14:tracePt t="14184" x="5229225" y="1657350"/>
          <p14:tracePt t="14200" x="5210175" y="1647825"/>
          <p14:tracePt t="14217" x="5191125" y="1638300"/>
          <p14:tracePt t="14234" x="5176838" y="1628775"/>
          <p14:tracePt t="14250" x="5129213" y="1619250"/>
          <p14:tracePt t="14267" x="5095875" y="1614488"/>
          <p14:tracePt t="14284" x="5043488" y="1600200"/>
          <p14:tracePt t="14300" x="4991100" y="1600200"/>
          <p14:tracePt t="14317" x="4933950" y="1600200"/>
          <p14:tracePt t="14334" x="4905375" y="1600200"/>
          <p14:tracePt t="14350" x="4876800" y="1600200"/>
          <p14:tracePt t="14367" x="4838700" y="1600200"/>
          <p14:tracePt t="14383" x="4791075" y="1614488"/>
          <p14:tracePt t="14400" x="4752975" y="1624013"/>
          <p14:tracePt t="14417" x="4719638" y="1643063"/>
          <p14:tracePt t="14434" x="4652963" y="1666875"/>
          <p14:tracePt t="14450" x="4624388" y="1695450"/>
          <p14:tracePt t="14467" x="4600575" y="1709738"/>
          <p14:tracePt t="14484" x="4586288" y="1728788"/>
          <p14:tracePt t="14500" x="4562475" y="1743075"/>
          <p14:tracePt t="14517" x="4552950" y="1752600"/>
          <p14:tracePt t="14533" x="4552950" y="1757363"/>
          <p14:tracePt t="14550" x="4543425" y="1766888"/>
          <p14:tracePt t="14567" x="4538663" y="1804988"/>
          <p14:tracePt t="14583" x="4538663" y="1833563"/>
          <p14:tracePt t="14600" x="4538663" y="1862138"/>
          <p14:tracePt t="14617" x="4548188" y="1885950"/>
          <p14:tracePt t="14634" x="4557713" y="1905000"/>
          <p14:tracePt t="14650" x="4572000" y="1914525"/>
          <p14:tracePt t="14667" x="4595813" y="1928813"/>
          <p14:tracePt t="14684" x="4643438" y="1962150"/>
          <p14:tracePt t="14700" x="4672013" y="1985963"/>
          <p14:tracePt t="14717" x="4705350" y="2009775"/>
          <p14:tracePt t="14734" x="4733925" y="2028825"/>
          <p14:tracePt t="14750" x="4776788" y="2052638"/>
          <p14:tracePt t="14767" x="4800600" y="2071688"/>
          <p14:tracePt t="14783" x="4838700" y="2081213"/>
          <p14:tracePt t="14800" x="4867275" y="2095500"/>
          <p14:tracePt t="14817" x="4914900" y="2100263"/>
          <p14:tracePt t="14833" x="4948238" y="2100263"/>
          <p14:tracePt t="14850" x="4986338" y="2100263"/>
          <p14:tracePt t="14867" x="5038725" y="2076450"/>
          <p14:tracePt t="14883" x="5072063" y="2052638"/>
          <p14:tracePt t="14900" x="5100638" y="2033588"/>
          <p14:tracePt t="14917" x="5138738" y="2014538"/>
          <p14:tracePt t="14933" x="5186363" y="1990725"/>
          <p14:tracePt t="14950" x="5224463" y="1976438"/>
          <p14:tracePt t="14967" x="5257800" y="1957388"/>
          <p14:tracePt t="14983" x="5291138" y="1943100"/>
          <p14:tracePt t="15000" x="5329238" y="1928813"/>
          <p14:tracePt t="15017" x="5353050" y="1919288"/>
          <p14:tracePt t="15033" x="5376863" y="1905000"/>
          <p14:tracePt t="15050" x="5391150" y="1900238"/>
          <p14:tracePt t="15067" x="5405438" y="1890713"/>
          <p14:tracePt t="15083" x="5410200" y="1885950"/>
          <p14:tracePt t="15100" x="5414963" y="1876425"/>
          <p14:tracePt t="15117" x="5424488" y="1857375"/>
          <p14:tracePt t="15133" x="5424488" y="1838325"/>
          <p14:tracePt t="15150" x="5424488" y="1795463"/>
          <p14:tracePt t="15167" x="5410200" y="1757363"/>
          <p14:tracePt t="15183" x="5367338" y="1704975"/>
          <p14:tracePt t="15200" x="5319713" y="1671638"/>
          <p14:tracePt t="15217" x="5267325" y="1647825"/>
          <p14:tracePt t="15233" x="5200650" y="1624013"/>
          <p14:tracePt t="15250" x="5129213" y="1619250"/>
          <p14:tracePt t="15267" x="5076825" y="1619250"/>
          <p14:tracePt t="15283" x="5029200" y="1619250"/>
          <p14:tracePt t="15300" x="4967288" y="1619250"/>
          <p14:tracePt t="15317" x="4929188" y="1619250"/>
          <p14:tracePt t="15333" x="4900613" y="1619250"/>
          <p14:tracePt t="15350" x="4872038" y="1619250"/>
          <p14:tracePt t="15367" x="4824413" y="1643063"/>
          <p14:tracePt t="15383" x="4786313" y="1671638"/>
          <p14:tracePt t="15400" x="4757738" y="1695450"/>
          <p14:tracePt t="15417" x="4733925" y="1709738"/>
          <p14:tracePt t="15433" x="4705350" y="1738313"/>
          <p14:tracePt t="15450" x="4695825" y="1762125"/>
          <p14:tracePt t="15467" x="4681538" y="1785938"/>
          <p14:tracePt t="15484" x="4672013" y="1819275"/>
          <p14:tracePt t="15500" x="4672013" y="1838325"/>
          <p14:tracePt t="15517" x="4672013" y="1857375"/>
          <p14:tracePt t="15533" x="4676775" y="1871663"/>
          <p14:tracePt t="15550" x="4686300" y="1890713"/>
          <p14:tracePt t="15567" x="4700588" y="1909763"/>
          <p14:tracePt t="15583" x="4729163" y="1919288"/>
          <p14:tracePt t="15600" x="4767263" y="1933575"/>
          <p14:tracePt t="15617" x="4867275" y="1962150"/>
          <p14:tracePt t="15633" x="4919663" y="1971675"/>
          <p14:tracePt t="15650" x="4967288" y="1981200"/>
          <p14:tracePt t="15667" x="5019675" y="1981200"/>
          <p14:tracePt t="15683" x="5086350" y="1976438"/>
          <p14:tracePt t="15700" x="5129213" y="1966913"/>
          <p14:tracePt t="15717" x="5181600" y="1952625"/>
          <p14:tracePt t="15734" x="5253038" y="1924050"/>
          <p14:tracePt t="15750" x="5281613" y="1914525"/>
          <p14:tracePt t="15767" x="5305425" y="1905000"/>
          <p14:tracePt t="15783" x="5329238" y="1885950"/>
          <p14:tracePt t="15800" x="5343525" y="1857375"/>
          <p14:tracePt t="15817" x="5348288" y="1824038"/>
          <p14:tracePt t="15833" x="5348288" y="1785938"/>
          <p14:tracePt t="15850" x="5348288" y="1743075"/>
          <p14:tracePt t="15867" x="5324475" y="1700213"/>
          <p14:tracePt t="15883" x="5305425" y="1681163"/>
          <p14:tracePt t="15900" x="5286375" y="1666875"/>
          <p14:tracePt t="15917" x="5262563" y="1662113"/>
          <p14:tracePt t="15933" x="5248275" y="1662113"/>
          <p14:tracePt t="15950" x="5243513" y="1662113"/>
          <p14:tracePt t="15967" x="5233988" y="1662113"/>
          <p14:tracePt t="16000" x="5229225" y="1662113"/>
          <p14:tracePt t="16017" x="5224463" y="1662113"/>
          <p14:tracePt t="16033" x="5205413" y="1662113"/>
          <p14:tracePt t="16050" x="5119688" y="1690688"/>
          <p14:tracePt t="16067" x="5010150" y="1743075"/>
          <p14:tracePt t="16083" x="4881563" y="1795463"/>
          <p14:tracePt t="16100" x="4781550" y="1843088"/>
          <p14:tracePt t="16117" x="4638675" y="1890713"/>
          <p14:tracePt t="16133" x="4562475" y="1914525"/>
          <p14:tracePt t="16150" x="4514850" y="1924050"/>
          <p14:tracePt t="16167" x="4467225" y="1938338"/>
          <p14:tracePt t="16183" x="4443413" y="1943100"/>
          <p14:tracePt t="16200" x="4419600" y="1943100"/>
          <p14:tracePt t="16217" x="4400550" y="1943100"/>
          <p14:tracePt t="16233" x="4367213" y="1943100"/>
          <p14:tracePt t="16250" x="4333875" y="1947863"/>
          <p14:tracePt t="16267" x="4295775" y="1957388"/>
          <p14:tracePt t="16283" x="4257675" y="1966913"/>
          <p14:tracePt t="16300" x="4200525" y="1971675"/>
          <p14:tracePt t="16317" x="4148138" y="1981200"/>
          <p14:tracePt t="16333" x="4110038" y="1981200"/>
          <p14:tracePt t="16350" x="4076700" y="1981200"/>
          <p14:tracePt t="16367" x="4029075" y="1981200"/>
          <p14:tracePt t="16383" x="3995738" y="1981200"/>
          <p14:tracePt t="16400" x="3967163" y="1981200"/>
          <p14:tracePt t="16417" x="3914775" y="1981200"/>
          <p14:tracePt t="16433" x="3876675" y="1981200"/>
          <p14:tracePt t="16450" x="3857625" y="1981200"/>
          <p14:tracePt t="16467" x="3833813" y="1981200"/>
          <p14:tracePt t="16483" x="3814763" y="1981200"/>
          <p14:tracePt t="16500" x="3810000" y="1981200"/>
          <p14:tracePt t="16517" x="3805238" y="1981200"/>
          <p14:tracePt t="16533" x="3800475" y="1981200"/>
          <p14:tracePt t="16645" x="3795713" y="1981200"/>
          <p14:tracePt t="16733" x="3790950" y="1981200"/>
          <p14:tracePt t="16747" x="3786188" y="1981200"/>
          <p14:tracePt t="16821" x="3781425" y="1981200"/>
          <p14:tracePt t="16939" x="3786188" y="1981200"/>
          <p14:tracePt t="16946" x="3795713" y="1976438"/>
          <p14:tracePt t="16953" x="3805238" y="1976438"/>
          <p14:tracePt t="16967" x="3824288" y="1966913"/>
          <p14:tracePt t="16983" x="3886200" y="1947863"/>
          <p14:tracePt t="17000" x="3948113" y="1938338"/>
          <p14:tracePt t="17017" x="4033838" y="1914525"/>
          <p14:tracePt t="17033" x="4138613" y="1905000"/>
          <p14:tracePt t="17050" x="4200525" y="1905000"/>
          <p14:tracePt t="17067" x="4243388" y="1905000"/>
          <p14:tracePt t="17083" x="4271963" y="1905000"/>
          <p14:tracePt t="17100" x="4314825" y="1905000"/>
          <p14:tracePt t="17117" x="4352925" y="1905000"/>
          <p14:tracePt t="17133" x="4371975" y="1905000"/>
          <p14:tracePt t="17150" x="4410075" y="1895475"/>
          <p14:tracePt t="17167" x="4457700" y="1881188"/>
          <p14:tracePt t="17183" x="4471988" y="1876425"/>
          <p14:tracePt t="17200" x="4495800" y="1871663"/>
          <p14:tracePt t="17217" x="4510088" y="1866900"/>
          <p14:tracePt t="17233" x="4519613" y="1866900"/>
          <p14:tracePt t="17250" x="4524375" y="1866900"/>
          <p14:tracePt t="17267" x="4529138" y="1866900"/>
          <p14:tracePt t="17283" x="4533900" y="1866900"/>
          <p14:tracePt t="17820" x="4514850" y="1866900"/>
          <p14:tracePt t="17827" x="4491038" y="1876425"/>
          <p14:tracePt t="17835" x="4452938" y="1876425"/>
          <p14:tracePt t="17850" x="4381500" y="1890713"/>
          <p14:tracePt t="17867" x="4324350" y="1895475"/>
          <p14:tracePt t="17883" x="4276725" y="1900238"/>
          <p14:tracePt t="17917" x="4200525" y="1914525"/>
          <p14:tracePt t="17950" x="4152900" y="1914525"/>
          <p14:tracePt t="17967" x="4114800" y="1914525"/>
          <p14:tracePt t="17983" x="4090988" y="1914525"/>
          <p14:tracePt t="18000" x="4071938" y="1914525"/>
          <p14:tracePt t="18017" x="4062413" y="1914525"/>
          <p14:tracePt t="18033" x="4052888" y="1914525"/>
          <p14:tracePt t="18050" x="4048125" y="1914525"/>
          <p14:tracePt t="18083" x="4043363" y="1914525"/>
          <p14:tracePt t="18100" x="4038600" y="1914525"/>
          <p14:tracePt t="18117" x="4029075" y="1914525"/>
          <p14:tracePt t="18133" x="4014788" y="1914525"/>
          <p14:tracePt t="18150" x="3986213" y="1919288"/>
          <p14:tracePt t="18167" x="3967163" y="1924050"/>
          <p14:tracePt t="18183" x="3943350" y="1928813"/>
          <p14:tracePt t="18200" x="3919538" y="1938338"/>
          <p14:tracePt t="18217" x="3905250" y="1938338"/>
          <p14:tracePt t="18233" x="3895725" y="1938338"/>
          <p14:tracePt t="18250" x="3890963" y="1938338"/>
          <p14:tracePt t="18267" x="3886200" y="1938338"/>
          <p14:tracePt t="18283" x="3881438" y="1938338"/>
          <p14:tracePt t="20786" x="3857625" y="1928813"/>
          <p14:tracePt t="20794" x="3833813" y="1924050"/>
          <p14:tracePt t="20803" x="3786188" y="1914525"/>
          <p14:tracePt t="20833" x="3667125" y="1909763"/>
          <p14:tracePt t="20867" x="3571875" y="1909763"/>
          <p14:tracePt t="20883" x="3543300" y="1909763"/>
          <p14:tracePt t="20900" x="3514725" y="1909763"/>
          <p14:tracePt t="20917" x="3476625" y="1900238"/>
          <p14:tracePt t="20933" x="3429000" y="1900238"/>
          <p14:tracePt t="20950" x="3400425" y="1900238"/>
          <p14:tracePt t="20966" x="3381375" y="1900238"/>
          <p14:tracePt t="20983" x="3362325" y="1900238"/>
          <p14:tracePt t="21000" x="3338513" y="1900238"/>
          <p14:tracePt t="21017" x="3324225" y="1900238"/>
          <p14:tracePt t="21033" x="3314700" y="1900238"/>
          <p14:tracePt t="21050" x="3309938" y="1900238"/>
          <p14:tracePt t="21066" x="3300413" y="1900238"/>
          <p14:tracePt t="21083" x="3295650" y="1900238"/>
          <p14:tracePt t="21368" x="3290888" y="1900238"/>
          <p14:tracePt t="21374" x="3286125" y="1900238"/>
          <p14:tracePt t="21390" x="3281363" y="1900238"/>
          <p14:tracePt t="21400" x="3276600" y="1900238"/>
          <p14:tracePt t="21417" x="3271838" y="1900238"/>
          <p14:tracePt t="21433" x="3262313" y="1900238"/>
          <p14:tracePt t="21450" x="3257550" y="1900238"/>
          <p14:tracePt t="21467" x="3248025" y="1900238"/>
          <p14:tracePt t="21483" x="3243263" y="1900238"/>
          <p14:tracePt t="21500" x="3233738" y="1909763"/>
          <p14:tracePt t="21516" x="3228975" y="1914525"/>
          <p14:tracePt t="21534" x="3219450" y="1924050"/>
          <p14:tracePt t="21550" x="3209925" y="1928813"/>
          <p14:tracePt t="21566" x="3205163" y="1947863"/>
          <p14:tracePt t="21583" x="3200400" y="1957388"/>
          <p14:tracePt t="21600" x="3190875" y="1966913"/>
          <p14:tracePt t="21617" x="3181350" y="1981200"/>
          <p14:tracePt t="21633" x="3176588" y="1985963"/>
          <p14:tracePt t="21650" x="3167063" y="1995488"/>
          <p14:tracePt t="21666" x="3152775" y="2005013"/>
          <p14:tracePt t="21683" x="3128963" y="2014538"/>
          <p14:tracePt t="21700" x="3105150" y="2024063"/>
          <p14:tracePt t="21717" x="3081338" y="2033588"/>
          <p14:tracePt t="21733" x="3062288" y="2038350"/>
          <p14:tracePt t="21750" x="3028950" y="2047875"/>
          <p14:tracePt t="21767" x="3005138" y="2047875"/>
          <p14:tracePt t="21783" x="2986088" y="2047875"/>
          <p14:tracePt t="21800" x="2943225" y="2047875"/>
          <p14:tracePt t="21816" x="2914650" y="2047875"/>
          <p14:tracePt t="21833" x="2881313" y="2047875"/>
          <p14:tracePt t="21850" x="2838450" y="2047875"/>
          <p14:tracePt t="21866" x="2771775" y="2047875"/>
          <p14:tracePt t="21883" x="2733675" y="2047875"/>
          <p14:tracePt t="21900" x="2700338" y="2047875"/>
          <p14:tracePt t="21916" x="2676525" y="2043113"/>
          <p14:tracePt t="21933" x="2647950" y="2033588"/>
          <p14:tracePt t="21950" x="2633663" y="2033588"/>
          <p14:tracePt t="21966" x="2624138" y="2028825"/>
          <p14:tracePt t="21983" x="2605088" y="2028825"/>
          <p14:tracePt t="22000" x="2571750" y="2028825"/>
          <p14:tracePt t="22016" x="2524125" y="2028825"/>
          <p14:tracePt t="22033" x="2471738" y="2043113"/>
          <p14:tracePt t="22050" x="2376488" y="2052638"/>
          <p14:tracePt t="22066" x="2314575" y="2062163"/>
          <p14:tracePt t="22083" x="2266950" y="2062163"/>
          <p14:tracePt t="22100" x="2219325" y="2057400"/>
          <p14:tracePt t="22116" x="2157413" y="2019300"/>
          <p14:tracePt t="22133" x="2114550" y="1952625"/>
          <p14:tracePt t="22150" x="2076450" y="1890713"/>
          <p14:tracePt t="22166" x="2062163" y="1814513"/>
          <p14:tracePt t="22183" x="2057400" y="1747838"/>
          <p14:tracePt t="22200" x="2062163" y="1695450"/>
          <p14:tracePt t="22216" x="2076450" y="1652588"/>
          <p14:tracePt t="22233" x="2100263" y="1590675"/>
          <p14:tracePt t="22250" x="2109788" y="1576388"/>
          <p14:tracePt t="22266" x="2133600" y="1562100"/>
          <p14:tracePt t="22283" x="2171700" y="1552575"/>
          <p14:tracePt t="22300" x="2205038" y="1547813"/>
          <p14:tracePt t="22317" x="2224088" y="1557338"/>
          <p14:tracePt t="22333" x="2247900" y="1576388"/>
          <p14:tracePt t="22351" x="2271713" y="1609725"/>
          <p14:tracePt t="22367" x="2290763" y="1633538"/>
          <p14:tracePt t="22383" x="2295525" y="1643063"/>
          <p14:tracePt t="22400" x="2305050" y="1657350"/>
          <p14:tracePt t="22417" x="2305050" y="1666875"/>
          <p14:tracePt t="22433" x="2314575" y="1681163"/>
          <p14:tracePt t="22450" x="2319338" y="1690688"/>
          <p14:tracePt t="22466" x="2338388" y="1709738"/>
          <p14:tracePt t="22483" x="2405063" y="1728788"/>
          <p14:tracePt t="22500" x="2462213" y="1728788"/>
          <p14:tracePt t="22516" x="2514600" y="1728788"/>
          <p14:tracePt t="22533" x="2562225" y="1728788"/>
          <p14:tracePt t="22550" x="2624138" y="1719263"/>
          <p14:tracePt t="22566" x="2652713" y="1719263"/>
          <p14:tracePt t="22583" x="2667000" y="1719263"/>
          <p14:tracePt t="22600" x="2676525" y="1719263"/>
          <p14:tracePt t="22616" x="2681288" y="1719263"/>
          <p14:tracePt t="22633" x="2686050" y="1719263"/>
          <p14:tracePt t="22865" x="2690813" y="1719263"/>
          <p14:tracePt t="22872" x="2690813" y="1724025"/>
          <p14:tracePt t="22883" x="2695575" y="1728788"/>
          <p14:tracePt t="22900" x="2700338" y="1738313"/>
          <p14:tracePt t="22916" x="2709863" y="1747838"/>
          <p14:tracePt t="22933" x="2719388" y="1757363"/>
          <p14:tracePt t="22951" x="2719388" y="1762125"/>
          <p14:tracePt t="23380" x="2714625" y="1762125"/>
          <p14:tracePt t="23387" x="2700338" y="1762125"/>
          <p14:tracePt t="23400" x="2681288" y="1762125"/>
          <p14:tracePt t="23416" x="2619375" y="1781175"/>
          <p14:tracePt t="23433" x="2581275" y="1800225"/>
          <p14:tracePt t="23467" x="2490788" y="1824038"/>
          <p14:tracePt t="23499" x="2424113" y="1843088"/>
          <p14:tracePt t="23516" x="2386013" y="1847850"/>
          <p14:tracePt t="23533" x="2343150" y="1847850"/>
          <p14:tracePt t="23550" x="2319338" y="1847850"/>
          <p14:tracePt t="23566" x="2300288" y="1847850"/>
          <p14:tracePt t="23583" x="2276475" y="1852613"/>
          <p14:tracePt t="23600" x="2243138" y="1862138"/>
          <p14:tracePt t="23616" x="2224088" y="1866900"/>
          <p14:tracePt t="23633" x="2200275" y="1871663"/>
          <p14:tracePt t="23650" x="2176463" y="1871663"/>
          <p14:tracePt t="23666" x="2157413" y="1881188"/>
          <p14:tracePt t="23683" x="2147888" y="1881188"/>
          <p14:tracePt t="23700" x="2143125" y="1881188"/>
          <p14:tracePt t="23716" x="2138363" y="1881188"/>
          <p14:tracePt t="23718" x="2133600" y="1881188"/>
          <p14:tracePt t="23733" x="2128838" y="1881188"/>
          <p14:tracePt t="23750" x="2124075" y="1881188"/>
          <p14:tracePt t="23849" x="2128838" y="1881188"/>
          <p14:tracePt t="23856" x="2133600" y="1881188"/>
          <p14:tracePt t="23866" x="2143125" y="1881188"/>
          <p14:tracePt t="23883" x="2171700" y="1881188"/>
          <p14:tracePt t="23899" x="2209800" y="1881188"/>
          <p14:tracePt t="23916" x="2276475" y="1881188"/>
          <p14:tracePt t="23933" x="2328863" y="1881188"/>
          <p14:tracePt t="23950" x="2371725" y="1881188"/>
          <p14:tracePt t="23966" x="2409825" y="1881188"/>
          <p14:tracePt t="23983" x="2428875" y="1881188"/>
          <p14:tracePt t="23999" x="2443163" y="1881188"/>
          <p14:tracePt t="24016" x="2452688" y="1881188"/>
          <p14:tracePt t="24033" x="2462213" y="1881188"/>
          <p14:tracePt t="24049" x="2466975" y="1881188"/>
          <p14:tracePt t="24782" x="2457450" y="1881188"/>
          <p14:tracePt t="24789" x="2447925" y="1881188"/>
          <p14:tracePt t="24799" x="2428875" y="1881188"/>
          <p14:tracePt t="24833" x="2371725" y="1876425"/>
          <p14:tracePt t="24866" x="2347913" y="1871663"/>
          <p14:tracePt t="24883" x="2343150" y="1871663"/>
          <p14:tracePt t="24899" x="2333625" y="1871663"/>
          <p14:tracePt t="24916" x="2328863" y="1871663"/>
          <p14:tracePt t="25009" x="2328863" y="1866900"/>
          <p14:tracePt t="25017" x="2333625" y="1866900"/>
          <p14:tracePt t="25033" x="2347913" y="1857375"/>
          <p14:tracePt t="25049" x="2386013" y="1847850"/>
          <p14:tracePt t="25066" x="2438400" y="1843088"/>
          <p14:tracePt t="25083" x="2524125" y="1814513"/>
          <p14:tracePt t="25099" x="2576513" y="1804988"/>
          <p14:tracePt t="25116" x="2628900" y="1790700"/>
          <p14:tracePt t="25133" x="2681288" y="1776413"/>
          <p14:tracePt t="25149" x="2776538" y="1762125"/>
          <p14:tracePt t="25166" x="2847975" y="1757363"/>
          <p14:tracePt t="25183" x="2928938" y="1738313"/>
          <p14:tracePt t="25199" x="2990850" y="1733550"/>
          <p14:tracePt t="25216" x="3114675" y="1719263"/>
          <p14:tracePt t="25233" x="3209925" y="1704975"/>
          <p14:tracePt t="25249" x="3300413" y="1695450"/>
          <p14:tracePt t="25266" x="3405188" y="1695450"/>
          <p14:tracePt t="25283" x="3452813" y="1695450"/>
          <p14:tracePt t="25299" x="3505200" y="1695450"/>
          <p14:tracePt t="25316" x="3552825" y="1695450"/>
          <p14:tracePt t="25333" x="3629025" y="1695450"/>
          <p14:tracePt t="25349" x="3676650" y="1695450"/>
          <p14:tracePt t="25366" x="3729038" y="1695450"/>
          <p14:tracePt t="25383" x="3776663" y="1704975"/>
          <p14:tracePt t="25399" x="3848100" y="1704975"/>
          <p14:tracePt t="25416" x="3881438" y="1704975"/>
          <p14:tracePt t="25433" x="3910013" y="1704975"/>
          <p14:tracePt t="25449" x="3957638" y="1704975"/>
          <p14:tracePt t="25466" x="3986213" y="1709738"/>
          <p14:tracePt t="25483" x="4014788" y="1719263"/>
          <p14:tracePt t="25499" x="4043363" y="1728788"/>
          <p14:tracePt t="25516" x="4090988" y="1738313"/>
          <p14:tracePt t="25533" x="4119563" y="1743075"/>
          <p14:tracePt t="25549" x="4143375" y="1743075"/>
          <p14:tracePt t="25566" x="4157663" y="1747838"/>
          <p14:tracePt t="25583" x="4176713" y="1762125"/>
          <p14:tracePt t="25599" x="4191000" y="1766888"/>
          <p14:tracePt t="25616" x="4200525" y="1766888"/>
          <p14:tracePt t="25633" x="4205288" y="1766888"/>
          <p14:tracePt t="25649" x="4214813" y="1766888"/>
          <p14:tracePt t="25986" x="4157663" y="1766888"/>
          <p14:tracePt t="25993" x="4067175" y="1766888"/>
          <p14:tracePt t="26001" x="3981450" y="1766888"/>
          <p14:tracePt t="26016" x="3833813" y="1752600"/>
          <p14:tracePt t="26033" x="3743325" y="1752600"/>
          <p14:tracePt t="26049" x="3662363" y="1747838"/>
          <p14:tracePt t="26083" x="3533775" y="1738313"/>
          <p14:tracePt t="26116" x="3462338" y="1738313"/>
          <p14:tracePt t="26133" x="3438525" y="1738313"/>
          <p14:tracePt t="26149" x="3419475" y="1738313"/>
          <p14:tracePt t="26166" x="3414713" y="1738313"/>
          <p14:tracePt t="26183" x="3409950" y="1738313"/>
          <p14:tracePt t="26199" x="3400425" y="1738313"/>
          <p14:tracePt t="26302" x="3395663" y="1738313"/>
          <p14:tracePt t="26309" x="3390900" y="1738313"/>
          <p14:tracePt t="26324" x="3381375" y="1743075"/>
          <p14:tracePt t="26332" x="3376613" y="1757363"/>
          <p14:tracePt t="26349" x="3357563" y="1781175"/>
          <p14:tracePt t="26366" x="3343275" y="1800225"/>
          <p14:tracePt t="26383" x="3305175" y="1838325"/>
          <p14:tracePt t="26399" x="3281363" y="1857375"/>
          <p14:tracePt t="26416" x="3252788" y="1871663"/>
          <p14:tracePt t="26433" x="3224213" y="1895475"/>
          <p14:tracePt t="26449" x="3167063" y="1924050"/>
          <p14:tracePt t="26466" x="3128963" y="1933575"/>
          <p14:tracePt t="26483" x="3086100" y="1943100"/>
          <p14:tracePt t="26500" x="3024188" y="1947863"/>
          <p14:tracePt t="26516" x="2990850" y="1947863"/>
          <p14:tracePt t="26533" x="2962275" y="1947863"/>
          <p14:tracePt t="26549" x="2928938" y="1933575"/>
          <p14:tracePt t="26566" x="2909888" y="1905000"/>
          <p14:tracePt t="26583" x="2895600" y="1871663"/>
          <p14:tracePt t="26599" x="2890838" y="1819275"/>
          <p14:tracePt t="26616" x="2890838" y="1766888"/>
          <p14:tracePt t="26633" x="2924175" y="1690688"/>
          <p14:tracePt t="26649" x="2962275" y="1633538"/>
          <p14:tracePt t="26666" x="2990850" y="1585913"/>
          <p14:tracePt t="26682" x="3028950" y="1552575"/>
          <p14:tracePt t="26699" x="3109913" y="1528763"/>
          <p14:tracePt t="26716" x="3152775" y="1528763"/>
          <p14:tracePt t="26733" x="3190875" y="1547813"/>
          <p14:tracePt t="26750" x="3233738" y="1571625"/>
          <p14:tracePt t="26766" x="3248025" y="1581150"/>
          <p14:tracePt t="26783" x="3257550" y="1595438"/>
          <p14:tracePt t="26799" x="3262313" y="1609725"/>
          <p14:tracePt t="26816" x="3271838" y="1643063"/>
          <p14:tracePt t="26832" x="3271838" y="1681163"/>
          <p14:tracePt t="26849" x="3267075" y="1700213"/>
          <p14:tracePt t="26866" x="3248025" y="1724025"/>
          <p14:tracePt t="26882" x="3228975" y="1752600"/>
          <p14:tracePt t="26899" x="3214688" y="1766888"/>
          <p14:tracePt t="26916" x="3205163" y="1776413"/>
          <p14:tracePt t="26933" x="3195638" y="1785938"/>
          <p14:tracePt t="26985" x="3190875" y="1785938"/>
          <p14:tracePt t="27014" x="3190875" y="1790700"/>
          <p14:tracePt t="27095" x="3190875" y="1795463"/>
          <p14:tracePt t="27337" x="3190875" y="1809750"/>
          <p14:tracePt t="27345" x="3190875" y="1819275"/>
          <p14:tracePt t="27352" x="3190875" y="1828800"/>
          <p14:tracePt t="27366" x="3190875" y="1838325"/>
          <p14:tracePt t="27383" x="3190875" y="1871663"/>
          <p14:tracePt t="27399" x="3190875" y="1885950"/>
          <p14:tracePt t="27416" x="3190875" y="1900238"/>
          <p14:tracePt t="27449" x="3181350" y="1938338"/>
          <p14:tracePt t="27482" x="3171825" y="1952625"/>
          <p14:tracePt t="27499" x="3162300" y="1962150"/>
          <p14:tracePt t="27516" x="3148013" y="1966913"/>
          <p14:tracePt t="27532" x="3133725" y="1971675"/>
          <p14:tracePt t="27549" x="3095625" y="1981200"/>
          <p14:tracePt t="27566" x="3052763" y="1981200"/>
          <p14:tracePt t="27582" x="3024188" y="1976438"/>
          <p14:tracePt t="27599" x="2990850" y="1962150"/>
          <p14:tracePt t="27616" x="2957513" y="1952625"/>
          <p14:tracePt t="27632" x="2938463" y="1947863"/>
          <p14:tracePt t="27649" x="2914650" y="1928813"/>
          <p14:tracePt t="27666" x="2890838" y="1924050"/>
          <p14:tracePt t="27683" x="2871788" y="1900238"/>
          <p14:tracePt t="27699" x="2862263" y="1885950"/>
          <p14:tracePt t="27716" x="2843213" y="1857375"/>
          <p14:tracePt t="27733" x="2828925" y="1814513"/>
          <p14:tracePt t="27749" x="2824163" y="1752600"/>
          <p14:tracePt t="27766" x="2828925" y="1724025"/>
          <p14:tracePt t="27782" x="2843213" y="1685925"/>
          <p14:tracePt t="27799" x="2867025" y="1647825"/>
          <p14:tracePt t="27816" x="2914650" y="1581150"/>
          <p14:tracePt t="27832" x="2943225" y="1557338"/>
          <p14:tracePt t="27849" x="2981325" y="1547813"/>
          <p14:tracePt t="27866" x="3043238" y="1547813"/>
          <p14:tracePt t="27882" x="3076575" y="1552575"/>
          <p14:tracePt t="27899" x="3114675" y="1566863"/>
          <p14:tracePt t="27916" x="3138488" y="1576388"/>
          <p14:tracePt t="27932" x="3157538" y="1595438"/>
          <p14:tracePt t="27949" x="3176588" y="1604963"/>
          <p14:tracePt t="27966" x="3181350" y="1614488"/>
          <p14:tracePt t="27982" x="3190875" y="1628775"/>
          <p14:tracePt t="27999" x="3200400" y="1676400"/>
          <p14:tracePt t="28016" x="3205163" y="1719263"/>
          <p14:tracePt t="28033" x="3205163" y="1762125"/>
          <p14:tracePt t="28049" x="3205163" y="1824038"/>
          <p14:tracePt t="28066" x="3205163" y="1852613"/>
          <p14:tracePt t="28082" x="3205163" y="1871663"/>
          <p14:tracePt t="28099" x="3205163" y="1881188"/>
          <p14:tracePt t="28116" x="3205163" y="1890713"/>
          <p14:tracePt t="28132" x="3195638" y="1900238"/>
          <p14:tracePt t="28149" x="3190875" y="1905000"/>
          <p14:tracePt t="28166" x="3186113" y="1909763"/>
          <p14:tracePt t="28182" x="3176588" y="1919288"/>
          <p14:tracePt t="28199" x="3167063" y="1928813"/>
          <p14:tracePt t="28216" x="3162300" y="1933575"/>
          <p14:tracePt t="28233" x="3157538" y="1938338"/>
          <p14:tracePt t="28292" x="3152775" y="1938338"/>
          <p14:tracePt t="28865" x="3138488" y="1938338"/>
          <p14:tracePt t="28872" x="3119438" y="1938338"/>
          <p14:tracePt t="28882" x="3086100" y="1928813"/>
          <p14:tracePt t="28899" x="3014663" y="1924050"/>
          <p14:tracePt t="28916" x="2890838" y="1914525"/>
          <p14:tracePt t="28932" x="2809875" y="1919288"/>
          <p14:tracePt t="28966" x="2705100" y="1938338"/>
          <p14:tracePt t="28999" x="2619375" y="1947863"/>
          <p14:tracePt t="29016" x="2576513" y="1962150"/>
          <p14:tracePt t="29032" x="2538413" y="1962150"/>
          <p14:tracePt t="29049" x="2466975" y="1962150"/>
          <p14:tracePt t="29066" x="2414588" y="1962150"/>
          <p14:tracePt t="29083" x="2381250" y="1966913"/>
          <p14:tracePt t="29099" x="2343150" y="1966913"/>
          <p14:tracePt t="29116" x="2309813" y="1966913"/>
          <p14:tracePt t="29132" x="2290763" y="1966913"/>
          <p14:tracePt t="29149" x="2281238" y="1966913"/>
          <p14:tracePt t="29166" x="2271713" y="1966913"/>
          <p14:tracePt t="29182" x="2262188" y="1966913"/>
          <p14:tracePt t="29199" x="2257425" y="1966913"/>
          <p14:tracePt t="29216" x="2252663" y="1966913"/>
          <p14:tracePt t="29269" x="2252663" y="1962150"/>
          <p14:tracePt t="29276" x="2252663" y="1957388"/>
          <p14:tracePt t="29284" x="2262188" y="1957388"/>
          <p14:tracePt t="29299" x="2305050" y="1947863"/>
          <p14:tracePt t="29316" x="2386013" y="1938338"/>
          <p14:tracePt t="29332" x="2466975" y="1928813"/>
          <p14:tracePt t="29349" x="2581275" y="1924050"/>
          <p14:tracePt t="29366" x="2652713" y="1914525"/>
          <p14:tracePt t="29382" x="2738438" y="1900238"/>
          <p14:tracePt t="29399" x="2828925" y="1890713"/>
          <p14:tracePt t="29416" x="2957513" y="1876425"/>
          <p14:tracePt t="29432" x="3014663" y="1871663"/>
          <p14:tracePt t="29449" x="3076575" y="1857375"/>
          <p14:tracePt t="29466" x="3148013" y="1847850"/>
          <p14:tracePt t="29482" x="3224213" y="1843088"/>
          <p14:tracePt t="29499" x="3262313" y="1843088"/>
          <p14:tracePt t="29516" x="3305175" y="1843088"/>
          <p14:tracePt t="29532" x="3338513" y="1843088"/>
          <p14:tracePt t="29549" x="3386138" y="1843088"/>
          <p14:tracePt t="29566" x="3414713" y="1843088"/>
          <p14:tracePt t="29582" x="3433763" y="1843088"/>
          <p14:tracePt t="29599" x="3471863" y="1843088"/>
          <p14:tracePt t="29616" x="3495675" y="1843088"/>
          <p14:tracePt t="29632" x="3514725" y="1843088"/>
          <p14:tracePt t="29649" x="3533775" y="1843088"/>
          <p14:tracePt t="29666" x="3552825" y="1843088"/>
          <p14:tracePt t="29682" x="3562350" y="1843088"/>
          <p14:tracePt t="29699" x="3567113" y="1843088"/>
          <p14:tracePt t="29716" x="3571875" y="1843088"/>
          <p14:tracePt t="29717" x="3576638" y="1843088"/>
          <p14:tracePt t="29732" x="3581400" y="1843088"/>
          <p14:tracePt t="31245" x="3595688" y="1843088"/>
          <p14:tracePt t="31252" x="3614738" y="1828800"/>
          <p14:tracePt t="31266" x="3667125" y="1824038"/>
          <p14:tracePt t="31282" x="3729038" y="1804988"/>
          <p14:tracePt t="31299" x="3776663" y="1795463"/>
          <p14:tracePt t="31316" x="3829050" y="1790700"/>
          <p14:tracePt t="31349" x="3943350" y="1771650"/>
          <p14:tracePt t="31382" x="4005263" y="1766888"/>
          <p14:tracePt t="31399" x="4052888" y="1766888"/>
          <p14:tracePt t="31416" x="4081463" y="1752600"/>
          <p14:tracePt t="31432" x="4119563" y="1747838"/>
          <p14:tracePt t="31449" x="4162425" y="1743075"/>
          <p14:tracePt t="31465" x="4229100" y="1743075"/>
          <p14:tracePt t="31482" x="4281488" y="1743075"/>
          <p14:tracePt t="31499" x="4324350" y="1743075"/>
          <p14:tracePt t="31516" x="4376738" y="1743075"/>
          <p14:tracePt t="31532" x="4419600" y="1743075"/>
          <p14:tracePt t="31549" x="4462463" y="1743075"/>
          <p14:tracePt t="31566" x="4495800" y="1743075"/>
          <p14:tracePt t="31582" x="4567238" y="1747838"/>
          <p14:tracePt t="31599" x="4610100" y="1747838"/>
          <p14:tracePt t="31616" x="4643438" y="1747838"/>
          <p14:tracePt t="31632" x="4686300" y="1747838"/>
          <p14:tracePt t="31649" x="4733925" y="1747838"/>
          <p14:tracePt t="31666" x="4762500" y="1747838"/>
          <p14:tracePt t="31682" x="4781550" y="1747838"/>
          <p14:tracePt t="31699" x="4805363" y="1747838"/>
          <p14:tracePt t="31716" x="4833938" y="1747838"/>
          <p14:tracePt t="31732" x="4857750" y="1747838"/>
          <p14:tracePt t="31749" x="4876800" y="1747838"/>
          <p14:tracePt t="31766" x="4905375" y="1747838"/>
          <p14:tracePt t="31782" x="4924425" y="1747838"/>
          <p14:tracePt t="31799" x="4938713" y="1747838"/>
          <p14:tracePt t="31816" x="4953000" y="1752600"/>
          <p14:tracePt t="31832" x="4981575" y="1757363"/>
          <p14:tracePt t="31849" x="4995863" y="1766888"/>
          <p14:tracePt t="31866" x="5010150" y="1771650"/>
          <p14:tracePt t="31882" x="5024438" y="1776413"/>
          <p14:tracePt t="31899" x="5048250" y="1781175"/>
          <p14:tracePt t="31915" x="5062538" y="1781175"/>
          <p14:tracePt t="31932" x="5072063" y="1785938"/>
          <p14:tracePt t="31949" x="5086350" y="1785938"/>
          <p14:tracePt t="31965" x="5091113" y="1785938"/>
          <p14:tracePt t="31982" x="5100638" y="1785938"/>
          <p14:tracePt t="32016" x="5100638" y="1790700"/>
          <p14:tracePt t="32032" x="5100638" y="1795463"/>
          <p14:tracePt t="32049" x="5100638" y="1800225"/>
          <p14:tracePt t="32066" x="5091113" y="1809750"/>
          <p14:tracePt t="32082" x="5038725" y="1833563"/>
          <p14:tracePt t="32099" x="4986338" y="1838325"/>
          <p14:tracePt t="32115" x="4933950" y="1847850"/>
          <p14:tracePt t="32132" x="4900613" y="1852613"/>
          <p14:tracePt t="32149" x="4838700" y="1852613"/>
          <p14:tracePt t="32165" x="4791075" y="1852613"/>
          <p14:tracePt t="32182" x="4738688" y="1852613"/>
          <p14:tracePt t="32199" x="4662488" y="1852613"/>
          <p14:tracePt t="32215" x="4619625" y="1852613"/>
          <p14:tracePt t="32232" x="4591050" y="1852613"/>
          <p14:tracePt t="32249" x="4581525" y="1852613"/>
          <p14:tracePt t="32265" x="4572000" y="1852613"/>
          <p14:tracePt t="32282" x="4562475" y="1852613"/>
          <p14:tracePt t="32299" x="4557713" y="1852613"/>
          <p14:tracePt t="32316" x="4552950" y="1852613"/>
          <p14:tracePt t="32397" x="4557713" y="1852613"/>
          <p14:tracePt t="32405" x="4562475" y="1852613"/>
          <p14:tracePt t="32415" x="4576763" y="1852613"/>
          <p14:tracePt t="32432" x="4605338" y="1852613"/>
          <p14:tracePt t="32449" x="4657725" y="1838325"/>
          <p14:tracePt t="32466" x="4695825" y="1838325"/>
          <p14:tracePt t="32482" x="4738688" y="1833563"/>
          <p14:tracePt t="32499" x="4772025" y="1833563"/>
          <p14:tracePt t="32516" x="4838700" y="1833563"/>
          <p14:tracePt t="32532" x="4881563" y="1833563"/>
          <p14:tracePt t="32549" x="4933950" y="1833563"/>
          <p14:tracePt t="32566" x="4967288" y="1833563"/>
          <p14:tracePt t="32582" x="5019675" y="1833563"/>
          <p14:tracePt t="32599" x="5048250" y="1833563"/>
          <p14:tracePt t="32616" x="5072063" y="1833563"/>
          <p14:tracePt t="32632" x="5105400" y="1833563"/>
          <p14:tracePt t="32649" x="5124450" y="1833563"/>
          <p14:tracePt t="32665" x="5148263" y="1833563"/>
          <p14:tracePt t="32682" x="5176838" y="1833563"/>
          <p14:tracePt t="32699" x="5214938" y="1833563"/>
          <p14:tracePt t="32715" x="5243513" y="1833563"/>
          <p14:tracePt t="32733" x="5262563" y="1833563"/>
          <p14:tracePt t="32749" x="5286375" y="1833563"/>
          <p14:tracePt t="32766" x="5314950" y="1833563"/>
          <p14:tracePt t="32782" x="5334000" y="1833563"/>
          <p14:tracePt t="32799" x="5343525" y="1833563"/>
          <p14:tracePt t="32816" x="5353050" y="1833563"/>
          <p14:tracePt t="32832" x="5357813" y="1833563"/>
          <p14:tracePt t="32849" x="5362575" y="1833563"/>
          <p14:tracePt t="32891" x="5362575" y="1828800"/>
          <p14:tracePt t="33140" x="5367338" y="1828800"/>
          <p14:tracePt t="33147" x="5372100" y="1828800"/>
          <p14:tracePt t="33154" x="5376863" y="1828800"/>
          <p14:tracePt t="33165" x="5381625" y="1828800"/>
          <p14:tracePt t="33182" x="5386388" y="1828800"/>
          <p14:tracePt t="33199" x="5395913" y="1828800"/>
          <p14:tracePt t="33215" x="5400675" y="1828800"/>
          <p14:tracePt t="33232" x="5410200" y="1828800"/>
          <p14:tracePt t="33249" x="5419725" y="1828800"/>
          <p14:tracePt t="33265" x="5424488" y="1828800"/>
          <p14:tracePt t="33282" x="5429250" y="1828800"/>
          <p14:tracePt t="33300" x="5434013" y="1828800"/>
          <p14:tracePt t="33691" x="5400675" y="1871663"/>
          <p14:tracePt t="33698" x="5367338" y="1909763"/>
          <p14:tracePt t="33706" x="5334000" y="1952625"/>
          <p14:tracePt t="33732" x="5267325" y="2019300"/>
          <p14:tracePt t="33765" x="5195888" y="2085975"/>
          <p14:tracePt t="33782" x="5172075" y="2109788"/>
          <p14:tracePt t="33799" x="5148263" y="2128838"/>
          <p14:tracePt t="33815" x="5105400" y="2176463"/>
          <p14:tracePt t="33832" x="5038725" y="2219325"/>
          <p14:tracePt t="33849" x="4886325" y="2281238"/>
          <p14:tracePt t="33866" x="4557713" y="2357438"/>
          <p14:tracePt t="33882" x="4171950" y="2405063"/>
          <p14:tracePt t="33899" x="3848100" y="2419350"/>
          <p14:tracePt t="33915" x="3471863" y="2400300"/>
          <p14:tracePt t="33933" x="3128963" y="2314575"/>
          <p14:tracePt t="33949" x="2957513" y="2252663"/>
          <p14:tracePt t="33965" x="2838450" y="2200275"/>
          <p14:tracePt t="33982" x="2781300" y="2171700"/>
          <p14:tracePt t="33999" x="2733675" y="2152650"/>
          <p14:tracePt t="34015" x="2724150" y="2147888"/>
          <p14:tracePt t="34233" x="2657475" y="2152650"/>
          <p14:tracePt t="34241" x="2557463" y="2162175"/>
          <p14:tracePt t="34249" x="2476500" y="2166938"/>
          <p14:tracePt t="34265" x="2300288" y="2176463"/>
          <p14:tracePt t="34282" x="2143125" y="2195513"/>
          <p14:tracePt t="34299" x="2019300" y="2214563"/>
          <p14:tracePt t="34315" x="1909763" y="2228850"/>
          <p14:tracePt t="34333" x="1857375" y="2233613"/>
          <p14:tracePt t="34349" x="1814513" y="2233613"/>
          <p14:tracePt t="34366" x="1743075" y="2233613"/>
          <p14:tracePt t="34382" x="1690688" y="2233613"/>
          <p14:tracePt t="34399" x="1643063" y="2233613"/>
          <p14:tracePt t="34417" x="1590675" y="2233613"/>
          <p14:tracePt t="34432" x="1538288" y="2233613"/>
          <p14:tracePt t="34449" x="1509713" y="2219325"/>
          <p14:tracePt t="34466" x="1490663" y="2195513"/>
          <p14:tracePt t="34482" x="1471613" y="2143125"/>
          <p14:tracePt t="34499" x="1452563" y="2066925"/>
          <p14:tracePt t="34515" x="1443038" y="2014538"/>
          <p14:tracePt t="34532" x="1438275" y="1957388"/>
          <p14:tracePt t="34549" x="1433513" y="1914525"/>
          <p14:tracePt t="34565" x="1419225" y="1885950"/>
          <p14:tracePt t="34582" x="1414463" y="1881188"/>
          <p14:tracePt t="34599" x="1409700" y="1876425"/>
          <p14:tracePt t="34615" x="1400175" y="1876425"/>
          <p14:tracePt t="34632" x="1395413" y="1881188"/>
          <p14:tracePt t="34649" x="1381125" y="1905000"/>
          <p14:tracePt t="34665" x="1366838" y="1966913"/>
          <p14:tracePt t="34682" x="1333500" y="2181225"/>
          <p14:tracePt t="34699" x="1319213" y="2286000"/>
          <p14:tracePt t="34715" x="1319213" y="2357438"/>
          <p14:tracePt t="34732" x="1319213" y="2424113"/>
          <p14:tracePt t="34749" x="1309688" y="2547938"/>
          <p14:tracePt t="34765" x="1309688" y="2652713"/>
          <p14:tracePt t="34782" x="1314450" y="2733675"/>
          <p14:tracePt t="34799" x="1323975" y="2809875"/>
          <p14:tracePt t="34815" x="1323975" y="2867025"/>
          <p14:tracePt t="34832" x="1323975" y="2924175"/>
          <p14:tracePt t="34849" x="1333500" y="2995613"/>
          <p14:tracePt t="34865" x="1333500" y="3090863"/>
          <p14:tracePt t="34882" x="1333500" y="3138488"/>
          <p14:tracePt t="34899" x="1333500" y="3167063"/>
          <p14:tracePt t="34915" x="1333500" y="3186113"/>
          <p14:tracePt t="34932" x="1333500" y="3205163"/>
          <p14:tracePt t="34949" x="1333500" y="3214688"/>
          <p14:tracePt t="34965" x="1333500" y="3219450"/>
          <p14:tracePt t="34982" x="1333500" y="3233738"/>
          <p14:tracePt t="34999" x="1333500" y="3243263"/>
          <p14:tracePt t="35015" x="1333500" y="3257550"/>
          <p14:tracePt t="35032" x="1333500" y="3267075"/>
          <p14:tracePt t="35049" x="1333500" y="3276600"/>
          <p14:tracePt t="35065" x="1333500" y="3281363"/>
          <p14:tracePt t="35082" x="1333500" y="3286125"/>
          <p14:tracePt t="35099" x="1333500" y="3290888"/>
          <p14:tracePt t="35366" x="1371600" y="3238500"/>
          <p14:tracePt t="35373" x="1438275" y="3167063"/>
          <p14:tracePt t="35382" x="1500188" y="3095625"/>
          <p14:tracePt t="35399" x="1595438" y="2981325"/>
          <p14:tracePt t="35416" x="1757363" y="2852738"/>
          <p14:tracePt t="35432" x="1862138" y="2757488"/>
          <p14:tracePt t="35449" x="1933575" y="2676525"/>
          <p14:tracePt t="35465" x="2019300" y="2571750"/>
          <p14:tracePt t="35482" x="2095500" y="2466975"/>
          <p14:tracePt t="35499" x="2138363" y="2424113"/>
          <p14:tracePt t="35515" x="2166938" y="2400300"/>
          <p14:tracePt t="35532" x="2190750" y="2376488"/>
          <p14:tracePt t="35549" x="2233613" y="2352675"/>
          <p14:tracePt t="35565" x="2271713" y="2347913"/>
          <p14:tracePt t="35582" x="2300288" y="2347913"/>
          <p14:tracePt t="35598" x="2328863" y="2347913"/>
          <p14:tracePt t="35615" x="2376488" y="2362200"/>
          <p14:tracePt t="35632" x="2414588" y="2381250"/>
          <p14:tracePt t="35648" x="2438400" y="2409825"/>
          <p14:tracePt t="35665" x="2476500" y="2466975"/>
          <p14:tracePt t="35682" x="2500313" y="2524125"/>
          <p14:tracePt t="35699" x="2514600" y="2566988"/>
          <p14:tracePt t="35715" x="2524125" y="2600325"/>
          <p14:tracePt t="35717" x="2524125" y="2619375"/>
          <p14:tracePt t="35732" x="2524125" y="2647950"/>
          <p14:tracePt t="35749" x="2524125" y="2676525"/>
          <p14:tracePt t="35766" x="2524125" y="2700338"/>
          <p14:tracePt t="35782" x="2519363" y="2709863"/>
          <p14:tracePt t="35799" x="2519363" y="2719388"/>
          <p14:tracePt t="35815" x="2519363" y="2728913"/>
          <p14:tracePt t="35832" x="2519363" y="2733675"/>
          <p14:tracePt t="35850" x="2566988" y="2747963"/>
          <p14:tracePt t="35865" x="2628900" y="2762250"/>
          <p14:tracePt t="35882" x="2695575" y="2790825"/>
          <p14:tracePt t="35899" x="2757488" y="2819400"/>
          <p14:tracePt t="35916" x="2843213" y="2871788"/>
          <p14:tracePt t="35932" x="2900363" y="2905125"/>
          <p14:tracePt t="35950" x="2976563" y="2952750"/>
          <p14:tracePt t="35965" x="3033713" y="2981325"/>
          <p14:tracePt t="35982" x="3105150" y="3005138"/>
          <p14:tracePt t="35999" x="3148013" y="3019425"/>
          <p14:tracePt t="36015" x="3186113" y="3024188"/>
          <p14:tracePt t="36032" x="3219450" y="3028950"/>
          <p14:tracePt t="36049" x="3252788" y="3028950"/>
          <p14:tracePt t="36065" x="3276600" y="3028950"/>
          <p14:tracePt t="36260" x="3333750" y="3038475"/>
          <p14:tracePt t="36268" x="3414713" y="3057525"/>
          <p14:tracePt t="36282" x="3562350" y="3086100"/>
          <p14:tracePt t="36298" x="3671888" y="3114675"/>
          <p14:tracePt t="36315" x="3748088" y="3157538"/>
          <p14:tracePt t="36332" x="3800475" y="3181350"/>
          <p14:tracePt t="36349" x="3857625" y="3219450"/>
          <p14:tracePt t="36365" x="3881438" y="3233738"/>
          <p14:tracePt t="36382" x="3905250" y="3243263"/>
          <p14:tracePt t="36399" x="3914775" y="3248025"/>
          <p14:tracePt t="36415" x="3924300" y="3257550"/>
          <p14:tracePt t="36432" x="3938588" y="3262313"/>
          <p14:tracePt t="36449" x="3952875" y="3271838"/>
          <p14:tracePt t="36465" x="3976688" y="3276600"/>
          <p14:tracePt t="36482" x="4024313" y="3295650"/>
          <p14:tracePt t="36498" x="4043363" y="3300413"/>
          <p14:tracePt t="36515" x="4052888" y="3309938"/>
          <p14:tracePt t="36532" x="4062413" y="3319463"/>
          <p14:tracePt t="36548" x="4067175" y="3324225"/>
          <p14:tracePt t="36565" x="4067175" y="3338513"/>
          <p14:tracePt t="36582" x="4062413" y="3362325"/>
          <p14:tracePt t="36598" x="4019550" y="3400425"/>
          <p14:tracePt t="36615" x="3952875" y="3429000"/>
          <p14:tracePt t="36632" x="3881438" y="3443288"/>
          <p14:tracePt t="36648" x="3819525" y="3443288"/>
          <p14:tracePt t="36665" x="3762375" y="3405188"/>
          <p14:tracePt t="36682" x="3738563" y="3371850"/>
          <p14:tracePt t="36698" x="3729038" y="3338513"/>
          <p14:tracePt t="36715" x="3729038" y="3248025"/>
          <p14:tracePt t="36732" x="3752850" y="3195638"/>
          <p14:tracePt t="36748" x="3776663" y="3157538"/>
          <p14:tracePt t="36765" x="3814763" y="3133725"/>
          <p14:tracePt t="36782" x="3876675" y="3119438"/>
          <p14:tracePt t="36798" x="3905250" y="3128963"/>
          <p14:tracePt t="36815" x="3929063" y="3138488"/>
          <p14:tracePt t="36832" x="3943350" y="3152775"/>
          <p14:tracePt t="36848" x="3957638" y="3176588"/>
          <p14:tracePt t="36865" x="3952875" y="3190875"/>
          <p14:tracePt t="36882" x="3952875" y="3200400"/>
          <p14:tracePt t="37046" x="4010025" y="3200400"/>
          <p14:tracePt t="37054" x="4076700" y="3195638"/>
          <p14:tracePt t="37065" x="4162425" y="3195638"/>
          <p14:tracePt t="37082" x="4310063" y="3200400"/>
          <p14:tracePt t="37098" x="4471988" y="3224213"/>
          <p14:tracePt t="37115" x="4557713" y="3248025"/>
          <p14:tracePt t="37132" x="4638675" y="3262313"/>
          <p14:tracePt t="37149" x="4738688" y="3290888"/>
          <p14:tracePt t="37165" x="4781550" y="3309938"/>
          <p14:tracePt t="37182" x="4819650" y="3319463"/>
          <p14:tracePt t="37198" x="4843463" y="3328988"/>
          <p14:tracePt t="37215" x="4862513" y="3338513"/>
          <p14:tracePt t="37232" x="4872038" y="3343275"/>
          <p14:tracePt t="37248" x="4876800" y="3348038"/>
          <p14:tracePt t="37265" x="4881563" y="3357563"/>
          <p14:tracePt t="37282" x="4886325" y="3390900"/>
          <p14:tracePt t="37298" x="4876800" y="3414713"/>
          <p14:tracePt t="37315" x="4862513" y="3433763"/>
          <p14:tracePt t="37332" x="4805363" y="3471863"/>
          <p14:tracePt t="37348" x="4686300" y="3500438"/>
          <p14:tracePt t="37365" x="4614863" y="3500438"/>
          <p14:tracePt t="37382" x="4529138" y="3457575"/>
          <p14:tracePt t="37398" x="4419600" y="3319463"/>
          <p14:tracePt t="37415" x="4381500" y="3243263"/>
          <p14:tracePt t="37432" x="4371975" y="3181350"/>
          <p14:tracePt t="37448" x="4381500" y="3143250"/>
          <p14:tracePt t="37465" x="4410075" y="3114675"/>
          <p14:tracePt t="37482" x="4438650" y="3109913"/>
          <p14:tracePt t="37498" x="4467225" y="3109913"/>
          <p14:tracePt t="37515" x="4491038" y="3119438"/>
          <p14:tracePt t="37532" x="4510088" y="3124200"/>
          <p14:tracePt t="37548" x="4514850" y="3133725"/>
          <p14:tracePt t="37565" x="4524375" y="3143250"/>
          <p14:tracePt t="37582" x="4524375" y="3167063"/>
          <p14:tracePt t="37598" x="4524375" y="3200400"/>
          <p14:tracePt t="37615" x="4524375" y="3214688"/>
          <p14:tracePt t="37632" x="4524375" y="3219450"/>
          <p14:tracePt t="37648" x="4524375" y="3228975"/>
          <p14:tracePt t="37682" x="4524375" y="3233738"/>
          <p14:tracePt t="37729" x="4524375" y="3238500"/>
          <p14:tracePt t="37737" x="4524375" y="3243263"/>
          <p14:tracePt t="37748" x="4524375" y="3248025"/>
          <p14:tracePt t="37766" x="4500563" y="3262313"/>
          <p14:tracePt t="37782" x="4343400" y="3352800"/>
          <p14:tracePt t="37798" x="4191000" y="3414713"/>
          <p14:tracePt t="37815" x="4062413" y="3467100"/>
          <p14:tracePt t="37832" x="3824288" y="3509963"/>
          <p14:tracePt t="37848" x="3700463" y="3524250"/>
          <p14:tracePt t="37865" x="3619500" y="3533775"/>
          <p14:tracePt t="37882" x="3538538" y="3533775"/>
          <p14:tracePt t="37898" x="3438525" y="3533775"/>
          <p14:tracePt t="37915" x="3367088" y="3533775"/>
          <p14:tracePt t="37932" x="3309938" y="3538538"/>
          <p14:tracePt t="37948" x="3248025" y="3548063"/>
          <p14:tracePt t="37965" x="3152775" y="3562350"/>
          <p14:tracePt t="37982" x="3062288" y="3567113"/>
          <p14:tracePt t="37998" x="2947988" y="3576638"/>
          <p14:tracePt t="38015" x="2786063" y="3590925"/>
          <p14:tracePt t="38032" x="2714625" y="3600450"/>
          <p14:tracePt t="38048" x="2638425" y="3600450"/>
          <p14:tracePt t="38065" x="2547938" y="3600450"/>
          <p14:tracePt t="38082" x="2419350" y="3590925"/>
          <p14:tracePt t="38098" x="2357438" y="3576638"/>
          <p14:tracePt t="38115" x="2319338" y="3562350"/>
          <p14:tracePt t="38132" x="2305050" y="3557588"/>
          <p14:tracePt t="38148" x="2290763" y="3538538"/>
          <p14:tracePt t="38165" x="2290763" y="3514725"/>
          <p14:tracePt t="38182" x="2309813" y="3490913"/>
          <p14:tracePt t="38198" x="2371725" y="3448050"/>
          <p14:tracePt t="38215" x="2566988" y="3405188"/>
          <p14:tracePt t="38232" x="2776538" y="3400425"/>
          <p14:tracePt t="38248" x="2990850" y="3409950"/>
          <p14:tracePt t="38265" x="3333750" y="3429000"/>
          <p14:tracePt t="38282" x="3557588" y="3414713"/>
          <p14:tracePt t="38298" x="3729038" y="3405188"/>
          <p14:tracePt t="38315" x="3871913" y="3400425"/>
          <p14:tracePt t="38332" x="4024313" y="3409950"/>
          <p14:tracePt t="38348" x="4105275" y="3433763"/>
          <p14:tracePt t="38365" x="4152900" y="3452813"/>
          <p14:tracePt t="38382" x="4186238" y="3462338"/>
          <p14:tracePt t="38398" x="4214813" y="3467100"/>
          <p14:tracePt t="38415" x="4224338" y="3467100"/>
          <p14:tracePt t="38432" x="4229100" y="3467100"/>
          <p14:tracePt t="38448" x="4238625" y="3467100"/>
          <p14:tracePt t="38465" x="4243388" y="3467100"/>
          <p14:tracePt t="41893" x="4233863" y="3462338"/>
          <p14:tracePt t="41901" x="4214813" y="3452813"/>
          <p14:tracePt t="41908" x="4186238" y="3414713"/>
          <p14:tracePt t="41917" x="4110038" y="3352800"/>
          <p14:tracePt t="41931" x="3895725" y="3162300"/>
          <p14:tracePt t="41948" x="3667125" y="2957513"/>
          <p14:tracePt t="41982" x="3143250" y="2419350"/>
          <p14:tracePt t="42015" x="2924175" y="2138363"/>
          <p14:tracePt t="42032" x="2871788" y="2062163"/>
          <p14:tracePt t="42048" x="2828925" y="2009775"/>
          <p14:tracePt t="42065" x="2814638" y="1990725"/>
          <p14:tracePt t="42081" x="2809875" y="1985963"/>
          <p14:tracePt t="42098" x="2800350" y="1976438"/>
          <p14:tracePt t="42143" x="2795588" y="1976438"/>
          <p14:tracePt t="42151" x="2795588" y="1981200"/>
          <p14:tracePt t="42165" x="2790825" y="2005013"/>
          <p14:tracePt t="42181" x="2776538" y="2043113"/>
          <p14:tracePt t="42198" x="2771775" y="2071688"/>
          <p14:tracePt t="42215" x="2767013" y="2100263"/>
          <p14:tracePt t="42232" x="2743200" y="2133600"/>
          <p14:tracePt t="42248" x="2724150" y="2157413"/>
          <p14:tracePt t="42265" x="2705100" y="2181225"/>
          <p14:tracePt t="42281" x="2681288" y="2205038"/>
          <p14:tracePt t="42298" x="2643188" y="2266950"/>
          <p14:tracePt t="42315" x="2633663" y="2319338"/>
          <p14:tracePt t="42331" x="2609850" y="2405063"/>
          <p14:tracePt t="42348" x="2590800" y="2509838"/>
          <p14:tracePt t="42365" x="2590800" y="2624138"/>
          <p14:tracePt t="42381" x="2590800" y="2757488"/>
          <p14:tracePt t="42398" x="2586038" y="2905125"/>
          <p14:tracePt t="42415" x="2571750" y="3009900"/>
          <p14:tracePt t="42431" x="2566988" y="3038475"/>
          <p14:tracePt t="42448" x="2557463" y="3062288"/>
          <p14:tracePt t="42465" x="2547938" y="3071813"/>
          <p14:tracePt t="42481" x="2538413" y="3076575"/>
          <p14:tracePt t="42498" x="2528888" y="3081338"/>
          <p14:tracePt t="42515" x="2514600" y="3090863"/>
          <p14:tracePt t="42531" x="2500313" y="3105150"/>
          <p14:tracePt t="42548" x="2471738" y="3143250"/>
          <p14:tracePt t="42565" x="2447925" y="3167063"/>
          <p14:tracePt t="42582" x="2424113" y="3190875"/>
          <p14:tracePt t="42599" x="2386013" y="3219450"/>
          <p14:tracePt t="42615" x="2362200" y="3228975"/>
          <p14:tracePt t="42633" x="2343150" y="3233738"/>
          <p14:tracePt t="42648" x="2328863" y="3233738"/>
          <p14:tracePt t="42665" x="2319338" y="3214688"/>
          <p14:tracePt t="42681" x="2309813" y="3190875"/>
          <p14:tracePt t="42698" x="2338388" y="3100388"/>
          <p14:tracePt t="42716" x="2433638" y="2928938"/>
          <p14:tracePt t="42731" x="2476500" y="2871788"/>
          <p14:tracePt t="42748" x="2514600" y="2852738"/>
          <p14:tracePt t="42765" x="2547938" y="2847975"/>
          <p14:tracePt t="42781" x="2581275" y="2871788"/>
          <p14:tracePt t="42798" x="2628900" y="2947988"/>
          <p14:tracePt t="42815" x="2652713" y="3000375"/>
          <p14:tracePt t="42831" x="2667000" y="3052763"/>
          <p14:tracePt t="42848" x="2667000" y="3143250"/>
          <p14:tracePt t="42865" x="2662238" y="3190875"/>
          <p14:tracePt t="42882" x="2647950" y="3224213"/>
          <p14:tracePt t="42898" x="2633663" y="3257550"/>
          <p14:tracePt t="42915" x="2614613" y="3281363"/>
          <p14:tracePt t="42931" x="2600325" y="3290888"/>
          <p14:tracePt t="42948" x="2581275" y="3290888"/>
          <p14:tracePt t="42965" x="2562225" y="3290888"/>
          <p14:tracePt t="42981" x="2524125" y="3248025"/>
          <p14:tracePt t="42998" x="2514600" y="3195638"/>
          <p14:tracePt t="43015" x="2514600" y="3152775"/>
          <p14:tracePt t="43032" x="2538413" y="3052763"/>
          <p14:tracePt t="43048" x="2566988" y="2990850"/>
          <p14:tracePt t="43065" x="2590800" y="2957513"/>
          <p14:tracePt t="43081" x="2643188" y="2943225"/>
          <p14:tracePt t="43098" x="2738438" y="2967038"/>
          <p14:tracePt t="43115" x="2776538" y="2995613"/>
          <p14:tracePt t="43131" x="2833688" y="3090863"/>
          <p14:tracePt t="43148" x="2876550" y="3252788"/>
          <p14:tracePt t="43165" x="2890838" y="3357563"/>
          <p14:tracePt t="43181" x="2890838" y="3395663"/>
          <p14:tracePt t="43198" x="2886075" y="3409950"/>
          <p14:tracePt t="43215" x="2871788" y="3424238"/>
          <p14:tracePt t="43231" x="2867025" y="3433763"/>
          <p14:tracePt t="43248" x="2862263" y="3438525"/>
          <p14:tracePt t="43265" x="2857500" y="3443288"/>
          <p14:tracePt t="43281" x="2857500" y="3448050"/>
          <p14:tracePt t="43334" x="2852738" y="3452813"/>
          <p14:tracePt t="43341" x="2847975" y="3452813"/>
          <p14:tracePt t="43686" x="2895600" y="3452813"/>
          <p14:tracePt t="43693" x="2962275" y="3448050"/>
          <p14:tracePt t="43702" x="3028950" y="3448050"/>
          <p14:tracePt t="43715" x="3162300" y="3443288"/>
          <p14:tracePt t="43731" x="3276600" y="3443288"/>
          <p14:tracePt t="43748" x="3409950" y="3443288"/>
          <p14:tracePt t="43765" x="3533775" y="3452813"/>
          <p14:tracePt t="43798" x="3709988" y="3462338"/>
          <p14:tracePt t="43831" x="3776663" y="3462338"/>
          <p14:tracePt t="43848" x="3824288" y="3448050"/>
          <p14:tracePt t="43865" x="3852863" y="3438525"/>
          <p14:tracePt t="43881" x="3895725" y="3429000"/>
          <p14:tracePt t="43898" x="3957638" y="3419475"/>
          <p14:tracePt t="43914" x="3986213" y="3414713"/>
          <p14:tracePt t="43931" x="4005263" y="3400425"/>
          <p14:tracePt t="43948" x="4019550" y="3395663"/>
          <p14:tracePt t="43964" x="4038600" y="3386138"/>
          <p14:tracePt t="43981" x="4052888" y="3381375"/>
          <p14:tracePt t="43998" x="4062413" y="3371850"/>
          <p14:tracePt t="44015" x="4086225" y="3367088"/>
          <p14:tracePt t="44031" x="4119563" y="3352800"/>
          <p14:tracePt t="44048" x="4129088" y="3348038"/>
          <p14:tracePt t="44065" x="4138613" y="3343275"/>
          <p14:tracePt t="44081" x="4143375" y="3338513"/>
          <p14:tracePt t="44098" x="4152900" y="3338513"/>
          <p14:tracePt t="44114" x="4157663" y="3338513"/>
          <p14:tracePt t="44163" x="4157663" y="3348038"/>
          <p14:tracePt t="44170" x="4148138" y="3357563"/>
          <p14:tracePt t="44181" x="4138613" y="3371850"/>
          <p14:tracePt t="44198" x="4114800" y="3409950"/>
          <p14:tracePt t="44215" x="4057650" y="3462338"/>
          <p14:tracePt t="44231" x="4024313" y="3476625"/>
          <p14:tracePt t="44248" x="3995738" y="3495675"/>
          <p14:tracePt t="44264" x="3971925" y="3509963"/>
          <p14:tracePt t="44281" x="3938588" y="3519488"/>
          <p14:tracePt t="44298" x="3919538" y="3524250"/>
          <p14:tracePt t="44315" x="3895725" y="3524250"/>
          <p14:tracePt t="44332" x="3857625" y="3519488"/>
          <p14:tracePt t="44348" x="3838575" y="3509963"/>
          <p14:tracePt t="44365" x="3824288" y="3490913"/>
          <p14:tracePt t="44381" x="3814763" y="3481388"/>
          <p14:tracePt t="44398" x="3790950" y="3438525"/>
          <p14:tracePt t="44414" x="3781425" y="3400425"/>
          <p14:tracePt t="44431" x="3781425" y="3371850"/>
          <p14:tracePt t="44448" x="3781425" y="3338513"/>
          <p14:tracePt t="44465" x="3786188" y="3281363"/>
          <p14:tracePt t="44481" x="3800475" y="3252788"/>
          <p14:tracePt t="44498" x="3805238" y="3243263"/>
          <p14:tracePt t="44515" x="3814763" y="3228975"/>
          <p14:tracePt t="44531" x="3819525" y="3224213"/>
          <p14:tracePt t="44548" x="3833813" y="3219450"/>
          <p14:tracePt t="44564" x="3857625" y="3219450"/>
          <p14:tracePt t="44581" x="3895725" y="3238500"/>
          <p14:tracePt t="44598" x="3924300" y="3252788"/>
          <p14:tracePt t="44615" x="3948113" y="3267075"/>
          <p14:tracePt t="44631" x="3967163" y="3281363"/>
          <p14:tracePt t="44648" x="3976688" y="3295650"/>
          <p14:tracePt t="44664" x="3986213" y="3309938"/>
          <p14:tracePt t="44681" x="3990975" y="3319463"/>
          <p14:tracePt t="44698" x="3995738" y="3333750"/>
          <p14:tracePt t="44715" x="3995738" y="3362325"/>
          <p14:tracePt t="44731" x="3995738" y="3386138"/>
          <p14:tracePt t="44748" x="3990975" y="3400425"/>
          <p14:tracePt t="44765" x="3981450" y="3433763"/>
          <p14:tracePt t="44781" x="3962400" y="3457575"/>
          <p14:tracePt t="44798" x="3948113" y="3471863"/>
          <p14:tracePt t="44814" x="3933825" y="3490913"/>
          <p14:tracePt t="44831" x="3914775" y="3509963"/>
          <p14:tracePt t="44848" x="3900488" y="3519488"/>
          <p14:tracePt t="44864" x="3886200" y="3524250"/>
          <p14:tracePt t="44881" x="3862388" y="3538538"/>
          <p14:tracePt t="44898" x="3829050" y="3538538"/>
          <p14:tracePt t="44914" x="3805238" y="3529013"/>
          <p14:tracePt t="44931" x="3776663" y="3519488"/>
          <p14:tracePt t="44948" x="3752850" y="3486150"/>
          <p14:tracePt t="44964" x="3714750" y="3429000"/>
          <p14:tracePt t="44981" x="3690938" y="3390900"/>
          <p14:tracePt t="44998" x="3676650" y="3357563"/>
          <p14:tracePt t="45015" x="3671888" y="3286125"/>
          <p14:tracePt t="45031" x="3676650" y="3228975"/>
          <p14:tracePt t="45048" x="3681413" y="3167063"/>
          <p14:tracePt t="45065" x="3695700" y="3124200"/>
          <p14:tracePt t="45081" x="3719513" y="3076575"/>
          <p14:tracePt t="45098" x="3733800" y="3052763"/>
          <p14:tracePt t="45115" x="3738563" y="3038475"/>
          <p14:tracePt t="45131" x="3743325" y="3028950"/>
          <p14:tracePt t="45148" x="3767138" y="3019425"/>
          <p14:tracePt t="45164" x="3781425" y="3009900"/>
          <p14:tracePt t="45181" x="3790950" y="3009900"/>
          <p14:tracePt t="45198" x="3824288" y="3014663"/>
          <p14:tracePt t="45214" x="3843338" y="3028950"/>
          <p14:tracePt t="45231" x="3867150" y="3043238"/>
          <p14:tracePt t="45248" x="3890963" y="3062288"/>
          <p14:tracePt t="45264" x="3914775" y="3090863"/>
          <p14:tracePt t="45281" x="3924300" y="3124200"/>
          <p14:tracePt t="45298" x="3943350" y="3171825"/>
          <p14:tracePt t="45314" x="3952875" y="3200400"/>
          <p14:tracePt t="45331" x="3957638" y="3238500"/>
          <p14:tracePt t="45348" x="3957638" y="3271838"/>
          <p14:tracePt t="45365" x="3957638" y="3305175"/>
          <p14:tracePt t="45381" x="3943350" y="3324225"/>
          <p14:tracePt t="45398" x="3933825" y="3357563"/>
          <p14:tracePt t="45415" x="3919538" y="3381375"/>
          <p14:tracePt t="45431" x="3905250" y="3405188"/>
          <p14:tracePt t="45448" x="3881438" y="3429000"/>
          <p14:tracePt t="45465" x="3862388" y="3438525"/>
          <p14:tracePt t="45481" x="3843338" y="3443288"/>
          <p14:tracePt t="45498" x="3824288" y="3448050"/>
          <p14:tracePt t="45515" x="3805238" y="3448050"/>
          <p14:tracePt t="45531" x="3790950" y="3438525"/>
          <p14:tracePt t="45548" x="3771900" y="3424238"/>
          <p14:tracePt t="45565" x="3748088" y="3400425"/>
          <p14:tracePt t="45581" x="3724275" y="3352800"/>
          <p14:tracePt t="45598" x="3714750" y="3309938"/>
          <p14:tracePt t="45615" x="3705225" y="3257550"/>
          <p14:tracePt t="45631" x="3705225" y="3224213"/>
          <p14:tracePt t="45648" x="3714750" y="3162300"/>
          <p14:tracePt t="45665" x="3724275" y="3138488"/>
          <p14:tracePt t="45681" x="3729038" y="3128963"/>
          <p14:tracePt t="45698" x="3748088" y="3119438"/>
          <p14:tracePt t="45714" x="3771900" y="3124200"/>
          <p14:tracePt t="45731" x="3795713" y="3148013"/>
          <p14:tracePt t="45748" x="3819525" y="3186113"/>
          <p14:tracePt t="45765" x="3857625" y="3248025"/>
          <p14:tracePt t="45782" x="3876675" y="3286125"/>
          <p14:tracePt t="45798" x="3890963" y="3328988"/>
          <p14:tracePt t="45815" x="3895725" y="3367088"/>
          <p14:tracePt t="45831" x="3895725" y="3414713"/>
          <p14:tracePt t="45848" x="3895725" y="3433763"/>
          <p14:tracePt t="45865" x="3895725" y="3443288"/>
          <p14:tracePt t="45881" x="3895725" y="3452813"/>
          <p14:tracePt t="45898" x="3895725" y="3462338"/>
          <p14:tracePt t="46205" x="3933825" y="3462338"/>
          <p14:tracePt t="46212" x="3981450" y="3452813"/>
          <p14:tracePt t="46219" x="4029075" y="3448050"/>
          <p14:tracePt t="46231" x="4076700" y="3438525"/>
          <p14:tracePt t="46248" x="4143375" y="3433763"/>
          <p14:tracePt t="46264" x="4205288" y="3419475"/>
          <p14:tracePt t="46281" x="4248150" y="3419475"/>
          <p14:tracePt t="46298" x="4286250" y="3414713"/>
          <p14:tracePt t="46316" x="4348163" y="3405188"/>
          <p14:tracePt t="46331" x="4381500" y="3395663"/>
          <p14:tracePt t="46348" x="4414838" y="3390900"/>
          <p14:tracePt t="46366" x="4443413" y="3381375"/>
          <p14:tracePt t="46383" x="4481513" y="3357563"/>
          <p14:tracePt t="46399" x="4505325" y="3348038"/>
          <p14:tracePt t="46415" x="4529138" y="3343275"/>
          <p14:tracePt t="46431" x="4543425" y="3333750"/>
          <p14:tracePt t="46448" x="4572000" y="3324225"/>
          <p14:tracePt t="46464" x="4586288" y="3314700"/>
          <p14:tracePt t="46481" x="4605338" y="3309938"/>
          <p14:tracePt t="46498" x="4614863" y="3305175"/>
          <p14:tracePt t="46515" x="4648200" y="3305175"/>
          <p14:tracePt t="46532" x="4662488" y="3305175"/>
          <p14:tracePt t="46549" x="4676775" y="3305175"/>
          <p14:tracePt t="46565" x="4700588" y="3314700"/>
          <p14:tracePt t="46581" x="4705350" y="3319463"/>
          <p14:tracePt t="46598" x="4710113" y="3328988"/>
          <p14:tracePt t="46614" x="4710113" y="3333750"/>
          <p14:tracePt t="46631" x="4710113" y="3343275"/>
          <p14:tracePt t="46648" x="4710113" y="3348038"/>
          <p14:tracePt t="46665" x="4705350" y="3357563"/>
          <p14:tracePt t="46681" x="4686300" y="3362325"/>
          <p14:tracePt t="46698" x="4657725" y="3371850"/>
          <p14:tracePt t="46715" x="4629150" y="3376613"/>
          <p14:tracePt t="46731" x="4600575" y="3376613"/>
          <p14:tracePt t="46749" x="4557713" y="3367088"/>
          <p14:tracePt t="46764" x="4533900" y="3333750"/>
          <p14:tracePt t="46781" x="4505325" y="3290888"/>
          <p14:tracePt t="46798" x="4495800" y="3228975"/>
          <p14:tracePt t="46815" x="4495800" y="3162300"/>
          <p14:tracePt t="46831" x="4495800" y="3133725"/>
          <p14:tracePt t="46848" x="4500563" y="3095625"/>
          <p14:tracePt t="46865" x="4514850" y="3057525"/>
          <p14:tracePt t="46881" x="4538663" y="3019425"/>
          <p14:tracePt t="46898" x="4552950" y="3000375"/>
          <p14:tracePt t="46915" x="4567238" y="2990850"/>
          <p14:tracePt t="46931" x="4591050" y="2986088"/>
          <p14:tracePt t="46948" x="4629150" y="2986088"/>
          <p14:tracePt t="46965" x="4652963" y="2995613"/>
          <p14:tracePt t="46981" x="4672013" y="3009900"/>
          <p14:tracePt t="46998" x="4691063" y="3057525"/>
          <p14:tracePt t="47014" x="4705350" y="3128963"/>
          <p14:tracePt t="47031" x="4705350" y="3209925"/>
          <p14:tracePt t="47048" x="4695825" y="3281363"/>
          <p14:tracePt t="47065" x="4672013" y="3333750"/>
          <p14:tracePt t="47081" x="4662488" y="3371850"/>
          <p14:tracePt t="47098" x="4648200" y="3386138"/>
          <p14:tracePt t="47114" x="4643438" y="3405188"/>
          <p14:tracePt t="47131" x="4633913" y="3414713"/>
          <p14:tracePt t="47148" x="4629150" y="3424238"/>
          <p14:tracePt t="47164" x="4629150" y="3429000"/>
          <p14:tracePt t="47181" x="4629150" y="3433763"/>
          <p14:tracePt t="47726" x="4586288" y="3433763"/>
          <p14:tracePt t="47734" x="4538663" y="3433763"/>
          <p14:tracePt t="47740" x="4495800" y="3433763"/>
          <p14:tracePt t="47749" x="4448175" y="3433763"/>
          <p14:tracePt t="47764" x="4338638" y="3433763"/>
          <p14:tracePt t="47782" x="4248150" y="3429000"/>
          <p14:tracePt t="47798" x="4152900" y="3419475"/>
          <p14:tracePt t="47831" x="4043363" y="3414713"/>
          <p14:tracePt t="47864" x="3976688" y="3414713"/>
          <p14:tracePt t="47881" x="3952875" y="3414713"/>
          <p14:tracePt t="47898" x="3933825" y="3414713"/>
          <p14:tracePt t="47914" x="3919538" y="3414713"/>
          <p14:tracePt t="47931" x="3910013" y="3414713"/>
          <p14:tracePt t="47948" x="3905250" y="3414713"/>
          <p14:tracePt t="48188" x="3833813" y="3414713"/>
          <p14:tracePt t="48195" x="3733800" y="3419475"/>
          <p14:tracePt t="48202" x="3614738" y="3414713"/>
          <p14:tracePt t="48214" x="3500438" y="3414713"/>
          <p14:tracePt t="48231" x="3324225" y="3414713"/>
          <p14:tracePt t="48248" x="3081338" y="3414713"/>
          <p14:tracePt t="48264" x="2967038" y="3419475"/>
          <p14:tracePt t="48281" x="2886075" y="3424238"/>
          <p14:tracePt t="48298" x="2819400" y="3438525"/>
          <p14:tracePt t="48314" x="2790825" y="3438525"/>
          <p14:tracePt t="48331" x="2762250" y="3438525"/>
          <p14:tracePt t="48348" x="2724150" y="3429000"/>
          <p14:tracePt t="48364" x="2671763" y="3419475"/>
          <p14:tracePt t="48381" x="2619375" y="3419475"/>
          <p14:tracePt t="48398" x="2576513" y="3405188"/>
          <p14:tracePt t="48414" x="2538413" y="3400425"/>
          <p14:tracePt t="48431" x="2505075" y="3395663"/>
          <p14:tracePt t="48448" x="2500313" y="3395663"/>
          <p14:tracePt t="48464" x="2490788" y="3395663"/>
          <p14:tracePt t="48732" x="2438400" y="3400425"/>
          <p14:tracePt t="48738" x="2357438" y="3429000"/>
          <p14:tracePt t="48748" x="2276475" y="3448050"/>
          <p14:tracePt t="48764" x="2128838" y="3471863"/>
          <p14:tracePt t="48781" x="1962150" y="3490913"/>
          <p14:tracePt t="48798" x="1728788" y="3509963"/>
          <p14:tracePt t="48814" x="1614488" y="3509963"/>
          <p14:tracePt t="48831" x="1504950" y="3509963"/>
          <p14:tracePt t="48847" x="1366838" y="3495675"/>
          <p14:tracePt t="48864" x="1200150" y="3448050"/>
          <p14:tracePt t="48881" x="1123950" y="3390900"/>
          <p14:tracePt t="48897" x="1038225" y="3276600"/>
          <p14:tracePt t="48914" x="933450" y="3109913"/>
          <p14:tracePt t="48931" x="866775" y="2862263"/>
          <p14:tracePt t="48947" x="847725" y="2619375"/>
          <p14:tracePt t="48964" x="866775" y="2176463"/>
          <p14:tracePt t="48981" x="914400" y="1781175"/>
          <p14:tracePt t="48997" x="947738" y="1495425"/>
          <p14:tracePt t="49014" x="957263" y="1385888"/>
          <p14:tracePt t="49031" x="957263" y="1343025"/>
          <p14:tracePt t="49047" x="957263" y="1314450"/>
          <p14:tracePt t="49064" x="957263" y="1300163"/>
          <p14:tracePt t="49081" x="957263" y="1295400"/>
          <p14:tracePt t="49097" x="957263" y="1290638"/>
          <p14:tracePt t="49114" x="957263" y="1285875"/>
          <p14:tracePt t="49532" x="962025" y="1414463"/>
          <p14:tracePt t="49539" x="985838" y="1585913"/>
          <p14:tracePt t="49547" x="1004888" y="1695450"/>
          <p14:tracePt t="49564" x="1066800" y="2109788"/>
          <p14:tracePt t="49581" x="1104900" y="2338388"/>
          <p14:tracePt t="49598" x="1209675" y="2871788"/>
          <p14:tracePt t="49631" x="1343025" y="3514725"/>
          <p14:tracePt t="49665" x="1471613" y="3990975"/>
          <p14:tracePt t="49681" x="1509713" y="4129088"/>
          <p14:tracePt t="49698" x="1509713" y="4186238"/>
          <p14:tracePt t="49714" x="1509713" y="4224338"/>
          <p14:tracePt t="49716" x="1509713" y="4233863"/>
          <p14:tracePt t="49731" x="1509713" y="4238625"/>
          <p14:tracePt t="49929" x="1500188" y="4300538"/>
          <p14:tracePt t="49936" x="1481138" y="4400550"/>
          <p14:tracePt t="49948" x="1462088" y="4491038"/>
          <p14:tracePt t="49964" x="1428750" y="4610100"/>
          <p14:tracePt t="49981" x="1381125" y="4733925"/>
          <p14:tracePt t="50014" x="1328738" y="4872038"/>
          <p14:tracePt t="50048" x="1304925" y="4919663"/>
          <p14:tracePt t="50064" x="1290638" y="4919663"/>
          <p14:tracePt t="50081" x="1266825" y="4900613"/>
          <p14:tracePt t="50097" x="1228725" y="4867275"/>
          <p14:tracePt t="50114" x="1200150" y="4819650"/>
          <p14:tracePt t="50131" x="1171575" y="4781550"/>
          <p14:tracePt t="50147" x="1152525" y="4738688"/>
          <p14:tracePt t="50164" x="1128713" y="4681538"/>
          <p14:tracePt t="50181" x="1119188" y="4667250"/>
          <p14:tracePt t="50197" x="1114425" y="4657725"/>
          <p14:tracePt t="50214" x="1104900" y="4648200"/>
          <p14:tracePt t="50231" x="1100138" y="4648200"/>
          <p14:tracePt t="50247" x="1095375" y="4648200"/>
          <p14:tracePt t="50264" x="1085850" y="4657725"/>
          <p14:tracePt t="50281" x="1052513" y="4714875"/>
          <p14:tracePt t="50297" x="1023938" y="4819650"/>
          <p14:tracePt t="50314" x="1004888" y="5010150"/>
          <p14:tracePt t="50331" x="985838" y="5153025"/>
          <p14:tracePt t="50347" x="976313" y="5348288"/>
          <p14:tracePt t="50364" x="976313" y="5524500"/>
          <p14:tracePt t="50381" x="976313" y="5634038"/>
          <p14:tracePt t="50397" x="981075" y="5729288"/>
          <p14:tracePt t="50414" x="995363" y="5867400"/>
          <p14:tracePt t="50431" x="1009650" y="5957888"/>
          <p14:tracePt t="50447" x="1009650" y="6010275"/>
          <p14:tracePt t="50464" x="1009650" y="6038850"/>
          <p14:tracePt t="50481" x="1009650" y="6048375"/>
          <p14:tracePt t="50497" x="1009650" y="6057900"/>
          <p14:tracePt t="50531" x="1004888" y="6010275"/>
          <p14:tracePt t="50547" x="990600" y="5915025"/>
          <p14:tracePt t="50564" x="990600" y="5595938"/>
          <p14:tracePt t="50581" x="1009650" y="5262563"/>
          <p14:tracePt t="50597" x="1062038" y="4738688"/>
          <p14:tracePt t="50614" x="1109663" y="4586288"/>
          <p14:tracePt t="50631" x="1138238" y="4491038"/>
          <p14:tracePt t="50648" x="1157288" y="4457700"/>
          <p14:tracePt t="50681" x="1162050" y="4467225"/>
          <p14:tracePt t="50697" x="1171575" y="4633913"/>
          <p14:tracePt t="50714" x="1190625" y="4919663"/>
          <p14:tracePt t="50731" x="1190625" y="5129213"/>
          <p14:tracePt t="50747" x="1190625" y="5319713"/>
          <p14:tracePt t="50764" x="1190625" y="5410200"/>
          <p14:tracePt t="50781" x="1190625" y="5486400"/>
          <p14:tracePt t="50797" x="1190625" y="5514975"/>
          <p14:tracePt t="50814" x="1190625" y="5524500"/>
          <p14:tracePt t="50831" x="1190625" y="5529263"/>
          <p14:tracePt t="50847" x="1190625" y="5538788"/>
          <p14:tracePt t="50864" x="1190625" y="5543550"/>
          <p14:tracePt t="50913" x="1190625" y="5548313"/>
          <p14:tracePt t="52080" x="1219200" y="5543550"/>
          <p14:tracePt t="52087" x="1257300" y="5529263"/>
          <p14:tracePt t="52097" x="1285875" y="5514975"/>
          <p14:tracePt t="52114" x="1381125" y="5486400"/>
          <p14:tracePt t="52131" x="1452563" y="5462588"/>
          <p14:tracePt t="52147" x="1552575" y="5443538"/>
          <p14:tracePt t="52164" x="1604963" y="5434013"/>
          <p14:tracePt t="52197" x="1709738" y="5429250"/>
          <p14:tracePt t="52231" x="1776413" y="5429250"/>
          <p14:tracePt t="52247" x="1819275" y="5429250"/>
          <p14:tracePt t="52264" x="1881188" y="5429250"/>
          <p14:tracePt t="52281" x="1924050" y="5429250"/>
          <p14:tracePt t="52297" x="1962150" y="5429250"/>
          <p14:tracePt t="52314" x="1990725" y="5438775"/>
          <p14:tracePt t="52331" x="2038350" y="5448300"/>
          <p14:tracePt t="52347" x="2066925" y="5453063"/>
          <p14:tracePt t="52364" x="2109788" y="5462588"/>
          <p14:tracePt t="52381" x="2181225" y="5472113"/>
          <p14:tracePt t="52397" x="2228850" y="5472113"/>
          <p14:tracePt t="52414" x="2276475" y="5472113"/>
          <p14:tracePt t="52431" x="2328863" y="5472113"/>
          <p14:tracePt t="52447" x="2405063" y="5472113"/>
          <p14:tracePt t="52464" x="2438400" y="5472113"/>
          <p14:tracePt t="52481" x="2481263" y="5467350"/>
          <p14:tracePt t="52497" x="2519363" y="5457825"/>
          <p14:tracePt t="52514" x="2566988" y="5443538"/>
          <p14:tracePt t="52531" x="2595563" y="5429250"/>
          <p14:tracePt t="52547" x="2633663" y="5410200"/>
          <p14:tracePt t="52564" x="2657475" y="5391150"/>
          <p14:tracePt t="52581" x="2690813" y="5372100"/>
          <p14:tracePt t="52597" x="2714625" y="5357813"/>
          <p14:tracePt t="52614" x="2724150" y="5348288"/>
          <p14:tracePt t="52631" x="2743200" y="5334000"/>
          <p14:tracePt t="52647" x="2752725" y="5305425"/>
          <p14:tracePt t="52664" x="2757488" y="5272088"/>
          <p14:tracePt t="52681" x="2757488" y="5253038"/>
          <p14:tracePt t="52697" x="2757488" y="5219700"/>
          <p14:tracePt t="52714" x="2752725" y="5205413"/>
          <p14:tracePt t="52731" x="2733675" y="5186363"/>
          <p14:tracePt t="52747" x="2724150" y="5172075"/>
          <p14:tracePt t="52764" x="2714625" y="5153025"/>
          <p14:tracePt t="52781" x="2709863" y="5148263"/>
          <p14:tracePt t="52797" x="2705100" y="5143500"/>
          <p14:tracePt t="52814" x="2705100" y="5133975"/>
          <p14:tracePt t="52847" x="2705100" y="5129213"/>
          <p14:tracePt t="55665" x="2709863" y="5119688"/>
          <p14:tracePt t="55672" x="2714625" y="5105400"/>
          <p14:tracePt t="55680" x="2728913" y="5095875"/>
          <p14:tracePt t="55697" x="2752725" y="5072063"/>
          <p14:tracePt t="55714" x="2776538" y="5062538"/>
          <p14:tracePt t="55717" x="2786063" y="5048250"/>
          <p14:tracePt t="55730" x="2800350" y="5038725"/>
          <p14:tracePt t="55747" x="2824163" y="5019675"/>
          <p14:tracePt t="55780" x="2871788" y="4991100"/>
          <p14:tracePt t="55814" x="2909888" y="4948238"/>
          <p14:tracePt t="55831" x="2924175" y="4910138"/>
          <p14:tracePt t="55847" x="2943225" y="4838700"/>
          <p14:tracePt t="55864" x="2957513" y="4729163"/>
          <p14:tracePt t="55880" x="2967038" y="4686300"/>
          <p14:tracePt t="55897" x="2976563" y="4657725"/>
          <p14:tracePt t="55914" x="2990850" y="4624388"/>
          <p14:tracePt t="55930" x="3000375" y="4600575"/>
          <p14:tracePt t="55947" x="3019425" y="4576763"/>
          <p14:tracePt t="55964" x="3033713" y="4552950"/>
          <p14:tracePt t="55981" x="3057525" y="4529138"/>
          <p14:tracePt t="55997" x="3062288" y="4519613"/>
          <p14:tracePt t="56014" x="3067050" y="4514850"/>
          <p14:tracePt t="56030" x="3076575" y="4514850"/>
          <p14:tracePt t="56267" x="3076575" y="4395788"/>
          <p14:tracePt t="56275" x="3052763" y="4162425"/>
          <p14:tracePt t="56282" x="3033713" y="4033838"/>
          <p14:tracePt t="56297" x="2971800" y="3619500"/>
          <p14:tracePt t="56314" x="2933700" y="3348038"/>
          <p14:tracePt t="56330" x="2876550" y="3014663"/>
          <p14:tracePt t="56347" x="2819400" y="2681288"/>
          <p14:tracePt t="56364" x="2795588" y="2557463"/>
          <p14:tracePt t="56380" x="2743200" y="2438400"/>
          <p14:tracePt t="56397" x="2705100" y="2362200"/>
          <p14:tracePt t="56414" x="2667000" y="2286000"/>
          <p14:tracePt t="56430" x="2633663" y="2262188"/>
          <p14:tracePt t="56447" x="2605088" y="2238375"/>
          <p14:tracePt t="56464" x="2571750" y="2214563"/>
          <p14:tracePt t="56480" x="2524125" y="2190750"/>
          <p14:tracePt t="56497" x="2486025" y="2176463"/>
          <p14:tracePt t="56514" x="2466975" y="2171700"/>
          <p14:tracePt t="56530" x="2443163" y="2166938"/>
          <p14:tracePt t="56547" x="2424113" y="2157413"/>
          <p14:tracePt t="56564" x="2419350" y="2157413"/>
          <p14:tracePt t="56782" x="2381250" y="2138363"/>
          <p14:tracePt t="56789" x="2328863" y="2114550"/>
          <p14:tracePt t="56797" x="2290763" y="2081213"/>
          <p14:tracePt t="56814" x="2185988" y="1995488"/>
          <p14:tracePt t="56830" x="2100263" y="1938338"/>
          <p14:tracePt t="56847" x="2024063" y="1881188"/>
          <p14:tracePt t="56864" x="1985963" y="1862138"/>
          <p14:tracePt t="56880" x="1947863" y="1843088"/>
          <p14:tracePt t="56897" x="1905000" y="1838325"/>
          <p14:tracePt t="56914" x="1843088" y="1824038"/>
          <p14:tracePt t="56930" x="1800225" y="1819275"/>
          <p14:tracePt t="56947" x="1757363" y="1819275"/>
          <p14:tracePt t="56964" x="1695450" y="1819275"/>
          <p14:tracePt t="56980" x="1652588" y="1814513"/>
          <p14:tracePt t="56997" x="1614488" y="1809750"/>
          <p14:tracePt t="57014" x="1571625" y="1800225"/>
          <p14:tracePt t="57030" x="1519238" y="1781175"/>
          <p14:tracePt t="57047" x="1490663" y="1776413"/>
          <p14:tracePt t="57064" x="1462088" y="1771650"/>
          <p14:tracePt t="57080" x="1438275" y="1757363"/>
          <p14:tracePt t="57097" x="1419225" y="1747838"/>
          <p14:tracePt t="57114" x="1404938" y="1743075"/>
          <p14:tracePt t="57130" x="1395413" y="1738313"/>
          <p14:tracePt t="57147" x="1390650" y="1728788"/>
          <p14:tracePt t="57163" x="1385888" y="1724025"/>
          <p14:tracePt t="57180" x="1381125" y="1724025"/>
          <p14:tracePt t="57214" x="1381125" y="1719263"/>
          <p14:tracePt t="57230" x="1381125" y="1709738"/>
          <p14:tracePt t="57247" x="1385888" y="1704975"/>
          <p14:tracePt t="57264" x="1404938" y="1700213"/>
          <p14:tracePt t="57280" x="1438275" y="1685925"/>
          <p14:tracePt t="57297" x="1476375" y="1671638"/>
          <p14:tracePt t="57314" x="1504950" y="1662113"/>
          <p14:tracePt t="57330" x="1547813" y="1643063"/>
          <p14:tracePt t="57347" x="1614488" y="1614488"/>
          <p14:tracePt t="57364" x="1647825" y="1604963"/>
          <p14:tracePt t="57380" x="1695450" y="1595438"/>
          <p14:tracePt t="57397" x="1728788" y="1590675"/>
          <p14:tracePt t="57414" x="1776413" y="1581150"/>
          <p14:tracePt t="57430" x="1804988" y="1566863"/>
          <p14:tracePt t="57447" x="1828800" y="1562100"/>
          <p14:tracePt t="57464" x="1862138" y="1552575"/>
          <p14:tracePt t="57480" x="1885950" y="1543050"/>
          <p14:tracePt t="57497" x="1905000" y="1533525"/>
          <p14:tracePt t="57514" x="1928813" y="1524000"/>
          <p14:tracePt t="57531" x="1976438" y="1495425"/>
          <p14:tracePt t="57547" x="2014538" y="1485900"/>
          <p14:tracePt t="57564" x="2052638" y="1481138"/>
          <p14:tracePt t="57580" x="2081213" y="1471613"/>
          <p14:tracePt t="57597" x="2133600" y="1462088"/>
          <p14:tracePt t="57614" x="2162175" y="1447800"/>
          <p14:tracePt t="57630" x="2195513" y="1443038"/>
          <p14:tracePt t="57647" x="2224088" y="1438275"/>
          <p14:tracePt t="57663" x="2252663" y="1438275"/>
          <p14:tracePt t="57680" x="2290763" y="1438275"/>
          <p14:tracePt t="57697" x="2309813" y="1438275"/>
          <p14:tracePt t="57714" x="2371725" y="1447800"/>
          <p14:tracePt t="57730" x="2405063" y="1457325"/>
          <p14:tracePt t="57747" x="2433638" y="1466850"/>
          <p14:tracePt t="57764" x="2466975" y="1481138"/>
          <p14:tracePt t="57780" x="2505075" y="1500188"/>
          <p14:tracePt t="57797" x="2524125" y="1514475"/>
          <p14:tracePt t="57814" x="2543175" y="1519238"/>
          <p14:tracePt t="57830" x="2557463" y="1524000"/>
          <p14:tracePt t="57847" x="2576513" y="1533525"/>
          <p14:tracePt t="57864" x="2586038" y="1543050"/>
          <p14:tracePt t="57880" x="2595563" y="1547813"/>
          <p14:tracePt t="57897" x="2605088" y="1547813"/>
          <p14:tracePt t="57914" x="2614613" y="1552575"/>
          <p14:tracePt t="57930" x="2624138" y="1552575"/>
          <p14:tracePt t="57947" x="2643188" y="1552575"/>
          <p14:tracePt t="57964" x="2662238" y="1552575"/>
          <p14:tracePt t="57980" x="2676525" y="1552575"/>
          <p14:tracePt t="57997" x="2690813" y="1552575"/>
          <p14:tracePt t="58013" x="2714625" y="1552575"/>
          <p14:tracePt t="58030" x="2747963" y="1547813"/>
          <p14:tracePt t="58047" x="2762250" y="1543050"/>
          <p14:tracePt t="58064" x="2781300" y="1538288"/>
          <p14:tracePt t="58081" x="2800350" y="1528763"/>
          <p14:tracePt t="58098" x="2809875" y="1519238"/>
          <p14:tracePt t="58114" x="2819400" y="1519238"/>
          <p14:tracePt t="58130" x="2824163" y="1519238"/>
          <p14:tracePt t="58147" x="2828925" y="1519238"/>
          <p14:tracePt t="58339" x="2843213" y="1528763"/>
          <p14:tracePt t="58345" x="2847975" y="1547813"/>
          <p14:tracePt t="58353" x="2852738" y="1562100"/>
          <p14:tracePt t="58363" x="2867025" y="1581150"/>
          <p14:tracePt t="58380" x="2886075" y="1609725"/>
          <p14:tracePt t="58397" x="2933700" y="1657350"/>
          <p14:tracePt t="58414" x="3000375" y="1695450"/>
          <p14:tracePt t="58430" x="3095625" y="1728788"/>
          <p14:tracePt t="58447" x="3209925" y="1743075"/>
          <p14:tracePt t="58463" x="3429000" y="1781175"/>
          <p14:tracePt t="58480" x="3571875" y="1785938"/>
          <p14:tracePt t="58497" x="3667125" y="1785938"/>
          <p14:tracePt t="58514" x="3724275" y="1785938"/>
          <p14:tracePt t="58530" x="3771900" y="1785938"/>
          <p14:tracePt t="58547" x="3786188" y="1785938"/>
          <p14:tracePt t="58564" x="3795713" y="1790700"/>
          <p14:tracePt t="58580" x="3800475" y="1809750"/>
          <p14:tracePt t="58597" x="3800475" y="1814513"/>
          <p14:tracePt t="58614" x="3800475" y="1819275"/>
          <p14:tracePt t="58838" x="3819525" y="1819275"/>
          <p14:tracePt t="58845" x="3848100" y="1819275"/>
          <p14:tracePt t="58853" x="3871913" y="1819275"/>
          <p14:tracePt t="58864" x="3895725" y="1824038"/>
          <p14:tracePt t="58880" x="3948113" y="1833563"/>
          <p14:tracePt t="58897" x="4024313" y="1857375"/>
          <p14:tracePt t="58914" x="4076700" y="1862138"/>
          <p14:tracePt t="58930" x="4124325" y="1862138"/>
          <p14:tracePt t="58947" x="4162425" y="1862138"/>
          <p14:tracePt t="58963" x="4200525" y="1857375"/>
          <p14:tracePt t="58980" x="4224338" y="1857375"/>
          <p14:tracePt t="58997" x="4243388" y="1857375"/>
          <p14:tracePt t="59014" x="4262438" y="1852613"/>
          <p14:tracePt t="59030" x="4276725" y="1852613"/>
          <p14:tracePt t="59047" x="4286250" y="1852613"/>
          <p14:tracePt t="59063" x="4295775" y="1852613"/>
          <p14:tracePt t="59080" x="4305300" y="1852613"/>
          <p14:tracePt t="59097" x="4310063" y="1852613"/>
          <p14:tracePt t="59404" x="4310063" y="1876425"/>
          <p14:tracePt t="59411" x="4310063" y="1909763"/>
          <p14:tracePt t="59418" x="4310063" y="1957388"/>
          <p14:tracePt t="59430" x="4310063" y="2000250"/>
          <p14:tracePt t="59447" x="4310063" y="2290763"/>
          <p14:tracePt t="59463" x="4310063" y="2433638"/>
          <p14:tracePt t="59480" x="4310063" y="2590800"/>
          <p14:tracePt t="59497" x="4281488" y="2814638"/>
          <p14:tracePt t="59514" x="4229100" y="3062288"/>
          <p14:tracePt t="59530" x="4143375" y="3314700"/>
          <p14:tracePt t="59547" x="4090988" y="3476625"/>
          <p14:tracePt t="59564" x="4033838" y="3671888"/>
          <p14:tracePt t="59580" x="3962400" y="3976688"/>
          <p14:tracePt t="59597" x="3924300" y="4105275"/>
          <p14:tracePt t="59613" x="3881438" y="4252913"/>
          <p14:tracePt t="59630" x="3819525" y="4462463"/>
          <p14:tracePt t="59647" x="3800475" y="4538663"/>
          <p14:tracePt t="59664" x="3771900" y="4581525"/>
          <p14:tracePt t="59680" x="3752850" y="4619625"/>
          <p14:tracePt t="59697" x="3724275" y="4652963"/>
          <p14:tracePt t="59713" x="3709988" y="4662488"/>
          <p14:tracePt t="59730" x="3705225" y="4676775"/>
          <p14:tracePt t="59948" x="3690938" y="4695825"/>
          <p14:tracePt t="59954" x="3676650" y="4714875"/>
          <p14:tracePt t="59963" x="3667125" y="4724400"/>
          <p14:tracePt t="59980" x="3643313" y="4748213"/>
          <p14:tracePt t="59997" x="3619500" y="4772025"/>
          <p14:tracePt t="60014" x="3571875" y="4810125"/>
          <p14:tracePt t="60030" x="3533775" y="4833938"/>
          <p14:tracePt t="60063" x="3409950" y="4881563"/>
          <p14:tracePt t="60097" x="3328988" y="4891088"/>
          <p14:tracePt t="60113" x="3300413" y="4900613"/>
          <p14:tracePt t="60130" x="3267075" y="4900613"/>
          <p14:tracePt t="60147" x="3238500" y="4900613"/>
          <p14:tracePt t="60163" x="3209925" y="4900613"/>
          <p14:tracePt t="60180" x="3190875" y="4900613"/>
          <p14:tracePt t="60197" x="3157538" y="4900613"/>
          <p14:tracePt t="60213" x="3138488" y="4905375"/>
          <p14:tracePt t="60230" x="3114675" y="4910138"/>
          <p14:tracePt t="60246" x="3090863" y="4914900"/>
          <p14:tracePt t="60263" x="3062288" y="4929188"/>
          <p14:tracePt t="60280" x="3048000" y="4938713"/>
          <p14:tracePt t="60297" x="3043238" y="4943475"/>
          <p14:tracePt t="60314" x="3038475" y="4948238"/>
          <p14:tracePt t="60330" x="3038475" y="4957763"/>
          <p14:tracePt t="60347" x="3038475" y="4972050"/>
          <p14:tracePt t="60363" x="3057525" y="4986338"/>
          <p14:tracePt t="60380" x="3090863" y="5024438"/>
          <p14:tracePt t="60397" x="3138488" y="5048250"/>
          <p14:tracePt t="60414" x="3200400" y="5067300"/>
          <p14:tracePt t="60430" x="3286125" y="5091113"/>
          <p14:tracePt t="60447" x="3390900" y="5105400"/>
          <p14:tracePt t="60464" x="3443288" y="5119688"/>
          <p14:tracePt t="60480" x="3486150" y="5124450"/>
          <p14:tracePt t="60497" x="3533775" y="5133975"/>
          <p14:tracePt t="60513" x="3552825" y="5133975"/>
          <p14:tracePt t="60530" x="3571875" y="5133975"/>
          <p14:tracePt t="60547" x="3576638" y="5133975"/>
          <p14:tracePt t="60563" x="3586163" y="5133975"/>
          <p14:tracePt t="60580" x="3595688" y="5133975"/>
          <p14:tracePt t="60931" x="3614738" y="5129213"/>
          <p14:tracePt t="60938" x="3643313" y="5124450"/>
          <p14:tracePt t="60946" x="3667125" y="5119688"/>
          <p14:tracePt t="60963" x="3719513" y="5105400"/>
          <p14:tracePt t="60980" x="3771900" y="5091113"/>
          <p14:tracePt t="60997" x="3852863" y="5091113"/>
          <p14:tracePt t="61013" x="3929063" y="5091113"/>
          <p14:tracePt t="61046" x="4081463" y="5091113"/>
          <p14:tracePt t="61080" x="4243388" y="5091113"/>
          <p14:tracePt t="61097" x="4300538" y="5091113"/>
          <p14:tracePt t="61113" x="4357688" y="5091113"/>
          <p14:tracePt t="61130" x="4452938" y="5091113"/>
          <p14:tracePt t="61147" x="4500563" y="5091113"/>
          <p14:tracePt t="61163" x="4552950" y="5091113"/>
          <p14:tracePt t="61180" x="4610100" y="5091113"/>
          <p14:tracePt t="61197" x="4652963" y="5091113"/>
          <p14:tracePt t="61213" x="4691063" y="5091113"/>
          <p14:tracePt t="61230" x="4724400" y="5091113"/>
          <p14:tracePt t="61247" x="4786313" y="5086350"/>
          <p14:tracePt t="61263" x="4829175" y="5086350"/>
          <p14:tracePt t="61280" x="4867275" y="5086350"/>
          <p14:tracePt t="61297" x="4910138" y="5086350"/>
          <p14:tracePt t="61313" x="4962525" y="5086350"/>
          <p14:tracePt t="61330" x="4995863" y="5086350"/>
          <p14:tracePt t="61347" x="5033963" y="5086350"/>
          <p14:tracePt t="61363" x="5095875" y="5086350"/>
          <p14:tracePt t="61380" x="5138738" y="5086350"/>
          <p14:tracePt t="61397" x="5176838" y="5086350"/>
          <p14:tracePt t="61413" x="5214938" y="5086350"/>
          <p14:tracePt t="61430" x="5281613" y="5086350"/>
          <p14:tracePt t="61447" x="5310188" y="5081588"/>
          <p14:tracePt t="61463" x="5348288" y="5067300"/>
          <p14:tracePt t="61480" x="5372100" y="5062538"/>
          <p14:tracePt t="61497" x="5395913" y="5053013"/>
          <p14:tracePt t="61513" x="5410200" y="5048250"/>
          <p14:tracePt t="61761" x="5353050" y="5057775"/>
          <p14:tracePt t="61768" x="5276850" y="5076825"/>
          <p14:tracePt t="61780" x="5195888" y="5091113"/>
          <p14:tracePt t="61797" x="5067300" y="5124450"/>
          <p14:tracePt t="61813" x="4933950" y="5167313"/>
          <p14:tracePt t="61830" x="4881563" y="5186363"/>
          <p14:tracePt t="61847" x="4833938" y="5186363"/>
          <p14:tracePt t="61863" x="4762500" y="5186363"/>
          <p14:tracePt t="61880" x="4714875" y="5176838"/>
          <p14:tracePt t="61896" x="4662488" y="5162550"/>
          <p14:tracePt t="61913" x="4610100" y="5157788"/>
          <p14:tracePt t="61930" x="4552950" y="5153025"/>
          <p14:tracePt t="61946" x="4510088" y="5153025"/>
          <p14:tracePt t="61963" x="4467225" y="5153025"/>
          <p14:tracePt t="61980" x="4405313" y="5153025"/>
          <p14:tracePt t="61996" x="4295775" y="5153025"/>
          <p14:tracePt t="62013" x="4224338" y="5143500"/>
          <p14:tracePt t="62030" x="4152900" y="5138738"/>
          <p14:tracePt t="62047" x="4057650" y="5124450"/>
          <p14:tracePt t="62063" x="3986213" y="5110163"/>
          <p14:tracePt t="62080" x="3924300" y="5095875"/>
          <p14:tracePt t="62096" x="3848100" y="5081588"/>
          <p14:tracePt t="62113" x="3771900" y="5067300"/>
          <p14:tracePt t="62130" x="3738563" y="5062538"/>
          <p14:tracePt t="62146" x="3714750" y="5062538"/>
          <p14:tracePt t="62163" x="3695700" y="5062538"/>
          <p14:tracePt t="62180" x="3662363" y="5062538"/>
          <p14:tracePt t="62196" x="3638550" y="5076825"/>
          <p14:tracePt t="62213" x="3619500" y="5081588"/>
          <p14:tracePt t="62230" x="3586163" y="5091113"/>
          <p14:tracePt t="62246" x="3562350" y="5095875"/>
          <p14:tracePt t="62263" x="3538538" y="5110163"/>
          <p14:tracePt t="62280" x="3529013" y="5110163"/>
          <p14:tracePt t="62297" x="3509963" y="5110163"/>
          <p14:tracePt t="62313" x="3500438" y="5110163"/>
          <p14:tracePt t="62330" x="3495675" y="5110163"/>
          <p14:tracePt t="62346" x="3490913" y="5110163"/>
          <p14:tracePt t="62363" x="3481388" y="5110163"/>
          <p14:tracePt t="62380" x="3476625" y="5110163"/>
          <p14:tracePt t="62396" x="3471863" y="5110163"/>
          <p14:tracePt t="62487" x="3471863" y="5105400"/>
          <p14:tracePt t="62495" x="3476625" y="5105400"/>
          <p14:tracePt t="62502" x="3486150" y="5100638"/>
          <p14:tracePt t="62513" x="3500438" y="5091113"/>
          <p14:tracePt t="62530" x="3514725" y="5081588"/>
          <p14:tracePt t="62546" x="3562350" y="5072063"/>
          <p14:tracePt t="62563" x="3581400" y="5067300"/>
          <p14:tracePt t="62580" x="3609975" y="5062538"/>
          <p14:tracePt t="62596" x="3643313" y="5053013"/>
          <p14:tracePt t="62613" x="3695700" y="5048250"/>
          <p14:tracePt t="62630" x="3743325" y="5048250"/>
          <p14:tracePt t="62646" x="3786188" y="5048250"/>
          <p14:tracePt t="62663" x="3848100" y="5033963"/>
          <p14:tracePt t="62680" x="3876675" y="5029200"/>
          <p14:tracePt t="62696" x="3914775" y="5024438"/>
          <p14:tracePt t="62713" x="3933825" y="5024438"/>
          <p14:tracePt t="62730" x="3967163" y="5019675"/>
          <p14:tracePt t="62746" x="3995738" y="5014913"/>
          <p14:tracePt t="62763" x="4019550" y="5014913"/>
          <p14:tracePt t="62780" x="4048125" y="5005388"/>
          <p14:tracePt t="62796" x="4095750" y="5000625"/>
          <p14:tracePt t="62813" x="4124325" y="5000625"/>
          <p14:tracePt t="62830" x="4157663" y="4995863"/>
          <p14:tracePt t="62846" x="4186238" y="4995863"/>
          <p14:tracePt t="62863" x="4233863" y="4995863"/>
          <p14:tracePt t="62880" x="4257675" y="4995863"/>
          <p14:tracePt t="62896" x="4276725" y="4995863"/>
          <p14:tracePt t="62913" x="4310063" y="4991100"/>
          <p14:tracePt t="62930" x="4324350" y="4991100"/>
          <p14:tracePt t="62946" x="4343400" y="4991100"/>
          <p14:tracePt t="62963" x="4362450" y="4991100"/>
          <p14:tracePt t="62980" x="4391025" y="4991100"/>
          <p14:tracePt t="62996" x="4414838" y="4991100"/>
          <p14:tracePt t="63013" x="4433888" y="4991100"/>
          <p14:tracePt t="63030" x="4457700" y="4991100"/>
          <p14:tracePt t="63046" x="4481513" y="4991100"/>
          <p14:tracePt t="63063" x="4505325" y="4991100"/>
          <p14:tracePt t="63080" x="4519613" y="4991100"/>
          <p14:tracePt t="63097" x="4538663" y="4991100"/>
          <p14:tracePt t="63113" x="4552950" y="4991100"/>
          <p14:tracePt t="63130" x="4562475" y="4991100"/>
          <p14:tracePt t="63147" x="4576763" y="4991100"/>
          <p14:tracePt t="63163" x="4595813" y="4991100"/>
          <p14:tracePt t="63180" x="4610100" y="4991100"/>
          <p14:tracePt t="63196" x="4619625" y="4991100"/>
          <p14:tracePt t="63213" x="4629150" y="4991100"/>
          <p14:tracePt t="63230" x="4652963" y="4991100"/>
          <p14:tracePt t="63246" x="4667250" y="4991100"/>
          <p14:tracePt t="63263" x="4681538" y="4991100"/>
          <p14:tracePt t="63280" x="4691063" y="4991100"/>
          <p14:tracePt t="63296" x="4719638" y="4991100"/>
          <p14:tracePt t="63313" x="4738688" y="4991100"/>
          <p14:tracePt t="63330" x="4752975" y="4991100"/>
          <p14:tracePt t="63346" x="4772025" y="4991100"/>
          <p14:tracePt t="63363" x="4786313" y="4991100"/>
          <p14:tracePt t="63380" x="4800600" y="4991100"/>
          <p14:tracePt t="63396" x="4810125" y="4991100"/>
          <p14:tracePt t="63413" x="4843463" y="4991100"/>
          <p14:tracePt t="63430" x="4852988" y="4991100"/>
          <p14:tracePt t="63446" x="4867275" y="4991100"/>
          <p14:tracePt t="63463" x="4881563" y="4995863"/>
          <p14:tracePt t="63480" x="4900613" y="4995863"/>
          <p14:tracePt t="63496" x="4914900" y="4995863"/>
          <p14:tracePt t="63513" x="4933950" y="4995863"/>
          <p14:tracePt t="63530" x="4943475" y="4995863"/>
          <p14:tracePt t="63546" x="4948238" y="4995863"/>
          <p14:tracePt t="63563" x="4953000" y="4995863"/>
          <p14:tracePt t="63580" x="4957763" y="4995863"/>
          <p14:tracePt t="64662" x="4962525" y="4995863"/>
          <p14:tracePt t="64677" x="4967288" y="4995863"/>
          <p14:tracePt t="64684" x="4967288" y="4991100"/>
          <p14:tracePt t="64696" x="4972050" y="4991100"/>
          <p14:tracePt t="64713" x="4976813" y="4991100"/>
          <p14:tracePt t="64801" x="4981575" y="4991100"/>
          <p14:tracePt t="64808" x="4986338" y="4991100"/>
          <p14:tracePt t="64830" x="4991100" y="4991100"/>
          <p14:tracePt t="64846" x="5014913" y="4995863"/>
          <p14:tracePt t="64863" x="5033963" y="4995863"/>
          <p14:tracePt t="64880" x="5062538" y="5005388"/>
          <p14:tracePt t="64896" x="5110163" y="5024438"/>
          <p14:tracePt t="64913" x="5138738" y="5029200"/>
          <p14:tracePt t="64930" x="5172075" y="5043488"/>
          <p14:tracePt t="64946" x="5186363" y="5048250"/>
          <p14:tracePt t="64963" x="5200650" y="5053013"/>
          <p14:tracePt t="64980" x="5210175" y="5053013"/>
          <p14:tracePt t="64996" x="5214938" y="5053013"/>
          <p14:tracePt t="65013" x="5224463" y="5062538"/>
          <p14:tracePt t="65030" x="5243513" y="5072063"/>
          <p14:tracePt t="65046" x="5257800" y="5076825"/>
          <p14:tracePt t="65063" x="5267325" y="5076825"/>
          <p14:tracePt t="65080" x="5286375" y="5076825"/>
          <p14:tracePt t="65096" x="5305425" y="5076825"/>
          <p14:tracePt t="65113" x="5319713" y="5076825"/>
          <p14:tracePt t="65130" x="5334000" y="5081588"/>
          <p14:tracePt t="65146" x="5357813" y="5091113"/>
          <p14:tracePt t="65163" x="5367338" y="5095875"/>
          <p14:tracePt t="65180" x="5376863" y="5095875"/>
          <p14:tracePt t="65196" x="5386388" y="5095875"/>
          <p14:tracePt t="65213" x="5391150" y="5095875"/>
          <p14:tracePt t="65230" x="5395913" y="5095875"/>
          <p14:tracePt t="65491" x="5400675" y="5091113"/>
          <p14:tracePt t="65499" x="5405438" y="5086350"/>
          <p14:tracePt t="65513" x="5429250" y="5067300"/>
          <p14:tracePt t="65529" x="5453063" y="5057775"/>
          <p14:tracePt t="65546" x="5476875" y="5038725"/>
          <p14:tracePt t="65563" x="5495925" y="5033963"/>
          <p14:tracePt t="65580" x="5524500" y="5019675"/>
          <p14:tracePt t="65596" x="5553075" y="5014913"/>
          <p14:tracePt t="65613" x="5586413" y="5014913"/>
          <p14:tracePt t="65630" x="5614988" y="5014913"/>
          <p14:tracePt t="65646" x="5662613" y="5014913"/>
          <p14:tracePt t="65663" x="5691188" y="5014913"/>
          <p14:tracePt t="65680" x="5724525" y="5014913"/>
          <p14:tracePt t="65696" x="5753100" y="5014913"/>
          <p14:tracePt t="65713" x="5810250" y="5014913"/>
          <p14:tracePt t="65730" x="5838825" y="5014913"/>
          <p14:tracePt t="65746" x="5857875" y="5014913"/>
          <p14:tracePt t="65763" x="5891213" y="5014913"/>
          <p14:tracePt t="65780" x="5905500" y="5014913"/>
          <p14:tracePt t="65797" x="5919788" y="5014913"/>
          <p14:tracePt t="65813" x="5934075" y="5014913"/>
          <p14:tracePt t="65830" x="5943600" y="5014913"/>
          <p14:tracePt t="65846" x="5953125" y="5014913"/>
          <p14:tracePt t="66770" x="5881688" y="4838700"/>
          <p14:tracePt t="66777" x="5738813" y="4471988"/>
          <p14:tracePt t="66784" x="5634038" y="4176713"/>
          <p14:tracePt t="66796" x="5534025" y="3705225"/>
          <p14:tracePt t="66830" x="5200650" y="2233613"/>
          <p14:tracePt t="66863" x="5114925" y="1862138"/>
          <p14:tracePt t="66880" x="5095875" y="1804988"/>
          <p14:tracePt t="66896" x="5091113" y="1790700"/>
          <p14:tracePt t="66913" x="5081588" y="1781175"/>
          <p14:tracePt t="66929" x="5076825" y="1776413"/>
          <p14:tracePt t="66946" x="5076825" y="1766888"/>
          <p14:tracePt t="66963" x="5076825" y="1762125"/>
          <p14:tracePt t="67056" x="5072063" y="1762125"/>
          <p14:tracePt t="67063" x="5072063" y="1757363"/>
          <p14:tracePt t="67071" x="5067300" y="1752600"/>
          <p14:tracePt t="67079" x="5062538" y="1747838"/>
          <p14:tracePt t="67096" x="5057775" y="1733550"/>
          <p14:tracePt t="67113" x="5053013" y="1724025"/>
          <p14:tracePt t="67129" x="5043488" y="1704975"/>
          <p14:tracePt t="67146" x="5043488" y="1700213"/>
          <p14:tracePt t="67163" x="5043488" y="1695450"/>
          <p14:tracePt t="67179" x="5043488" y="1690688"/>
          <p14:tracePt t="67217" x="5038725" y="1690688"/>
          <p14:tracePt t="67229" x="5033963" y="1690688"/>
          <p14:tracePt t="67246" x="5014913" y="1704975"/>
          <p14:tracePt t="67263" x="4995863" y="1724025"/>
          <p14:tracePt t="67279" x="4962525" y="1757363"/>
          <p14:tracePt t="67296" x="4895850" y="1804988"/>
          <p14:tracePt t="67314" x="4772025" y="1857375"/>
          <p14:tracePt t="67329" x="4700588" y="1871663"/>
          <p14:tracePt t="67346" x="4638675" y="1871663"/>
          <p14:tracePt t="67363" x="4595813" y="1852613"/>
          <p14:tracePt t="67379" x="4552950" y="1814513"/>
          <p14:tracePt t="67396" x="4524375" y="1766888"/>
          <p14:tracePt t="67413" x="4519613" y="1700213"/>
          <p14:tracePt t="67430" x="4519613" y="1628775"/>
          <p14:tracePt t="67446" x="4552950" y="1533525"/>
          <p14:tracePt t="67463" x="4586288" y="1504950"/>
          <p14:tracePt t="67480" x="4652963" y="1462088"/>
          <p14:tracePt t="67496" x="4762500" y="1428750"/>
          <p14:tracePt t="67513" x="4814888" y="1419225"/>
          <p14:tracePt t="67530" x="4886325" y="1419225"/>
          <p14:tracePt t="67546" x="4948238" y="1433513"/>
          <p14:tracePt t="67563" x="5019675" y="1466850"/>
          <p14:tracePt t="67580" x="5053013" y="1490663"/>
          <p14:tracePt t="67596" x="5086350" y="1528763"/>
          <p14:tracePt t="67613" x="5114925" y="1576388"/>
          <p14:tracePt t="67630" x="5143500" y="1624013"/>
          <p14:tracePt t="67646" x="5148263" y="1647825"/>
          <p14:tracePt t="67663" x="5148263" y="1662113"/>
          <p14:tracePt t="67680" x="5148263" y="1681163"/>
          <p14:tracePt t="67696" x="5124450" y="1690688"/>
          <p14:tracePt t="67713" x="5091113" y="1704975"/>
          <p14:tracePt t="67730" x="5038725" y="1724025"/>
          <p14:tracePt t="67746" x="4948238" y="1752600"/>
          <p14:tracePt t="67763" x="4867275" y="1757363"/>
          <p14:tracePt t="67780" x="4795838" y="1757363"/>
          <p14:tracePt t="67796" x="4752975" y="1757363"/>
          <p14:tracePt t="67813" x="4719638" y="1747838"/>
          <p14:tracePt t="67829" x="4710113" y="1743075"/>
          <p14:tracePt t="67846" x="4710113" y="1733550"/>
          <p14:tracePt t="67863" x="4710113" y="1709738"/>
          <p14:tracePt t="67879" x="4743450" y="1662113"/>
          <p14:tracePt t="67896" x="4772025" y="1628775"/>
          <p14:tracePt t="67913" x="4810125" y="1614488"/>
          <p14:tracePt t="67929" x="4857750" y="1614488"/>
          <p14:tracePt t="67946" x="4886325" y="1624013"/>
          <p14:tracePt t="67963" x="4900613" y="1643063"/>
          <p14:tracePt t="67979" x="4910138" y="1652588"/>
          <p14:tracePt t="67996" x="4919663" y="1666875"/>
          <p14:tracePt t="68013" x="4919663" y="1671638"/>
          <p14:tracePt t="68029" x="4919663" y="1681163"/>
          <p14:tracePt t="68046" x="4919663" y="1685925"/>
          <p14:tracePt t="68584" x="4953000" y="1795463"/>
          <p14:tracePt t="68591" x="5029200" y="2133600"/>
          <p14:tracePt t="68599" x="5095875" y="2357438"/>
          <p14:tracePt t="68613" x="5238750" y="2919413"/>
          <p14:tracePt t="68630" x="5329238" y="3238500"/>
          <p14:tracePt t="68646" x="5410200" y="3743325"/>
          <p14:tracePt t="68679" x="5372100" y="4429125"/>
          <p14:tracePt t="68713" x="5186363" y="4676775"/>
          <p14:tracePt t="68730" x="5043488" y="4795838"/>
          <p14:tracePt t="68746" x="4714875" y="4900613"/>
          <p14:tracePt t="68763" x="4514850" y="4910138"/>
          <p14:tracePt t="68779" x="4310063" y="4886325"/>
          <p14:tracePt t="68796" x="4133850" y="4857750"/>
          <p14:tracePt t="68813" x="3938588" y="4833938"/>
          <p14:tracePt t="68830" x="3848100" y="4824413"/>
          <p14:tracePt t="68846" x="3776663" y="4824413"/>
          <p14:tracePt t="68863" x="3700463" y="4833938"/>
          <p14:tracePt t="68879" x="3648075" y="4852988"/>
          <p14:tracePt t="68896" x="3605213" y="4867275"/>
          <p14:tracePt t="68913" x="3557588" y="4891088"/>
          <p14:tracePt t="68929" x="3462338" y="4953000"/>
          <p14:tracePt t="68946" x="3386138" y="4995863"/>
          <p14:tracePt t="68963" x="3276600" y="5048250"/>
          <p14:tracePt t="68980" x="3124200" y="5081588"/>
          <p14:tracePt t="68996" x="3052763" y="5072063"/>
          <p14:tracePt t="69013" x="2986088" y="5043488"/>
          <p14:tracePt t="69029" x="2919413" y="4995863"/>
          <p14:tracePt t="69047" x="2871788" y="4953000"/>
          <p14:tracePt t="69063" x="2857500" y="4938713"/>
          <p14:tracePt t="69079" x="2857500" y="4929188"/>
          <p14:tracePt t="69096" x="2857500" y="4919663"/>
          <p14:tracePt t="69113" x="2986088" y="4881563"/>
          <p14:tracePt t="69129" x="3238500" y="4852988"/>
          <p14:tracePt t="69146" x="3519488" y="4833938"/>
          <p14:tracePt t="69163" x="3890963" y="4838700"/>
          <p14:tracePt t="69179" x="4310063" y="4876800"/>
          <p14:tracePt t="69196" x="4572000" y="4910138"/>
          <p14:tracePt t="69213" x="4781550" y="4929188"/>
          <p14:tracePt t="69230" x="5072063" y="4953000"/>
          <p14:tracePt t="69246" x="5200650" y="4972050"/>
          <p14:tracePt t="69263" x="5324475" y="4995863"/>
          <p14:tracePt t="69279" x="5414963" y="5005388"/>
          <p14:tracePt t="69296" x="5500688" y="5005388"/>
          <p14:tracePt t="69313" x="5553075" y="5005388"/>
          <p14:tracePt t="69329" x="5600700" y="4991100"/>
          <p14:tracePt t="69346" x="5653088" y="4986338"/>
          <p14:tracePt t="69363" x="5757863" y="4976813"/>
          <p14:tracePt t="69379" x="5838825" y="4976813"/>
          <p14:tracePt t="69396" x="5895975" y="4976813"/>
          <p14:tracePt t="69413" x="5962650" y="4976813"/>
          <p14:tracePt t="69429" x="6048375" y="4976813"/>
          <p14:tracePt t="69446" x="6110288" y="4991100"/>
          <p14:tracePt t="69463" x="6162675" y="5010150"/>
          <p14:tracePt t="69480" x="6210300" y="5029200"/>
          <p14:tracePt t="69496" x="6238875" y="5029200"/>
          <p14:tracePt t="69513" x="6253163" y="5029200"/>
          <p14:tracePt t="69529" x="6257925" y="5029200"/>
          <p14:tracePt t="69546" x="6267450" y="5029200"/>
          <p14:tracePt t="69563" x="6272213" y="5029200"/>
          <p14:tracePt t="69579" x="6276975" y="5029200"/>
          <p14:tracePt t="70126" x="6143625" y="4867275"/>
          <p14:tracePt t="70133" x="5976938" y="4657725"/>
          <p14:tracePt t="70146" x="5791200" y="4362450"/>
          <p14:tracePt t="70163" x="5224463" y="3386138"/>
          <p14:tracePt t="70180" x="5005388" y="2905125"/>
          <p14:tracePt t="70197" x="4886325" y="2600325"/>
          <p14:tracePt t="70213" x="4819650" y="2357438"/>
          <p14:tracePt t="70215" x="4791075" y="2290763"/>
          <p14:tracePt t="70246" x="4752975" y="2185988"/>
          <p14:tracePt t="70280" x="4738688" y="2162175"/>
          <p14:tracePt t="70516" x="4729163" y="2147888"/>
          <p14:tracePt t="70523" x="4714875" y="2128838"/>
          <p14:tracePt t="70530" x="4705350" y="2100263"/>
          <p14:tracePt t="70546" x="4676775" y="2052638"/>
          <p14:tracePt t="70563" x="4667250" y="2019300"/>
          <p14:tracePt t="70579" x="4638675" y="1981200"/>
          <p14:tracePt t="70596" x="4619625" y="1947863"/>
          <p14:tracePt t="70612" x="4610100" y="1938338"/>
          <p14:tracePt t="70629" x="4605338" y="1933575"/>
          <p14:tracePt t="70646" x="4600575" y="1928813"/>
          <p14:tracePt t="70684" x="4605338" y="1928813"/>
          <p14:tracePt t="70696" x="4610100" y="1928813"/>
          <p14:tracePt t="70713" x="4643438" y="1928813"/>
          <p14:tracePt t="70715" x="4667250" y="1928813"/>
          <p14:tracePt t="70729" x="4719638" y="1933575"/>
          <p14:tracePt t="70746" x="4762500" y="1947863"/>
          <p14:tracePt t="70762" x="4791075" y="1947863"/>
          <p14:tracePt t="70779" x="4805363" y="1947863"/>
          <p14:tracePt t="70796" x="4810125" y="1947863"/>
          <p14:tracePt t="70829" x="4748213" y="1928813"/>
          <p14:tracePt t="70846" x="4533900" y="1876425"/>
          <p14:tracePt t="70863" x="4310063" y="1857375"/>
          <p14:tracePt t="70879" x="4110038" y="1857375"/>
          <p14:tracePt t="70896" x="3910013" y="1871663"/>
          <p14:tracePt t="70913" x="3714750" y="1895475"/>
          <p14:tracePt t="70929" x="3643313" y="1919288"/>
          <p14:tracePt t="70947" x="3605213" y="1928813"/>
          <p14:tracePt t="70963" x="3571875" y="1943100"/>
          <p14:tracePt t="70979" x="3562350" y="1943100"/>
          <p14:tracePt t="70996" x="3557588" y="1943100"/>
          <p14:tracePt t="71012" x="3552825" y="1943100"/>
          <p14:tracePt t="71029" x="3543300" y="1943100"/>
          <p14:tracePt t="71046" x="3533775" y="1943100"/>
          <p14:tracePt t="71063" x="3524250" y="1943100"/>
          <p14:tracePt t="71079" x="3509963" y="1943100"/>
          <p14:tracePt t="71097" x="3443288" y="1943100"/>
          <p14:tracePt t="71112" x="3367088" y="1952625"/>
          <p14:tracePt t="71129" x="3271838" y="1985963"/>
          <p14:tracePt t="71146" x="3157538" y="2019300"/>
          <p14:tracePt t="71163" x="2981325" y="2071688"/>
          <p14:tracePt t="71179" x="2876550" y="2085975"/>
          <p14:tracePt t="71196" x="2781300" y="2109788"/>
          <p14:tracePt t="71213" x="2662238" y="2124075"/>
          <p14:tracePt t="71229" x="2590800" y="2133600"/>
          <p14:tracePt t="71246" x="2524125" y="2128838"/>
          <p14:tracePt t="71262" x="2471738" y="2119313"/>
          <p14:tracePt t="71279" x="2414588" y="2085975"/>
          <p14:tracePt t="71296" x="2395538" y="2071688"/>
          <p14:tracePt t="71313" x="2381250" y="2047875"/>
          <p14:tracePt t="71329" x="2366963" y="2024063"/>
          <p14:tracePt t="71346" x="2362200" y="1990725"/>
          <p14:tracePt t="71363" x="2366963" y="1976438"/>
          <p14:tracePt t="71379" x="2414588" y="1943100"/>
          <p14:tracePt t="71396" x="2528888" y="1871663"/>
          <p14:tracePt t="71413" x="2628900" y="1843088"/>
          <p14:tracePt t="71429" x="2733675" y="1809750"/>
          <p14:tracePt t="71446" x="2838450" y="1790700"/>
          <p14:tracePt t="71463" x="2957513" y="1800225"/>
          <p14:tracePt t="71479" x="2990850" y="1809750"/>
          <p14:tracePt t="71496" x="3019425" y="1814513"/>
          <p14:tracePt t="71512" x="3033713" y="1819275"/>
          <p14:tracePt t="71529" x="3043238" y="1824038"/>
          <p14:tracePt t="71896" x="3043238" y="1957388"/>
          <p14:tracePt t="71903" x="3028950" y="2166938"/>
          <p14:tracePt t="71912" x="3000375" y="2509838"/>
          <p14:tracePt t="71929" x="2952750" y="2876550"/>
          <p14:tracePt t="71946" x="2852738" y="3471863"/>
          <p14:tracePt t="71963" x="2709863" y="3990975"/>
          <p14:tracePt t="71980" x="2628900" y="4210050"/>
          <p14:tracePt t="72013" x="2533650" y="4452938"/>
          <p14:tracePt t="72046" x="2490788" y="4543425"/>
          <p14:tracePt t="72063" x="2476500" y="4567238"/>
          <p14:tracePt t="72080" x="2433638" y="4605338"/>
          <p14:tracePt t="72096" x="2376488" y="4638675"/>
          <p14:tracePt t="72112" x="2300288" y="4667250"/>
          <p14:tracePt t="72129" x="2252663" y="4681538"/>
          <p14:tracePt t="72146" x="2219325" y="4691063"/>
          <p14:tracePt t="72352" x="2185988" y="4738688"/>
          <p14:tracePt t="72360" x="2152650" y="4786313"/>
          <p14:tracePt t="72366" x="2109788" y="4838700"/>
          <p14:tracePt t="72379" x="2066925" y="4891088"/>
          <p14:tracePt t="72396" x="1957388" y="5005388"/>
          <p14:tracePt t="72413" x="1914525" y="5043488"/>
          <p14:tracePt t="72429" x="1890713" y="5067300"/>
          <p14:tracePt t="72446" x="1862138" y="5091113"/>
          <p14:tracePt t="72462" x="1847850" y="5095875"/>
          <p14:tracePt t="72479" x="1828800" y="5105400"/>
          <p14:tracePt t="72496" x="1790700" y="5114925"/>
          <p14:tracePt t="72513" x="1728788" y="5124450"/>
          <p14:tracePt t="72529" x="1681163" y="5124450"/>
          <p14:tracePt t="72546" x="1638300" y="5124450"/>
          <p14:tracePt t="72563" x="1585913" y="5124450"/>
          <p14:tracePt t="72579" x="1524000" y="5110163"/>
          <p14:tracePt t="72596" x="1485900" y="5100638"/>
          <p14:tracePt t="72613" x="1447800" y="5086350"/>
          <p14:tracePt t="72629" x="1419225" y="5076825"/>
          <p14:tracePt t="72646" x="1385888" y="5062538"/>
          <p14:tracePt t="72662" x="1371600" y="5062538"/>
          <p14:tracePt t="72679" x="1366838" y="5062538"/>
          <p14:tracePt t="72696" x="1357313" y="5062538"/>
          <p14:tracePt t="72712" x="1352550" y="5062538"/>
          <p14:tracePt t="72729" x="1347788" y="5062538"/>
          <p14:tracePt t="72815" x="1357313" y="5062538"/>
          <p14:tracePt t="72822" x="1371600" y="5062538"/>
          <p14:tracePt t="72829" x="1385888" y="5072063"/>
          <p14:tracePt t="72846" x="1447800" y="5076825"/>
          <p14:tracePt t="72862" x="1519238" y="5081588"/>
          <p14:tracePt t="72879" x="1633538" y="5091113"/>
          <p14:tracePt t="72896" x="1790700" y="5086350"/>
          <p14:tracePt t="72912" x="1885950" y="5072063"/>
          <p14:tracePt t="72929" x="1985963" y="5067300"/>
          <p14:tracePt t="72946" x="2133600" y="5048250"/>
          <p14:tracePt t="72963" x="2219325" y="5043488"/>
          <p14:tracePt t="72979" x="2266950" y="5033963"/>
          <p14:tracePt t="72996" x="2319338" y="5024438"/>
          <p14:tracePt t="73013" x="2395538" y="5024438"/>
          <p14:tracePt t="73029" x="2443163" y="5024438"/>
          <p14:tracePt t="73046" x="2495550" y="5024438"/>
          <p14:tracePt t="73062" x="2543175" y="5024438"/>
          <p14:tracePt t="73079" x="2609850" y="5024438"/>
          <p14:tracePt t="73096" x="2652713" y="5024438"/>
          <p14:tracePt t="73113" x="2690813" y="5024438"/>
          <p14:tracePt t="73129" x="2743200" y="5033963"/>
          <p14:tracePt t="73146" x="2771775" y="5043488"/>
          <p14:tracePt t="73162" x="2809875" y="5048250"/>
          <p14:tracePt t="73179" x="2828925" y="5048250"/>
          <p14:tracePt t="73196" x="2862263" y="5048250"/>
          <p14:tracePt t="73212" x="2886075" y="5043488"/>
          <p14:tracePt t="73229" x="2909888" y="5033963"/>
          <p14:tracePt t="73246" x="2928938" y="5024438"/>
          <p14:tracePt t="73262" x="2962275" y="5014913"/>
          <p14:tracePt t="73279" x="2981325" y="5010150"/>
          <p14:tracePt t="73296" x="2995613" y="5005388"/>
          <p14:tracePt t="73313" x="3000375" y="5005388"/>
          <p14:tracePt t="73329" x="3009900" y="5005388"/>
          <p14:tracePt t="73346" x="3014663" y="5005388"/>
          <p14:tracePt t="75069" x="3043238" y="5005388"/>
          <p14:tracePt t="75076" x="3090863" y="5005388"/>
          <p14:tracePt t="75083" x="3133725" y="5014913"/>
          <p14:tracePt t="75096" x="3181350" y="5014913"/>
          <p14:tracePt t="75112" x="3300413" y="5043488"/>
          <p14:tracePt t="75129" x="3376613" y="5072063"/>
          <p14:tracePt t="75162" x="3538538" y="5133975"/>
          <p14:tracePt t="75196" x="3714750" y="5195888"/>
          <p14:tracePt t="75212" x="3767138" y="5214938"/>
          <p14:tracePt t="75229" x="3819525" y="5243513"/>
          <p14:tracePt t="75245" x="3910013" y="5276850"/>
          <p14:tracePt t="75262" x="3967163" y="5295900"/>
          <p14:tracePt t="75279" x="4038600" y="5319713"/>
          <p14:tracePt t="75296" x="4124325" y="5329238"/>
          <p14:tracePt t="75312" x="4171950" y="5338763"/>
          <p14:tracePt t="75329" x="4219575" y="5343525"/>
          <p14:tracePt t="75346" x="4252913" y="5357813"/>
          <p14:tracePt t="75362" x="4300538" y="5367338"/>
          <p14:tracePt t="75379" x="4338638" y="5367338"/>
          <p14:tracePt t="75395" x="4367213" y="5367338"/>
          <p14:tracePt t="75412" x="4386263" y="5367338"/>
          <p14:tracePt t="75429" x="4414838" y="5367338"/>
          <p14:tracePt t="75445" x="4429125" y="5367338"/>
          <p14:tracePt t="75462" x="4443413" y="5367338"/>
          <p14:tracePt t="75479" x="4457700" y="5367338"/>
          <p14:tracePt t="75495" x="4481513" y="5367338"/>
          <p14:tracePt t="75512" x="4491038" y="5367338"/>
          <p14:tracePt t="75529" x="4505325" y="5367338"/>
          <p14:tracePt t="75546" x="4514850" y="5367338"/>
          <p14:tracePt t="75562" x="4519613" y="5367338"/>
          <p14:tracePt t="75579" x="4524375" y="5367338"/>
          <p14:tracePt t="75656" x="4524375" y="5362575"/>
          <p14:tracePt t="75671" x="4524375" y="5357813"/>
          <p14:tracePt t="75678" x="4524375" y="5353050"/>
          <p14:tracePt t="75686" x="4519613" y="5348288"/>
          <p14:tracePt t="75695" x="4514850" y="5343525"/>
          <p14:tracePt t="75712" x="4486275" y="5319713"/>
          <p14:tracePt t="75729" x="4438650" y="5286375"/>
          <p14:tracePt t="75745" x="4410075" y="5276850"/>
          <p14:tracePt t="75762" x="4386263" y="5276850"/>
          <p14:tracePt t="75779" x="4376738" y="5276850"/>
          <p14:tracePt t="75796" x="4357688" y="5286375"/>
          <p14:tracePt t="75812" x="4348163" y="5286375"/>
          <p14:tracePt t="75829" x="4343400" y="5286375"/>
          <p14:tracePt t="75846" x="4338638" y="5286375"/>
          <p14:tracePt t="75899" x="4333875" y="5286375"/>
          <p14:tracePt t="75994" x="4338638" y="5291138"/>
          <p14:tracePt t="76001" x="4348163" y="5300663"/>
          <p14:tracePt t="76012" x="4367213" y="5300663"/>
          <p14:tracePt t="76029" x="4405313" y="5310188"/>
          <p14:tracePt t="76045" x="4471988" y="5310188"/>
          <p14:tracePt t="76062" x="4514850" y="5310188"/>
          <p14:tracePt t="76079" x="4552950" y="5314950"/>
          <p14:tracePt t="76095" x="4595813" y="5324475"/>
          <p14:tracePt t="76112" x="4676775" y="5324475"/>
          <p14:tracePt t="76129" x="4733925" y="5324475"/>
          <p14:tracePt t="76145" x="4795838" y="5324475"/>
          <p14:tracePt t="76162" x="4886325" y="5319713"/>
          <p14:tracePt t="76179" x="4948238" y="5314950"/>
          <p14:tracePt t="76195" x="5010150" y="5305425"/>
          <p14:tracePt t="76212" x="5057775" y="5305425"/>
          <p14:tracePt t="76229" x="5148263" y="5305425"/>
          <p14:tracePt t="76245" x="5200650" y="5300663"/>
          <p14:tracePt t="76262" x="5233988" y="5300663"/>
          <p14:tracePt t="76279" x="5272088" y="5300663"/>
          <p14:tracePt t="76296" x="5319713" y="5286375"/>
          <p14:tracePt t="76312" x="5343525" y="5276850"/>
          <p14:tracePt t="76329" x="5362575" y="5272088"/>
          <p14:tracePt t="76345" x="5386388" y="5267325"/>
          <p14:tracePt t="76362" x="5414963" y="5253038"/>
          <p14:tracePt t="76379" x="5429250" y="5243513"/>
          <p14:tracePt t="76395" x="5434013" y="5243513"/>
          <p14:tracePt t="76412" x="5438775" y="5243513"/>
          <p14:tracePt t="76640" x="5424488" y="5248275"/>
          <p14:tracePt t="76648" x="5400675" y="5272088"/>
          <p14:tracePt t="76662" x="5319713" y="5319713"/>
          <p14:tracePt t="76679" x="5219700" y="5376863"/>
          <p14:tracePt t="76695" x="5091113" y="5438775"/>
          <p14:tracePt t="76712" x="4938713" y="5491163"/>
          <p14:tracePt t="76713" x="4881563" y="5505450"/>
          <p14:tracePt t="76729" x="4767263" y="5538788"/>
          <p14:tracePt t="76745" x="4657725" y="5572125"/>
          <p14:tracePt t="76762" x="4557713" y="5581650"/>
          <p14:tracePt t="76779" x="4476750" y="5581650"/>
          <p14:tracePt t="76795" x="4405313" y="5576888"/>
          <p14:tracePt t="76812" x="4391025" y="5576888"/>
          <p14:tracePt t="76829" x="4381500" y="5576888"/>
          <p14:tracePt t="76846" x="4376738" y="5576888"/>
          <p14:tracePt t="76879" x="4376738" y="5572125"/>
          <p14:tracePt t="76895" x="4405313" y="5567363"/>
          <p14:tracePt t="76912" x="4510088" y="5576888"/>
          <p14:tracePt t="76929" x="4624388" y="5605463"/>
          <p14:tracePt t="76945" x="4762500" y="5638800"/>
          <p14:tracePt t="76962" x="4891088" y="5662613"/>
          <p14:tracePt t="76979" x="5029200" y="5695950"/>
          <p14:tracePt t="76995" x="5100638" y="5695950"/>
          <p14:tracePt t="77012" x="5172075" y="5710238"/>
          <p14:tracePt t="77029" x="5233988" y="5710238"/>
          <p14:tracePt t="77045" x="5300663" y="5710238"/>
          <p14:tracePt t="77062" x="5334000" y="5710238"/>
          <p14:tracePt t="77079" x="5357813" y="5710238"/>
          <p14:tracePt t="77095" x="5376863" y="5710238"/>
          <p14:tracePt t="77112" x="5386388" y="5710238"/>
          <p14:tracePt t="77129" x="5395913" y="5710238"/>
          <p14:tracePt t="77145" x="5400675" y="5710238"/>
          <p14:tracePt t="77162" x="5405438" y="5710238"/>
          <p14:tracePt t="77558" x="5243513" y="5672138"/>
          <p14:tracePt t="77566" x="5043488" y="5624513"/>
          <p14:tracePt t="77573" x="4819650" y="5572125"/>
          <p14:tracePt t="77582" x="4538663" y="5529263"/>
          <p14:tracePt t="77612" x="3752850" y="5391150"/>
          <p14:tracePt t="77646" x="3281363" y="5353050"/>
          <p14:tracePt t="77662" x="3024188" y="5334000"/>
          <p14:tracePt t="77679" x="2909888" y="5329238"/>
          <p14:tracePt t="77695" x="2847975" y="5314950"/>
          <p14:tracePt t="77712" x="2781300" y="5295900"/>
          <p14:tracePt t="77729" x="2743200" y="5276850"/>
          <p14:tracePt t="77745" x="2705100" y="5257800"/>
          <p14:tracePt t="77762" x="2676525" y="5233988"/>
          <p14:tracePt t="77779" x="2624138" y="5195888"/>
          <p14:tracePt t="77795" x="2595563" y="5172075"/>
          <p14:tracePt t="77812" x="2566988" y="5148263"/>
          <p14:tracePt t="77829" x="2543175" y="5129213"/>
          <p14:tracePt t="77845" x="2514600" y="5110163"/>
          <p14:tracePt t="77862" x="2490788" y="5086350"/>
          <p14:tracePt t="77879" x="2471738" y="5053013"/>
          <p14:tracePt t="77896" x="2452688" y="5024438"/>
          <p14:tracePt t="77912" x="2433638" y="4991100"/>
          <p14:tracePt t="77929" x="2419350" y="4976813"/>
          <p14:tracePt t="77945" x="2414588" y="4972050"/>
          <p14:tracePt t="77962" x="2395538" y="4962525"/>
          <p14:tracePt t="77979" x="2362200" y="4962525"/>
          <p14:tracePt t="77995" x="2300288" y="4976813"/>
          <p14:tracePt t="78012" x="2200275" y="5010150"/>
          <p14:tracePt t="78029" x="2081213" y="5053013"/>
          <p14:tracePt t="78045" x="2024063" y="5072063"/>
          <p14:tracePt t="78062" x="1981200" y="5072063"/>
          <p14:tracePt t="78079" x="1952625" y="5072063"/>
          <p14:tracePt t="78095" x="1919288" y="5043488"/>
          <p14:tracePt t="78112" x="1900238" y="4991100"/>
          <p14:tracePt t="78129" x="1890713" y="4953000"/>
          <p14:tracePt t="78145" x="1905000" y="4914900"/>
          <p14:tracePt t="78163" x="1943100" y="4891088"/>
          <p14:tracePt t="78179" x="2081213" y="4872038"/>
          <p14:tracePt t="78195" x="2247900" y="4876800"/>
          <p14:tracePt t="78212" x="2557463" y="4914900"/>
          <p14:tracePt t="78229" x="2800350" y="4953000"/>
          <p14:tracePt t="78245" x="2981325" y="4995863"/>
          <p14:tracePt t="78262" x="3176588" y="5062538"/>
          <p14:tracePt t="78279" x="3429000" y="5153025"/>
          <p14:tracePt t="78295" x="3581400" y="5195888"/>
          <p14:tracePt t="78312" x="3719513" y="5229225"/>
          <p14:tracePt t="78329" x="3881438" y="5272088"/>
          <p14:tracePt t="78345" x="3952875" y="5286375"/>
          <p14:tracePt t="78362" x="4019550" y="5305425"/>
          <p14:tracePt t="78379" x="4081463" y="5319713"/>
          <p14:tracePt t="78395" x="4191000" y="5357813"/>
          <p14:tracePt t="78412" x="4276725" y="5391150"/>
          <p14:tracePt t="78429" x="4376738" y="5448300"/>
          <p14:tracePt t="78445" x="4452938" y="5500688"/>
          <p14:tracePt t="78462" x="4562475" y="5572125"/>
          <p14:tracePt t="78479" x="4619625" y="5614988"/>
          <p14:tracePt t="78495" x="4676775" y="5667375"/>
          <p14:tracePt t="78512" x="4738688" y="5719763"/>
          <p14:tracePt t="78529" x="4795838" y="5776913"/>
          <p14:tracePt t="78545" x="4824413" y="5810250"/>
          <p14:tracePt t="78562" x="4843463" y="5829300"/>
          <p14:tracePt t="78579" x="4862513" y="5853113"/>
          <p14:tracePt t="80079" x="4814888" y="5700713"/>
          <p14:tracePt t="80085" x="4767263" y="5576888"/>
          <p14:tracePt t="80095" x="4729163" y="5476875"/>
          <p14:tracePt t="80112" x="4629150" y="5238750"/>
          <p14:tracePt t="80129" x="4510088" y="4905375"/>
          <p14:tracePt t="80145" x="4429125" y="4733925"/>
          <p14:tracePt t="80162" x="4338638" y="4495800"/>
          <p14:tracePt t="80195" x="4200525" y="4143375"/>
          <p14:tracePt t="80229" x="4105275" y="3876675"/>
          <p14:tracePt t="80245" x="4057650" y="3776663"/>
          <p14:tracePt t="80262" x="3948113" y="3543300"/>
          <p14:tracePt t="80278" x="3876675" y="3381375"/>
          <p14:tracePt t="80295" x="3810000" y="3281363"/>
          <p14:tracePt t="80312" x="3676650" y="3086100"/>
          <p14:tracePt t="80328" x="3576638" y="2943225"/>
          <p14:tracePt t="80345" x="3500438" y="2824163"/>
          <p14:tracePt t="80362" x="3424238" y="2743200"/>
          <p14:tracePt t="80379" x="3324225" y="2619375"/>
          <p14:tracePt t="80395" x="3262313" y="2557463"/>
          <p14:tracePt t="80412" x="3205163" y="2514600"/>
          <p14:tracePt t="80428" x="3148013" y="2481263"/>
          <p14:tracePt t="80445" x="3048000" y="2457450"/>
          <p14:tracePt t="80462" x="2976563" y="2462213"/>
          <p14:tracePt t="80478" x="2914650" y="2481263"/>
          <p14:tracePt t="80495" x="2857500" y="2519363"/>
          <p14:tracePt t="80512" x="2767013" y="2614613"/>
          <p14:tracePt t="80529" x="2667000" y="2852738"/>
          <p14:tracePt t="80545" x="2595563" y="3038475"/>
          <p14:tracePt t="80562" x="2509838" y="3448050"/>
          <p14:tracePt t="80579" x="2490788" y="3638550"/>
          <p14:tracePt t="80595" x="2486025" y="3838575"/>
          <p14:tracePt t="80612" x="2505075" y="3995738"/>
          <p14:tracePt t="80628" x="2552700" y="4119563"/>
          <p14:tracePt t="80645" x="2633663" y="4210050"/>
          <p14:tracePt t="80662" x="2781300" y="4357688"/>
          <p14:tracePt t="80679" x="2947988" y="4543425"/>
          <p14:tracePt t="80695" x="3157538" y="4724400"/>
          <p14:tracePt t="80712" x="3281363" y="4824413"/>
          <p14:tracePt t="80729" x="3381375" y="4910138"/>
          <p14:tracePt t="80745" x="3452813" y="4972050"/>
          <p14:tracePt t="80762" x="3552825" y="5072063"/>
          <p14:tracePt t="80778" x="3643313" y="5148263"/>
          <p14:tracePt t="80795" x="3752850" y="5205413"/>
          <p14:tracePt t="80812" x="3905250" y="5238750"/>
          <p14:tracePt t="80828" x="4010025" y="5233988"/>
          <p14:tracePt t="80845" x="4129088" y="5172075"/>
          <p14:tracePt t="80862" x="4271963" y="5076825"/>
          <p14:tracePt t="80878" x="4457700" y="4943475"/>
          <p14:tracePt t="80895" x="4538663" y="4881563"/>
          <p14:tracePt t="80912" x="4619625" y="4786313"/>
          <p14:tracePt t="80928" x="4700588" y="4614863"/>
          <p14:tracePt t="80945" x="4729163" y="4343400"/>
          <p14:tracePt t="80962" x="4676775" y="4029075"/>
          <p14:tracePt t="80978" x="4624388" y="3848100"/>
          <p14:tracePt t="80995" x="4452938" y="3395663"/>
          <p14:tracePt t="81012" x="4376738" y="3243263"/>
          <p14:tracePt t="81028" x="4310063" y="3152775"/>
          <p14:tracePt t="81046" x="4276725" y="3114675"/>
          <p14:tracePt t="81062" x="4248150" y="3090863"/>
          <p14:tracePt t="81078" x="4238625" y="3090863"/>
          <p14:tracePt t="81473" x="4200525" y="3057525"/>
          <p14:tracePt t="81480" x="4143375" y="2995613"/>
          <p14:tracePt t="81488" x="4071938" y="2928938"/>
          <p14:tracePt t="81496" x="4000500" y="2876550"/>
          <p14:tracePt t="81512" x="3867150" y="2767013"/>
          <p14:tracePt t="81528" x="3752850" y="2681288"/>
          <p14:tracePt t="81562" x="3571875" y="2457450"/>
          <p14:tracePt t="81595" x="3505200" y="2371725"/>
          <p14:tracePt t="81612" x="3495675" y="2347913"/>
          <p14:tracePt t="81629" x="3471863" y="2319338"/>
          <p14:tracePt t="81645" x="3457575" y="2309813"/>
          <p14:tracePt t="81662" x="3433763" y="2286000"/>
          <p14:tracePt t="81678" x="3395663" y="2252663"/>
          <p14:tracePt t="81695" x="3371850" y="2228850"/>
          <p14:tracePt t="81712" x="3348038" y="2205038"/>
          <p14:tracePt t="81728" x="3324225" y="2181225"/>
          <p14:tracePt t="81745" x="3295650" y="2143125"/>
          <p14:tracePt t="81762" x="3271838" y="2114550"/>
          <p14:tracePt t="81779" x="3252788" y="2081213"/>
          <p14:tracePt t="81796" x="3233738" y="2062163"/>
          <p14:tracePt t="81812" x="3214688" y="2038350"/>
          <p14:tracePt t="81828" x="3200400" y="2028825"/>
          <p14:tracePt t="81845" x="3190875" y="2014538"/>
          <p14:tracePt t="81862" x="3167063" y="2000250"/>
          <p14:tracePt t="81878" x="3162300" y="1995488"/>
          <p14:tracePt t="81895" x="3157538" y="1990725"/>
          <p14:tracePt t="81912" x="3148013" y="1981200"/>
          <p14:tracePt t="81973" x="3148013" y="1976438"/>
          <p14:tracePt t="81980" x="3148013" y="1971675"/>
          <p14:tracePt t="81996" x="3148013" y="1966913"/>
          <p14:tracePt t="82002" x="3148013" y="1962150"/>
          <p14:tracePt t="82018" x="3152775" y="1947863"/>
          <p14:tracePt t="82028" x="3157538" y="1943100"/>
          <p14:tracePt t="82046" x="3176588" y="1924050"/>
          <p14:tracePt t="82062" x="3200400" y="1905000"/>
          <p14:tracePt t="82078" x="3228975" y="1895475"/>
          <p14:tracePt t="82095" x="3271838" y="1876425"/>
          <p14:tracePt t="82112" x="3352800" y="1847850"/>
          <p14:tracePt t="82128" x="3395663" y="1828800"/>
          <p14:tracePt t="82145" x="3429000" y="1824038"/>
          <p14:tracePt t="82162" x="3462338" y="1819275"/>
          <p14:tracePt t="82178" x="3495675" y="1804988"/>
          <p14:tracePt t="82195" x="3519488" y="1795463"/>
          <p14:tracePt t="82212" x="3538538" y="1795463"/>
          <p14:tracePt t="82228" x="3557588" y="1790700"/>
          <p14:tracePt t="82245" x="3581400" y="1781175"/>
          <p14:tracePt t="82262" x="3595688" y="1776413"/>
          <p14:tracePt t="82278" x="3609975" y="1766888"/>
          <p14:tracePt t="82295" x="3624263" y="1757363"/>
          <p14:tracePt t="82312" x="3629025" y="1752600"/>
          <p14:tracePt t="82328" x="3633788" y="1752600"/>
          <p14:tracePt t="82345" x="3633788" y="1747838"/>
          <p14:tracePt t="82362" x="3633788" y="1738313"/>
          <p14:tracePt t="82378" x="3633788" y="1733550"/>
          <p14:tracePt t="82395" x="3629025" y="1728788"/>
          <p14:tracePt t="82412" x="3609975" y="1709738"/>
          <p14:tracePt t="82428" x="3529013" y="1681163"/>
          <p14:tracePt t="82445" x="3443288" y="1652588"/>
          <p14:tracePt t="82462" x="3338513" y="1633538"/>
          <p14:tracePt t="82478" x="3257550" y="1628775"/>
          <p14:tracePt t="82495" x="3162300" y="1628775"/>
          <p14:tracePt t="82512" x="3095625" y="1628775"/>
          <p14:tracePt t="82528" x="3038475" y="1628775"/>
          <p14:tracePt t="82545" x="2943225" y="1628775"/>
          <p14:tracePt t="82562" x="2886075" y="1628775"/>
          <p14:tracePt t="82578" x="2833688" y="1628775"/>
          <p14:tracePt t="82595" x="2790825" y="1628775"/>
          <p14:tracePt t="82612" x="2709863" y="1628775"/>
          <p14:tracePt t="82628" x="2628900" y="1633538"/>
          <p14:tracePt t="82645" x="2528888" y="1633538"/>
          <p14:tracePt t="82662" x="2433638" y="1647825"/>
          <p14:tracePt t="82678" x="2338388" y="1662113"/>
          <p14:tracePt t="82695" x="2276475" y="1662113"/>
          <p14:tracePt t="82712" x="2219325" y="1662113"/>
          <p14:tracePt t="82728" x="2166938" y="1662113"/>
          <p14:tracePt t="82745" x="2085975" y="1662113"/>
          <p14:tracePt t="82762" x="2043113" y="1657350"/>
          <p14:tracePt t="82778" x="2014538" y="1652588"/>
          <p14:tracePt t="82795" x="1981200" y="1643063"/>
          <p14:tracePt t="82812" x="1957388" y="1643063"/>
          <p14:tracePt t="82828" x="1938338" y="1643063"/>
          <p14:tracePt t="82845" x="1914525" y="1643063"/>
          <p14:tracePt t="82862" x="1871663" y="1643063"/>
          <p14:tracePt t="82878" x="1847850" y="1643063"/>
          <p14:tracePt t="82895" x="1828800" y="1643063"/>
          <p14:tracePt t="82912" x="1804988" y="1643063"/>
          <p14:tracePt t="82928" x="1771650" y="1643063"/>
          <p14:tracePt t="82945" x="1752600" y="1643063"/>
          <p14:tracePt t="82962" x="1733550" y="1643063"/>
          <p14:tracePt t="82978" x="1700213" y="1643063"/>
          <p14:tracePt t="82995" x="1685925" y="1643063"/>
          <p14:tracePt t="83012" x="1676400" y="1643063"/>
          <p14:tracePt t="83028" x="1666875" y="1643063"/>
          <p14:tracePt t="83045" x="1657350" y="1643063"/>
          <p14:tracePt t="83061" x="1652588" y="1643063"/>
          <p14:tracePt t="83078" x="1647825" y="1643063"/>
          <p14:tracePt t="83095" x="1643063" y="1643063"/>
          <p14:tracePt t="83140" x="1647825" y="1647825"/>
          <p14:tracePt t="83148" x="1657350" y="1647825"/>
          <p14:tracePt t="83162" x="1685925" y="1657350"/>
          <p14:tracePt t="83178" x="1724025" y="1662113"/>
          <p14:tracePt t="83195" x="1757363" y="1662113"/>
          <p14:tracePt t="83212" x="1795463" y="1662113"/>
          <p14:tracePt t="83228" x="1843088" y="1647825"/>
          <p14:tracePt t="83245" x="1862138" y="1643063"/>
          <p14:tracePt t="83262" x="1876425" y="1638300"/>
          <p14:tracePt t="83278" x="1900238" y="1633538"/>
          <p14:tracePt t="83295" x="1933575" y="1633538"/>
          <p14:tracePt t="83312" x="1952625" y="1633538"/>
          <p14:tracePt t="83329" x="1981200" y="1633538"/>
          <p14:tracePt t="83345" x="2005013" y="1633538"/>
          <p14:tracePt t="83362" x="2028825" y="1633538"/>
          <p14:tracePt t="83379" x="2043113" y="1633538"/>
          <p14:tracePt t="83396" x="2047875" y="1633538"/>
          <p14:tracePt t="83412" x="2057400" y="1633538"/>
          <p14:tracePt t="83429" x="2062163" y="1633538"/>
          <p14:tracePt t="83446" x="2066925" y="1633538"/>
          <p14:tracePt t="84712" x="2071688" y="1633538"/>
          <p14:tracePt t="84728" x="2076450" y="1633538"/>
          <p14:tracePt t="85398" x="2057400" y="1643063"/>
          <p14:tracePt t="85408" x="2019300" y="1657350"/>
          <p14:tracePt t="85416" x="1952625" y="1690688"/>
          <p14:tracePt t="85429" x="1924050" y="1724025"/>
          <p14:tracePt t="85445" x="1843088" y="1804988"/>
          <p14:tracePt t="85462" x="1709738" y="2009775"/>
          <p14:tracePt t="85495" x="1576388" y="2409825"/>
          <p14:tracePt t="85528" x="1543050" y="2890838"/>
          <p14:tracePt t="85545" x="1562100" y="3048000"/>
          <p14:tracePt t="85561" x="1614488" y="3219450"/>
          <p14:tracePt t="85578" x="1709738" y="3390900"/>
          <p14:tracePt t="85595" x="1781175" y="3471863"/>
          <p14:tracePt t="85611" x="1881188" y="3538538"/>
          <p14:tracePt t="85628" x="1981200" y="3595688"/>
          <p14:tracePt t="85645" x="2190750" y="3690938"/>
          <p14:tracePt t="85661" x="2362200" y="3748088"/>
          <p14:tracePt t="85678" x="2524125" y="3781425"/>
          <p14:tracePt t="85695" x="2714625" y="3810000"/>
          <p14:tracePt t="85711" x="2995613" y="3871913"/>
          <p14:tracePt t="85728" x="3167063" y="3919538"/>
          <p14:tracePt t="85745" x="3348038" y="3962400"/>
          <p14:tracePt t="85761" x="3495675" y="4000500"/>
          <p14:tracePt t="85778" x="3700463" y="4010025"/>
          <p14:tracePt t="85795" x="3824288" y="3986213"/>
          <p14:tracePt t="85811" x="3933825" y="3929063"/>
          <p14:tracePt t="85828" x="4071938" y="3771900"/>
          <p14:tracePt t="85845" x="4152900" y="3590925"/>
          <p14:tracePt t="85861" x="4214813" y="3348038"/>
          <p14:tracePt t="85878" x="4224338" y="3124200"/>
          <p14:tracePt t="85895" x="4181475" y="2743200"/>
          <p14:tracePt t="85911" x="4105275" y="2571750"/>
          <p14:tracePt t="85928" x="4005263" y="2395538"/>
          <p14:tracePt t="85945" x="3905250" y="2252663"/>
          <p14:tracePt t="85961" x="3771900" y="2138363"/>
          <p14:tracePt t="85978" x="3643313" y="2057400"/>
          <p14:tracePt t="85995" x="3524250" y="2014538"/>
          <p14:tracePt t="86011" x="3386138" y="1990725"/>
          <p14:tracePt t="86028" x="3324225" y="1985963"/>
          <p14:tracePt t="86045" x="3271838" y="1995488"/>
          <p14:tracePt t="86061" x="3219450" y="2005013"/>
          <p14:tracePt t="86078" x="3162300" y="2043113"/>
          <p14:tracePt t="86095" x="3148013" y="2052638"/>
          <p14:tracePt t="86111" x="3133725" y="2057400"/>
          <p14:tracePt t="86128" x="3128963" y="2062163"/>
          <p14:tracePt t="86145" x="3119438" y="2062163"/>
          <p14:tracePt t="86161" x="3114675" y="2062163"/>
          <p14:tracePt t="86195" x="3105150" y="2062163"/>
          <p14:tracePt t="86526" x="3124200" y="2052638"/>
          <p14:tracePt t="86533" x="3171825" y="2024063"/>
          <p14:tracePt t="86545" x="3224213" y="1990725"/>
          <p14:tracePt t="86561" x="3319463" y="1943100"/>
          <p14:tracePt t="86578" x="3424238" y="1900238"/>
          <p14:tracePt t="86595" x="3486150" y="1885950"/>
          <p14:tracePt t="86611" x="3548063" y="1862138"/>
          <p14:tracePt t="86628" x="3657600" y="1843088"/>
          <p14:tracePt t="86645" x="3709988" y="1838325"/>
          <p14:tracePt t="86661" x="3743325" y="1828800"/>
          <p14:tracePt t="86678" x="3781425" y="1819275"/>
          <p14:tracePt t="86695" x="3810000" y="1809750"/>
          <p14:tracePt t="86711" x="3819525" y="1809750"/>
          <p14:tracePt t="86732" x="3824288" y="1809750"/>
          <p14:tracePt t="86745" x="3829050" y="1809750"/>
          <p14:tracePt t="86959" x="3862388" y="1814513"/>
          <p14:tracePt t="86966" x="3910013" y="1828800"/>
          <p14:tracePt t="86978" x="3948113" y="1838325"/>
          <p14:tracePt t="86995" x="4000500" y="1852613"/>
          <p14:tracePt t="87011" x="4057650" y="1857375"/>
          <p14:tracePt t="87028" x="4086225" y="1857375"/>
          <p14:tracePt t="87045" x="4119563" y="1857375"/>
          <p14:tracePt t="87062" x="4157663" y="1843088"/>
          <p14:tracePt t="87078" x="4181475" y="1833563"/>
          <p14:tracePt t="87095" x="4210050" y="1814513"/>
          <p14:tracePt t="87111" x="4233863" y="1800225"/>
          <p14:tracePt t="87128" x="4267200" y="1776413"/>
          <p14:tracePt t="87145" x="4281488" y="1766888"/>
          <p14:tracePt t="87161" x="4295775" y="1743075"/>
          <p14:tracePt t="87178" x="4314825" y="1719263"/>
          <p14:tracePt t="87195" x="4329113" y="1676400"/>
          <p14:tracePt t="87211" x="4329113" y="1643063"/>
          <p14:tracePt t="87228" x="4314825" y="1600200"/>
          <p14:tracePt t="87245" x="4291013" y="1562100"/>
          <p14:tracePt t="87261" x="4248150" y="1519238"/>
          <p14:tracePt t="87278" x="4210050" y="1490663"/>
          <p14:tracePt t="87295" x="4171950" y="1466850"/>
          <p14:tracePt t="87311" x="4095750" y="1457325"/>
          <p14:tracePt t="87328" x="4005263" y="1457325"/>
          <p14:tracePt t="87345" x="3919538" y="1481138"/>
          <p14:tracePt t="87361" x="3833813" y="1514475"/>
          <p14:tracePt t="87378" x="3757613" y="1566863"/>
          <p14:tracePt t="87395" x="3729038" y="1604963"/>
          <p14:tracePt t="87411" x="3700463" y="1643063"/>
          <p14:tracePt t="87428" x="3690938" y="1676400"/>
          <p14:tracePt t="87444" x="3690938" y="1719263"/>
          <p14:tracePt t="87461" x="3690938" y="1747838"/>
          <p14:tracePt t="87478" x="3709988" y="1785938"/>
          <p14:tracePt t="87495" x="3786188" y="1881188"/>
          <p14:tracePt t="87511" x="3843338" y="1943100"/>
          <p14:tracePt t="87528" x="3914775" y="1990725"/>
          <p14:tracePt t="87545" x="3967163" y="2024063"/>
          <p14:tracePt t="87561" x="4052888" y="2038350"/>
          <p14:tracePt t="87578" x="4114800" y="2033588"/>
          <p14:tracePt t="87594" x="4176713" y="2014538"/>
          <p14:tracePt t="87611" x="4233863" y="1976438"/>
          <p14:tracePt t="87628" x="4300538" y="1924050"/>
          <p14:tracePt t="87644" x="4324350" y="1900238"/>
          <p14:tracePt t="87661" x="4343400" y="1871663"/>
          <p14:tracePt t="87678" x="4357688" y="1843088"/>
          <p14:tracePt t="87695" x="4362450" y="1814513"/>
          <p14:tracePt t="87711" x="4362450" y="1804988"/>
          <p14:tracePt t="87728" x="4357688" y="1800225"/>
          <p14:tracePt t="87745" x="4343400" y="1800225"/>
          <p14:tracePt t="87761" x="4329113" y="1800225"/>
          <p14:tracePt t="87778" x="4305300" y="1804988"/>
          <p14:tracePt t="87794" x="4295775" y="1814513"/>
          <p14:tracePt t="88032" x="4329113" y="1819275"/>
          <p14:tracePt t="88039" x="4386263" y="1828800"/>
          <p14:tracePt t="88046" x="4433888" y="1843088"/>
          <p14:tracePt t="88061" x="4519613" y="1866900"/>
          <p14:tracePt t="88078" x="4562475" y="1885950"/>
          <p14:tracePt t="88095" x="4586288" y="1890713"/>
          <p14:tracePt t="88111" x="4595813" y="1895475"/>
          <p14:tracePt t="88128" x="4605338" y="1895475"/>
          <p14:tracePt t="88144" x="4610100" y="1895475"/>
          <p14:tracePt t="88237" x="4614863" y="1895475"/>
          <p14:tracePt t="88252" x="4619625" y="1895475"/>
          <p14:tracePt t="88259" x="4624388" y="1900238"/>
          <p14:tracePt t="88267" x="4629150" y="1900238"/>
          <p14:tracePt t="88278" x="4638675" y="1905000"/>
          <p14:tracePt t="88294" x="4676775" y="1919288"/>
          <p14:tracePt t="88311" x="4767263" y="1947863"/>
          <p14:tracePt t="88328" x="4862513" y="1971675"/>
          <p14:tracePt t="88345" x="4962525" y="1985963"/>
          <p14:tracePt t="88361" x="5048250" y="2009775"/>
          <p14:tracePt t="88378" x="5143500" y="2024063"/>
          <p14:tracePt t="88394" x="5186363" y="2028825"/>
          <p14:tracePt t="88411" x="5214938" y="2028825"/>
          <p14:tracePt t="88428" x="5243513" y="2028825"/>
          <p14:tracePt t="88444" x="5257800" y="2028825"/>
          <p14:tracePt t="88461" x="5272088" y="2028825"/>
          <p14:tracePt t="88478" x="5281613" y="2024063"/>
          <p14:tracePt t="88494" x="5314950" y="1995488"/>
          <p14:tracePt t="88511" x="5353050" y="1933575"/>
          <p14:tracePt t="88528" x="5381625" y="1866900"/>
          <p14:tracePt t="88545" x="5395913" y="1804988"/>
          <p14:tracePt t="88561" x="5391150" y="1728788"/>
          <p14:tracePt t="88578" x="5367338" y="1685925"/>
          <p14:tracePt t="88595" x="5343525" y="1652588"/>
          <p14:tracePt t="88611" x="5276850" y="1609725"/>
          <p14:tracePt t="88628" x="5238750" y="1581150"/>
          <p14:tracePt t="88644" x="5191125" y="1571625"/>
          <p14:tracePt t="88661" x="5119688" y="1571625"/>
          <p14:tracePt t="88678" x="5005388" y="1585913"/>
          <p14:tracePt t="88694" x="4929188" y="1619250"/>
          <p14:tracePt t="88711" x="4852988" y="1647825"/>
          <p14:tracePt t="88728" x="4800600" y="1666875"/>
          <p14:tracePt t="88744" x="4752975" y="1690688"/>
          <p14:tracePt t="88761" x="4743450" y="1695450"/>
          <p14:tracePt t="88778" x="4738688" y="1700213"/>
          <p14:tracePt t="88795" x="4733925" y="1700213"/>
          <p14:tracePt t="88811" x="4733925" y="1709738"/>
          <p14:tracePt t="88828" x="4733925" y="1728788"/>
          <p14:tracePt t="88845" x="4733925" y="1771650"/>
          <p14:tracePt t="88861" x="4762500" y="1857375"/>
          <p14:tracePt t="88878" x="4795838" y="1905000"/>
          <p14:tracePt t="88895" x="4852988" y="1938338"/>
          <p14:tracePt t="88911" x="4924425" y="1971675"/>
          <p14:tracePt t="88928" x="5024438" y="2000250"/>
          <p14:tracePt t="88944" x="5076825" y="2000250"/>
          <p14:tracePt t="88961" x="5110163" y="2000250"/>
          <p14:tracePt t="88978" x="5148263" y="1990725"/>
          <p14:tracePt t="88994" x="5191125" y="1976438"/>
          <p14:tracePt t="89011" x="5205413" y="1962150"/>
          <p14:tracePt t="89028" x="5224463" y="1938338"/>
          <p14:tracePt t="89045" x="5248275" y="1881188"/>
          <p14:tracePt t="89061" x="5253038" y="1828800"/>
          <p14:tracePt t="89078" x="5253038" y="1795463"/>
          <p14:tracePt t="89094" x="5238750" y="1752600"/>
          <p14:tracePt t="89111" x="5210175" y="1700213"/>
          <p14:tracePt t="89128" x="5172075" y="1676400"/>
          <p14:tracePt t="89144" x="5114925" y="1647825"/>
          <p14:tracePt t="89161" x="5024438" y="1643063"/>
          <p14:tracePt t="89178" x="4905375" y="1652588"/>
          <p14:tracePt t="89194" x="4857750" y="1676400"/>
          <p14:tracePt t="89211" x="4819650" y="1714500"/>
          <p14:tracePt t="89228" x="4786313" y="1771650"/>
          <p14:tracePt t="89244" x="4757738" y="1852613"/>
          <p14:tracePt t="89261" x="4757738" y="1871663"/>
          <p14:tracePt t="89278" x="4757738" y="1890713"/>
          <p14:tracePt t="89295" x="4757738" y="1900238"/>
          <p14:tracePt t="89311" x="4757738" y="1905000"/>
          <p14:tracePt t="89328" x="4757738" y="1909763"/>
          <p14:tracePt t="89344" x="4757738" y="1914525"/>
          <p14:tracePt t="92210" x="4714875" y="1924050"/>
          <p14:tracePt t="92218" x="4657725" y="1933575"/>
          <p14:tracePt t="92227" x="4591050" y="1933575"/>
          <p14:tracePt t="92244" x="4495800" y="1947863"/>
          <p14:tracePt t="92261" x="4395788" y="1947863"/>
          <p14:tracePt t="92278" x="4248150" y="1947863"/>
          <p14:tracePt t="92311" x="4086225" y="1952625"/>
          <p14:tracePt t="92344" x="3962400" y="1966913"/>
          <p14:tracePt t="92361" x="3924300" y="1966913"/>
          <p14:tracePt t="92378" x="3881438" y="1966913"/>
          <p14:tracePt t="92394" x="3824288" y="1962150"/>
          <p14:tracePt t="92411" x="3790950" y="1952625"/>
          <p14:tracePt t="92427" x="3771900" y="1943100"/>
          <p14:tracePt t="92444" x="3752850" y="1943100"/>
          <p14:tracePt t="92461" x="3743325" y="1943100"/>
          <p14:tracePt t="92478" x="3738563" y="1933575"/>
          <p14:tracePt t="92511" x="3738563" y="1924050"/>
          <p14:tracePt t="92527" x="3743325" y="1914525"/>
          <p14:tracePt t="92544" x="3767138" y="1909763"/>
          <p14:tracePt t="92561" x="3795713" y="1905000"/>
          <p14:tracePt t="92578" x="3862388" y="1905000"/>
          <p14:tracePt t="92594" x="3914775" y="1905000"/>
          <p14:tracePt t="92611" x="3962400" y="1905000"/>
          <p14:tracePt t="92628" x="4014788" y="1905000"/>
          <p14:tracePt t="92644" x="4067175" y="1905000"/>
          <p14:tracePt t="92661" x="4095750" y="1905000"/>
          <p14:tracePt t="92678" x="4114800" y="1905000"/>
          <p14:tracePt t="92694" x="4138613" y="1905000"/>
          <p14:tracePt t="92711" x="4162425" y="1905000"/>
          <p14:tracePt t="92727" x="4176713" y="1905000"/>
          <p14:tracePt t="92744" x="4195763" y="1905000"/>
          <p14:tracePt t="92761" x="4214813" y="1895475"/>
          <p14:tracePt t="92778" x="4219575" y="1895475"/>
          <p14:tracePt t="92794" x="4229100" y="1895475"/>
          <p14:tracePt t="92811" x="4233863" y="1895475"/>
          <p14:tracePt t="92828" x="4238625" y="1895475"/>
          <p14:tracePt t="93496" x="4257675" y="1895475"/>
          <p14:tracePt t="93503" x="4300538" y="1885950"/>
          <p14:tracePt t="93511" x="4329113" y="1885950"/>
          <p14:tracePt t="93528" x="4386263" y="1881188"/>
          <p14:tracePt t="93545" x="4438650" y="1871663"/>
          <p14:tracePt t="93561" x="4486275" y="1871663"/>
          <p14:tracePt t="93594" x="4619625" y="1866900"/>
          <p14:tracePt t="93628" x="4724400" y="1862138"/>
          <p14:tracePt t="93644" x="4752975" y="1862138"/>
          <p14:tracePt t="93661" x="4772025" y="1862138"/>
          <p14:tracePt t="93678" x="4795838" y="1852613"/>
          <p14:tracePt t="93694" x="4829175" y="1843088"/>
          <p14:tracePt t="93711" x="4857750" y="1843088"/>
          <p14:tracePt t="93728" x="4886325" y="1843088"/>
          <p14:tracePt t="93744" x="4924425" y="1843088"/>
          <p14:tracePt t="93761" x="4981575" y="1843088"/>
          <p14:tracePt t="93777" x="5024438" y="1843088"/>
          <p14:tracePt t="93794" x="5067300" y="1843088"/>
          <p14:tracePt t="93811" x="5105400" y="1843088"/>
          <p14:tracePt t="93827" x="5157788" y="1843088"/>
          <p14:tracePt t="93844" x="5186363" y="1843088"/>
          <p14:tracePt t="93861" x="5219700" y="1843088"/>
          <p14:tracePt t="93878" x="5262563" y="1833563"/>
          <p14:tracePt t="93894" x="5276850" y="1819275"/>
          <p14:tracePt t="93911" x="5291138" y="1814513"/>
          <p14:tracePt t="93927" x="5295900" y="1809750"/>
          <p14:tracePt t="93944" x="5300663" y="1809750"/>
          <p14:tracePt t="93961" x="5300663" y="1790700"/>
          <p14:tracePt t="93977" x="5295900" y="1766888"/>
          <p14:tracePt t="93994" x="5276850" y="1743075"/>
          <p14:tracePt t="94011" x="5210175" y="1695450"/>
          <p14:tracePt t="94027" x="5114925" y="1666875"/>
          <p14:tracePt t="94044" x="5010150" y="1633538"/>
          <p14:tracePt t="94061" x="4900613" y="1624013"/>
          <p14:tracePt t="94077" x="4862513" y="1624013"/>
          <p14:tracePt t="94094" x="4833938" y="1624013"/>
          <p14:tracePt t="94111" x="4810125" y="1628775"/>
          <p14:tracePt t="94127" x="4791075" y="1638300"/>
          <p14:tracePt t="94144" x="4767263" y="1657350"/>
          <p14:tracePt t="94161" x="4738688" y="1714500"/>
          <p14:tracePt t="94177" x="4724400" y="1795463"/>
          <p14:tracePt t="94194" x="4705350" y="1876425"/>
          <p14:tracePt t="94211" x="4705350" y="1905000"/>
          <p14:tracePt t="94227" x="4705350" y="1919288"/>
          <p14:tracePt t="94244" x="4705350" y="1933575"/>
          <p14:tracePt t="94261" x="4705350" y="1943100"/>
          <p14:tracePt t="94277" x="4705350" y="1952625"/>
          <p14:tracePt t="94294" x="4710113" y="1957388"/>
          <p14:tracePt t="94311" x="4733925" y="1966913"/>
          <p14:tracePt t="94327" x="4757738" y="1971675"/>
          <p14:tracePt t="94344" x="4786313" y="1981200"/>
          <p14:tracePt t="94361" x="4814888" y="1990725"/>
          <p14:tracePt t="94377" x="4876800" y="1995488"/>
          <p14:tracePt t="94394" x="4910138" y="1995488"/>
          <p14:tracePt t="94411" x="4938713" y="1995488"/>
          <p14:tracePt t="94427" x="4962525" y="1995488"/>
          <p14:tracePt t="94444" x="4986338" y="1995488"/>
          <p14:tracePt t="94461" x="4991100" y="1995488"/>
          <p14:tracePt t="94477" x="4995863" y="1995488"/>
          <p14:tracePt t="94494" x="5005388" y="1995488"/>
          <p14:tracePt t="94527" x="5010150" y="1995488"/>
          <p14:tracePt t="94716" x="5033963" y="1995488"/>
          <p14:tracePt t="94723" x="5057775" y="1995488"/>
          <p14:tracePt t="94731" x="5081588" y="1985963"/>
          <p14:tracePt t="94744" x="5133975" y="1981200"/>
          <p14:tracePt t="94761" x="5186363" y="1976438"/>
          <p14:tracePt t="94777" x="5233988" y="1966913"/>
          <p14:tracePt t="94794" x="5276850" y="1966913"/>
          <p14:tracePt t="94811" x="5338763" y="1962150"/>
          <p14:tracePt t="94828" x="5367338" y="1962150"/>
          <p14:tracePt t="94844" x="5391150" y="1962150"/>
          <p14:tracePt t="94861" x="5405438" y="1962150"/>
          <p14:tracePt t="94877" x="5419725" y="1962150"/>
          <p14:tracePt t="94894" x="5429250" y="1962150"/>
          <p14:tracePt t="94911" x="5434013" y="1962150"/>
          <p14:tracePt t="94928" x="5438775" y="1962150"/>
          <p14:tracePt t="94973" x="5443538" y="1962150"/>
          <p14:tracePt t="95495" x="5381625" y="1962150"/>
          <p14:tracePt t="95502" x="5276850" y="1971675"/>
          <p14:tracePt t="95511" x="5191125" y="1971675"/>
          <p14:tracePt t="95527" x="5053013" y="1990725"/>
          <p14:tracePt t="95561" x="4652963" y="1990725"/>
          <p14:tracePt t="95594" x="4352925" y="1976438"/>
          <p14:tracePt t="95611" x="4105275" y="1957388"/>
          <p14:tracePt t="95627" x="3962400" y="1952625"/>
          <p14:tracePt t="95644" x="3781425" y="1943100"/>
          <p14:tracePt t="95661" x="3586163" y="1943100"/>
          <p14:tracePt t="95677" x="3309938" y="1943100"/>
          <p14:tracePt t="95694" x="3100388" y="1943100"/>
          <p14:tracePt t="95711" x="2943225" y="1952625"/>
          <p14:tracePt t="95728" x="2814638" y="1962150"/>
          <p14:tracePt t="95744" x="2595563" y="1971675"/>
          <p14:tracePt t="95761" x="2476500" y="1985963"/>
          <p14:tracePt t="95777" x="2400300" y="1985963"/>
          <p14:tracePt t="95794" x="2338388" y="1985963"/>
          <p14:tracePt t="95811" x="2252663" y="2000250"/>
          <p14:tracePt t="95827" x="2195513" y="2009775"/>
          <p14:tracePt t="95844" x="2143125" y="2019300"/>
          <p14:tracePt t="95861" x="2085975" y="2052638"/>
          <p14:tracePt t="95877" x="2057400" y="2081213"/>
          <p14:tracePt t="95894" x="2009775" y="2166938"/>
          <p14:tracePt t="95911" x="1971675" y="2243138"/>
          <p14:tracePt t="95927" x="1947863" y="2371725"/>
          <p14:tracePt t="95944" x="1962150" y="2528888"/>
          <p14:tracePt t="95960" x="2005013" y="2671763"/>
          <p14:tracePt t="95978" x="2119313" y="2852738"/>
          <p14:tracePt t="95994" x="2233613" y="3057525"/>
          <p14:tracePt t="96011" x="2371725" y="3243263"/>
          <p14:tracePt t="96027" x="2495550" y="3357563"/>
          <p14:tracePt t="96044" x="2714625" y="3548063"/>
          <p14:tracePt t="96061" x="2819400" y="3643313"/>
          <p14:tracePt t="96077" x="2938463" y="3729038"/>
          <p14:tracePt t="96094" x="3105150" y="3814763"/>
          <p14:tracePt t="96111" x="3324225" y="3881438"/>
          <p14:tracePt t="96127" x="3471863" y="3900488"/>
          <p14:tracePt t="96144" x="3648075" y="3919538"/>
          <p14:tracePt t="96161" x="3805238" y="3929063"/>
          <p14:tracePt t="96177" x="4029075" y="3924300"/>
          <p14:tracePt t="96194" x="4205288" y="3905250"/>
          <p14:tracePt t="96210" x="4367213" y="3876675"/>
          <p14:tracePt t="96227" x="4514850" y="3833813"/>
          <p14:tracePt t="96244" x="4810125" y="3724275"/>
          <p14:tracePt t="96261" x="4962525" y="3652838"/>
          <p14:tracePt t="96277" x="5105400" y="3571875"/>
          <p14:tracePt t="96294" x="5343525" y="3424238"/>
          <p14:tracePt t="96310" x="5457825" y="3300413"/>
          <p14:tracePt t="96328" x="5557838" y="3176588"/>
          <p14:tracePt t="96344" x="5624513" y="3076575"/>
          <p14:tracePt t="96361" x="5700713" y="2847975"/>
          <p14:tracePt t="96377" x="5700713" y="2647950"/>
          <p14:tracePt t="96394" x="5653088" y="2476500"/>
          <p14:tracePt t="96412" x="5462588" y="2152650"/>
          <p14:tracePt t="96428" x="5348288" y="2038350"/>
          <p14:tracePt t="96444" x="5233988" y="1952625"/>
          <p14:tracePt t="96461" x="5133975" y="1895475"/>
          <p14:tracePt t="96478" x="5000625" y="1847850"/>
          <p14:tracePt t="96494" x="4929188" y="1833563"/>
          <p14:tracePt t="96511" x="4872038" y="1833563"/>
          <p14:tracePt t="96528" x="4829175" y="1833563"/>
          <p14:tracePt t="96545" x="4781550" y="1838325"/>
          <p14:tracePt t="96561" x="4733925" y="1852613"/>
          <p14:tracePt t="96578" x="4691063" y="1857375"/>
          <p14:tracePt t="96594" x="4657725" y="1866900"/>
          <p14:tracePt t="96611" x="4595813" y="1876425"/>
          <p14:tracePt t="96627" x="4557713" y="1876425"/>
          <p14:tracePt t="96644" x="4529138" y="1876425"/>
          <p14:tracePt t="96661" x="4486275" y="1876425"/>
          <p14:tracePt t="96677" x="4448175" y="1876425"/>
          <p14:tracePt t="96694" x="4429125" y="1881188"/>
          <p14:tracePt t="96710" x="4405313" y="1881188"/>
          <p14:tracePt t="96727" x="4376738" y="1890713"/>
          <p14:tracePt t="96744" x="4367213" y="1890713"/>
          <p14:tracePt t="96760" x="4362450" y="1890713"/>
          <p14:tracePt t="96777" x="4352925" y="1890713"/>
          <p14:tracePt t="96824" x="4348163" y="1890713"/>
          <p14:tracePt t="96897" x="4348163" y="1900238"/>
          <p14:tracePt t="97271" x="4343400" y="1900238"/>
          <p14:tracePt t="97278" x="4338638" y="1900238"/>
          <p14:tracePt t="97294" x="4329113" y="1890713"/>
          <p14:tracePt t="97327" x="4271963" y="1862138"/>
          <p14:tracePt t="97361" x="4167188" y="1843088"/>
          <p14:tracePt t="97377" x="4138613" y="1843088"/>
          <p14:tracePt t="97394" x="4119563" y="1843088"/>
          <p14:tracePt t="97411" x="4086225" y="1843088"/>
          <p14:tracePt t="97427" x="4076700" y="1843088"/>
          <p14:tracePt t="97444" x="4062413" y="1843088"/>
          <p14:tracePt t="97461" x="4048125" y="1843088"/>
          <p14:tracePt t="97477" x="4029075" y="1843088"/>
          <p14:tracePt t="97494" x="4019550" y="1843088"/>
          <p14:tracePt t="97510" x="4014788" y="1843088"/>
          <p14:tracePt t="97527" x="4010025" y="1843088"/>
          <p14:tracePt t="97544" x="4000500" y="1843088"/>
          <p14:tracePt t="97645" x="4000500" y="1838325"/>
          <p14:tracePt t="97653" x="4005263" y="1833563"/>
          <p14:tracePt t="97661" x="4019550" y="1819275"/>
          <p14:tracePt t="97677" x="4124325" y="1771650"/>
          <p14:tracePt t="97694" x="4276725" y="1728788"/>
          <p14:tracePt t="97710" x="4400550" y="1704975"/>
          <p14:tracePt t="97712" x="4462463" y="1685925"/>
          <p14:tracePt t="97727" x="4595813" y="1681163"/>
          <p14:tracePt t="97744" x="4719638" y="1681163"/>
          <p14:tracePt t="97760" x="4819650" y="1681163"/>
          <p14:tracePt t="97778" x="4905375" y="1681163"/>
          <p14:tracePt t="97794" x="4933950" y="1681163"/>
          <p14:tracePt t="97811" x="4967288" y="1685925"/>
          <p14:tracePt t="97827" x="4991100" y="1685925"/>
          <p14:tracePt t="97844" x="5024438" y="1685925"/>
          <p14:tracePt t="97861" x="5043488" y="1685925"/>
          <p14:tracePt t="97877" x="5067300" y="1690688"/>
          <p14:tracePt t="97894" x="5095875" y="1700213"/>
          <p14:tracePt t="97911" x="5133975" y="1709738"/>
          <p14:tracePt t="97927" x="5153025" y="1714500"/>
          <p14:tracePt t="97944" x="5167313" y="1724025"/>
          <p14:tracePt t="97961" x="5176838" y="1728788"/>
          <p14:tracePt t="97977" x="5181600" y="1728788"/>
          <p14:tracePt t="97994" x="5186363" y="1728788"/>
          <p14:tracePt t="98094" x="5191125" y="1728788"/>
          <p14:tracePt t="98329" x="5162550" y="1743075"/>
          <p14:tracePt t="98336" x="5129213" y="1757363"/>
          <p14:tracePt t="98344" x="5081588" y="1766888"/>
          <p14:tracePt t="98360" x="4962525" y="1790700"/>
          <p14:tracePt t="98377" x="4848225" y="1814513"/>
          <p14:tracePt t="98394" x="4752975" y="1838325"/>
          <p14:tracePt t="98410" x="4643438" y="1862138"/>
          <p14:tracePt t="98427" x="4581525" y="1871663"/>
          <p14:tracePt t="98444" x="4533900" y="1881188"/>
          <p14:tracePt t="98460" x="4457700" y="1895475"/>
          <p14:tracePt t="98477" x="4410075" y="1905000"/>
          <p14:tracePt t="98494" x="4367213" y="1919288"/>
          <p14:tracePt t="98510" x="4333875" y="1924050"/>
          <p14:tracePt t="98527" x="4271963" y="1924050"/>
          <p14:tracePt t="98544" x="4233863" y="1924050"/>
          <p14:tracePt t="98560" x="4191000" y="1914525"/>
          <p14:tracePt t="98577" x="4148138" y="1905000"/>
          <p14:tracePt t="98594" x="4100513" y="1881188"/>
          <p14:tracePt t="98610" x="4071938" y="1876425"/>
          <p14:tracePt t="98627" x="4062413" y="1866900"/>
          <p14:tracePt t="98644" x="4052888" y="1862138"/>
          <p14:tracePt t="98660" x="4043363" y="1862138"/>
          <p14:tracePt t="98718" x="4052888" y="1862138"/>
          <p14:tracePt t="98725" x="4071938" y="1862138"/>
          <p14:tracePt t="98732" x="4105275" y="1862138"/>
          <p14:tracePt t="98744" x="4138613" y="1862138"/>
          <p14:tracePt t="98760" x="4238625" y="1852613"/>
          <p14:tracePt t="98777" x="4410075" y="1843088"/>
          <p14:tracePt t="98794" x="4476750" y="1843088"/>
          <p14:tracePt t="98810" x="4519613" y="1843088"/>
          <p14:tracePt t="98827" x="4567238" y="1843088"/>
          <p14:tracePt t="98844" x="4581525" y="1843088"/>
          <p14:tracePt t="98860" x="4586288" y="1843088"/>
          <p14:tracePt t="98877" x="4595813" y="1843088"/>
          <p14:tracePt t="98894" x="4600575" y="1843088"/>
          <p14:tracePt t="99533" x="4595813" y="1847850"/>
          <p14:tracePt t="99540" x="4586288" y="1857375"/>
          <p14:tracePt t="99548" x="4581525" y="1857375"/>
          <p14:tracePt t="99560" x="4572000" y="1866900"/>
          <p14:tracePt t="99577" x="4538663" y="1876425"/>
          <p14:tracePt t="99594" x="4514850" y="1881188"/>
          <p14:tracePt t="99627" x="4467225" y="1895475"/>
          <p14:tracePt t="99660" x="4381500" y="1890713"/>
          <p14:tracePt t="99677" x="4314825" y="1890713"/>
          <p14:tracePt t="99694" x="4224338" y="1885950"/>
          <p14:tracePt t="99710" x="4024313" y="1885950"/>
          <p14:tracePt t="99727" x="3910013" y="1885950"/>
          <p14:tracePt t="99744" x="3819525" y="1885950"/>
          <p14:tracePt t="99760" x="3662363" y="1885950"/>
          <p14:tracePt t="99777" x="3529013" y="1885950"/>
          <p14:tracePt t="99794" x="3424238" y="1885950"/>
          <p14:tracePt t="99811" x="3300413" y="1876425"/>
          <p14:tracePt t="99827" x="3076575" y="1847850"/>
          <p14:tracePt t="99844" x="2947988" y="1824038"/>
          <p14:tracePt t="99860" x="2824163" y="1809750"/>
          <p14:tracePt t="99877" x="2652713" y="1781175"/>
          <p14:tracePt t="99894" x="2405063" y="1743075"/>
          <p14:tracePt t="99910" x="2257425" y="1709738"/>
          <p14:tracePt t="99927" x="2109788" y="1685925"/>
          <p14:tracePt t="99944" x="1985963" y="1666875"/>
          <p14:tracePt t="99960" x="1828800" y="1666875"/>
          <p14:tracePt t="99977" x="1733550" y="1676400"/>
          <p14:tracePt t="99994" x="1647825" y="1719263"/>
          <p14:tracePt t="100010" x="1519238" y="1790700"/>
          <p14:tracePt t="100027" x="1462088" y="1833563"/>
          <p14:tracePt t="100044" x="1400175" y="1905000"/>
          <p14:tracePt t="100060" x="1338263" y="2043113"/>
          <p14:tracePt t="100077" x="1285875" y="2252663"/>
          <p14:tracePt t="100094" x="1266825" y="2395538"/>
          <p14:tracePt t="100110" x="1290638" y="2633663"/>
          <p14:tracePt t="100127" x="1338263" y="2805113"/>
          <p14:tracePt t="100144" x="1495425" y="3086100"/>
          <p14:tracePt t="100160" x="1604963" y="3252788"/>
          <p14:tracePt t="100177" x="1700213" y="3357563"/>
          <p14:tracePt t="100194" x="1928813" y="3529013"/>
          <p14:tracePt t="100210" x="2114550" y="3629025"/>
          <p14:tracePt t="100227" x="2309813" y="3724275"/>
          <p14:tracePt t="100244" x="2557463" y="3795713"/>
          <p14:tracePt t="100260" x="2890838" y="3819525"/>
          <p14:tracePt t="100277" x="3124200" y="3819525"/>
          <p14:tracePt t="100294" x="3324225" y="3800475"/>
          <p14:tracePt t="100310" x="3533775" y="3781425"/>
          <p14:tracePt t="100327" x="3886200" y="3705225"/>
          <p14:tracePt t="100343" x="4105275" y="3638550"/>
          <p14:tracePt t="100360" x="4352925" y="3533775"/>
          <p14:tracePt t="100377" x="4638675" y="3405188"/>
          <p14:tracePt t="100393" x="4805363" y="3295650"/>
          <p14:tracePt t="100410" x="4929188" y="3219450"/>
          <p14:tracePt t="100427" x="5005388" y="3152775"/>
          <p14:tracePt t="100443" x="5091113" y="3052763"/>
          <p14:tracePt t="100460" x="5129213" y="2957513"/>
          <p14:tracePt t="100477" x="5129213" y="2824163"/>
          <p14:tracePt t="100494" x="5072063" y="2662238"/>
          <p14:tracePt t="100510" x="4862513" y="2343150"/>
          <p14:tracePt t="100527" x="4733925" y="2166938"/>
          <p14:tracePt t="100544" x="4562475" y="2014538"/>
          <p14:tracePt t="100561" x="4352925" y="1876425"/>
          <p14:tracePt t="100577" x="4181475" y="1790700"/>
          <p14:tracePt t="100594" x="4119563" y="1776413"/>
          <p14:tracePt t="100610" x="4071938" y="1776413"/>
          <p14:tracePt t="100627" x="4029075" y="1795463"/>
          <p14:tracePt t="100643" x="4014788" y="1800225"/>
          <p14:tracePt t="100660" x="4010025" y="1804988"/>
          <p14:tracePt t="100677" x="4000500" y="1824038"/>
          <p14:tracePt t="101369" x="4033838" y="1871663"/>
          <p14:tracePt t="101377" x="4071938" y="1914525"/>
          <p14:tracePt t="101384" x="4105275" y="1952625"/>
          <p14:tracePt t="101393" x="4133850" y="1976438"/>
          <p14:tracePt t="101410" x="4176713" y="2014538"/>
          <p14:tracePt t="101427" x="4214813" y="2057400"/>
          <p14:tracePt t="101460" x="4271963" y="2157413"/>
          <p14:tracePt t="101493" x="4291013" y="2200275"/>
          <p14:tracePt t="101510" x="4291013" y="2205038"/>
          <p14:tracePt t="101527" x="4295775" y="2205038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344488" y="1124744"/>
            <a:ext cx="9361039" cy="5256584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747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361950" algn="l"/>
                <a:tab pos="712788" algn="l"/>
                <a:tab pos="1074738" algn="l"/>
              </a:tabLst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1074738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361950" algn="l"/>
                <a:tab pos="712788" algn="l"/>
                <a:tab pos="1074738" algn="l"/>
              </a:tabLst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1074738">
              <a:spcBef>
                <a:spcPct val="20000"/>
              </a:spcBef>
              <a:buClr>
                <a:schemeClr val="tx1"/>
              </a:buClr>
              <a:buChar char="•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1074738">
              <a:spcBef>
                <a:spcPct val="20000"/>
              </a:spcBef>
              <a:buChar char="–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1074738">
              <a:spcBef>
                <a:spcPct val="20000"/>
              </a:spcBef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1074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61950" algn="l"/>
                <a:tab pos="712788" algn="l"/>
                <a:tab pos="1074738" algn="l"/>
              </a:tabLs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  <a:tabLst>
                <a:tab pos="179388" algn="l"/>
                <a:tab pos="361950" algn="l"/>
                <a:tab pos="539750" algn="l"/>
                <a:tab pos="712788" algn="l"/>
                <a:tab pos="1074738" algn="l"/>
              </a:tabLst>
            </a:pPr>
            <a:r>
              <a:rPr kumimoji="1" lang="en-US" altLang="ko-KR" sz="1800" dirty="0"/>
              <a:t>class </a:t>
            </a:r>
            <a:r>
              <a:rPr kumimoji="1" lang="en-US" altLang="ko-KR" sz="1800" dirty="0" err="1"/>
              <a:t>ArrayAlg</a:t>
            </a:r>
            <a:r>
              <a:rPr kumimoji="1" lang="en-US" altLang="ko-KR" sz="1800" dirty="0"/>
              <a:t> {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  <a:tabLst>
                <a:tab pos="179388" algn="l"/>
                <a:tab pos="361950" algn="l"/>
                <a:tab pos="539750" algn="l"/>
                <a:tab pos="712788" algn="l"/>
                <a:tab pos="1074738" algn="l"/>
              </a:tabLst>
            </a:pPr>
            <a:r>
              <a:rPr kumimoji="1" lang="fr-FR" altLang="ko-KR" sz="1800" dirty="0"/>
              <a:t> 	</a:t>
            </a:r>
            <a:r>
              <a:rPr kumimoji="1" lang="fr-FR" altLang="ko-KR" sz="1800" i="1" dirty="0"/>
              <a:t>// interface java.lang.Comparable&lt;T&gt;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  <a:tabLst>
                <a:tab pos="179388" algn="l"/>
                <a:tab pos="361950" algn="l"/>
                <a:tab pos="539750" algn="l"/>
                <a:tab pos="712788" algn="l"/>
                <a:tab pos="1074738" algn="l"/>
              </a:tabLst>
            </a:pPr>
            <a:r>
              <a:rPr kumimoji="1" lang="fr-FR" altLang="ko-KR" sz="1800" i="1" dirty="0"/>
              <a:t>  // int compareTo(T object)</a:t>
            </a:r>
            <a:endParaRPr kumimoji="1" lang="en-US" altLang="ko-KR" sz="1800" i="1" dirty="0"/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  <a:tabLst>
                <a:tab pos="179388" algn="l"/>
                <a:tab pos="361950" algn="l"/>
                <a:tab pos="539750" algn="l"/>
                <a:tab pos="712788" algn="l"/>
                <a:tab pos="1074738" algn="l"/>
              </a:tabLst>
            </a:pPr>
            <a:r>
              <a:rPr kumimoji="1" lang="en-US" altLang="ko-KR" sz="1800" dirty="0"/>
              <a:t>	public static 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&lt;T extends Comparable&lt;T&gt;&gt; </a:t>
            </a:r>
            <a:r>
              <a:rPr kumimoji="1" lang="en-US" altLang="ko-KR" sz="1800" dirty="0"/>
              <a:t>Pair&lt;T&gt; </a:t>
            </a:r>
            <a:r>
              <a:rPr kumimoji="1" lang="en-US" altLang="ko-KR" sz="1800" dirty="0" err="1"/>
              <a:t>minmax</a:t>
            </a:r>
            <a:r>
              <a:rPr kumimoji="1" lang="en-US" altLang="ko-KR" sz="1800" dirty="0"/>
              <a:t>(T[] a)  {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  <a:tabLst>
                <a:tab pos="179388" algn="l"/>
                <a:tab pos="361950" algn="l"/>
                <a:tab pos="539750" algn="l"/>
                <a:tab pos="712788" algn="l"/>
                <a:tab pos="1074738" algn="l"/>
              </a:tabLst>
            </a:pPr>
            <a:r>
              <a:rPr kumimoji="1" lang="en-US" altLang="ko-KR" sz="1800" dirty="0"/>
              <a:t>		T min = a[0], max = a[0];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  <a:tabLst>
                <a:tab pos="179388" algn="l"/>
                <a:tab pos="361950" algn="l"/>
                <a:tab pos="539750" algn="l"/>
                <a:tab pos="712788" algn="l"/>
                <a:tab pos="1074738" algn="l"/>
              </a:tabLst>
            </a:pPr>
            <a:r>
              <a:rPr kumimoji="1" lang="en-US" altLang="ko-KR" sz="1800" dirty="0"/>
              <a:t>		for (</a:t>
            </a:r>
            <a:r>
              <a:rPr kumimoji="1" lang="en-US" altLang="ko-KR" sz="1800" dirty="0" err="1"/>
              <a:t>int</a:t>
            </a:r>
            <a:r>
              <a:rPr kumimoji="1" lang="en-US" altLang="ko-KR" sz="1800" dirty="0"/>
              <a:t> </a:t>
            </a:r>
            <a:r>
              <a:rPr kumimoji="1" lang="en-US" altLang="ko-KR" sz="1800" dirty="0" err="1"/>
              <a:t>i</a:t>
            </a:r>
            <a:r>
              <a:rPr kumimoji="1" lang="en-US" altLang="ko-KR" sz="1800" dirty="0"/>
              <a:t> = 1; </a:t>
            </a:r>
            <a:r>
              <a:rPr kumimoji="1" lang="en-US" altLang="ko-KR" sz="1800" dirty="0" err="1"/>
              <a:t>i</a:t>
            </a:r>
            <a:r>
              <a:rPr kumimoji="1" lang="en-US" altLang="ko-KR" sz="1800" dirty="0"/>
              <a:t> &lt; </a:t>
            </a:r>
            <a:r>
              <a:rPr kumimoji="1" lang="en-US" altLang="ko-KR" sz="1800" dirty="0" err="1"/>
              <a:t>a.length</a:t>
            </a:r>
            <a:r>
              <a:rPr kumimoji="1" lang="en-US" altLang="ko-KR" sz="1800" dirty="0"/>
              <a:t>; </a:t>
            </a:r>
            <a:r>
              <a:rPr kumimoji="1" lang="en-US" altLang="ko-KR" sz="1800" dirty="0" err="1"/>
              <a:t>i</a:t>
            </a:r>
            <a:r>
              <a:rPr kumimoji="1" lang="en-US" altLang="ko-KR" sz="1800" dirty="0"/>
              <a:t>++) {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  <a:tabLst>
                <a:tab pos="179388" algn="l"/>
                <a:tab pos="361950" algn="l"/>
                <a:tab pos="539750" algn="l"/>
                <a:tab pos="712788" algn="l"/>
                <a:tab pos="1074738" algn="l"/>
              </a:tabLst>
            </a:pPr>
            <a:r>
              <a:rPr kumimoji="1" lang="en-US" altLang="ko-KR" sz="1800" dirty="0"/>
              <a:t>			if (</a:t>
            </a:r>
            <a:r>
              <a:rPr kumimoji="1" lang="en-US" altLang="ko-KR" sz="1800" dirty="0" err="1"/>
              <a:t>min.</a:t>
            </a:r>
            <a:r>
              <a:rPr kumimoji="1" lang="en-US" altLang="ko-KR" sz="1800" b="1" dirty="0" err="1"/>
              <a:t>compareTo</a:t>
            </a:r>
            <a:r>
              <a:rPr kumimoji="1" lang="en-US" altLang="ko-KR" sz="1800" dirty="0"/>
              <a:t>(a[</a:t>
            </a:r>
            <a:r>
              <a:rPr kumimoji="1" lang="en-US" altLang="ko-KR" sz="1800" dirty="0" err="1"/>
              <a:t>i</a:t>
            </a:r>
            <a:r>
              <a:rPr kumimoji="1" lang="en-US" altLang="ko-KR" sz="1800" dirty="0"/>
              <a:t>]) &gt; 0) min = a[</a:t>
            </a:r>
            <a:r>
              <a:rPr kumimoji="1" lang="en-US" altLang="ko-KR" sz="1800" dirty="0" err="1"/>
              <a:t>i</a:t>
            </a:r>
            <a:r>
              <a:rPr kumimoji="1" lang="en-US" altLang="ko-KR" sz="1800" dirty="0"/>
              <a:t>];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  <a:tabLst>
                <a:tab pos="179388" algn="l"/>
                <a:tab pos="361950" algn="l"/>
                <a:tab pos="539750" algn="l"/>
                <a:tab pos="712788" algn="l"/>
                <a:tab pos="1074738" algn="l"/>
              </a:tabLst>
            </a:pPr>
            <a:r>
              <a:rPr kumimoji="1" lang="en-US" altLang="ko-KR" sz="1800" dirty="0"/>
              <a:t>			if (</a:t>
            </a:r>
            <a:r>
              <a:rPr kumimoji="1" lang="en-US" altLang="ko-KR" sz="1800" dirty="0" err="1"/>
              <a:t>max.</a:t>
            </a:r>
            <a:r>
              <a:rPr kumimoji="1" lang="en-US" altLang="ko-KR" sz="1800" b="1" dirty="0" err="1"/>
              <a:t>compareTo</a:t>
            </a:r>
            <a:r>
              <a:rPr kumimoji="1" lang="en-US" altLang="ko-KR" sz="1800" dirty="0"/>
              <a:t>(a[</a:t>
            </a:r>
            <a:r>
              <a:rPr kumimoji="1" lang="en-US" altLang="ko-KR" sz="1800" dirty="0" err="1"/>
              <a:t>i</a:t>
            </a:r>
            <a:r>
              <a:rPr kumimoji="1" lang="en-US" altLang="ko-KR" sz="1800" dirty="0"/>
              <a:t>]) &lt; 0) max = a[</a:t>
            </a:r>
            <a:r>
              <a:rPr kumimoji="1" lang="en-US" altLang="ko-KR" sz="1800" dirty="0" err="1"/>
              <a:t>i</a:t>
            </a:r>
            <a:r>
              <a:rPr kumimoji="1" lang="en-US" altLang="ko-KR" sz="1800" dirty="0"/>
              <a:t>];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  <a:tabLst>
                <a:tab pos="179388" algn="l"/>
                <a:tab pos="361950" algn="l"/>
                <a:tab pos="539750" algn="l"/>
                <a:tab pos="712788" algn="l"/>
                <a:tab pos="1074738" algn="l"/>
              </a:tabLst>
            </a:pPr>
            <a:r>
              <a:rPr kumimoji="1" lang="en-US" altLang="ko-KR" sz="1800" dirty="0"/>
              <a:t>		}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  <a:tabLst>
                <a:tab pos="179388" algn="l"/>
                <a:tab pos="361950" algn="l"/>
                <a:tab pos="539750" algn="l"/>
                <a:tab pos="712788" algn="l"/>
                <a:tab pos="1074738" algn="l"/>
              </a:tabLst>
            </a:pPr>
            <a:r>
              <a:rPr kumimoji="1" lang="en-US" altLang="ko-KR" sz="1800" dirty="0"/>
              <a:t>		return new Pair&lt;T&gt;(min, max);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  <a:tabLst>
                <a:tab pos="179388" algn="l"/>
                <a:tab pos="361950" algn="l"/>
                <a:tab pos="539750" algn="l"/>
                <a:tab pos="712788" algn="l"/>
                <a:tab pos="1074738" algn="l"/>
              </a:tabLst>
            </a:pPr>
            <a:r>
              <a:rPr kumimoji="1" lang="en-US" altLang="ko-KR" sz="1800" dirty="0"/>
              <a:t>	}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  <a:tabLst>
                <a:tab pos="179388" algn="l"/>
                <a:tab pos="361950" algn="l"/>
                <a:tab pos="539750" algn="l"/>
                <a:tab pos="712788" algn="l"/>
                <a:tab pos="1074738" algn="l"/>
              </a:tabLst>
            </a:pPr>
            <a:r>
              <a:rPr kumimoji="1" lang="en-US" altLang="ko-KR" sz="1800" dirty="0"/>
              <a:t>}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  <a:tabLst>
                <a:tab pos="179388" algn="l"/>
                <a:tab pos="361950" algn="l"/>
                <a:tab pos="539750" algn="l"/>
                <a:tab pos="712788" algn="l"/>
                <a:tab pos="1074738" algn="l"/>
              </a:tabLst>
            </a:pPr>
            <a:r>
              <a:rPr kumimoji="1" lang="en-US" altLang="ko-KR" sz="1800" dirty="0"/>
              <a:t>public class PairTest3 {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  <a:tabLst>
                <a:tab pos="179388" algn="l"/>
                <a:tab pos="361950" algn="l"/>
                <a:tab pos="539750" algn="l"/>
                <a:tab pos="712788" algn="l"/>
                <a:tab pos="1074738" algn="l"/>
              </a:tabLst>
            </a:pPr>
            <a:r>
              <a:rPr kumimoji="1" lang="en-US" altLang="ko-KR" sz="1800" dirty="0"/>
              <a:t>	public static void main(String[] </a:t>
            </a:r>
            <a:r>
              <a:rPr kumimoji="1" lang="en-US" altLang="ko-KR" sz="1800" dirty="0" err="1"/>
              <a:t>args</a:t>
            </a:r>
            <a:r>
              <a:rPr kumimoji="1" lang="en-US" altLang="ko-KR" sz="1800" dirty="0"/>
              <a:t>) {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  <a:tabLst>
                <a:tab pos="179388" algn="l"/>
                <a:tab pos="361950" algn="l"/>
                <a:tab pos="539750" algn="l"/>
                <a:tab pos="712788" algn="l"/>
                <a:tab pos="1074738" algn="l"/>
              </a:tabLst>
            </a:pPr>
            <a:r>
              <a:rPr kumimoji="1" lang="en-US" altLang="ko-KR" sz="1800" dirty="0"/>
              <a:t>		</a:t>
            </a:r>
            <a:r>
              <a:rPr kumimoji="1" lang="en-US" altLang="ko-KR" sz="1800" b="1" dirty="0"/>
              <a:t>String</a:t>
            </a:r>
            <a:r>
              <a:rPr kumimoji="1" lang="en-US" altLang="ko-KR" sz="1800" dirty="0"/>
              <a:t>[] words = { "cd", "ab", "lm", "</a:t>
            </a:r>
            <a:r>
              <a:rPr kumimoji="1" lang="en-US" altLang="ko-KR" sz="1800" dirty="0" err="1"/>
              <a:t>ef</a:t>
            </a:r>
            <a:r>
              <a:rPr kumimoji="1" lang="en-US" altLang="ko-KR" sz="1800" dirty="0"/>
              <a:t>" };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  <a:tabLst>
                <a:tab pos="179388" algn="l"/>
                <a:tab pos="361950" algn="l"/>
                <a:tab pos="539750" algn="l"/>
                <a:tab pos="712788" algn="l"/>
                <a:tab pos="1074738" algn="l"/>
              </a:tabLst>
            </a:pPr>
            <a:r>
              <a:rPr kumimoji="1" lang="en-US" altLang="ko-KR" sz="1800" dirty="0"/>
              <a:t>		Pair&lt;String&gt; mm1 = </a:t>
            </a:r>
            <a:r>
              <a:rPr kumimoji="1" lang="en-US" altLang="ko-KR" sz="1800" dirty="0" err="1"/>
              <a:t>ArrayAlg.</a:t>
            </a:r>
            <a:r>
              <a:rPr kumimoji="1" lang="en-US" altLang="ko-KR" sz="1800" b="1" dirty="0" err="1">
                <a:solidFill>
                  <a:srgbClr val="FF0000"/>
                </a:solidFill>
              </a:rPr>
              <a:t>minmax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(words)</a:t>
            </a:r>
            <a:r>
              <a:rPr kumimoji="1" lang="en-US" altLang="ko-KR" sz="1800" dirty="0"/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  <a:tabLst>
                <a:tab pos="179388" algn="l"/>
                <a:tab pos="361950" algn="l"/>
                <a:tab pos="539750" algn="l"/>
                <a:tab pos="712788" algn="l"/>
                <a:tab pos="1074738" algn="l"/>
              </a:tabLst>
            </a:pPr>
            <a:r>
              <a:rPr kumimoji="1" lang="en-US" altLang="ko-KR" sz="1800" dirty="0"/>
              <a:t>		</a:t>
            </a:r>
            <a:r>
              <a:rPr kumimoji="1" lang="en-US" altLang="ko-KR" sz="1800" dirty="0" err="1"/>
              <a:t>System.out.println</a:t>
            </a:r>
            <a:r>
              <a:rPr kumimoji="1" lang="en-US" altLang="ko-KR" sz="1800" dirty="0"/>
              <a:t>("min = " + mm1.getFirst() + " max = " + mm1.getSecond());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  <a:tabLst>
                <a:tab pos="179388" algn="l"/>
                <a:tab pos="361950" algn="l"/>
                <a:tab pos="539750" algn="l"/>
                <a:tab pos="712788" algn="l"/>
                <a:tab pos="1074738" algn="l"/>
              </a:tabLst>
            </a:pPr>
            <a:r>
              <a:rPr kumimoji="1" lang="en-US" altLang="ko-KR" sz="1800" dirty="0"/>
              <a:t>		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  <a:tabLst>
                <a:tab pos="179388" algn="l"/>
                <a:tab pos="361950" algn="l"/>
                <a:tab pos="539750" algn="l"/>
                <a:tab pos="712788" algn="l"/>
                <a:tab pos="1074738" algn="l"/>
              </a:tabLst>
            </a:pPr>
            <a:r>
              <a:rPr kumimoji="1" lang="en-US" altLang="ko-KR" sz="1800" dirty="0"/>
              <a:t>		</a:t>
            </a:r>
            <a:r>
              <a:rPr kumimoji="1" lang="en-US" altLang="ko-KR" sz="1800" b="1" dirty="0"/>
              <a:t>Rectangle</a:t>
            </a:r>
            <a:r>
              <a:rPr kumimoji="1" lang="en-US" altLang="ko-KR" sz="1800" dirty="0"/>
              <a:t>[] rectangles = { new Rectangle(0, 0, 10, 10), new Rectangle(0, 0, 20, 20) };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  <a:tabLst>
                <a:tab pos="179388" algn="l"/>
                <a:tab pos="361950" algn="l"/>
                <a:tab pos="539750" algn="l"/>
                <a:tab pos="712788" algn="l"/>
                <a:tab pos="1074738" algn="l"/>
              </a:tabLst>
            </a:pPr>
            <a:r>
              <a:rPr kumimoji="1" lang="en-US" altLang="ko-KR" sz="1800" dirty="0"/>
              <a:t>		Pair&lt;Rectangle&gt; mm2 = </a:t>
            </a:r>
            <a:r>
              <a:rPr kumimoji="1" lang="en-US" altLang="ko-KR" sz="1800" dirty="0" err="1"/>
              <a:t>ArrayAlg.</a:t>
            </a:r>
            <a:r>
              <a:rPr kumimoji="1" lang="en-US" altLang="ko-KR" sz="1800" b="1" dirty="0" err="1">
                <a:solidFill>
                  <a:srgbClr val="FF0000"/>
                </a:solidFill>
              </a:rPr>
              <a:t>minmax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(rectangles)</a:t>
            </a:r>
            <a:r>
              <a:rPr kumimoji="1" lang="en-US" altLang="ko-KR" sz="1800" dirty="0"/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  <a:tabLst>
                <a:tab pos="179388" algn="l"/>
                <a:tab pos="361950" algn="l"/>
                <a:tab pos="539750" algn="l"/>
                <a:tab pos="712788" algn="l"/>
                <a:tab pos="1074738" algn="l"/>
              </a:tabLst>
            </a:pPr>
            <a:r>
              <a:rPr kumimoji="1" lang="en-US" altLang="ko-KR" sz="1800" dirty="0"/>
              <a:t>		</a:t>
            </a:r>
            <a:r>
              <a:rPr kumimoji="1" lang="en-US" altLang="ko-KR" sz="1800" dirty="0" err="1"/>
              <a:t>System.out.println</a:t>
            </a:r>
            <a:r>
              <a:rPr kumimoji="1" lang="en-US" altLang="ko-KR" sz="1800" dirty="0"/>
              <a:t>("min = " + mm2.getFirst() + " max = " + mm2.getSecond());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  <a:tabLst>
                <a:tab pos="179388" algn="l"/>
                <a:tab pos="361950" algn="l"/>
                <a:tab pos="539750" algn="l"/>
                <a:tab pos="712788" algn="l"/>
                <a:tab pos="1074738" algn="l"/>
              </a:tabLst>
            </a:pPr>
            <a:r>
              <a:rPr kumimoji="1" lang="en-US" altLang="ko-KR" sz="1800" dirty="0"/>
              <a:t>	}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  <a:tabLst>
                <a:tab pos="179388" algn="l"/>
                <a:tab pos="361950" algn="l"/>
                <a:tab pos="539750" algn="l"/>
                <a:tab pos="712788" algn="l"/>
                <a:tab pos="1074738" algn="l"/>
              </a:tabLst>
            </a:pPr>
            <a:r>
              <a:rPr kumimoji="1" lang="en-US" altLang="ko-KR" sz="1800" dirty="0"/>
              <a:t>}</a:t>
            </a:r>
          </a:p>
        </p:txBody>
      </p:sp>
      <p:sp useBgFill="1">
        <p:nvSpPr>
          <p:cNvPr id="14339" name="설명선 1 2"/>
          <p:cNvSpPr>
            <a:spLocks/>
          </p:cNvSpPr>
          <p:nvPr/>
        </p:nvSpPr>
        <p:spPr bwMode="auto">
          <a:xfrm>
            <a:off x="6177136" y="2139702"/>
            <a:ext cx="3390651" cy="857250"/>
          </a:xfrm>
          <a:prstGeom prst="borderCallout1">
            <a:avLst>
              <a:gd name="adj1" fmla="val 36019"/>
              <a:gd name="adj2" fmla="val -3065"/>
              <a:gd name="adj3" fmla="val 64328"/>
              <a:gd name="adj4" fmla="val -95149"/>
            </a:avLst>
          </a:prstGeom>
          <a:ln w="9525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T is guaranteed to provide </a:t>
            </a:r>
            <a:r>
              <a:rPr lang="en-US" altLang="ko-KR" sz="1800" dirty="0" err="1"/>
              <a:t>compareTo</a:t>
            </a:r>
            <a:r>
              <a:rPr lang="en-US" altLang="ko-KR" sz="1800" dirty="0"/>
              <a:t>() because it implements Comparable&lt;T&gt;</a:t>
            </a:r>
            <a:endParaRPr lang="ko-KR" altLang="en-US" sz="1800" dirty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Bounds for Type Variable</a:t>
            </a:r>
          </a:p>
        </p:txBody>
      </p:sp>
      <p:sp>
        <p:nvSpPr>
          <p:cNvPr id="3" name="설명선 1(강조선) 2"/>
          <p:cNvSpPr/>
          <p:nvPr/>
        </p:nvSpPr>
        <p:spPr>
          <a:xfrm>
            <a:off x="5457056" y="3068960"/>
            <a:ext cx="4176464" cy="923330"/>
          </a:xfrm>
          <a:prstGeom prst="accentCallout1">
            <a:avLst>
              <a:gd name="adj1" fmla="val 51501"/>
              <a:gd name="adj2" fmla="val -88"/>
              <a:gd name="adj3" fmla="val 248963"/>
              <a:gd name="adj4" fmla="val -1623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eaLnBrk="1" hangingPunct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 method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minmax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(T[]) in the type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ArrayAlg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is not applicable for the arguments (Rectangle[])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1505"/>
    </mc:Choice>
    <mc:Fallback xmlns="">
      <p:transition spd="slow" advTm="241505"/>
    </mc:Fallback>
  </mc:AlternateContent>
  <p:extLst>
    <p:ext uri="{3A86A75C-4F4B-4683-9AE1-C65F6400EC91}">
      <p14:laserTraceLst xmlns:p14="http://schemas.microsoft.com/office/powerpoint/2010/main">
        <p14:tracePtLst>
          <p14:tracePt t="820" x="4295775" y="2214563"/>
          <p14:tracePt t="828" x="4291013" y="2228850"/>
          <p14:tracePt t="842" x="4276725" y="2257425"/>
          <p14:tracePt t="858" x="4252913" y="2295525"/>
          <p14:tracePt t="875" x="4229100" y="2324100"/>
          <p14:tracePt t="892" x="4210050" y="2352675"/>
          <p14:tracePt t="925" x="4171950" y="2400300"/>
          <p14:tracePt t="958" x="4143375" y="2414588"/>
          <p14:tracePt t="975" x="4124325" y="2424113"/>
          <p14:tracePt t="992" x="4110038" y="2424113"/>
          <p14:tracePt t="1008" x="4100513" y="2424113"/>
          <p14:tracePt t="1025" x="4095750" y="2424113"/>
          <p14:tracePt t="1042" x="4086225" y="2424113"/>
          <p14:tracePt t="1058" x="4081463" y="2424113"/>
          <p14:tracePt t="1075" x="4071938" y="2424113"/>
          <p14:tracePt t="1092" x="4062413" y="2424113"/>
          <p14:tracePt t="1108" x="4052888" y="2424113"/>
          <p14:tracePt t="1125" x="4043363" y="2424113"/>
          <p14:tracePt t="1142" x="4038600" y="2419350"/>
          <p14:tracePt t="1158" x="4024313" y="2419350"/>
          <p14:tracePt t="1175" x="4019550" y="2419350"/>
          <p14:tracePt t="1192" x="4014788" y="2419350"/>
          <p14:tracePt t="1208" x="4005263" y="2419350"/>
          <p14:tracePt t="1225" x="3995738" y="2419350"/>
          <p14:tracePt t="1258" x="3990975" y="2419350"/>
          <p14:tracePt t="1357" x="3986213" y="2419350"/>
          <p14:tracePt t="1878" x="3986213" y="2400300"/>
          <p14:tracePt t="1885" x="3986213" y="2386013"/>
          <p14:tracePt t="1894" x="3986213" y="2362200"/>
          <p14:tracePt t="1908" x="3986213" y="2324100"/>
          <p14:tracePt t="1925" x="3986213" y="2300288"/>
          <p14:tracePt t="1942" x="3995738" y="2281238"/>
          <p14:tracePt t="1975" x="4014788" y="2238375"/>
          <p14:tracePt t="2008" x="4024313" y="2214563"/>
          <p14:tracePt t="2025" x="4033838" y="2205038"/>
          <p14:tracePt t="2042" x="4043363" y="2195513"/>
          <p14:tracePt t="2058" x="4048125" y="2190750"/>
          <p14:tracePt t="2075" x="4057650" y="2185988"/>
          <p14:tracePt t="2076" x="4062413" y="2185988"/>
          <p14:tracePt t="2091" x="4086225" y="2171700"/>
          <p14:tracePt t="2108" x="4119563" y="2152650"/>
          <p14:tracePt t="2125" x="4148138" y="2147888"/>
          <p14:tracePt t="2142" x="4176713" y="2138363"/>
          <p14:tracePt t="2158" x="4191000" y="2133600"/>
          <p14:tracePt t="2175" x="4195763" y="2124075"/>
          <p14:tracePt t="2192" x="4205288" y="2124075"/>
          <p14:tracePt t="2208" x="4214813" y="2124075"/>
          <p14:tracePt t="2752" x="4233863" y="2124075"/>
          <p14:tracePt t="2760" x="4248150" y="2124075"/>
          <p14:tracePt t="2767" x="4276725" y="2124075"/>
          <p14:tracePt t="2775" x="4310063" y="2124075"/>
          <p14:tracePt t="2791" x="4429125" y="2124075"/>
          <p14:tracePt t="2808" x="4576763" y="2133600"/>
          <p14:tracePt t="2841" x="4862513" y="2124075"/>
          <p14:tracePt t="2876" x="5005388" y="2109788"/>
          <p14:tracePt t="2892" x="5048250" y="2109788"/>
          <p14:tracePt t="2908" x="5057775" y="2109788"/>
          <p14:tracePt t="3112" x="5129213" y="2109788"/>
          <p14:tracePt t="3119" x="5214938" y="2100263"/>
          <p14:tracePt t="3127" x="5305425" y="2090738"/>
          <p14:tracePt t="3141" x="5472113" y="2090738"/>
          <p14:tracePt t="3158" x="5648325" y="2090738"/>
          <p14:tracePt t="3175" x="5786438" y="2095500"/>
          <p14:tracePt t="3191" x="5886450" y="2109788"/>
          <p14:tracePt t="3208" x="6053138" y="2152650"/>
          <p14:tracePt t="3225" x="6157913" y="2176463"/>
          <p14:tracePt t="3242" x="6257925" y="2185988"/>
          <p14:tracePt t="3259" x="6376988" y="2166938"/>
          <p14:tracePt t="3275" x="6472238" y="2143125"/>
          <p14:tracePt t="3292" x="6557963" y="2128838"/>
          <p14:tracePt t="3308" x="6629400" y="2114550"/>
          <p14:tracePt t="3325" x="6705600" y="2114550"/>
          <p14:tracePt t="3342" x="6734175" y="2114550"/>
          <p14:tracePt t="3358" x="6743700" y="2114550"/>
          <p14:tracePt t="3375" x="6748463" y="2114550"/>
          <p14:tracePt t="3626" x="6786563" y="2114550"/>
          <p14:tracePt t="3633" x="6853238" y="2114550"/>
          <p14:tracePt t="3641" x="6896100" y="2114550"/>
          <p14:tracePt t="3658" x="6967538" y="2109788"/>
          <p14:tracePt t="3675" x="7019925" y="2100263"/>
          <p14:tracePt t="3692" x="7062788" y="2076450"/>
          <p14:tracePt t="3708" x="7077075" y="2066925"/>
          <p14:tracePt t="3725" x="7086600" y="2057400"/>
          <p14:tracePt t="3741" x="7091363" y="2043113"/>
          <p14:tracePt t="3758" x="7100888" y="2024063"/>
          <p14:tracePt t="3775" x="7100888" y="2005013"/>
          <p14:tracePt t="3792" x="7100888" y="1990725"/>
          <p14:tracePt t="3808" x="7091363" y="1971675"/>
          <p14:tracePt t="3825" x="7053263" y="1928813"/>
          <p14:tracePt t="3842" x="7015163" y="1895475"/>
          <p14:tracePt t="3858" x="6958013" y="1852613"/>
          <p14:tracePt t="3875" x="6910388" y="1828800"/>
          <p14:tracePt t="3891" x="6843713" y="1809750"/>
          <p14:tracePt t="3908" x="6800850" y="1800225"/>
          <p14:tracePt t="3925" x="6757988" y="1804988"/>
          <p14:tracePt t="3941" x="6681788" y="1814513"/>
          <p14:tracePt t="3958" x="6629400" y="1828800"/>
          <p14:tracePt t="3975" x="6577013" y="1847850"/>
          <p14:tracePt t="3991" x="6524625" y="1862138"/>
          <p14:tracePt t="4008" x="6457950" y="1881188"/>
          <p14:tracePt t="4025" x="6438900" y="1885950"/>
          <p14:tracePt t="4042" x="6415088" y="1900238"/>
          <p14:tracePt t="4058" x="6391275" y="1905000"/>
          <p14:tracePt t="4075" x="6367463" y="1914525"/>
          <p14:tracePt t="4091" x="6353175" y="1924050"/>
          <p14:tracePt t="4108" x="6329363" y="1943100"/>
          <p14:tracePt t="4125" x="6310313" y="1962150"/>
          <p14:tracePt t="4141" x="6300788" y="1971675"/>
          <p14:tracePt t="4158" x="6296025" y="1976438"/>
          <p14:tracePt t="4175" x="6291263" y="1981200"/>
          <p14:tracePt t="4192" x="6281738" y="1990725"/>
          <p14:tracePt t="4208" x="6281738" y="2000250"/>
          <p14:tracePt t="4225" x="6281738" y="2005013"/>
          <p14:tracePt t="4242" x="6281738" y="2009775"/>
          <p14:tracePt t="4258" x="6281738" y="2014538"/>
          <p14:tracePt t="4275" x="6281738" y="2024063"/>
          <p14:tracePt t="4292" x="6281738" y="2028825"/>
          <p14:tracePt t="4308" x="6296025" y="2033588"/>
          <p14:tracePt t="4325" x="6334125" y="2043113"/>
          <p14:tracePt t="4342" x="6376988" y="2043113"/>
          <p14:tracePt t="4358" x="6415088" y="2043113"/>
          <p14:tracePt t="4375" x="6453188" y="2043113"/>
          <p14:tracePt t="4391" x="6467475" y="2043113"/>
          <p14:tracePt t="4408" x="6477000" y="2043113"/>
          <p14:tracePt t="4425" x="6486525" y="2043113"/>
          <p14:tracePt t="4441" x="6496050" y="2043113"/>
          <p14:tracePt t="4458" x="6500813" y="2043113"/>
          <p14:tracePt t="4677" x="6534150" y="2043113"/>
          <p14:tracePt t="4684" x="6567488" y="2038350"/>
          <p14:tracePt t="4691" x="6605588" y="2019300"/>
          <p14:tracePt t="4708" x="6677025" y="2005013"/>
          <p14:tracePt t="4725" x="6743700" y="1985963"/>
          <p14:tracePt t="4742" x="6819900" y="1971675"/>
          <p14:tracePt t="4758" x="6843713" y="1971675"/>
          <p14:tracePt t="4775" x="6862763" y="1971675"/>
          <p14:tracePt t="4791" x="6877050" y="1971675"/>
          <p14:tracePt t="4808" x="6896100" y="1971675"/>
          <p14:tracePt t="4825" x="6919913" y="1971675"/>
          <p14:tracePt t="4842" x="6948488" y="1971675"/>
          <p14:tracePt t="4858" x="6991350" y="1981200"/>
          <p14:tracePt t="4875" x="7058025" y="1985963"/>
          <p14:tracePt t="4891" x="7110413" y="1985963"/>
          <p14:tracePt t="4908" x="7158038" y="1985963"/>
          <p14:tracePt t="4925" x="7186613" y="1985963"/>
          <p14:tracePt t="4942" x="7224713" y="1985963"/>
          <p14:tracePt t="4958" x="7248525" y="1985963"/>
          <p14:tracePt t="4975" x="7267575" y="1990725"/>
          <p14:tracePt t="4992" x="7300913" y="2000250"/>
          <p14:tracePt t="5008" x="7324725" y="2005013"/>
          <p14:tracePt t="5025" x="7343775" y="2005013"/>
          <p14:tracePt t="5041" x="7362825" y="2005013"/>
          <p14:tracePt t="5058" x="7391400" y="2000250"/>
          <p14:tracePt t="5075" x="7415213" y="1985963"/>
          <p14:tracePt t="5091" x="7439025" y="1971675"/>
          <p14:tracePt t="5108" x="7462838" y="1952625"/>
          <p14:tracePt t="5125" x="7491413" y="1928813"/>
          <p14:tracePt t="5141" x="7505700" y="1924050"/>
          <p14:tracePt t="5158" x="7510463" y="1919288"/>
          <p14:tracePt t="5175" x="7519988" y="1909763"/>
          <p14:tracePt t="5192" x="7519988" y="1900238"/>
          <p14:tracePt t="5208" x="7519988" y="1895475"/>
          <p14:tracePt t="5225" x="7519988" y="1890713"/>
          <p14:tracePt t="5242" x="7491413" y="1866900"/>
          <p14:tracePt t="5258" x="7448550" y="1862138"/>
          <p14:tracePt t="5275" x="7386638" y="1857375"/>
          <p14:tracePt t="5292" x="7339013" y="1857375"/>
          <p14:tracePt t="5308" x="7253288" y="1857375"/>
          <p14:tracePt t="5325" x="7219950" y="1857375"/>
          <p14:tracePt t="5342" x="7191375" y="1857375"/>
          <p14:tracePt t="5358" x="7177088" y="1857375"/>
          <p14:tracePt t="5375" x="7158038" y="1857375"/>
          <p14:tracePt t="5392" x="7138988" y="1862138"/>
          <p14:tracePt t="5408" x="7129463" y="1866900"/>
          <p14:tracePt t="5425" x="7100888" y="1881188"/>
          <p14:tracePt t="5441" x="7081838" y="1895475"/>
          <p14:tracePt t="5458" x="7058025" y="1914525"/>
          <p14:tracePt t="5475" x="7043738" y="1938338"/>
          <p14:tracePt t="5491" x="7024688" y="1962150"/>
          <p14:tracePt t="5508" x="7019925" y="1981200"/>
          <p14:tracePt t="5525" x="7010400" y="2005013"/>
          <p14:tracePt t="5541" x="7010400" y="2033588"/>
          <p14:tracePt t="5558" x="7010400" y="2066925"/>
          <p14:tracePt t="5575" x="7010400" y="2081213"/>
          <p14:tracePt t="5591" x="7010400" y="2090738"/>
          <p14:tracePt t="5608" x="7010400" y="2095500"/>
          <p14:tracePt t="5625" x="7010400" y="2105025"/>
          <p14:tracePt t="5641" x="7010400" y="2114550"/>
          <p14:tracePt t="5658" x="7010400" y="2119313"/>
          <p14:tracePt t="5675" x="7015163" y="2128838"/>
          <p14:tracePt t="5691" x="7024688" y="2133600"/>
          <p14:tracePt t="5708" x="7029450" y="2143125"/>
          <p14:tracePt t="5725" x="7034213" y="2147888"/>
          <p14:tracePt t="5741" x="7048500" y="2157413"/>
          <p14:tracePt t="5758" x="7062788" y="2162175"/>
          <p14:tracePt t="5775" x="7072313" y="2171700"/>
          <p14:tracePt t="5791" x="7086600" y="2176463"/>
          <p14:tracePt t="5808" x="7105650" y="2181225"/>
          <p14:tracePt t="5825" x="7124700" y="2185988"/>
          <p14:tracePt t="5842" x="7143750" y="2185988"/>
          <p14:tracePt t="5859" x="7167563" y="2185988"/>
          <p14:tracePt t="5875" x="7181850" y="2185988"/>
          <p14:tracePt t="5893" x="7196138" y="2185988"/>
          <p14:tracePt t="5908" x="7210425" y="2185988"/>
          <p14:tracePt t="5925" x="7229475" y="2185988"/>
          <p14:tracePt t="5941" x="7239000" y="2176463"/>
          <p14:tracePt t="5958" x="7248525" y="2171700"/>
          <p14:tracePt t="5975" x="7258050" y="2166938"/>
          <p14:tracePt t="5991" x="7281863" y="2157413"/>
          <p14:tracePt t="6008" x="7291388" y="2147888"/>
          <p14:tracePt t="6025" x="7300913" y="2133600"/>
          <p14:tracePt t="6041" x="7310438" y="2124075"/>
          <p14:tracePt t="6058" x="7319963" y="2114550"/>
          <p14:tracePt t="6075" x="7319963" y="2109788"/>
          <p14:tracePt t="6138" x="7319963" y="2105025"/>
          <p14:tracePt t="6197" x="7315200" y="2105025"/>
          <p14:tracePt t="6212" x="7310438" y="2105025"/>
          <p14:tracePt t="6219" x="7305675" y="2105025"/>
          <p14:tracePt t="6226" x="7305675" y="2100263"/>
          <p14:tracePt t="6241" x="7296150" y="2100263"/>
          <p14:tracePt t="6258" x="7286625" y="2095500"/>
          <p14:tracePt t="6275" x="7281863" y="2095500"/>
          <p14:tracePt t="6292" x="7272338" y="2095500"/>
          <p14:tracePt t="6402" x="7267575" y="2095500"/>
          <p14:tracePt t="6440" x="7262813" y="2095500"/>
          <p14:tracePt t="6446" x="7258050" y="2095500"/>
          <p14:tracePt t="6461" x="7253288" y="2095500"/>
          <p14:tracePt t="6474" x="7248525" y="2095500"/>
          <p14:tracePt t="6491" x="7234238" y="2100263"/>
          <p14:tracePt t="6508" x="7215188" y="2105025"/>
          <p14:tracePt t="6525" x="7205663" y="2109788"/>
          <p14:tracePt t="6541" x="7186613" y="2114550"/>
          <p14:tracePt t="6558" x="7177088" y="2114550"/>
          <p14:tracePt t="6575" x="7167563" y="2119313"/>
          <p14:tracePt t="6592" x="7158038" y="2119313"/>
          <p14:tracePt t="6608" x="7148513" y="2119313"/>
          <p14:tracePt t="6625" x="7143750" y="2119313"/>
          <p14:tracePt t="6641" x="7138988" y="2119313"/>
          <p14:tracePt t="6704" x="7134225" y="2119313"/>
          <p14:tracePt t="6711" x="7129463" y="2119313"/>
          <p14:tracePt t="6726" x="7124700" y="2119313"/>
          <p14:tracePt t="6741" x="7119938" y="2119313"/>
          <p14:tracePt t="6758" x="7110413" y="2119313"/>
          <p14:tracePt t="6775" x="7105650" y="2119313"/>
          <p14:tracePt t="6791" x="7100888" y="2119313"/>
          <p14:tracePt t="8275" x="7110413" y="2114550"/>
          <p14:tracePt t="8283" x="7115175" y="2114550"/>
          <p14:tracePt t="8291" x="7119938" y="2109788"/>
          <p14:tracePt t="8308" x="7138988" y="2105025"/>
          <p14:tracePt t="8325" x="7153275" y="2095500"/>
          <p14:tracePt t="8341" x="7162800" y="2085975"/>
          <p14:tracePt t="8374" x="7177088" y="2076450"/>
          <p14:tracePt t="8408" x="7186613" y="2066925"/>
          <p14:tracePt t="8627" x="7172325" y="2071688"/>
          <p14:tracePt t="8635" x="7153275" y="2076450"/>
          <p14:tracePt t="8642" x="7143750" y="2081213"/>
          <p14:tracePt t="8658" x="7119938" y="2095500"/>
          <p14:tracePt t="8674" x="7110413" y="2100263"/>
          <p14:tracePt t="8691" x="7096125" y="2100263"/>
          <p14:tracePt t="8708" x="7077075" y="2100263"/>
          <p14:tracePt t="8724" x="7062788" y="2100263"/>
          <p14:tracePt t="8741" x="7053263" y="2090738"/>
          <p14:tracePt t="8758" x="7043738" y="2085975"/>
          <p14:tracePt t="8775" x="7019925" y="2057400"/>
          <p14:tracePt t="8791" x="7005638" y="2033588"/>
          <p14:tracePt t="8808" x="6986588" y="2014538"/>
          <p14:tracePt t="8824" x="6972300" y="1985963"/>
          <p14:tracePt t="8841" x="6962775" y="1952625"/>
          <p14:tracePt t="8858" x="6958013" y="1933575"/>
          <p14:tracePt t="8874" x="6953250" y="1909763"/>
          <p14:tracePt t="8891" x="6953250" y="1876425"/>
          <p14:tracePt t="8908" x="6953250" y="1857375"/>
          <p14:tracePt t="8924" x="6953250" y="1828800"/>
          <p14:tracePt t="8941" x="6953250" y="1790700"/>
          <p14:tracePt t="8958" x="6958013" y="1728788"/>
          <p14:tracePt t="8974" x="6972300" y="1700213"/>
          <p14:tracePt t="8991" x="6986588" y="1676400"/>
          <p14:tracePt t="9008" x="7005638" y="1662113"/>
          <p14:tracePt t="9024" x="7038975" y="1638300"/>
          <p14:tracePt t="9041" x="7077075" y="1628775"/>
          <p14:tracePt t="9058" x="7096125" y="1619250"/>
          <p14:tracePt t="9074" x="7119938" y="1619250"/>
          <p14:tracePt t="9076" x="7129463" y="1619250"/>
          <p14:tracePt t="9091" x="7153275" y="1628775"/>
          <p14:tracePt t="9108" x="7177088" y="1652588"/>
          <p14:tracePt t="9124" x="7200900" y="1690688"/>
          <p14:tracePt t="9141" x="7224713" y="1738313"/>
          <p14:tracePt t="9158" x="7239000" y="1766888"/>
          <p14:tracePt t="9174" x="7243763" y="1790700"/>
          <p14:tracePt t="9191" x="7248525" y="1809750"/>
          <p14:tracePt t="9208" x="7248525" y="1843088"/>
          <p14:tracePt t="9224" x="7248525" y="1866900"/>
          <p14:tracePt t="9241" x="7248525" y="1885950"/>
          <p14:tracePt t="9258" x="7248525" y="1924050"/>
          <p14:tracePt t="9274" x="7248525" y="1952625"/>
          <p14:tracePt t="9291" x="7248525" y="1976438"/>
          <p14:tracePt t="9308" x="7243763" y="1990725"/>
          <p14:tracePt t="9325" x="7219950" y="2019300"/>
          <p14:tracePt t="9341" x="7210425" y="2033588"/>
          <p14:tracePt t="9358" x="7186613" y="2043113"/>
          <p14:tracePt t="9374" x="7167563" y="2047875"/>
          <p14:tracePt t="9391" x="7119938" y="2038350"/>
          <p14:tracePt t="9408" x="7081838" y="2014538"/>
          <p14:tracePt t="9424" x="7058025" y="1985963"/>
          <p14:tracePt t="9441" x="7029450" y="1947863"/>
          <p14:tracePt t="9458" x="7010400" y="1871663"/>
          <p14:tracePt t="9474" x="7005638" y="1776413"/>
          <p14:tracePt t="9491" x="7015163" y="1695450"/>
          <p14:tracePt t="9509" x="7043738" y="1619250"/>
          <p14:tracePt t="9524" x="7058025" y="1595438"/>
          <p14:tracePt t="9541" x="7091363" y="1581150"/>
          <p14:tracePt t="9558" x="7134225" y="1576388"/>
          <p14:tracePt t="9574" x="7191375" y="1614488"/>
          <p14:tracePt t="9591" x="7234238" y="1662113"/>
          <p14:tracePt t="9608" x="7277100" y="1719263"/>
          <p14:tracePt t="9624" x="7300913" y="1771650"/>
          <p14:tracePt t="9641" x="7329488" y="1871663"/>
          <p14:tracePt t="9658" x="7339013" y="1952625"/>
          <p14:tracePt t="9674" x="7339013" y="2005013"/>
          <p14:tracePt t="9691" x="7339013" y="2038350"/>
          <p14:tracePt t="9708" x="7324725" y="2071688"/>
          <p14:tracePt t="9724" x="7315200" y="2095500"/>
          <p14:tracePt t="9741" x="7291388" y="2114550"/>
          <p14:tracePt t="9758" x="7253288" y="2133600"/>
          <p14:tracePt t="9774" x="7186613" y="2152650"/>
          <p14:tracePt t="9791" x="7134225" y="2152650"/>
          <p14:tracePt t="9808" x="7091363" y="2143125"/>
          <p14:tracePt t="9824" x="7034213" y="2090738"/>
          <p14:tracePt t="9841" x="6986588" y="2005013"/>
          <p14:tracePt t="9858" x="6962775" y="1943100"/>
          <p14:tracePt t="9874" x="6948488" y="1890713"/>
          <p14:tracePt t="9891" x="6958013" y="1790700"/>
          <p14:tracePt t="9908" x="6991350" y="1719263"/>
          <p14:tracePt t="9924" x="7015163" y="1681163"/>
          <p14:tracePt t="9941" x="7038975" y="1657350"/>
          <p14:tracePt t="9958" x="7072313" y="1633538"/>
          <p14:tracePt t="9974" x="7100888" y="1633538"/>
          <p14:tracePt t="9991" x="7129463" y="1638300"/>
          <p14:tracePt t="10008" x="7181850" y="1690688"/>
          <p14:tracePt t="10024" x="7205663" y="1728788"/>
          <p14:tracePt t="10041" x="7234238" y="1781175"/>
          <p14:tracePt t="10058" x="7243763" y="1833563"/>
          <p14:tracePt t="10074" x="7243763" y="1928813"/>
          <p14:tracePt t="10091" x="7243763" y="1971675"/>
          <p14:tracePt t="10108" x="7234238" y="2000250"/>
          <p14:tracePt t="10124" x="7215188" y="2024063"/>
          <p14:tracePt t="10141" x="7153275" y="2052638"/>
          <p14:tracePt t="10158" x="7100888" y="2066925"/>
          <p14:tracePt t="10174" x="7058025" y="2076450"/>
          <p14:tracePt t="10191" x="7019925" y="2066925"/>
          <p14:tracePt t="10208" x="6977063" y="2009775"/>
          <p14:tracePt t="10224" x="6938963" y="1933575"/>
          <p14:tracePt t="10241" x="6924675" y="1871663"/>
          <p14:tracePt t="10258" x="6934200" y="1762125"/>
          <p14:tracePt t="10274" x="6953250" y="1719263"/>
          <p14:tracePt t="10291" x="6977063" y="1690688"/>
          <p14:tracePt t="10308" x="7015163" y="1671638"/>
          <p14:tracePt t="10324" x="7091363" y="1681163"/>
          <p14:tracePt t="10341" x="7110413" y="1690688"/>
          <p14:tracePt t="10358" x="7129463" y="1704975"/>
          <p14:tracePt t="10374" x="7138988" y="1728788"/>
          <p14:tracePt t="10391" x="7138988" y="1781175"/>
          <p14:tracePt t="10408" x="7124700" y="1819275"/>
          <p14:tracePt t="10424" x="7115175" y="1857375"/>
          <p14:tracePt t="10441" x="7096125" y="1885950"/>
          <p14:tracePt t="10458" x="7091363" y="1890713"/>
          <p14:tracePt t="10474" x="7086600" y="1895475"/>
          <p14:tracePt t="10491" x="7086600" y="1905000"/>
          <p14:tracePt t="10589" x="7086600" y="1909763"/>
          <p14:tracePt t="11000" x="7086600" y="1914525"/>
          <p14:tracePt t="11007" x="7086600" y="1919288"/>
          <p14:tracePt t="11015" x="7091363" y="1928813"/>
          <p14:tracePt t="11024" x="7091363" y="1933575"/>
          <p14:tracePt t="11041" x="7100888" y="1938338"/>
          <p14:tracePt t="11058" x="7100888" y="1947863"/>
          <p14:tracePt t="11091" x="7100888" y="1962150"/>
          <p14:tracePt t="11124" x="7100888" y="1985963"/>
          <p14:tracePt t="11141" x="7096125" y="1990725"/>
          <p14:tracePt t="11158" x="7091363" y="1995488"/>
          <p14:tracePt t="11174" x="7081838" y="2005013"/>
          <p14:tracePt t="11191" x="7062788" y="2014538"/>
          <p14:tracePt t="11208" x="7048500" y="2014538"/>
          <p14:tracePt t="11224" x="7038975" y="2014538"/>
          <p14:tracePt t="11241" x="7024688" y="2005013"/>
          <p14:tracePt t="11258" x="7000875" y="1957388"/>
          <p14:tracePt t="11274" x="6986588" y="1876425"/>
          <p14:tracePt t="11291" x="6981825" y="1804988"/>
          <p14:tracePt t="11308" x="6996113" y="1733550"/>
          <p14:tracePt t="11325" x="7010400" y="1700213"/>
          <p14:tracePt t="11341" x="7024688" y="1676400"/>
          <p14:tracePt t="11358" x="7038975" y="1666875"/>
          <p14:tracePt t="11374" x="7067550" y="1643063"/>
          <p14:tracePt t="11391" x="7091363" y="1643063"/>
          <p14:tracePt t="11408" x="7110413" y="1643063"/>
          <p14:tracePt t="11424" x="7134225" y="1662113"/>
          <p14:tracePt t="11441" x="7172325" y="1704975"/>
          <p14:tracePt t="11458" x="7196138" y="1757363"/>
          <p14:tracePt t="11474" x="7210425" y="1809750"/>
          <p14:tracePt t="11491" x="7215188" y="1847850"/>
          <p14:tracePt t="11508" x="7215188" y="1890713"/>
          <p14:tracePt t="11524" x="7215188" y="1914525"/>
          <p14:tracePt t="11541" x="7205663" y="1938338"/>
          <p14:tracePt t="11558" x="7196138" y="1962150"/>
          <p14:tracePt t="11574" x="7177088" y="1985963"/>
          <p14:tracePt t="11591" x="7162800" y="2000250"/>
          <p14:tracePt t="11608" x="7153275" y="2009775"/>
          <p14:tracePt t="11624" x="7134225" y="2024063"/>
          <p14:tracePt t="11641" x="7110413" y="2033588"/>
          <p14:tracePt t="11658" x="7086600" y="2043113"/>
          <p14:tracePt t="11674" x="7058025" y="2043113"/>
          <p14:tracePt t="11691" x="7019925" y="2024063"/>
          <p14:tracePt t="11707" x="6996113" y="2009775"/>
          <p14:tracePt t="11724" x="6986588" y="1990725"/>
          <p14:tracePt t="11741" x="6958013" y="1881188"/>
          <p14:tracePt t="11758" x="6948488" y="1785938"/>
          <p14:tracePt t="11774" x="6948488" y="1728788"/>
          <p14:tracePt t="11791" x="6972300" y="1681163"/>
          <p14:tracePt t="11807" x="7005638" y="1633538"/>
          <p14:tracePt t="11824" x="7029450" y="1609725"/>
          <p14:tracePt t="11841" x="7058025" y="1595438"/>
          <p14:tracePt t="11857" x="7096125" y="1590675"/>
          <p14:tracePt t="11874" x="7158038" y="1604963"/>
          <p14:tracePt t="11891" x="7196138" y="1638300"/>
          <p14:tracePt t="11907" x="7243763" y="1704975"/>
          <p14:tracePt t="11924" x="7281863" y="1771650"/>
          <p14:tracePt t="11941" x="7315200" y="1866900"/>
          <p14:tracePt t="11957" x="7319963" y="1909763"/>
          <p14:tracePt t="11974" x="7329488" y="1943100"/>
          <p14:tracePt t="11991" x="7324725" y="1990725"/>
          <p14:tracePt t="12007" x="7319963" y="2014538"/>
          <p14:tracePt t="12024" x="7310438" y="2038350"/>
          <p14:tracePt t="12041" x="7296150" y="2057400"/>
          <p14:tracePt t="12057" x="7277100" y="2081213"/>
          <p14:tracePt t="12074" x="7272338" y="2085975"/>
          <p14:tracePt t="12091" x="7267575" y="2090738"/>
          <p14:tracePt t="12107" x="7258050" y="2100263"/>
          <p14:tracePt t="12175" x="7253288" y="2100263"/>
          <p14:tracePt t="12219" x="7248525" y="2100263"/>
          <p14:tracePt t="12248" x="7243763" y="2100263"/>
          <p14:tracePt t="12256" x="7239000" y="2100263"/>
          <p14:tracePt t="12263" x="7234238" y="2100263"/>
          <p14:tracePt t="12274" x="7224713" y="2100263"/>
          <p14:tracePt t="12291" x="7181850" y="2100263"/>
          <p14:tracePt t="12307" x="7058025" y="2095500"/>
          <p14:tracePt t="12324" x="6953250" y="2085975"/>
          <p14:tracePt t="12341" x="6862763" y="2076450"/>
          <p14:tracePt t="12358" x="6781800" y="2081213"/>
          <p14:tracePt t="12374" x="6653213" y="2095500"/>
          <p14:tracePt t="12391" x="6596063" y="2105025"/>
          <p14:tracePt t="12407" x="6543675" y="2105025"/>
          <p14:tracePt t="12424" x="6477000" y="2105025"/>
          <p14:tracePt t="12441" x="6434138" y="2105025"/>
          <p14:tracePt t="12458" x="6391275" y="2105025"/>
          <p14:tracePt t="12474" x="6357938" y="2105025"/>
          <p14:tracePt t="12491" x="6281738" y="2105025"/>
          <p14:tracePt t="12507" x="6243638" y="2100263"/>
          <p14:tracePt t="12524" x="6210300" y="2100263"/>
          <p14:tracePt t="12541" x="6196013" y="2095500"/>
          <p14:tracePt t="12557" x="6181725" y="2095500"/>
          <p14:tracePt t="12574" x="6176963" y="2095500"/>
          <p14:tracePt t="12591" x="6172200" y="2095500"/>
          <p14:tracePt t="12609" x="6172200" y="2090738"/>
          <p14:tracePt t="12624" x="6181725" y="2085975"/>
          <p14:tracePt t="12641" x="6234113" y="2081213"/>
          <p14:tracePt t="12657" x="6338888" y="2076450"/>
          <p14:tracePt t="12674" x="6581775" y="2095500"/>
          <p14:tracePt t="12691" x="6738938" y="2114550"/>
          <p14:tracePt t="12707" x="6886575" y="2128838"/>
          <p14:tracePt t="12724" x="7029450" y="2128838"/>
          <p14:tracePt t="12741" x="7172325" y="2119313"/>
          <p14:tracePt t="12757" x="7229475" y="2109788"/>
          <p14:tracePt t="12774" x="7267575" y="2109788"/>
          <p14:tracePt t="12791" x="7286625" y="2105025"/>
          <p14:tracePt t="12807" x="7315200" y="2105025"/>
          <p14:tracePt t="12824" x="7324725" y="2105025"/>
          <p14:tracePt t="12841" x="7334250" y="2105025"/>
          <p14:tracePt t="12857" x="7343775" y="2105025"/>
          <p14:tracePt t="12874" x="7353300" y="2105025"/>
          <p14:tracePt t="12891" x="7358063" y="2105025"/>
          <p14:tracePt t="13255" x="7353300" y="2105025"/>
          <p14:tracePt t="13262" x="7343775" y="2105025"/>
          <p14:tracePt t="13274" x="7329488" y="2105025"/>
          <p14:tracePt t="13291" x="7300913" y="2100263"/>
          <p14:tracePt t="13324" x="7239000" y="2090738"/>
          <p14:tracePt t="13357" x="7186613" y="2066925"/>
          <p14:tracePt t="13374" x="7177088" y="2062163"/>
          <p14:tracePt t="13391" x="7158038" y="2057400"/>
          <p14:tracePt t="13407" x="7143750" y="2057400"/>
          <p14:tracePt t="13424" x="7134225" y="2057400"/>
          <p14:tracePt t="13441" x="7124700" y="2057400"/>
          <p14:tracePt t="13457" x="7115175" y="2057400"/>
          <p14:tracePt t="13474" x="7105650" y="2057400"/>
          <p14:tracePt t="13491" x="7096125" y="2057400"/>
          <p14:tracePt t="13975" x="7091363" y="2057400"/>
          <p14:tracePt t="14004" x="7086600" y="2057400"/>
          <p14:tracePt t="14019" x="7081838" y="2057400"/>
          <p14:tracePt t="14027" x="7077075" y="2057400"/>
          <p14:tracePt t="14042" x="7072313" y="2057400"/>
          <p14:tracePt t="14057" x="7058025" y="2062163"/>
          <p14:tracePt t="14091" x="7000875" y="2085975"/>
          <p14:tracePt t="14092" x="6972300" y="2095500"/>
          <p14:tracePt t="14124" x="6872288" y="2138363"/>
          <p14:tracePt t="14141" x="6829425" y="2152650"/>
          <p14:tracePt t="14158" x="6753225" y="2176463"/>
          <p14:tracePt t="14174" x="6700838" y="2190750"/>
          <p14:tracePt t="14191" x="6629400" y="2195513"/>
          <p14:tracePt t="14207" x="6548438" y="2205038"/>
          <p14:tracePt t="14224" x="6443663" y="2205038"/>
          <p14:tracePt t="14241" x="6386513" y="2205038"/>
          <p14:tracePt t="14257" x="6329363" y="2205038"/>
          <p14:tracePt t="14274" x="6281738" y="2205038"/>
          <p14:tracePt t="14291" x="6215063" y="2190750"/>
          <p14:tracePt t="14307" x="6191250" y="2181225"/>
          <p14:tracePt t="14324" x="6167438" y="2162175"/>
          <p14:tracePt t="14341" x="6157913" y="2147888"/>
          <p14:tracePt t="14357" x="6134100" y="2105025"/>
          <p14:tracePt t="14374" x="6138863" y="2066925"/>
          <p14:tracePt t="14391" x="6157913" y="2005013"/>
          <p14:tracePt t="14407" x="6238875" y="1876425"/>
          <p14:tracePt t="14424" x="6310313" y="1814513"/>
          <p14:tracePt t="14441" x="6419850" y="1757363"/>
          <p14:tracePt t="14457" x="6557963" y="1728788"/>
          <p14:tracePt t="14474" x="6691313" y="1733550"/>
          <p14:tracePt t="14491" x="6757988" y="1752600"/>
          <p14:tracePt t="14507" x="6800850" y="1771650"/>
          <p14:tracePt t="14524" x="6848475" y="1800225"/>
          <p14:tracePt t="14541" x="6896100" y="1833563"/>
          <p14:tracePt t="14557" x="6919913" y="1857375"/>
          <p14:tracePt t="14574" x="6934200" y="1871663"/>
          <p14:tracePt t="14591" x="6958013" y="1890713"/>
          <p14:tracePt t="14607" x="6962775" y="1900238"/>
          <p14:tracePt t="14624" x="6967538" y="1905000"/>
          <p14:tracePt t="14641" x="6972300" y="1914525"/>
          <p14:tracePt t="14657" x="6972300" y="1933575"/>
          <p14:tracePt t="14674" x="6962775" y="1952625"/>
          <p14:tracePt t="14691" x="6934200" y="1985963"/>
          <p14:tracePt t="14707" x="6900863" y="2014538"/>
          <p14:tracePt t="14724" x="6834188" y="2066925"/>
          <p14:tracePt t="14740" x="6757988" y="2109788"/>
          <p14:tracePt t="14757" x="6686550" y="2124075"/>
          <p14:tracePt t="14774" x="6624638" y="2128838"/>
          <p14:tracePt t="14791" x="6543675" y="2128838"/>
          <p14:tracePt t="14807" x="6496050" y="2114550"/>
          <p14:tracePt t="14824" x="6462713" y="2100263"/>
          <p14:tracePt t="14841" x="6419850" y="2071688"/>
          <p14:tracePt t="14857" x="6396038" y="2052638"/>
          <p14:tracePt t="14874" x="6381750" y="2043113"/>
          <p14:tracePt t="14891" x="6372225" y="2028825"/>
          <p14:tracePt t="14907" x="6357938" y="2000250"/>
          <p14:tracePt t="14924" x="6357938" y="1966913"/>
          <p14:tracePt t="14941" x="6376988" y="1885950"/>
          <p14:tracePt t="14957" x="6405563" y="1800225"/>
          <p14:tracePt t="14974" x="6467475" y="1733550"/>
          <p14:tracePt t="14991" x="6557963" y="1685925"/>
          <p14:tracePt t="15007" x="6657975" y="1676400"/>
          <p14:tracePt t="15024" x="6757988" y="1700213"/>
          <p14:tracePt t="15041" x="6815138" y="1733550"/>
          <p14:tracePt t="15057" x="6848475" y="1771650"/>
          <p14:tracePt t="15074" x="6881813" y="1809750"/>
          <p14:tracePt t="15091" x="6905625" y="1862138"/>
          <p14:tracePt t="15107" x="6910388" y="1890713"/>
          <p14:tracePt t="15124" x="6910388" y="1919288"/>
          <p14:tracePt t="15141" x="6910388" y="1947863"/>
          <p14:tracePt t="15157" x="6886575" y="1981200"/>
          <p14:tracePt t="15174" x="6881813" y="2000250"/>
          <p14:tracePt t="15190" x="6877050" y="2009775"/>
          <p14:tracePt t="15207" x="6867525" y="2014538"/>
          <p14:tracePt t="15224" x="6858000" y="2024063"/>
          <p14:tracePt t="15260" x="6853238" y="2024063"/>
          <p14:tracePt t="15274" x="6848475" y="2028825"/>
          <p14:tracePt t="15290" x="6824663" y="2033588"/>
          <p14:tracePt t="15307" x="6791325" y="2047875"/>
          <p14:tracePt t="15324" x="6729413" y="2052638"/>
          <p14:tracePt t="15341" x="6624638" y="2066925"/>
          <p14:tracePt t="15357" x="6567488" y="2066925"/>
          <p14:tracePt t="15374" x="6505575" y="2076450"/>
          <p14:tracePt t="15391" x="6434138" y="2081213"/>
          <p14:tracePt t="15407" x="6367463" y="2095500"/>
          <p14:tracePt t="15424" x="6329363" y="2100263"/>
          <p14:tracePt t="15440" x="6310313" y="2100263"/>
          <p14:tracePt t="15457" x="6291263" y="2100263"/>
          <p14:tracePt t="15474" x="6281738" y="2100263"/>
          <p14:tracePt t="15490" x="6276975" y="2100263"/>
          <p14:tracePt t="15507" x="6267450" y="2100263"/>
          <p14:tracePt t="15848" x="6272213" y="2100263"/>
          <p14:tracePt t="15855" x="6291263" y="2100263"/>
          <p14:tracePt t="15862" x="6305550" y="2100263"/>
          <p14:tracePt t="15874" x="6319838" y="2095500"/>
          <p14:tracePt t="15891" x="6386513" y="2090738"/>
          <p14:tracePt t="15907" x="6438900" y="2081213"/>
          <p14:tracePt t="15940" x="6557963" y="2066925"/>
          <p14:tracePt t="15974" x="6686550" y="2057400"/>
          <p14:tracePt t="15990" x="6743700" y="2057400"/>
          <p14:tracePt t="16007" x="6800850" y="2057400"/>
          <p14:tracePt t="16024" x="6886575" y="2057400"/>
          <p14:tracePt t="16040" x="6934200" y="2057400"/>
          <p14:tracePt t="16057" x="6986588" y="2057400"/>
          <p14:tracePt t="16074" x="7019925" y="2057400"/>
          <p14:tracePt t="16075" x="7029450" y="2057400"/>
          <p14:tracePt t="16090" x="7067550" y="2062163"/>
          <p14:tracePt t="16107" x="7096125" y="2071688"/>
          <p14:tracePt t="16124" x="7124700" y="2071688"/>
          <p14:tracePt t="16141" x="7172325" y="2071688"/>
          <p14:tracePt t="16157" x="7205663" y="2071688"/>
          <p14:tracePt t="16174" x="7234238" y="2071688"/>
          <p14:tracePt t="16192" x="7262813" y="2071688"/>
          <p14:tracePt t="16207" x="7310438" y="2066925"/>
          <p14:tracePt t="16224" x="7334250" y="2062163"/>
          <p14:tracePt t="16241" x="7353300" y="2057400"/>
          <p14:tracePt t="16257" x="7372350" y="2052638"/>
          <p14:tracePt t="16274" x="7391400" y="2052638"/>
          <p14:tracePt t="16291" x="7405688" y="2047875"/>
          <p14:tracePt t="16307" x="7415213" y="2047875"/>
          <p14:tracePt t="16324" x="7424738" y="2047875"/>
          <p14:tracePt t="16341" x="7429500" y="2047875"/>
          <p14:tracePt t="16358" x="7434263" y="2047875"/>
          <p14:tracePt t="16374" x="7439025" y="2047875"/>
          <p14:tracePt t="16391" x="7443788" y="2047875"/>
          <p14:tracePt t="19108" x="7439025" y="2047875"/>
          <p14:tracePt t="19116" x="7419975" y="2047875"/>
          <p14:tracePt t="19124" x="7400925" y="2057400"/>
          <p14:tracePt t="19140" x="7372350" y="2062163"/>
          <p14:tracePt t="19157" x="7334250" y="2076450"/>
          <p14:tracePt t="19174" x="7291388" y="2090738"/>
          <p14:tracePt t="19207" x="7186613" y="2124075"/>
          <p14:tracePt t="19240" x="7119938" y="2143125"/>
          <p14:tracePt t="19257" x="7100888" y="2147888"/>
          <p14:tracePt t="19274" x="7077075" y="2152650"/>
          <p14:tracePt t="19290" x="7058025" y="2152650"/>
          <p14:tracePt t="19307" x="7024688" y="2152650"/>
          <p14:tracePt t="19324" x="7000875" y="2152650"/>
          <p14:tracePt t="19340" x="6981825" y="2157413"/>
          <p14:tracePt t="19357" x="6943725" y="2157413"/>
          <p14:tracePt t="19374" x="6900863" y="2157413"/>
          <p14:tracePt t="19390" x="6867525" y="2152650"/>
          <p14:tracePt t="19407" x="6834188" y="2143125"/>
          <p14:tracePt t="19424" x="6777038" y="2133600"/>
          <p14:tracePt t="19441" x="6743700" y="2133600"/>
          <p14:tracePt t="19457" x="6715125" y="2133600"/>
          <p14:tracePt t="19474" x="6686550" y="2133600"/>
          <p14:tracePt t="19490" x="6638925" y="2133600"/>
          <p14:tracePt t="19507" x="6619875" y="2133600"/>
          <p14:tracePt t="19524" x="6591300" y="2133600"/>
          <p14:tracePt t="19540" x="6553200" y="2133600"/>
          <p14:tracePt t="19557" x="6486525" y="2133600"/>
          <p14:tracePt t="19574" x="6448425" y="2119313"/>
          <p14:tracePt t="19590" x="6410325" y="2119313"/>
          <p14:tracePt t="19607" x="6372225" y="2109788"/>
          <p14:tracePt t="19624" x="6334125" y="2109788"/>
          <p14:tracePt t="19640" x="6310313" y="2105025"/>
          <p14:tracePt t="19657" x="6286500" y="2095500"/>
          <p14:tracePt t="19674" x="6234113" y="2085975"/>
          <p14:tracePt t="19690" x="6191250" y="2076450"/>
          <p14:tracePt t="19707" x="6138863" y="2071688"/>
          <p14:tracePt t="19723" x="6096000" y="2071688"/>
          <p14:tracePt t="19740" x="6043613" y="2071688"/>
          <p14:tracePt t="19757" x="6010275" y="2071688"/>
          <p14:tracePt t="19773" x="5972175" y="2071688"/>
          <p14:tracePt t="19790" x="5938838" y="2071688"/>
          <p14:tracePt t="19807" x="5876925" y="2071688"/>
          <p14:tracePt t="19824" x="5824538" y="2071688"/>
          <p14:tracePt t="19840" x="5781675" y="2071688"/>
          <p14:tracePt t="19857" x="5715000" y="2081213"/>
          <p14:tracePt t="19873" x="5672138" y="2085975"/>
          <p14:tracePt t="19890" x="5634038" y="2085975"/>
          <p14:tracePt t="19907" x="5600700" y="2085975"/>
          <p14:tracePt t="19924" x="5553075" y="2085975"/>
          <p14:tracePt t="19940" x="5534025" y="2085975"/>
          <p14:tracePt t="19957" x="5505450" y="2085975"/>
          <p14:tracePt t="19974" x="5481638" y="2085975"/>
          <p14:tracePt t="19990" x="5453063" y="2085975"/>
          <p14:tracePt t="20007" x="5434013" y="2085975"/>
          <p14:tracePt t="20024" x="5424488" y="2085975"/>
          <p14:tracePt t="20041" x="5414963" y="2085975"/>
          <p14:tracePt t="20057" x="5410200" y="2085975"/>
          <p14:tracePt t="20107" x="5414963" y="2085975"/>
          <p14:tracePt t="20115" x="5429250" y="2081213"/>
          <p14:tracePt t="20123" x="5438775" y="2076450"/>
          <p14:tracePt t="20140" x="5481638" y="2066925"/>
          <p14:tracePt t="20157" x="5534025" y="2047875"/>
          <p14:tracePt t="20173" x="5653088" y="2024063"/>
          <p14:tracePt t="20190" x="5734050" y="2019300"/>
          <p14:tracePt t="20207" x="5795963" y="2019300"/>
          <p14:tracePt t="20223" x="5853113" y="2009775"/>
          <p14:tracePt t="20240" x="5924550" y="2000250"/>
          <p14:tracePt t="20257" x="5967413" y="1990725"/>
          <p14:tracePt t="20273" x="6000750" y="1981200"/>
          <p14:tracePt t="20291" x="6048375" y="1966913"/>
          <p14:tracePt t="20307" x="6072188" y="1966913"/>
          <p14:tracePt t="20323" x="6081713" y="1966913"/>
          <p14:tracePt t="20340" x="6091238" y="1966913"/>
          <p14:tracePt t="20357" x="6100763" y="1966913"/>
          <p14:tracePt t="20374" x="6110288" y="1966913"/>
          <p14:tracePt t="20490" x="6115050" y="1966913"/>
          <p14:tracePt t="20498" x="6119813" y="1966913"/>
          <p14:tracePt t="21350" x="6134100" y="1966913"/>
          <p14:tracePt t="21356" x="6153150" y="1966913"/>
          <p14:tracePt t="21364" x="6172200" y="1966913"/>
          <p14:tracePt t="21373" x="6186488" y="1966913"/>
          <p14:tracePt t="21390" x="6215063" y="1966913"/>
          <p14:tracePt t="21407" x="6262688" y="1966913"/>
          <p14:tracePt t="21440" x="6305550" y="1966913"/>
          <p14:tracePt t="21473" x="6362700" y="1976438"/>
          <p14:tracePt t="21490" x="6376988" y="1976438"/>
          <p14:tracePt t="21507" x="6386513" y="1976438"/>
          <p14:tracePt t="21523" x="6396038" y="1976438"/>
          <p14:tracePt t="21540" x="6405563" y="1976438"/>
          <p14:tracePt t="21557" x="6410325" y="1976438"/>
          <p14:tracePt t="21573" x="6415088" y="1976438"/>
          <p14:tracePt t="21687" x="6419850" y="1976438"/>
          <p14:tracePt t="21885" x="6386513" y="1985963"/>
          <p14:tracePt t="21892" x="6324600" y="2005013"/>
          <p14:tracePt t="21900" x="6267450" y="2014538"/>
          <p14:tracePt t="21908" x="6210300" y="2019300"/>
          <p14:tracePt t="21923" x="6129338" y="2043113"/>
          <p14:tracePt t="21940" x="6043613" y="2057400"/>
          <p14:tracePt t="21973" x="5915025" y="2076450"/>
          <p14:tracePt t="22007" x="5857875" y="2085975"/>
          <p14:tracePt t="22023" x="5843588" y="2085975"/>
          <p14:tracePt t="22040" x="5824538" y="2071688"/>
          <p14:tracePt t="22057" x="5819775" y="2066925"/>
          <p14:tracePt t="22073" x="5815013" y="2057400"/>
          <p14:tracePt t="22090" x="5805488" y="2052638"/>
          <p14:tracePt t="22107" x="5800725" y="2047875"/>
          <p14:tracePt t="22193" x="5795963" y="2047875"/>
          <p14:tracePt t="22208" x="5791200" y="2047875"/>
          <p14:tracePt t="22216" x="5786438" y="2047875"/>
          <p14:tracePt t="22230" x="5781675" y="2047875"/>
          <p14:tracePt t="22240" x="5776913" y="2047875"/>
          <p14:tracePt t="22257" x="5772150" y="2047875"/>
          <p14:tracePt t="22273" x="5767388" y="2047875"/>
          <p14:tracePt t="22531" x="5767388" y="2033588"/>
          <p14:tracePt t="22539" x="5757863" y="2014538"/>
          <p14:tracePt t="22546" x="5757863" y="2000250"/>
          <p14:tracePt t="22557" x="5757863" y="1971675"/>
          <p14:tracePt t="22573" x="5762625" y="1928813"/>
          <p14:tracePt t="22575" x="5762625" y="1909763"/>
          <p14:tracePt t="22590" x="5781675" y="1857375"/>
          <p14:tracePt t="22607" x="5805488" y="1824038"/>
          <p14:tracePt t="22623" x="5829300" y="1785938"/>
          <p14:tracePt t="22640" x="5862638" y="1762125"/>
          <p14:tracePt t="22657" x="5919788" y="1724025"/>
          <p14:tracePt t="22673" x="5948363" y="1719263"/>
          <p14:tracePt t="22690" x="5967413" y="1719263"/>
          <p14:tracePt t="22707" x="5995988" y="1743075"/>
          <p14:tracePt t="22723" x="6015038" y="1771650"/>
          <p14:tracePt t="22740" x="6024563" y="1800225"/>
          <p14:tracePt t="22757" x="6038850" y="1828800"/>
          <p14:tracePt t="22773" x="6038850" y="1862138"/>
          <p14:tracePt t="22790" x="6038850" y="1890713"/>
          <p14:tracePt t="22807" x="6019800" y="1924050"/>
          <p14:tracePt t="22823" x="5986463" y="1966913"/>
          <p14:tracePt t="22840" x="5905500" y="2038350"/>
          <p14:tracePt t="22857" x="5838825" y="2090738"/>
          <p14:tracePt t="22873" x="5791200" y="2128838"/>
          <p14:tracePt t="22890" x="5748338" y="2138363"/>
          <p14:tracePt t="22907" x="5691188" y="2157413"/>
          <p14:tracePt t="22923" x="5657850" y="2157413"/>
          <p14:tracePt t="22940" x="5614988" y="2157413"/>
          <p14:tracePt t="22957" x="5538788" y="2143125"/>
          <p14:tracePt t="22973" x="5486400" y="2124075"/>
          <p14:tracePt t="22990" x="5429250" y="2105025"/>
          <p14:tracePt t="23007" x="5386388" y="2090738"/>
          <p14:tracePt t="23023" x="5338763" y="2071688"/>
          <p14:tracePt t="23040" x="5310188" y="2066925"/>
          <p14:tracePt t="23057" x="5291138" y="2057400"/>
          <p14:tracePt t="23073" x="5276850" y="2057400"/>
          <p14:tracePt t="23074" x="5272088" y="2057400"/>
          <p14:tracePt t="23090" x="5267325" y="2057400"/>
          <p14:tracePt t="23107" x="5262563" y="2057400"/>
          <p14:tracePt t="23170" x="5262563" y="2052638"/>
          <p14:tracePt t="23177" x="5272088" y="2047875"/>
          <p14:tracePt t="23190" x="5281613" y="2047875"/>
          <p14:tracePt t="23207" x="5357813" y="2033588"/>
          <p14:tracePt t="23223" x="5472113" y="2019300"/>
          <p14:tracePt t="23240" x="5562600" y="2019300"/>
          <p14:tracePt t="23257" x="5634038" y="2009775"/>
          <p14:tracePt t="23273" x="5729288" y="2005013"/>
          <p14:tracePt t="23290" x="5786438" y="2005013"/>
          <p14:tracePt t="23307" x="5848350" y="2005013"/>
          <p14:tracePt t="23323" x="5895975" y="2005013"/>
          <p14:tracePt t="23340" x="5972175" y="2000250"/>
          <p14:tracePt t="23356" x="6010275" y="1990725"/>
          <p14:tracePt t="23373" x="6043613" y="1985963"/>
          <p14:tracePt t="23390" x="6081713" y="1981200"/>
          <p14:tracePt t="23407" x="6105525" y="1981200"/>
          <p14:tracePt t="23423" x="6119813" y="1981200"/>
          <p14:tracePt t="23440" x="6124575" y="1981200"/>
          <p14:tracePt t="23457" x="6129338" y="1981200"/>
          <p14:tracePt t="23501" x="6124575" y="1981200"/>
          <p14:tracePt t="23508" x="6115050" y="1981200"/>
          <p14:tracePt t="23523" x="6043613" y="1985963"/>
          <p14:tracePt t="23540" x="5938838" y="2009775"/>
          <p14:tracePt t="23557" x="5819775" y="2038350"/>
          <p14:tracePt t="23573" x="5738813" y="2043113"/>
          <p14:tracePt t="23575" x="5691188" y="2052638"/>
          <p14:tracePt t="23590" x="5610225" y="2066925"/>
          <p14:tracePt t="23607" x="5529263" y="2066925"/>
          <p14:tracePt t="23623" x="5472113" y="2066925"/>
          <p14:tracePt t="23640" x="5405438" y="2066925"/>
          <p14:tracePt t="23657" x="5381625" y="2066925"/>
          <p14:tracePt t="23673" x="5362575" y="2066925"/>
          <p14:tracePt t="23690" x="5353050" y="2066925"/>
          <p14:tracePt t="23707" x="5343525" y="2066925"/>
          <p14:tracePt t="23723" x="5338763" y="2066925"/>
          <p14:tracePt t="23780" x="5348288" y="2066925"/>
          <p14:tracePt t="23787" x="5367338" y="2066925"/>
          <p14:tracePt t="23795" x="5400675" y="2066925"/>
          <p14:tracePt t="23806" x="5443538" y="2066925"/>
          <p14:tracePt t="23823" x="5581650" y="2076450"/>
          <p14:tracePt t="23840" x="5695950" y="2085975"/>
          <p14:tracePt t="23857" x="5786438" y="2100263"/>
          <p14:tracePt t="23873" x="5857875" y="2105025"/>
          <p14:tracePt t="23890" x="5943600" y="2105025"/>
          <p14:tracePt t="23906" x="5981700" y="2114550"/>
          <p14:tracePt t="23923" x="6005513" y="2114550"/>
          <p14:tracePt t="23940" x="6024563" y="2124075"/>
          <p14:tracePt t="23957" x="6043613" y="2124075"/>
          <p14:tracePt t="23973" x="6048375" y="2124075"/>
          <p14:tracePt t="23990" x="6057900" y="2124075"/>
          <p14:tracePt t="24007" x="6062663" y="2124075"/>
          <p14:tracePt t="24110" x="6067425" y="2124075"/>
          <p14:tracePt t="27078" x="6086475" y="2119313"/>
          <p14:tracePt t="27085" x="6110288" y="2105025"/>
          <p14:tracePt t="27092" x="6138863" y="2100263"/>
          <p14:tracePt t="27107" x="6200775" y="2076450"/>
          <p14:tracePt t="27123" x="6276975" y="2052638"/>
          <p14:tracePt t="27140" x="6357938" y="2038350"/>
          <p14:tracePt t="27173" x="6519863" y="2009775"/>
          <p14:tracePt t="27206" x="6596063" y="2000250"/>
          <p14:tracePt t="27223" x="6619875" y="2000250"/>
          <p14:tracePt t="27240" x="6634163" y="2000250"/>
          <p14:tracePt t="27256" x="6643688" y="2000250"/>
          <p14:tracePt t="27273" x="6648450" y="2000250"/>
          <p14:tracePt t="27290" x="6653213" y="2000250"/>
          <p14:tracePt t="27306" x="6662738" y="2000250"/>
          <p14:tracePt t="27323" x="6672263" y="1990725"/>
          <p14:tracePt t="27340" x="6700838" y="1976438"/>
          <p14:tracePt t="27356" x="6772275" y="1943100"/>
          <p14:tracePt t="27373" x="6829425" y="1909763"/>
          <p14:tracePt t="27390" x="6881813" y="1881188"/>
          <p14:tracePt t="27406" x="6929438" y="1852613"/>
          <p14:tracePt t="27423" x="6977063" y="1828800"/>
          <p14:tracePt t="27440" x="6996113" y="1819275"/>
          <p14:tracePt t="27456" x="7005638" y="1814513"/>
          <p14:tracePt t="27473" x="7015163" y="1809750"/>
          <p14:tracePt t="27490" x="7010400" y="1790700"/>
          <p14:tracePt t="27506" x="6972300" y="1766888"/>
          <p14:tracePt t="27523" x="6853238" y="1714500"/>
          <p14:tracePt t="27540" x="6715125" y="1681163"/>
          <p14:tracePt t="27556" x="6519863" y="1647825"/>
          <p14:tracePt t="27573" x="6353175" y="1647825"/>
          <p14:tracePt t="27590" x="6215063" y="1666875"/>
          <p14:tracePt t="27606" x="5915025" y="1795463"/>
          <p14:tracePt t="27623" x="5557838" y="2024063"/>
          <p14:tracePt t="27640" x="5014913" y="2271713"/>
          <p14:tracePt t="27657" x="4381500" y="2438400"/>
          <p14:tracePt t="27673" x="3362325" y="2543175"/>
          <p14:tracePt t="27690" x="2790825" y="2533650"/>
          <p14:tracePt t="27707" x="2352675" y="2509838"/>
          <p14:tracePt t="27723" x="2090738" y="2476500"/>
          <p14:tracePt t="27740" x="1928813" y="2452688"/>
          <p14:tracePt t="27756" x="1890713" y="2438400"/>
          <p14:tracePt t="27773" x="1881188" y="2433638"/>
          <p14:tracePt t="27790" x="1881188" y="2424113"/>
          <p14:tracePt t="27977" x="1795463" y="2433638"/>
          <p14:tracePt t="28000" x="1514475" y="2471738"/>
          <p14:tracePt t="28012" x="1333500" y="2500313"/>
          <p14:tracePt t="28023" x="1243013" y="2509838"/>
          <p14:tracePt t="28040" x="1019175" y="2514600"/>
          <p14:tracePt t="28056" x="919163" y="2514600"/>
          <p14:tracePt t="28073" x="833438" y="2500313"/>
          <p14:tracePt t="28090" x="785813" y="2486025"/>
          <p14:tracePt t="28106" x="719138" y="2466975"/>
          <p14:tracePt t="28123" x="700088" y="2452688"/>
          <p14:tracePt t="28139" x="676275" y="2447925"/>
          <p14:tracePt t="28156" x="657225" y="2433638"/>
          <p14:tracePt t="28173" x="638175" y="2390775"/>
          <p14:tracePt t="28190" x="628650" y="2314575"/>
          <p14:tracePt t="28206" x="628650" y="2209800"/>
          <p14:tracePt t="28223" x="633413" y="2138363"/>
          <p14:tracePt t="28240" x="642938" y="2076450"/>
          <p14:tracePt t="28256" x="657225" y="2047875"/>
          <p14:tracePt t="28273" x="657225" y="2033588"/>
          <p14:tracePt t="28290" x="657225" y="2019300"/>
          <p14:tracePt t="28306" x="657225" y="2014538"/>
          <p14:tracePt t="28323" x="661988" y="2009775"/>
          <p14:tracePt t="28339" x="666750" y="2009775"/>
          <p14:tracePt t="28358" x="681038" y="2033588"/>
          <p14:tracePt t="28374" x="714375" y="2157413"/>
          <p14:tracePt t="28390" x="738188" y="2281238"/>
          <p14:tracePt t="28406" x="762000" y="2395538"/>
          <p14:tracePt t="28423" x="790575" y="2643188"/>
          <p14:tracePt t="28439" x="800100" y="2781300"/>
          <p14:tracePt t="28456" x="804863" y="2852738"/>
          <p14:tracePt t="28473" x="828675" y="2981325"/>
          <p14:tracePt t="28490" x="842963" y="3086100"/>
          <p14:tracePt t="28506" x="852488" y="3176588"/>
          <p14:tracePt t="28523" x="857250" y="3248025"/>
          <p14:tracePt t="28540" x="871538" y="3333750"/>
          <p14:tracePt t="28556" x="881063" y="3376613"/>
          <p14:tracePt t="28573" x="881063" y="3414713"/>
          <p14:tracePt t="28590" x="881063" y="3429000"/>
          <p14:tracePt t="28606" x="881063" y="3443288"/>
          <p14:tracePt t="28623" x="881063" y="3448050"/>
          <p14:tracePt t="28640" x="881063" y="3457575"/>
          <p14:tracePt t="28656" x="881063" y="3462338"/>
          <p14:tracePt t="29393" x="881063" y="3457575"/>
          <p14:tracePt t="29399" x="881063" y="3433763"/>
          <p14:tracePt t="29408" x="881063" y="3414713"/>
          <p14:tracePt t="29423" x="890588" y="3371850"/>
          <p14:tracePt t="29440" x="904875" y="3295650"/>
          <p14:tracePt t="29456" x="933450" y="3224213"/>
          <p14:tracePt t="29473" x="976313" y="3128963"/>
          <p14:tracePt t="29506" x="1033463" y="3052763"/>
          <p14:tracePt t="29540" x="1133475" y="2981325"/>
          <p14:tracePt t="29556" x="1162050" y="2957513"/>
          <p14:tracePt t="29573" x="1190625" y="2938463"/>
          <p14:tracePt t="29590" x="1247775" y="2914650"/>
          <p14:tracePt t="29606" x="1285875" y="2895600"/>
          <p14:tracePt t="29623" x="1314450" y="2886075"/>
          <p14:tracePt t="29640" x="1343025" y="2881313"/>
          <p14:tracePt t="29656" x="1371600" y="2871788"/>
          <p14:tracePt t="29673" x="1376363" y="2871788"/>
          <p14:tracePt t="29690" x="1381125" y="2871788"/>
          <p14:tracePt t="29706" x="1390650" y="2867025"/>
          <p14:tracePt t="29723" x="1395413" y="2857500"/>
          <p14:tracePt t="29739" x="1414463" y="2828925"/>
          <p14:tracePt t="29756" x="1438275" y="2790825"/>
          <p14:tracePt t="29773" x="1471613" y="2728913"/>
          <p14:tracePt t="29790" x="1481138" y="2705100"/>
          <p14:tracePt t="29806" x="1485900" y="2690813"/>
          <p14:tracePt t="29823" x="1490663" y="2686050"/>
          <p14:tracePt t="29840" x="1500188" y="2676525"/>
          <p14:tracePt t="29856" x="1504950" y="2671763"/>
          <p14:tracePt t="29873" x="1509713" y="2662238"/>
          <p14:tracePt t="29890" x="1528763" y="2657475"/>
          <p14:tracePt t="29906" x="1547813" y="2647950"/>
          <p14:tracePt t="29923" x="1552575" y="2643188"/>
          <p14:tracePt t="29940" x="1562100" y="2633663"/>
          <p14:tracePt t="29956" x="1566863" y="2633663"/>
          <p14:tracePt t="29973" x="1571625" y="2633663"/>
          <p14:tracePt t="30075" x="1576388" y="2633663"/>
          <p14:tracePt t="30082" x="1581150" y="2633663"/>
          <p14:tracePt t="30097" x="1585913" y="2633663"/>
          <p14:tracePt t="30106" x="1590675" y="2633663"/>
          <p14:tracePt t="30123" x="1595438" y="2638425"/>
          <p14:tracePt t="30139" x="1600200" y="2643188"/>
          <p14:tracePt t="30156" x="1609725" y="2652713"/>
          <p14:tracePt t="30173" x="1619250" y="2657475"/>
          <p14:tracePt t="30189" x="1619250" y="2667000"/>
          <p14:tracePt t="30236" x="1619250" y="2671763"/>
          <p14:tracePt t="30354" x="1619250" y="2676525"/>
          <p14:tracePt t="30368" x="1619250" y="2681288"/>
          <p14:tracePt t="30376" x="1619250" y="2686050"/>
          <p14:tracePt t="30391" x="1619250" y="2690813"/>
          <p14:tracePt t="30406" x="1619250" y="2695575"/>
          <p14:tracePt t="30423" x="1619250" y="2700338"/>
          <p14:tracePt t="30440" x="1600200" y="2705100"/>
          <p14:tracePt t="30456" x="1571625" y="2705100"/>
          <p14:tracePt t="30473" x="1547813" y="2705100"/>
          <p14:tracePt t="30490" x="1528763" y="2705100"/>
          <p14:tracePt t="30506" x="1519238" y="2705100"/>
          <p14:tracePt t="30523" x="1500188" y="2705100"/>
          <p14:tracePt t="30539" x="1485900" y="2705100"/>
          <p14:tracePt t="30556" x="1466850" y="2705100"/>
          <p14:tracePt t="30573" x="1457325" y="2705100"/>
          <p14:tracePt t="30575" x="1447800" y="2705100"/>
          <p14:tracePt t="30589" x="1438275" y="2705100"/>
          <p14:tracePt t="30606" x="1423988" y="2705100"/>
          <p14:tracePt t="30623" x="1409700" y="2714625"/>
          <p14:tracePt t="30640" x="1390650" y="2714625"/>
          <p14:tracePt t="30656" x="1381125" y="2714625"/>
          <p14:tracePt t="30673" x="1371600" y="2714625"/>
          <p14:tracePt t="30689" x="1366838" y="2714625"/>
          <p14:tracePt t="30707" x="1362075" y="2714625"/>
          <p14:tracePt t="30919" x="1366838" y="2714625"/>
          <p14:tracePt t="30971" x="1366838" y="2709863"/>
          <p14:tracePt t="30978" x="1366838" y="2705100"/>
          <p14:tracePt t="30993" x="1366838" y="2700338"/>
          <p14:tracePt t="31006" x="1366838" y="2695575"/>
          <p14:tracePt t="31023" x="1347788" y="2686050"/>
          <p14:tracePt t="31039" x="1338263" y="2676525"/>
          <p14:tracePt t="31056" x="1314450" y="2667000"/>
          <p14:tracePt t="31073" x="1304925" y="2647950"/>
          <p14:tracePt t="31074" x="1295400" y="2643188"/>
          <p14:tracePt t="31089" x="1290638" y="2633663"/>
          <p14:tracePt t="31106" x="1281113" y="2614613"/>
          <p14:tracePt t="31123" x="1276350" y="2586038"/>
          <p14:tracePt t="31139" x="1281113" y="2528888"/>
          <p14:tracePt t="31156" x="1290638" y="2509838"/>
          <p14:tracePt t="31173" x="1295400" y="2500313"/>
          <p14:tracePt t="31189" x="1309688" y="2481263"/>
          <p14:tracePt t="31206" x="1343025" y="2471738"/>
          <p14:tracePt t="31223" x="1366838" y="2471738"/>
          <p14:tracePt t="31239" x="1390650" y="2471738"/>
          <p14:tracePt t="31256" x="1409700" y="2486025"/>
          <p14:tracePt t="31273" x="1438275" y="2505075"/>
          <p14:tracePt t="31289" x="1457325" y="2528888"/>
          <p14:tracePt t="31306" x="1466850" y="2538413"/>
          <p14:tracePt t="31323" x="1476375" y="2557463"/>
          <p14:tracePt t="31340" x="1485900" y="2571750"/>
          <p14:tracePt t="31365" x="1485900" y="2590800"/>
          <p14:tracePt t="31377" x="1485900" y="2605088"/>
          <p14:tracePt t="31389" x="1485900" y="2628900"/>
          <p14:tracePt t="31406" x="1481138" y="2652713"/>
          <p14:tracePt t="31423" x="1466850" y="2667000"/>
          <p14:tracePt t="31439" x="1466850" y="2676525"/>
          <p14:tracePt t="31456" x="1466850" y="2686050"/>
          <p14:tracePt t="31474" x="1466850" y="2690813"/>
          <p14:tracePt t="31491" x="1466850" y="2700338"/>
          <p14:tracePt t="31896" x="1509713" y="2700338"/>
          <p14:tracePt t="31904" x="1566863" y="2700338"/>
          <p14:tracePt t="31914" x="1619250" y="2700338"/>
          <p14:tracePt t="31923" x="1666875" y="2700338"/>
          <p14:tracePt t="31939" x="1728788" y="2700338"/>
          <p14:tracePt t="31956" x="1771650" y="2700338"/>
          <p14:tracePt t="31973" x="1790700" y="2700338"/>
          <p14:tracePt t="32006" x="1809750" y="2700338"/>
          <p14:tracePt t="32039" x="1814513" y="2700338"/>
          <p14:tracePt t="32131" x="1819275" y="2700338"/>
          <p14:tracePt t="32146" x="1824038" y="2700338"/>
          <p14:tracePt t="32382" x="1857375" y="2690813"/>
          <p14:tracePt t="32389" x="1905000" y="2686050"/>
          <p14:tracePt t="32396" x="1952625" y="2667000"/>
          <p14:tracePt t="32406" x="2000250" y="2662238"/>
          <p14:tracePt t="32423" x="2081213" y="2652713"/>
          <p14:tracePt t="32439" x="2166938" y="2652713"/>
          <p14:tracePt t="32473" x="2266950" y="2652713"/>
          <p14:tracePt t="32506" x="2376488" y="2647950"/>
          <p14:tracePt t="32523" x="2419350" y="2647950"/>
          <p14:tracePt t="32539" x="2462213" y="2647950"/>
          <p14:tracePt t="32556" x="2490788" y="2647950"/>
          <p14:tracePt t="32573" x="2538413" y="2638425"/>
          <p14:tracePt t="32590" x="2566988" y="2633663"/>
          <p14:tracePt t="32606" x="2605088" y="2628900"/>
          <p14:tracePt t="32623" x="2633663" y="2624138"/>
          <p14:tracePt t="32639" x="2686050" y="2614613"/>
          <p14:tracePt t="32656" x="2709863" y="2609850"/>
          <p14:tracePt t="32673" x="2728913" y="2609850"/>
          <p14:tracePt t="32689" x="2762250" y="2609850"/>
          <p14:tracePt t="32706" x="2771775" y="2609850"/>
          <p14:tracePt t="32723" x="2786063" y="2609850"/>
          <p14:tracePt t="32739" x="2790825" y="2609850"/>
          <p14:tracePt t="32756" x="2800350" y="2609850"/>
          <p14:tracePt t="32773" x="2809875" y="2609850"/>
          <p14:tracePt t="33388" x="2790825" y="2628900"/>
          <p14:tracePt t="33395" x="2738438" y="2671763"/>
          <p14:tracePt t="33406" x="2686050" y="2724150"/>
          <p14:tracePt t="33423" x="2581275" y="2828925"/>
          <p14:tracePt t="33439" x="2386013" y="3009900"/>
          <p14:tracePt t="33456" x="2281238" y="3095625"/>
          <p14:tracePt t="33473" x="2185988" y="3152775"/>
          <p14:tracePt t="33506" x="2071688" y="3209925"/>
          <p14:tracePt t="33539" x="2019300" y="3233738"/>
          <p14:tracePt t="33556" x="1981200" y="3243263"/>
          <p14:tracePt t="33573" x="1952625" y="3243263"/>
          <p14:tracePt t="33589" x="1914525" y="3243263"/>
          <p14:tracePt t="33606" x="1895475" y="3243263"/>
          <p14:tracePt t="33623" x="1852613" y="3233738"/>
          <p14:tracePt t="33639" x="1824038" y="3228975"/>
          <p14:tracePt t="33656" x="1800225" y="3209925"/>
          <p14:tracePt t="33673" x="1771650" y="3190875"/>
          <p14:tracePt t="33689" x="1738313" y="3171825"/>
          <p14:tracePt t="33706" x="1714500" y="3162300"/>
          <p14:tracePt t="33723" x="1700213" y="3157538"/>
          <p14:tracePt t="33740" x="1690688" y="3157538"/>
          <p14:tracePt t="33756" x="1681163" y="3157538"/>
          <p14:tracePt t="33773" x="1676400" y="3157538"/>
          <p14:tracePt t="33789" x="1671638" y="3157538"/>
          <p14:tracePt t="33806" x="1657350" y="3157538"/>
          <p14:tracePt t="33823" x="1643063" y="3162300"/>
          <p14:tracePt t="33839" x="1624013" y="3181350"/>
          <p14:tracePt t="33856" x="1604963" y="3200400"/>
          <p14:tracePt t="33872" x="1562100" y="3209925"/>
          <p14:tracePt t="33889" x="1538288" y="3219450"/>
          <p14:tracePt t="33906" x="1519238" y="3228975"/>
          <p14:tracePt t="33923" x="1481138" y="3233738"/>
          <p14:tracePt t="33939" x="1433513" y="3233738"/>
          <p14:tracePt t="33956" x="1414463" y="3233738"/>
          <p14:tracePt t="33972" x="1385888" y="3224213"/>
          <p14:tracePt t="33989" x="1347788" y="3205163"/>
          <p14:tracePt t="34006" x="1323975" y="3171825"/>
          <p14:tracePt t="34022" x="1300163" y="3143250"/>
          <p14:tracePt t="34039" x="1276350" y="3095625"/>
          <p14:tracePt t="34056" x="1238250" y="3038475"/>
          <p14:tracePt t="34072" x="1223963" y="3019425"/>
          <p14:tracePt t="34089" x="1209675" y="2995613"/>
          <p14:tracePt t="34106" x="1204913" y="2971800"/>
          <p14:tracePt t="34122" x="1190625" y="2938463"/>
          <p14:tracePt t="34139" x="1190625" y="2919413"/>
          <p14:tracePt t="34156" x="1190625" y="2895600"/>
          <p14:tracePt t="34173" x="1190625" y="2862263"/>
          <p14:tracePt t="34189" x="1200150" y="2843213"/>
          <p14:tracePt t="34206" x="1209675" y="2819400"/>
          <p14:tracePt t="34222" x="1219200" y="2800350"/>
          <p14:tracePt t="34239" x="1233488" y="2790825"/>
          <p14:tracePt t="34256" x="1257300" y="2786063"/>
          <p14:tracePt t="34272" x="1271588" y="2786063"/>
          <p14:tracePt t="34289" x="1290638" y="2786063"/>
          <p14:tracePt t="34306" x="1319213" y="2786063"/>
          <p14:tracePt t="34322" x="1328738" y="2795588"/>
          <p14:tracePt t="34339" x="1343025" y="2814638"/>
          <p14:tracePt t="34356" x="1352550" y="2824163"/>
          <p14:tracePt t="34372" x="1362075" y="2833688"/>
          <p14:tracePt t="34389" x="1366838" y="2843213"/>
          <p14:tracePt t="34406" x="1371600" y="2852738"/>
          <p14:tracePt t="34422" x="1371600" y="2871788"/>
          <p14:tracePt t="34439" x="1371600" y="2886075"/>
          <p14:tracePt t="34456" x="1371600" y="2900363"/>
          <p14:tracePt t="34472" x="1362075" y="2909888"/>
          <p14:tracePt t="34489" x="1352550" y="2933700"/>
          <p14:tracePt t="34506" x="1347788" y="2943225"/>
          <p14:tracePt t="34522" x="1343025" y="2952750"/>
          <p14:tracePt t="34539" x="1343025" y="2957513"/>
          <p14:tracePt t="34834" x="1362075" y="2957513"/>
          <p14:tracePt t="34842" x="1404938" y="2952750"/>
          <p14:tracePt t="34856" x="1476375" y="2947988"/>
          <p14:tracePt t="34872" x="1533525" y="2947988"/>
          <p14:tracePt t="34889" x="1585913" y="2947988"/>
          <p14:tracePt t="34906" x="1633538" y="2938463"/>
          <p14:tracePt t="34939" x="1728788" y="2933700"/>
          <p14:tracePt t="34972" x="1776413" y="2933700"/>
          <p14:tracePt t="34989" x="1795463" y="2933700"/>
          <p14:tracePt t="35006" x="1800225" y="2933700"/>
          <p14:tracePt t="35022" x="1809750" y="2933700"/>
          <p14:tracePt t="35039" x="1814513" y="2933700"/>
          <p14:tracePt t="35113" x="1819275" y="2933700"/>
          <p14:tracePt t="35341" x="1838325" y="2928938"/>
          <p14:tracePt t="35348" x="1885950" y="2919413"/>
          <p14:tracePt t="35356" x="1924050" y="2919413"/>
          <p14:tracePt t="35372" x="2005013" y="2914650"/>
          <p14:tracePt t="35389" x="2095500" y="2914650"/>
          <p14:tracePt t="35406" x="2185988" y="2914650"/>
          <p14:tracePt t="35422" x="2286000" y="2914650"/>
          <p14:tracePt t="35456" x="2390775" y="2914650"/>
          <p14:tracePt t="35489" x="2514600" y="2914650"/>
          <p14:tracePt t="35506" x="2557463" y="2914650"/>
          <p14:tracePt t="35522" x="2600325" y="2914650"/>
          <p14:tracePt t="35539" x="2662238" y="2905125"/>
          <p14:tracePt t="35556" x="2690813" y="2905125"/>
          <p14:tracePt t="35572" x="2709863" y="2905125"/>
          <p14:tracePt t="35589" x="2724150" y="2905125"/>
          <p14:tracePt t="35606" x="2738438" y="2900363"/>
          <p14:tracePt t="35622" x="2747963" y="2900363"/>
          <p14:tracePt t="35639" x="2752725" y="2900363"/>
          <p14:tracePt t="35656" x="2757488" y="2900363"/>
          <p14:tracePt t="35672" x="2762250" y="2900363"/>
          <p14:tracePt t="36237" x="2700338" y="2881313"/>
          <p14:tracePt t="36244" x="2571750" y="2852738"/>
          <p14:tracePt t="36256" x="2433638" y="2809875"/>
          <p14:tracePt t="36272" x="2195513" y="2747963"/>
          <p14:tracePt t="36289" x="1933575" y="2628900"/>
          <p14:tracePt t="36306" x="1800225" y="2552700"/>
          <p14:tracePt t="36322" x="1709738" y="2486025"/>
          <p14:tracePt t="36356" x="1585913" y="2395538"/>
          <p14:tracePt t="36389" x="1533525" y="2362200"/>
          <p14:tracePt t="36406" x="1495425" y="2338388"/>
          <p14:tracePt t="36422" x="1481138" y="2319338"/>
          <p14:tracePt t="36439" x="1466850" y="2314575"/>
          <p14:tracePt t="36456" x="1457325" y="2305050"/>
          <p14:tracePt t="36472" x="1443038" y="2295525"/>
          <p14:tracePt t="36489" x="1438275" y="2290763"/>
          <p14:tracePt t="36506" x="1428750" y="2286000"/>
          <p14:tracePt t="36553" x="1423988" y="2286000"/>
          <p14:tracePt t="36663" x="1419225" y="2286000"/>
          <p14:tracePt t="36678" x="1414463" y="2286000"/>
          <p14:tracePt t="36689" x="1409700" y="2286000"/>
          <p14:tracePt t="36706" x="1400175" y="2286000"/>
          <p14:tracePt t="36722" x="1352550" y="2295525"/>
          <p14:tracePt t="36739" x="1314450" y="2305050"/>
          <p14:tracePt t="36756" x="1262063" y="2324100"/>
          <p14:tracePt t="36772" x="1219200" y="2333625"/>
          <p14:tracePt t="36789" x="1166813" y="2343150"/>
          <p14:tracePt t="36806" x="1128713" y="2343150"/>
          <p14:tracePt t="36822" x="1100138" y="2343150"/>
          <p14:tracePt t="36839" x="1057275" y="2324100"/>
          <p14:tracePt t="36856" x="1033463" y="2309813"/>
          <p14:tracePt t="36872" x="1009650" y="2262188"/>
          <p14:tracePt t="36889" x="990600" y="2224088"/>
          <p14:tracePt t="36906" x="966788" y="2162175"/>
          <p14:tracePt t="36922" x="962025" y="2138363"/>
          <p14:tracePt t="36939" x="962025" y="2119313"/>
          <p14:tracePt t="36956" x="962025" y="2105025"/>
          <p14:tracePt t="36972" x="966788" y="2085975"/>
          <p14:tracePt t="36989" x="976313" y="2076450"/>
          <p14:tracePt t="37006" x="990600" y="2057400"/>
          <p14:tracePt t="37022" x="1038225" y="2047875"/>
          <p14:tracePt t="37039" x="1066800" y="2047875"/>
          <p14:tracePt t="37056" x="1109663" y="2047875"/>
          <p14:tracePt t="37072" x="1138238" y="2047875"/>
          <p14:tracePt t="37089" x="1185863" y="2052638"/>
          <p14:tracePt t="37106" x="1195388" y="2057400"/>
          <p14:tracePt t="37122" x="1209675" y="2062163"/>
          <p14:tracePt t="37139" x="1214438" y="2071688"/>
          <p14:tracePt t="37156" x="1223963" y="2105025"/>
          <p14:tracePt t="37172" x="1238250" y="2128838"/>
          <p14:tracePt t="37189" x="1238250" y="2143125"/>
          <p14:tracePt t="37206" x="1238250" y="2147888"/>
          <p14:tracePt t="37222" x="1238250" y="2157413"/>
          <p14:tracePt t="37256" x="1247775" y="2157413"/>
          <p14:tracePt t="37272" x="1276350" y="2157413"/>
          <p14:tracePt t="37289" x="1347788" y="2157413"/>
          <p14:tracePt t="37305" x="1452563" y="2133600"/>
          <p14:tracePt t="37322" x="1619250" y="2095500"/>
          <p14:tracePt t="37339" x="1871663" y="2052638"/>
          <p14:tracePt t="37356" x="1985963" y="2033588"/>
          <p14:tracePt t="37372" x="2100263" y="2024063"/>
          <p14:tracePt t="37389" x="2176463" y="2024063"/>
          <p14:tracePt t="37406" x="2281238" y="2024063"/>
          <p14:tracePt t="37422" x="2338388" y="2024063"/>
          <p14:tracePt t="37439" x="2381250" y="2024063"/>
          <p14:tracePt t="37456" x="2443163" y="2024063"/>
          <p14:tracePt t="37472" x="2495550" y="2033588"/>
          <p14:tracePt t="37489" x="2562225" y="2033588"/>
          <p14:tracePt t="37506" x="2614613" y="2047875"/>
          <p14:tracePt t="37522" x="2676525" y="2071688"/>
          <p14:tracePt t="37539" x="2714625" y="2085975"/>
          <p14:tracePt t="37556" x="2738438" y="2100263"/>
          <p14:tracePt t="37572" x="2747963" y="2119313"/>
          <p14:tracePt t="37574" x="2762250" y="2128838"/>
          <p14:tracePt t="37589" x="2771775" y="2152650"/>
          <p14:tracePt t="37605" x="2771775" y="2171700"/>
          <p14:tracePt t="37622" x="2771775" y="2209800"/>
          <p14:tracePt t="37639" x="2752725" y="2233613"/>
          <p14:tracePt t="37655" x="2676525" y="2281238"/>
          <p14:tracePt t="37672" x="2609850" y="2319338"/>
          <p14:tracePt t="37689" x="2543175" y="2338388"/>
          <p14:tracePt t="37705" x="2486025" y="2347913"/>
          <p14:tracePt t="37722" x="2452688" y="2338388"/>
          <p14:tracePt t="37739" x="2438400" y="2328863"/>
          <p14:tracePt t="37755" x="2428875" y="2314575"/>
          <p14:tracePt t="37772" x="2424113" y="2271713"/>
          <p14:tracePt t="37789" x="2424113" y="2238375"/>
          <p14:tracePt t="37806" x="2428875" y="2200275"/>
          <p14:tracePt t="37822" x="2443163" y="2176463"/>
          <p14:tracePt t="37839" x="2452688" y="2157413"/>
          <p14:tracePt t="37855" x="2462213" y="2152650"/>
          <p14:tracePt t="37872" x="2466975" y="2147888"/>
          <p14:tracePt t="37889" x="2476500" y="2147888"/>
          <p14:tracePt t="37905" x="2481263" y="2152650"/>
          <p14:tracePt t="37922" x="2490788" y="2157413"/>
          <p14:tracePt t="37939" x="2495550" y="2162175"/>
          <p14:tracePt t="37955" x="2500313" y="2162175"/>
          <p14:tracePt t="37972" x="2500313" y="2166938"/>
          <p14:tracePt t="37989" x="2500313" y="2171700"/>
          <p14:tracePt t="38006" x="2476500" y="2181225"/>
          <p14:tracePt t="38022" x="2305050" y="2219325"/>
          <p14:tracePt t="38039" x="2114550" y="2257425"/>
          <p14:tracePt t="38056" x="1924050" y="2295525"/>
          <p14:tracePt t="38072" x="1700213" y="2333625"/>
          <p14:tracePt t="38073" x="1619250" y="2338388"/>
          <p14:tracePt t="38089" x="1504950" y="2357438"/>
          <p14:tracePt t="38105" x="1438275" y="2357438"/>
          <p14:tracePt t="38122" x="1376363" y="2357438"/>
          <p14:tracePt t="38139" x="1328738" y="2347913"/>
          <p14:tracePt t="38155" x="1300163" y="2343150"/>
          <p14:tracePt t="38172" x="1276350" y="2338388"/>
          <p14:tracePt t="38189" x="1257300" y="2328863"/>
          <p14:tracePt t="38205" x="1219200" y="2305050"/>
          <p14:tracePt t="38222" x="1200150" y="2290763"/>
          <p14:tracePt t="38239" x="1176338" y="2276475"/>
          <p14:tracePt t="38255" x="1152525" y="2266950"/>
          <p14:tracePt t="38272" x="1128713" y="2257425"/>
          <p14:tracePt t="38289" x="1123950" y="2247900"/>
          <p14:tracePt t="38305" x="1119188" y="2247900"/>
          <p14:tracePt t="38322" x="1109663" y="2247900"/>
          <p14:tracePt t="38339" x="1100138" y="2247900"/>
          <p14:tracePt t="38355" x="1090613" y="2247900"/>
          <p14:tracePt t="38372" x="1062038" y="2262188"/>
          <p14:tracePt t="38389" x="995363" y="2300288"/>
          <p14:tracePt t="38405" x="933450" y="2328863"/>
          <p14:tracePt t="38422" x="866775" y="2347913"/>
          <p14:tracePt t="38439" x="814388" y="2362200"/>
          <p14:tracePt t="38455" x="766763" y="2366963"/>
          <p14:tracePt t="38473" x="747713" y="2366963"/>
          <p14:tracePt t="38489" x="728663" y="2357438"/>
          <p14:tracePt t="38505" x="709613" y="2319338"/>
          <p14:tracePt t="38522" x="690563" y="2243138"/>
          <p14:tracePt t="38539" x="685800" y="2181225"/>
          <p14:tracePt t="38555" x="685800" y="2143125"/>
          <p14:tracePt t="38572" x="690563" y="2105025"/>
          <p14:tracePt t="38589" x="704850" y="2081213"/>
          <p14:tracePt t="38605" x="719138" y="2062163"/>
          <p14:tracePt t="38622" x="752475" y="2047875"/>
          <p14:tracePt t="38639" x="828675" y="2028825"/>
          <p14:tracePt t="38655" x="871538" y="2028825"/>
          <p14:tracePt t="38672" x="914400" y="2033588"/>
          <p14:tracePt t="38689" x="938213" y="2052638"/>
          <p14:tracePt t="38705" x="966788" y="2085975"/>
          <p14:tracePt t="38722" x="985838" y="2119313"/>
          <p14:tracePt t="38739" x="990600" y="2147888"/>
          <p14:tracePt t="38756" x="990600" y="2181225"/>
          <p14:tracePt t="38772" x="990600" y="2214563"/>
          <p14:tracePt t="38789" x="990600" y="2228850"/>
          <p14:tracePt t="38806" x="990600" y="2233613"/>
          <p14:tracePt t="38822" x="990600" y="2243138"/>
          <p14:tracePt t="38839" x="990600" y="2252663"/>
          <p14:tracePt t="39292" x="976313" y="2252663"/>
          <p14:tracePt t="39300" x="947738" y="2252663"/>
          <p14:tracePt t="39308" x="933450" y="2252663"/>
          <p14:tracePt t="39322" x="900113" y="2243138"/>
          <p14:tracePt t="39339" x="866775" y="2228850"/>
          <p14:tracePt t="39356" x="842963" y="2209800"/>
          <p14:tracePt t="39372" x="819150" y="2171700"/>
          <p14:tracePt t="39405" x="776288" y="2062163"/>
          <p14:tracePt t="39439" x="781050" y="1943100"/>
          <p14:tracePt t="39455" x="785813" y="1905000"/>
          <p14:tracePt t="39472" x="800100" y="1885950"/>
          <p14:tracePt t="39489" x="809625" y="1876425"/>
          <p14:tracePt t="39505" x="842963" y="1876425"/>
          <p14:tracePt t="39522" x="871538" y="1895475"/>
          <p14:tracePt t="39539" x="900113" y="1924050"/>
          <p14:tracePt t="39555" x="962025" y="1985963"/>
          <p14:tracePt t="39572" x="1062038" y="2157413"/>
          <p14:tracePt t="39589" x="1114425" y="2252663"/>
          <p14:tracePt t="39605" x="1143000" y="2319338"/>
          <p14:tracePt t="39622" x="1176338" y="2366963"/>
          <p14:tracePt t="39639" x="1233488" y="2462213"/>
          <p14:tracePt t="39655" x="1262063" y="2528888"/>
          <p14:tracePt t="39672" x="1290638" y="2590800"/>
          <p14:tracePt t="39689" x="1323975" y="2667000"/>
          <p14:tracePt t="39705" x="1338263" y="2695575"/>
          <p14:tracePt t="39722" x="1343025" y="2719388"/>
          <p14:tracePt t="39739" x="1352550" y="2738438"/>
          <p14:tracePt t="39755" x="1352550" y="2762250"/>
          <p14:tracePt t="39772" x="1352550" y="2767013"/>
          <p14:tracePt t="39789" x="1352550" y="2771775"/>
          <p14:tracePt t="39805" x="1352550" y="2781300"/>
          <p14:tracePt t="39839" x="1347788" y="2781300"/>
          <p14:tracePt t="39855" x="1338263" y="2781300"/>
          <p14:tracePt t="39917" x="1343025" y="2781300"/>
          <p14:tracePt t="39924" x="1347788" y="2776538"/>
          <p14:tracePt t="39939" x="1376363" y="2762250"/>
          <p14:tracePt t="39955" x="1423988" y="2747963"/>
          <p14:tracePt t="39972" x="1476375" y="2724150"/>
          <p14:tracePt t="39989" x="1519238" y="2709863"/>
          <p14:tracePt t="40005" x="1566863" y="2700338"/>
          <p14:tracePt t="40022" x="1585913" y="2686050"/>
          <p14:tracePt t="40039" x="1600200" y="2686050"/>
          <p14:tracePt t="40056" x="1609725" y="2686050"/>
          <p14:tracePt t="40072" x="1614488" y="2686050"/>
          <p14:tracePt t="42657" x="1614488" y="2681288"/>
          <p14:tracePt t="42663" x="1609725" y="2676525"/>
          <p14:tracePt t="42672" x="1595438" y="2667000"/>
          <p14:tracePt t="42689" x="1590675" y="2657475"/>
          <p14:tracePt t="42705" x="1585913" y="2652713"/>
          <p14:tracePt t="42722" x="1581150" y="2638425"/>
          <p14:tracePt t="42755" x="1595438" y="2600325"/>
          <p14:tracePt t="42789" x="1671638" y="2528888"/>
          <p14:tracePt t="42805" x="1709738" y="2500313"/>
          <p14:tracePt t="42822" x="1752600" y="2490788"/>
          <p14:tracePt t="42839" x="1781175" y="2476500"/>
          <p14:tracePt t="42855" x="1814513" y="2476500"/>
          <p14:tracePt t="42872" x="1824038" y="2476500"/>
          <p14:tracePt t="42889" x="1833563" y="2476500"/>
          <p14:tracePt t="42905" x="1843088" y="2476500"/>
          <p14:tracePt t="42922" x="1852613" y="2476500"/>
          <p14:tracePt t="43119" x="2066925" y="2457450"/>
          <p14:tracePt t="43128" x="2500313" y="2428875"/>
          <p14:tracePt t="43140" x="2952750" y="2428875"/>
          <p14:tracePt t="43155" x="4086225" y="2452688"/>
          <p14:tracePt t="43172" x="4729163" y="2481263"/>
          <p14:tracePt t="43190" x="5072063" y="2481263"/>
          <p14:tracePt t="43205" x="5291138" y="2481263"/>
          <p14:tracePt t="43225" x="5472113" y="2481263"/>
          <p14:tracePt t="43242" x="5500688" y="2481263"/>
          <p14:tracePt t="43256" x="5514975" y="2481263"/>
          <p14:tracePt t="43468" x="5576888" y="2438400"/>
          <p14:tracePt t="43475" x="5715000" y="2366963"/>
          <p14:tracePt t="43489" x="5991225" y="2281238"/>
          <p14:tracePt t="43509" x="6486525" y="2214563"/>
          <p14:tracePt t="43533" x="6748463" y="2205038"/>
          <p14:tracePt t="43543" x="6819900" y="2205038"/>
          <p14:tracePt t="43555" x="6896100" y="2205038"/>
          <p14:tracePt t="43572" x="6938963" y="2195513"/>
          <p14:tracePt t="43574" x="6953250" y="2195513"/>
          <p14:tracePt t="43589" x="6962775" y="2195513"/>
          <p14:tracePt t="43605" x="6972300" y="2190750"/>
          <p14:tracePt t="43622" x="6972300" y="2185988"/>
          <p14:tracePt t="43639" x="6972300" y="2162175"/>
          <p14:tracePt t="43655" x="6924675" y="2047875"/>
          <p14:tracePt t="43672" x="6886575" y="1981200"/>
          <p14:tracePt t="43688" x="6824663" y="1924050"/>
          <p14:tracePt t="43705" x="6719888" y="1881188"/>
          <p14:tracePt t="43722" x="6548438" y="1857375"/>
          <p14:tracePt t="43739" x="6453188" y="1876425"/>
          <p14:tracePt t="43755" x="6362700" y="1924050"/>
          <p14:tracePt t="43772" x="6296025" y="1976438"/>
          <p14:tracePt t="43788" x="6253163" y="2014538"/>
          <p14:tracePt t="43805" x="6234113" y="2024063"/>
          <p14:tracePt t="43822" x="6229350" y="2033588"/>
          <p14:tracePt t="43839" x="6219825" y="2043113"/>
          <p14:tracePt t="44059" x="6057900" y="2081213"/>
          <p14:tracePt t="44066" x="5748338" y="2138363"/>
          <p14:tracePt t="44074" x="5438775" y="2195513"/>
          <p14:tracePt t="44089" x="4681538" y="2352675"/>
          <p14:tracePt t="44105" x="3833813" y="2552700"/>
          <p14:tracePt t="44122" x="3290888" y="2695575"/>
          <p14:tracePt t="44140" x="2733675" y="2828925"/>
          <p14:tracePt t="44172" x="2366963" y="2852738"/>
          <p14:tracePt t="44207" x="2224088" y="2805113"/>
          <p14:tracePt t="44222" x="2205038" y="2786063"/>
          <p14:tracePt t="44238" x="2200275" y="2771775"/>
          <p14:tracePt t="44423" x="2081213" y="2762250"/>
          <p14:tracePt t="44446" x="1766888" y="2719388"/>
          <p14:tracePt t="44483" x="1366838" y="2628900"/>
          <p14:tracePt t="44518" x="1162050" y="2566988"/>
          <p14:tracePt t="44530" x="1100138" y="2557463"/>
          <p14:tracePt t="44538" x="1076325" y="2557463"/>
          <p14:tracePt t="44556" x="1038225" y="2543175"/>
          <p14:tracePt t="44573" x="990600" y="2519363"/>
          <p14:tracePt t="44588" x="957263" y="2500313"/>
          <p14:tracePt t="44605" x="933450" y="2471738"/>
          <p14:tracePt t="44622" x="909638" y="2414588"/>
          <p14:tracePt t="44638" x="885825" y="2333625"/>
          <p14:tracePt t="44656" x="871538" y="2247900"/>
          <p14:tracePt t="44674" x="871538" y="2209800"/>
          <p14:tracePt t="44689" x="871538" y="2181225"/>
          <p14:tracePt t="44706" x="871538" y="2143125"/>
          <p14:tracePt t="44722" x="871538" y="2128838"/>
          <p14:tracePt t="44739" x="871538" y="2114550"/>
          <p14:tracePt t="44755" x="871538" y="2105025"/>
          <p14:tracePt t="44772" x="871538" y="2095500"/>
          <p14:tracePt t="44789" x="871538" y="2090738"/>
          <p14:tracePt t="44825" x="871538" y="2095500"/>
          <p14:tracePt t="44846" x="862013" y="2133600"/>
          <p14:tracePt t="44857" x="852488" y="2166938"/>
          <p14:tracePt t="44872" x="838200" y="2286000"/>
          <p14:tracePt t="44888" x="814388" y="2433638"/>
          <p14:tracePt t="44905" x="804863" y="2505075"/>
          <p14:tracePt t="44922" x="800100" y="2609850"/>
          <p14:tracePt t="44938" x="781050" y="2724150"/>
          <p14:tracePt t="44956" x="766763" y="2871788"/>
          <p14:tracePt t="44973" x="766763" y="2924175"/>
          <p14:tracePt t="44989" x="766763" y="2990850"/>
          <p14:tracePt t="45006" x="766763" y="3138488"/>
          <p14:tracePt t="45022" x="766763" y="3228975"/>
          <p14:tracePt t="45038" x="766763" y="3295650"/>
          <p14:tracePt t="45055" x="766763" y="3348038"/>
          <p14:tracePt t="45072" x="766763" y="3376613"/>
          <p14:tracePt t="45088" x="766763" y="3400425"/>
          <p14:tracePt t="45105" x="766763" y="3419475"/>
          <p14:tracePt t="45122" x="766763" y="3443288"/>
          <p14:tracePt t="45138" x="766763" y="3481388"/>
          <p14:tracePt t="45155" x="766763" y="3509963"/>
          <p14:tracePt t="45171" x="766763" y="3552825"/>
          <p14:tracePt t="45188" x="766763" y="3581400"/>
          <p14:tracePt t="45205" x="766763" y="3605213"/>
          <p14:tracePt t="45222" x="766763" y="3614738"/>
          <p14:tracePt t="45238" x="766763" y="3619500"/>
          <p14:tracePt t="45255" x="766763" y="3629025"/>
          <p14:tracePt t="45272" x="766763" y="3638550"/>
          <p14:tracePt t="45288" x="766763" y="3648075"/>
          <p14:tracePt t="45305" x="766763" y="3652838"/>
          <p14:tracePt t="45322" x="766763" y="3662363"/>
          <p14:tracePt t="45425" x="762000" y="3657600"/>
          <p14:tracePt t="45433" x="757238" y="3624263"/>
          <p14:tracePt t="45440" x="757238" y="3567113"/>
          <p14:tracePt t="45455" x="757238" y="3414713"/>
          <p14:tracePt t="45472" x="742950" y="3076575"/>
          <p14:tracePt t="45488" x="742950" y="2876550"/>
          <p14:tracePt t="45505" x="742950" y="2509838"/>
          <p14:tracePt t="45521" x="742950" y="2376488"/>
          <p14:tracePt t="45538" x="742950" y="2286000"/>
          <p14:tracePt t="45555" x="742950" y="2219325"/>
          <p14:tracePt t="45572" x="742950" y="2162175"/>
          <p14:tracePt t="45588" x="742950" y="2147888"/>
          <p14:tracePt t="45605" x="742950" y="2143125"/>
          <p14:tracePt t="45639" x="742950" y="2147888"/>
          <p14:tracePt t="45655" x="742950" y="2176463"/>
          <p14:tracePt t="45672" x="747713" y="2286000"/>
          <p14:tracePt t="45688" x="757238" y="2476500"/>
          <p14:tracePt t="45705" x="766763" y="2667000"/>
          <p14:tracePt t="45722" x="776288" y="2857500"/>
          <p14:tracePt t="45738" x="781050" y="3000375"/>
          <p14:tracePt t="45755" x="781050" y="3105150"/>
          <p14:tracePt t="45772" x="781050" y="3143250"/>
          <p14:tracePt t="45788" x="781050" y="3190875"/>
          <p14:tracePt t="45805" x="790575" y="3243263"/>
          <p14:tracePt t="45822" x="790575" y="3314700"/>
          <p14:tracePt t="45838" x="790575" y="3367088"/>
          <p14:tracePt t="45855" x="790575" y="3400425"/>
          <p14:tracePt t="45872" x="790575" y="3424238"/>
          <p14:tracePt t="45888" x="790575" y="3443288"/>
          <p14:tracePt t="45905" x="790575" y="3452813"/>
          <p14:tracePt t="45922" x="790575" y="3457575"/>
          <p14:tracePt t="45938" x="790575" y="3462338"/>
          <p14:tracePt t="45971" x="790575" y="3467100"/>
          <p14:tracePt t="46012" x="790575" y="3471863"/>
          <p14:tracePt t="46056" x="790575" y="3476625"/>
          <p14:tracePt t="46064" x="790575" y="3481388"/>
          <p14:tracePt t="46079" x="790575" y="3486150"/>
          <p14:tracePt t="46088" x="790575" y="3490913"/>
          <p14:tracePt t="46105" x="790575" y="3495675"/>
          <p14:tracePt t="46152" x="790575" y="3500438"/>
          <p14:tracePt t="46375" x="814388" y="3481388"/>
          <p14:tracePt t="46383" x="842963" y="3457575"/>
          <p14:tracePt t="46392" x="871538" y="3429000"/>
          <p14:tracePt t="46422" x="1000125" y="3338513"/>
          <p14:tracePt t="46456" x="1162050" y="3224213"/>
          <p14:tracePt t="46472" x="1219200" y="3190875"/>
          <p14:tracePt t="46488" x="1266825" y="3162300"/>
          <p14:tracePt t="46505" x="1319213" y="3128963"/>
          <p14:tracePt t="46522" x="1343025" y="3114675"/>
          <p14:tracePt t="46538" x="1366838" y="3100388"/>
          <p14:tracePt t="46555" x="1376363" y="3081338"/>
          <p14:tracePt t="46571" x="1400175" y="3062288"/>
          <p14:tracePt t="46588" x="1414463" y="3052763"/>
          <p14:tracePt t="46605" x="1419225" y="3038475"/>
          <p14:tracePt t="46622" x="1443038" y="3019425"/>
          <p14:tracePt t="46638" x="1452563" y="3009900"/>
          <p14:tracePt t="46655" x="1462088" y="2995613"/>
          <p14:tracePt t="46672" x="1476375" y="2976563"/>
          <p14:tracePt t="46688" x="1500188" y="2933700"/>
          <p14:tracePt t="46705" x="1519238" y="2900363"/>
          <p14:tracePt t="46721" x="1533525" y="2876550"/>
          <p14:tracePt t="46738" x="1547813" y="2852738"/>
          <p14:tracePt t="46755" x="1566863" y="2824163"/>
          <p14:tracePt t="46771" x="1576388" y="2809875"/>
          <p14:tracePt t="46788" x="1581150" y="2800350"/>
          <p14:tracePt t="46805" x="1581150" y="2790825"/>
          <p14:tracePt t="46821" x="1581150" y="2786063"/>
          <p14:tracePt t="46838" x="1581150" y="2781300"/>
          <p14:tracePt t="46855" x="1581150" y="2776538"/>
          <p14:tracePt t="46938" x="1581150" y="2771775"/>
          <p14:tracePt t="46952" x="1581150" y="2767013"/>
          <p14:tracePt t="46960" x="1581150" y="2762250"/>
          <p14:tracePt t="46974" x="1581150" y="2757488"/>
          <p14:tracePt t="46988" x="1576388" y="2752725"/>
          <p14:tracePt t="47005" x="1557338" y="2733675"/>
          <p14:tracePt t="47021" x="1543050" y="2719388"/>
          <p14:tracePt t="47038" x="1533525" y="2709863"/>
          <p14:tracePt t="47055" x="1500188" y="2676525"/>
          <p14:tracePt t="47071" x="1462088" y="2619375"/>
          <p14:tracePt t="47088" x="1409700" y="2543175"/>
          <p14:tracePt t="47105" x="1352550" y="2462213"/>
          <p14:tracePt t="47121" x="1281113" y="2376488"/>
          <p14:tracePt t="47138" x="1247775" y="2343150"/>
          <p14:tracePt t="47155" x="1214438" y="2319338"/>
          <p14:tracePt t="47171" x="1190625" y="2300288"/>
          <p14:tracePt t="47188" x="1152525" y="2276475"/>
          <p14:tracePt t="47205" x="1133475" y="2266950"/>
          <p14:tracePt t="47221" x="1109663" y="2262188"/>
          <p14:tracePt t="47238" x="1076325" y="2243138"/>
          <p14:tracePt t="47255" x="1052513" y="2238375"/>
          <p14:tracePt t="47271" x="1042988" y="2228850"/>
          <p14:tracePt t="47288" x="1028700" y="2224088"/>
          <p14:tracePt t="47305" x="1014413" y="2214563"/>
          <p14:tracePt t="47321" x="1000125" y="2209800"/>
          <p14:tracePt t="47338" x="990600" y="2200275"/>
          <p14:tracePt t="47355" x="966788" y="2200275"/>
          <p14:tracePt t="47371" x="914400" y="2205038"/>
          <p14:tracePt t="47388" x="871538" y="2219325"/>
          <p14:tracePt t="47405" x="833438" y="2233613"/>
          <p14:tracePt t="47422" x="790575" y="2238375"/>
          <p14:tracePt t="47438" x="738188" y="2243138"/>
          <p14:tracePt t="47455" x="700088" y="2243138"/>
          <p14:tracePt t="47471" x="676275" y="2233613"/>
          <p14:tracePt t="47488" x="642938" y="2195513"/>
          <p14:tracePt t="47505" x="628650" y="2143125"/>
          <p14:tracePt t="47521" x="628650" y="2085975"/>
          <p14:tracePt t="47538" x="628650" y="2043113"/>
          <p14:tracePt t="47555" x="642938" y="2000250"/>
          <p14:tracePt t="47571" x="647700" y="1985963"/>
          <p14:tracePt t="47588" x="661988" y="1971675"/>
          <p14:tracePt t="47605" x="685800" y="1957388"/>
          <p14:tracePt t="47621" x="742950" y="1947863"/>
          <p14:tracePt t="47638" x="785813" y="1947863"/>
          <p14:tracePt t="47655" x="819150" y="1952625"/>
          <p14:tracePt t="47672" x="862013" y="1981200"/>
          <p14:tracePt t="47688" x="904875" y="2033588"/>
          <p14:tracePt t="47705" x="933450" y="2128838"/>
          <p14:tracePt t="47721" x="962025" y="2181225"/>
          <p14:tracePt t="47738" x="976313" y="2252663"/>
          <p14:tracePt t="47755" x="985838" y="2281238"/>
          <p14:tracePt t="47772" x="985838" y="2305050"/>
          <p14:tracePt t="47788" x="985838" y="2314575"/>
          <p14:tracePt t="47805" x="985838" y="2324100"/>
          <p14:tracePt t="47821" x="985838" y="2328863"/>
          <p14:tracePt t="47838" x="985838" y="2333625"/>
          <p14:tracePt t="47892" x="985838" y="2338388"/>
          <p14:tracePt t="48142" x="1023938" y="2347913"/>
          <p14:tracePt t="48150" x="1062038" y="2352675"/>
          <p14:tracePt t="48157" x="1100138" y="2362200"/>
          <p14:tracePt t="48172" x="1171575" y="2376488"/>
          <p14:tracePt t="48188" x="1243013" y="2400300"/>
          <p14:tracePt t="48205" x="1309688" y="2419350"/>
          <p14:tracePt t="48222" x="1357313" y="2433638"/>
          <p14:tracePt t="48238" x="1414463" y="2443163"/>
          <p14:tracePt t="48255" x="1452563" y="2457450"/>
          <p14:tracePt t="48271" x="1471613" y="2462213"/>
          <p14:tracePt t="48288" x="1500188" y="2466975"/>
          <p14:tracePt t="48305" x="1533525" y="2481263"/>
          <p14:tracePt t="48321" x="1557338" y="2486025"/>
          <p14:tracePt t="48338" x="1566863" y="2495550"/>
          <p14:tracePt t="48355" x="1600200" y="2500313"/>
          <p14:tracePt t="48371" x="1619250" y="2505075"/>
          <p14:tracePt t="48388" x="1643063" y="2505075"/>
          <p14:tracePt t="48405" x="1662113" y="2519363"/>
          <p14:tracePt t="48421" x="1690688" y="2519363"/>
          <p14:tracePt t="48438" x="1704975" y="2519363"/>
          <p14:tracePt t="48455" x="1719263" y="2524125"/>
          <p14:tracePt t="48471" x="1728788" y="2524125"/>
          <p14:tracePt t="48488" x="1738313" y="2528888"/>
          <p14:tracePt t="48505" x="1752600" y="2533650"/>
          <p14:tracePt t="48521" x="1757363" y="2538413"/>
          <p14:tracePt t="48538" x="1766888" y="2538413"/>
          <p14:tracePt t="48555" x="1771650" y="2538413"/>
          <p14:tracePt t="48796" x="1809750" y="2538413"/>
          <p14:tracePt t="48807" x="1857375" y="2533650"/>
          <p14:tracePt t="48821" x="1947863" y="2538413"/>
          <p14:tracePt t="48838" x="2038350" y="2538413"/>
          <p14:tracePt t="48855" x="2138363" y="2552700"/>
          <p14:tracePt t="48871" x="2185988" y="2552700"/>
          <p14:tracePt t="48905" x="2286000" y="2552700"/>
          <p14:tracePt t="48938" x="2409825" y="2552700"/>
          <p14:tracePt t="48955" x="2462213" y="2552700"/>
          <p14:tracePt t="48971" x="2519363" y="2552700"/>
          <p14:tracePt t="48988" x="2562225" y="2552700"/>
          <p14:tracePt t="49005" x="2590800" y="2552700"/>
          <p14:tracePt t="49021" x="2619375" y="2552700"/>
          <p14:tracePt t="49038" x="2652713" y="2557463"/>
          <p14:tracePt t="49055" x="2667000" y="2557463"/>
          <p14:tracePt t="49072" x="2686050" y="2557463"/>
          <p14:tracePt t="49088" x="2695575" y="2557463"/>
          <p14:tracePt t="49105" x="2700338" y="2557463"/>
          <p14:tracePt t="49121" x="2705100" y="2557463"/>
          <p14:tracePt t="49138" x="2709863" y="2557463"/>
          <p14:tracePt t="49383" x="2647950" y="2562225"/>
          <p14:tracePt t="49393" x="2571750" y="2571750"/>
          <p14:tracePt t="49405" x="2390775" y="2600325"/>
          <p14:tracePt t="49421" x="2252663" y="2609850"/>
          <p14:tracePt t="49438" x="2152650" y="2624138"/>
          <p14:tracePt t="49455" x="2090738" y="2624138"/>
          <p14:tracePt t="49471" x="2028825" y="2624138"/>
          <p14:tracePt t="49488" x="2009775" y="2624138"/>
          <p14:tracePt t="49505" x="1990725" y="2619375"/>
          <p14:tracePt t="49521" x="1981200" y="2619375"/>
          <p14:tracePt t="49538" x="1971675" y="2619375"/>
          <p14:tracePt t="49555" x="1966913" y="2619375"/>
          <p14:tracePt t="49604" x="1971675" y="2619375"/>
          <p14:tracePt t="49611" x="1995488" y="2609850"/>
          <p14:tracePt t="49621" x="2028825" y="2609850"/>
          <p14:tracePt t="49638" x="2143125" y="2609850"/>
          <p14:tracePt t="49655" x="2309813" y="2614613"/>
          <p14:tracePt t="49671" x="2414588" y="2633663"/>
          <p14:tracePt t="49688" x="2509838" y="2638425"/>
          <p14:tracePt t="49705" x="2590800" y="2647950"/>
          <p14:tracePt t="49721" x="2681288" y="2647950"/>
          <p14:tracePt t="49738" x="2724150" y="2652713"/>
          <p14:tracePt t="49755" x="2752725" y="2652713"/>
          <p14:tracePt t="49772" x="2771775" y="2652713"/>
          <p14:tracePt t="49788" x="2786063" y="2652713"/>
          <p14:tracePt t="49805" x="2795588" y="2652713"/>
          <p14:tracePt t="49821" x="2800350" y="2652713"/>
          <p14:tracePt t="49838" x="2805113" y="2652713"/>
          <p14:tracePt t="50698" x="2762250" y="2652713"/>
          <p14:tracePt t="50705" x="2686050" y="2643188"/>
          <p14:tracePt t="50721" x="2505075" y="2605088"/>
          <p14:tracePt t="50738" x="2357438" y="2590800"/>
          <p14:tracePt t="50755" x="2209800" y="2562225"/>
          <p14:tracePt t="50771" x="2005013" y="2528888"/>
          <p14:tracePt t="50804" x="1795463" y="2505075"/>
          <p14:tracePt t="50838" x="1571625" y="2495550"/>
          <p14:tracePt t="50854" x="1476375" y="2481263"/>
          <p14:tracePt t="50871" x="1400175" y="2457450"/>
          <p14:tracePt t="50888" x="1300163" y="2424113"/>
          <p14:tracePt t="50904" x="1233488" y="2395538"/>
          <p14:tracePt t="50921" x="1190625" y="2366963"/>
          <p14:tracePt t="50938" x="1152525" y="2347913"/>
          <p14:tracePt t="50955" x="1109663" y="2324100"/>
          <p14:tracePt t="50971" x="1100138" y="2319338"/>
          <p14:tracePt t="50988" x="1095375" y="2309813"/>
          <p14:tracePt t="51004" x="1090613" y="2309813"/>
          <p14:tracePt t="51021" x="1085850" y="2309813"/>
          <p14:tracePt t="51055" x="1100138" y="2309813"/>
          <p14:tracePt t="51071" x="1147763" y="2319338"/>
          <p14:tracePt t="51088" x="1290638" y="2366963"/>
          <p14:tracePt t="51104" x="1419225" y="2419350"/>
          <p14:tracePt t="51121" x="1547813" y="2462213"/>
          <p14:tracePt t="51138" x="1704975" y="2509838"/>
          <p14:tracePt t="51154" x="1809750" y="2543175"/>
          <p14:tracePt t="51171" x="1905000" y="2576513"/>
          <p14:tracePt t="51188" x="1981200" y="2605088"/>
          <p14:tracePt t="51205" x="2066925" y="2643188"/>
          <p14:tracePt t="51221" x="2109788" y="2662238"/>
          <p14:tracePt t="51238" x="2138363" y="2676525"/>
          <p14:tracePt t="51255" x="2171700" y="2695575"/>
          <p14:tracePt t="51271" x="2219325" y="2719388"/>
          <p14:tracePt t="51288" x="2252663" y="2738438"/>
          <p14:tracePt t="51305" x="2309813" y="2757488"/>
          <p14:tracePt t="51321" x="2376488" y="2771775"/>
          <p14:tracePt t="51338" x="2419350" y="2771775"/>
          <p14:tracePt t="51354" x="2457450" y="2771775"/>
          <p14:tracePt t="51371" x="2490788" y="2767013"/>
          <p14:tracePt t="51388" x="2524125" y="2752725"/>
          <p14:tracePt t="51404" x="2547938" y="2747963"/>
          <p14:tracePt t="51421" x="2562225" y="2743200"/>
          <p14:tracePt t="51438" x="2576513" y="2733675"/>
          <p14:tracePt t="51454" x="2600325" y="2724150"/>
          <p14:tracePt t="51471" x="2609850" y="2719388"/>
          <p14:tracePt t="51488" x="2619375" y="2714625"/>
          <p14:tracePt t="51504" x="2628900" y="2709863"/>
          <p14:tracePt t="51521" x="2647950" y="2700338"/>
          <p14:tracePt t="51538" x="2662238" y="2690813"/>
          <p14:tracePt t="51554" x="2676525" y="2681288"/>
          <p14:tracePt t="51571" x="2686050" y="2681288"/>
          <p14:tracePt t="51588" x="2695575" y="2681288"/>
          <p14:tracePt t="51604" x="2700338" y="2681288"/>
          <p14:tracePt t="51621" x="2705100" y="2681288"/>
          <p14:tracePt t="53834" x="2824163" y="2633663"/>
          <p14:tracePt t="53841" x="3124200" y="2509838"/>
          <p14:tracePt t="53854" x="3381375" y="2414588"/>
          <p14:tracePt t="53871" x="4248150" y="2133600"/>
          <p14:tracePt t="53888" x="4848225" y="2000250"/>
          <p14:tracePt t="53905" x="5329238" y="1924050"/>
          <p14:tracePt t="53938" x="6138863" y="1785938"/>
          <p14:tracePt t="53971" x="6391275" y="1752600"/>
          <p14:tracePt t="53988" x="6448425" y="1747838"/>
          <p14:tracePt t="54004" x="6462713" y="1747838"/>
          <p14:tracePt t="54021" x="6467475" y="1747838"/>
          <p14:tracePt t="54038" x="6472238" y="1747838"/>
          <p14:tracePt t="54276" x="6472238" y="1771650"/>
          <p14:tracePt t="54282" x="6457950" y="1809750"/>
          <p14:tracePt t="54290" x="6443663" y="1847850"/>
          <p14:tracePt t="54304" x="6419850" y="1900238"/>
          <p14:tracePt t="54321" x="6367463" y="1952625"/>
          <p14:tracePt t="54338" x="6319838" y="1985963"/>
          <p14:tracePt t="54371" x="6200775" y="2052638"/>
          <p14:tracePt t="54404" x="6153150" y="2071688"/>
          <p14:tracePt t="54421" x="6124575" y="2076450"/>
          <p14:tracePt t="54438" x="6100763" y="2076450"/>
          <p14:tracePt t="54454" x="6081713" y="2076450"/>
          <p14:tracePt t="54471" x="6057900" y="2076450"/>
          <p14:tracePt t="54488" x="6024563" y="2085975"/>
          <p14:tracePt t="54505" x="5981700" y="2095500"/>
          <p14:tracePt t="54521" x="5938838" y="2100263"/>
          <p14:tracePt t="54538" x="5895975" y="2114550"/>
          <p14:tracePt t="54554" x="5834063" y="2124075"/>
          <p14:tracePt t="54571" x="5795963" y="2128838"/>
          <p14:tracePt t="54588" x="5762625" y="2138363"/>
          <p14:tracePt t="54605" x="5705475" y="2138363"/>
          <p14:tracePt t="54621" x="5672138" y="2128838"/>
          <p14:tracePt t="54637" x="5638800" y="2119313"/>
          <p14:tracePt t="54654" x="5614988" y="2085975"/>
          <p14:tracePt t="54671" x="5586413" y="1914525"/>
          <p14:tracePt t="54688" x="5586413" y="1781175"/>
          <p14:tracePt t="54704" x="5610225" y="1695450"/>
          <p14:tracePt t="54721" x="5638800" y="1643063"/>
          <p14:tracePt t="54738" x="5686425" y="1576388"/>
          <p14:tracePt t="54754" x="5724525" y="1552575"/>
          <p14:tracePt t="54771" x="5753100" y="1538288"/>
          <p14:tracePt t="54787" x="5786438" y="1538288"/>
          <p14:tracePt t="54804" x="5829300" y="1562100"/>
          <p14:tracePt t="54821" x="5862638" y="1619250"/>
          <p14:tracePt t="54838" x="5886450" y="1704975"/>
          <p14:tracePt t="54854" x="5900738" y="1809750"/>
          <p14:tracePt t="54872" x="5900738" y="1852613"/>
          <p14:tracePt t="54888" x="5895975" y="1876425"/>
          <p14:tracePt t="54904" x="5891213" y="1900238"/>
          <p14:tracePt t="54922" x="5881688" y="1919288"/>
          <p14:tracePt t="54938" x="5881688" y="1933575"/>
          <p14:tracePt t="54954" x="5876925" y="1947863"/>
          <p14:tracePt t="54971" x="5872163" y="1957388"/>
          <p14:tracePt t="54987" x="5872163" y="1981200"/>
          <p14:tracePt t="55004" x="5872163" y="1990725"/>
          <p14:tracePt t="55021" x="5867400" y="2009775"/>
          <p14:tracePt t="55038" x="5853113" y="2033588"/>
          <p14:tracePt t="55054" x="5843588" y="2057400"/>
          <p14:tracePt t="55071" x="5838825" y="2076450"/>
          <p14:tracePt t="55087" x="5834063" y="2085975"/>
          <p14:tracePt t="55104" x="5834063" y="2095500"/>
          <p14:tracePt t="55121" x="5834063" y="2105025"/>
          <p14:tracePt t="55137" x="5834063" y="2109788"/>
          <p14:tracePt t="58049" x="5838825" y="2090738"/>
          <p14:tracePt t="58057" x="5867400" y="2071688"/>
          <p14:tracePt t="58064" x="5886450" y="2052638"/>
          <p14:tracePt t="58072" x="5910263" y="2033588"/>
          <p14:tracePt t="58087" x="5976938" y="1971675"/>
          <p14:tracePt t="58104" x="6048375" y="1909763"/>
          <p14:tracePt t="58137" x="6215063" y="1771650"/>
          <p14:tracePt t="58171" x="6353175" y="1681163"/>
          <p14:tracePt t="58187" x="6410325" y="1643063"/>
          <p14:tracePt t="58204" x="6472238" y="1614488"/>
          <p14:tracePt t="58221" x="6500813" y="1595438"/>
          <p14:tracePt t="58237" x="6524625" y="1576388"/>
          <p14:tracePt t="58254" x="6553200" y="1566863"/>
          <p14:tracePt t="58271" x="6567488" y="1557338"/>
          <p14:tracePt t="58287" x="6577013" y="1552575"/>
          <p14:tracePt t="58304" x="6581775" y="1547813"/>
          <p14:tracePt t="58321" x="6591300" y="1543050"/>
          <p14:tracePt t="58354" x="6591300" y="1538288"/>
          <p14:tracePt t="58374" x="6591300" y="1533525"/>
          <p14:tracePt t="58387" x="6591300" y="1528763"/>
          <p14:tracePt t="58404" x="6591300" y="1519238"/>
          <p14:tracePt t="58421" x="6577013" y="1514475"/>
          <p14:tracePt t="58437" x="6543675" y="1504950"/>
          <p14:tracePt t="58454" x="6472238" y="1495425"/>
          <p14:tracePt t="58471" x="6415088" y="1485900"/>
          <p14:tracePt t="58487" x="6362700" y="1485900"/>
          <p14:tracePt t="58504" x="6315075" y="1485900"/>
          <p14:tracePt t="58521" x="6267450" y="1485900"/>
          <p14:tracePt t="58537" x="6229350" y="1500188"/>
          <p14:tracePt t="58554" x="6200775" y="1509713"/>
          <p14:tracePt t="58571" x="6157913" y="1533525"/>
          <p14:tracePt t="58587" x="6134100" y="1552575"/>
          <p14:tracePt t="58604" x="6100763" y="1600200"/>
          <p14:tracePt t="58621" x="6043613" y="1700213"/>
          <p14:tracePt t="58637" x="5981700" y="1843088"/>
          <p14:tracePt t="58654" x="5943600" y="1924050"/>
          <p14:tracePt t="58671" x="5910263" y="2009775"/>
          <p14:tracePt t="58687" x="5881688" y="2071688"/>
          <p14:tracePt t="58704" x="5862638" y="2119313"/>
          <p14:tracePt t="58721" x="5857875" y="2138363"/>
          <p14:tracePt t="58737" x="5853113" y="2143125"/>
          <p14:tracePt t="58754" x="5853113" y="2147888"/>
          <p14:tracePt t="58771" x="5853113" y="2157413"/>
          <p14:tracePt t="59011" x="5848350" y="2147888"/>
          <p14:tracePt t="59019" x="5843588" y="2133600"/>
          <p14:tracePt t="59026" x="5838825" y="2119313"/>
          <p14:tracePt t="59037" x="5829300" y="2109788"/>
          <p14:tracePt t="59054" x="5824538" y="2085975"/>
          <p14:tracePt t="59071" x="5815013" y="2062163"/>
          <p14:tracePt t="59087" x="5810250" y="2057400"/>
          <p14:tracePt t="59104" x="5810250" y="2052638"/>
          <p14:tracePt t="59189" x="5810250" y="2057400"/>
          <p14:tracePt t="59196" x="5815013" y="2057400"/>
          <p14:tracePt t="59204" x="5815013" y="2066925"/>
          <p14:tracePt t="59220" x="5824538" y="2076450"/>
          <p14:tracePt t="59237" x="5829300" y="2090738"/>
          <p14:tracePt t="59254" x="5838825" y="2109788"/>
          <p14:tracePt t="59270" x="5838825" y="2114550"/>
          <p14:tracePt t="59287" x="5838825" y="2124075"/>
          <p14:tracePt t="59304" x="5838825" y="2128838"/>
          <p14:tracePt t="59320" x="5848350" y="2138363"/>
          <p14:tracePt t="59337" x="5853113" y="2143125"/>
          <p14:tracePt t="59354" x="5857875" y="2152650"/>
          <p14:tracePt t="59372" x="5857875" y="2157413"/>
          <p14:tracePt t="59410" x="5857875" y="2162175"/>
          <p14:tracePt t="59453" x="5862638" y="2162175"/>
          <p14:tracePt t="59856" x="5781675" y="2224088"/>
          <p14:tracePt t="59863" x="5629275" y="2305050"/>
          <p14:tracePt t="59872" x="5414963" y="2400300"/>
          <p14:tracePt t="59904" x="4452938" y="2643188"/>
          <p14:tracePt t="59937" x="3433763" y="2795588"/>
          <p14:tracePt t="59954" x="3200400" y="2814638"/>
          <p14:tracePt t="59971" x="3005138" y="2814638"/>
          <p14:tracePt t="59987" x="2847975" y="2809875"/>
          <p14:tracePt t="60004" x="2695575" y="2790825"/>
          <p14:tracePt t="60021" x="2624138" y="2776538"/>
          <p14:tracePt t="60037" x="2566988" y="2776538"/>
          <p14:tracePt t="60054" x="2490788" y="2776538"/>
          <p14:tracePt t="60070" x="2443163" y="2786063"/>
          <p14:tracePt t="60087" x="2390775" y="2790825"/>
          <p14:tracePt t="60104" x="2338388" y="2814638"/>
          <p14:tracePt t="60120" x="2247900" y="2838450"/>
          <p14:tracePt t="60137" x="2195513" y="2862263"/>
          <p14:tracePt t="60154" x="2124075" y="2867025"/>
          <p14:tracePt t="60170" x="2071688" y="2876550"/>
          <p14:tracePt t="60187" x="2000250" y="2871788"/>
          <p14:tracePt t="60204" x="1962150" y="2852738"/>
          <p14:tracePt t="60220" x="1924050" y="2833688"/>
          <p14:tracePt t="60237" x="1895475" y="2824163"/>
          <p14:tracePt t="60254" x="1862138" y="2800350"/>
          <p14:tracePt t="60270" x="1843088" y="2786063"/>
          <p14:tracePt t="60287" x="1828800" y="2776538"/>
          <p14:tracePt t="60304" x="1819275" y="2767013"/>
          <p14:tracePt t="60320" x="1814513" y="2757488"/>
          <p14:tracePt t="60337" x="1814513" y="2752725"/>
          <p14:tracePt t="60354" x="1814513" y="2747963"/>
          <p14:tracePt t="60370" x="1828800" y="2738438"/>
          <p14:tracePt t="60387" x="1881188" y="2733675"/>
          <p14:tracePt t="60404" x="1962150" y="2733675"/>
          <p14:tracePt t="60420" x="2052638" y="2733675"/>
          <p14:tracePt t="60437" x="2138363" y="2733675"/>
          <p14:tracePt t="60454" x="2185988" y="2733675"/>
          <p14:tracePt t="60470" x="2228850" y="2733675"/>
          <p14:tracePt t="60487" x="2290763" y="2733675"/>
          <p14:tracePt t="60504" x="2328863" y="2733675"/>
          <p14:tracePt t="60520" x="2357438" y="2733675"/>
          <p14:tracePt t="60537" x="2376488" y="2733675"/>
          <p14:tracePt t="60554" x="2409825" y="2733675"/>
          <p14:tracePt t="60570" x="2428875" y="2738438"/>
          <p14:tracePt t="60587" x="2452688" y="2743200"/>
          <p14:tracePt t="60604" x="2476500" y="2757488"/>
          <p14:tracePt t="60620" x="2509838" y="2762250"/>
          <p14:tracePt t="60637" x="2519363" y="2762250"/>
          <p14:tracePt t="60654" x="2533650" y="2767013"/>
          <p14:tracePt t="60671" x="2543175" y="2767013"/>
          <p14:tracePt t="60687" x="2547938" y="2767013"/>
          <p14:tracePt t="60704" x="2552700" y="2767013"/>
          <p14:tracePt t="60745" x="2557463" y="2767013"/>
          <p14:tracePt t="60855" x="2562225" y="2767013"/>
          <p14:tracePt t="60862" x="2566988" y="2767013"/>
          <p14:tracePt t="60877" x="2571750" y="2767013"/>
          <p14:tracePt t="60887" x="2576513" y="2767013"/>
          <p14:tracePt t="60904" x="2581275" y="2767013"/>
          <p14:tracePt t="60920" x="2590800" y="2767013"/>
          <p14:tracePt t="60937" x="2605088" y="2767013"/>
          <p14:tracePt t="60954" x="2614613" y="2767013"/>
          <p14:tracePt t="60970" x="2619375" y="2767013"/>
          <p14:tracePt t="60987" x="2628900" y="2767013"/>
          <p14:tracePt t="61004" x="2633663" y="2767013"/>
          <p14:tracePt t="61020" x="2638425" y="2767013"/>
          <p14:tracePt t="61802" x="2809875" y="2709863"/>
          <p14:tracePt t="61810" x="3062288" y="2609850"/>
          <p14:tracePt t="61820" x="3405188" y="2486025"/>
          <p14:tracePt t="61838" x="4033838" y="2338388"/>
          <p14:tracePt t="61854" x="4905375" y="2133600"/>
          <p14:tracePt t="61871" x="5386388" y="2052638"/>
          <p14:tracePt t="61887" x="5648325" y="2005013"/>
          <p14:tracePt t="61920" x="6019800" y="1957388"/>
          <p14:tracePt t="61954" x="6076950" y="1957388"/>
          <p14:tracePt t="61970" x="6086475" y="1957388"/>
          <p14:tracePt t="61987" x="6096000" y="1957388"/>
          <p14:tracePt t="62004" x="6100763" y="1957388"/>
          <p14:tracePt t="62020" x="6105525" y="1957388"/>
          <p14:tracePt t="62111" x="6110288" y="1957388"/>
          <p14:tracePt t="62118" x="6115050" y="1957388"/>
          <p14:tracePt t="62324" x="6096000" y="1957388"/>
          <p14:tracePt t="62331" x="6076950" y="1971675"/>
          <p14:tracePt t="62339" x="6053138" y="1971675"/>
          <p14:tracePt t="62354" x="6015038" y="1976438"/>
          <p14:tracePt t="62370" x="5981700" y="1976438"/>
          <p14:tracePt t="62404" x="5905500" y="1938338"/>
          <p14:tracePt t="62437" x="5824538" y="1866900"/>
          <p14:tracePt t="62454" x="5795963" y="1809750"/>
          <p14:tracePt t="62470" x="5781675" y="1695450"/>
          <p14:tracePt t="62487" x="5791200" y="1619250"/>
          <p14:tracePt t="62504" x="5810250" y="1581150"/>
          <p14:tracePt t="62520" x="5834063" y="1552575"/>
          <p14:tracePt t="62537" x="5891213" y="1524000"/>
          <p14:tracePt t="62553" x="5919788" y="1509713"/>
          <p14:tracePt t="62570" x="5948363" y="1509713"/>
          <p14:tracePt t="62587" x="5962650" y="1519238"/>
          <p14:tracePt t="62604" x="5991225" y="1585913"/>
          <p14:tracePt t="62620" x="6000750" y="1647825"/>
          <p14:tracePt t="62637" x="6000750" y="1690688"/>
          <p14:tracePt t="62654" x="5981700" y="1743075"/>
          <p14:tracePt t="62670" x="5972175" y="1781175"/>
          <p14:tracePt t="62687" x="5953125" y="1819275"/>
          <p14:tracePt t="62704" x="5934075" y="1847850"/>
          <p14:tracePt t="62721" x="5924550" y="1876425"/>
          <p14:tracePt t="62737" x="5924550" y="1881188"/>
          <p14:tracePt t="62754" x="5924550" y="1885950"/>
          <p14:tracePt t="62770" x="5924550" y="1890713"/>
          <p14:tracePt t="63022" x="5815013" y="1957388"/>
          <p14:tracePt t="63029" x="5576888" y="2066925"/>
          <p14:tracePt t="63037" x="5319713" y="2166938"/>
          <p14:tracePt t="63054" x="4762500" y="2386013"/>
          <p14:tracePt t="63070" x="4210050" y="2590800"/>
          <p14:tracePt t="63088" x="3495675" y="2838450"/>
          <p14:tracePt t="63104" x="3228975" y="2900363"/>
          <p14:tracePt t="63120" x="3028950" y="2909888"/>
          <p14:tracePt t="63137" x="2876550" y="2909888"/>
          <p14:tracePt t="63154" x="2728913" y="2867025"/>
          <p14:tracePt t="63170" x="2633663" y="2824163"/>
          <p14:tracePt t="63187" x="2566988" y="2790825"/>
          <p14:tracePt t="63203" x="2490788" y="2757488"/>
          <p14:tracePt t="63220" x="2409825" y="2724150"/>
          <p14:tracePt t="63237" x="2357438" y="2705100"/>
          <p14:tracePt t="63254" x="2319338" y="2700338"/>
          <p14:tracePt t="63271" x="2271713" y="2671763"/>
          <p14:tracePt t="63287" x="2228850" y="2662238"/>
          <p14:tracePt t="63303" x="2185988" y="2647950"/>
          <p14:tracePt t="63320" x="2147888" y="2643188"/>
          <p14:tracePt t="63337" x="2100263" y="2628900"/>
          <p14:tracePt t="63354" x="2076450" y="2619375"/>
          <p14:tracePt t="63370" x="2062163" y="2614613"/>
          <p14:tracePt t="63387" x="2047875" y="2609850"/>
          <p14:tracePt t="63404" x="2028825" y="2605088"/>
          <p14:tracePt t="63420" x="2014538" y="2605088"/>
          <p14:tracePt t="63437" x="1990725" y="2605088"/>
          <p14:tracePt t="63454" x="1962150" y="2605088"/>
          <p14:tracePt t="63470" x="1919288" y="2605088"/>
          <p14:tracePt t="63487" x="1881188" y="2605088"/>
          <p14:tracePt t="63504" x="1852613" y="2605088"/>
          <p14:tracePt t="63520" x="1804988" y="2614613"/>
          <p14:tracePt t="63537" x="1776413" y="2619375"/>
          <p14:tracePt t="63554" x="1743075" y="2624138"/>
          <p14:tracePt t="63570" x="1714500" y="2628900"/>
          <p14:tracePt t="63572" x="1695450" y="2628900"/>
          <p14:tracePt t="63587" x="1671638" y="2638425"/>
          <p14:tracePt t="63603" x="1652588" y="2638425"/>
          <p14:tracePt t="63620" x="1624013" y="2638425"/>
          <p14:tracePt t="63637" x="1600200" y="2638425"/>
          <p14:tracePt t="63653" x="1576388" y="2638425"/>
          <p14:tracePt t="63670" x="1562100" y="2638425"/>
          <p14:tracePt t="63687" x="1557338" y="2638425"/>
          <p14:tracePt t="63704" x="1547813" y="2638425"/>
          <p14:tracePt t="63720" x="1538288" y="2638425"/>
          <p14:tracePt t="63763" x="1552575" y="2638425"/>
          <p14:tracePt t="63771" x="1576388" y="2638425"/>
          <p14:tracePt t="63787" x="1685925" y="2638425"/>
          <p14:tracePt t="63803" x="1843088" y="2638425"/>
          <p14:tracePt t="63820" x="1976438" y="2638425"/>
          <p14:tracePt t="63837" x="2228850" y="2638425"/>
          <p14:tracePt t="63854" x="2376488" y="2638425"/>
          <p14:tracePt t="63870" x="2476500" y="2638425"/>
          <p14:tracePt t="63887" x="2576513" y="2638425"/>
          <p14:tracePt t="63903" x="2738438" y="2643188"/>
          <p14:tracePt t="63920" x="2838450" y="2643188"/>
          <p14:tracePt t="63937" x="2905125" y="2643188"/>
          <p14:tracePt t="63954" x="2981325" y="2643188"/>
          <p14:tracePt t="63970" x="3014663" y="2643188"/>
          <p14:tracePt t="63987" x="3057525" y="2643188"/>
          <p14:tracePt t="64004" x="3086100" y="2643188"/>
          <p14:tracePt t="64020" x="3114675" y="2643188"/>
          <p14:tracePt t="64037" x="3124200" y="2643188"/>
          <p14:tracePt t="64053" x="3128963" y="2643188"/>
          <p14:tracePt t="64070" x="3128963" y="2647950"/>
          <p14:tracePt t="64071" x="3128963" y="2652713"/>
          <p14:tracePt t="64087" x="3124200" y="2667000"/>
          <p14:tracePt t="64103" x="3086100" y="2690813"/>
          <p14:tracePt t="64120" x="2981325" y="2757488"/>
          <p14:tracePt t="64137" x="2762250" y="2871788"/>
          <p14:tracePt t="64153" x="2662238" y="2928938"/>
          <p14:tracePt t="64170" x="2586038" y="2971800"/>
          <p14:tracePt t="64187" x="2538413" y="2990850"/>
          <p14:tracePt t="64203" x="2509838" y="3005138"/>
          <p14:tracePt t="64220" x="2500313" y="3009900"/>
          <p14:tracePt t="64237" x="2490788" y="3009900"/>
          <p14:tracePt t="64254" x="2486025" y="3009900"/>
          <p14:tracePt t="64270" x="2481263" y="3009900"/>
          <p14:tracePt t="64307" x="2486025" y="3009900"/>
          <p14:tracePt t="64320" x="2495550" y="3009900"/>
          <p14:tracePt t="64337" x="2586038" y="2986088"/>
          <p14:tracePt t="64353" x="2690813" y="2962275"/>
          <p14:tracePt t="64370" x="2776538" y="2943225"/>
          <p14:tracePt t="64387" x="2867025" y="2914650"/>
          <p14:tracePt t="64403" x="2914650" y="2909888"/>
          <p14:tracePt t="64420" x="2957513" y="2900363"/>
          <p14:tracePt t="64437" x="2995613" y="2890838"/>
          <p14:tracePt t="64453" x="3043238" y="2890838"/>
          <p14:tracePt t="64470" x="3062288" y="2890838"/>
          <p14:tracePt t="64487" x="3076575" y="2890838"/>
          <p14:tracePt t="64503" x="3090863" y="2890838"/>
          <p14:tracePt t="64520" x="3100388" y="2890838"/>
          <p14:tracePt t="64537" x="3105150" y="2890838"/>
          <p14:tracePt t="64554" x="3109913" y="2890838"/>
          <p14:tracePt t="64615" x="3114675" y="2890838"/>
          <p14:tracePt t="64624" x="3119438" y="2890838"/>
          <p14:tracePt t="65386" x="3186113" y="2847975"/>
          <p14:tracePt t="65394" x="3290888" y="2790825"/>
          <p14:tracePt t="65403" x="3419475" y="2724150"/>
          <p14:tracePt t="65420" x="3705225" y="2614613"/>
          <p14:tracePt t="65437" x="4062413" y="2519363"/>
          <p14:tracePt t="65454" x="4314825" y="2457450"/>
          <p14:tracePt t="65487" x="4767263" y="2333625"/>
          <p14:tracePt t="65520" x="5176838" y="2233613"/>
          <p14:tracePt t="65537" x="5295900" y="2195513"/>
          <p14:tracePt t="65553" x="5381625" y="2171700"/>
          <p14:tracePt t="65570" x="5462588" y="2143125"/>
          <p14:tracePt t="65587" x="5500688" y="2124075"/>
          <p14:tracePt t="65604" x="5529263" y="2119313"/>
          <p14:tracePt t="65620" x="5553075" y="2114550"/>
          <p14:tracePt t="65637" x="5586413" y="2100263"/>
          <p14:tracePt t="65653" x="5614988" y="2090738"/>
          <p14:tracePt t="65670" x="5643563" y="2085975"/>
          <p14:tracePt t="65687" x="5686425" y="2071688"/>
          <p14:tracePt t="65703" x="5705475" y="2066925"/>
          <p14:tracePt t="65720" x="5729288" y="2057400"/>
          <p14:tracePt t="65737" x="5753100" y="2047875"/>
          <p14:tracePt t="65753" x="5772150" y="2043113"/>
          <p14:tracePt t="65770" x="5781675" y="2043113"/>
          <p14:tracePt t="65787" x="5786438" y="2043113"/>
          <p14:tracePt t="65803" x="5791200" y="2043113"/>
          <p14:tracePt t="65820" x="5800725" y="2038350"/>
          <p14:tracePt t="65837" x="5810250" y="2033588"/>
          <p14:tracePt t="65853" x="5824538" y="2024063"/>
          <p14:tracePt t="65870" x="5853113" y="2005013"/>
          <p14:tracePt t="65887" x="5872163" y="1990725"/>
          <p14:tracePt t="65903" x="5895975" y="1985963"/>
          <p14:tracePt t="65920" x="5919788" y="1981200"/>
          <p14:tracePt t="65937" x="5943600" y="1971675"/>
          <p14:tracePt t="65953" x="5957888" y="1971675"/>
          <p14:tracePt t="65970" x="5967413" y="1971675"/>
          <p14:tracePt t="65987" x="5981700" y="1971675"/>
          <p14:tracePt t="66003" x="5991225" y="1971675"/>
          <p14:tracePt t="66037" x="5991225" y="1976438"/>
          <p14:tracePt t="66053" x="5991225" y="1981200"/>
          <p14:tracePt t="66070" x="5981700" y="1995488"/>
          <p14:tracePt t="66087" x="5962650" y="2005013"/>
          <p14:tracePt t="66103" x="5938838" y="2014538"/>
          <p14:tracePt t="66120" x="5876925" y="2028825"/>
          <p14:tracePt t="66137" x="5843588" y="2028825"/>
          <p14:tracePt t="66153" x="5815013" y="2028825"/>
          <p14:tracePt t="66170" x="5786438" y="2028825"/>
          <p14:tracePt t="66187" x="5762625" y="2009775"/>
          <p14:tracePt t="66203" x="5753100" y="1962150"/>
          <p14:tracePt t="66221" x="5729288" y="1890713"/>
          <p14:tracePt t="66238" x="5724525" y="1838325"/>
          <p14:tracePt t="66255" x="5724525" y="1776413"/>
          <p14:tracePt t="66271" x="5729288" y="1757363"/>
          <p14:tracePt t="66288" x="5738813" y="1733550"/>
          <p14:tracePt t="66305" x="5753100" y="1714500"/>
          <p14:tracePt t="66321" x="5762625" y="1700213"/>
          <p14:tracePt t="66337" x="5786438" y="1690688"/>
          <p14:tracePt t="66354" x="5815013" y="1676400"/>
          <p14:tracePt t="66371" x="5853113" y="1676400"/>
          <p14:tracePt t="66387" x="5876925" y="1685925"/>
          <p14:tracePt t="66404" x="5905500" y="1690688"/>
          <p14:tracePt t="66420" x="5929313" y="1709738"/>
          <p14:tracePt t="66438" x="5962650" y="1752600"/>
          <p14:tracePt t="66454" x="5981700" y="1795463"/>
          <p14:tracePt t="66470" x="5991225" y="1838325"/>
          <p14:tracePt t="66489" x="5995988" y="1885950"/>
          <p14:tracePt t="66504" x="5995988" y="1905000"/>
          <p14:tracePt t="66520" x="5995988" y="1924050"/>
          <p14:tracePt t="66537" x="5995988" y="1938338"/>
          <p14:tracePt t="66554" x="5986463" y="1957388"/>
          <p14:tracePt t="66570" x="5981700" y="1971675"/>
          <p14:tracePt t="66587" x="5972175" y="1981200"/>
          <p14:tracePt t="66603" x="5967413" y="1985963"/>
          <p14:tracePt t="66620" x="5957888" y="1995488"/>
          <p14:tracePt t="66637" x="5943600" y="2000250"/>
          <p14:tracePt t="66653" x="5934075" y="2005013"/>
          <p14:tracePt t="66670" x="5910263" y="2005013"/>
          <p14:tracePt t="66687" x="5891213" y="2000250"/>
          <p14:tracePt t="66703" x="5881688" y="1985963"/>
          <p14:tracePt t="66720" x="5857875" y="1952625"/>
          <p14:tracePt t="66737" x="5843588" y="1890713"/>
          <p14:tracePt t="66754" x="5829300" y="1814513"/>
          <p14:tracePt t="66770" x="5829300" y="1771650"/>
          <p14:tracePt t="66787" x="5829300" y="1743075"/>
          <p14:tracePt t="66803" x="5848350" y="1714500"/>
          <p14:tracePt t="66820" x="5857875" y="1700213"/>
          <p14:tracePt t="66837" x="5881688" y="1690688"/>
          <p14:tracePt t="66853" x="5905500" y="1676400"/>
          <p14:tracePt t="66872" x="5943600" y="1676400"/>
          <p14:tracePt t="66887" x="5967413" y="1685925"/>
          <p14:tracePt t="66904" x="5986463" y="1695450"/>
          <p14:tracePt t="66920" x="6005513" y="1704975"/>
          <p14:tracePt t="66937" x="6043613" y="1771650"/>
          <p14:tracePt t="66953" x="6053138" y="1809750"/>
          <p14:tracePt t="66970" x="6062663" y="1843088"/>
          <p14:tracePt t="66987" x="6057900" y="1890713"/>
          <p14:tracePt t="67003" x="6048375" y="1919288"/>
          <p14:tracePt t="67020" x="6038850" y="1943100"/>
          <p14:tracePt t="67036" x="6010275" y="1976438"/>
          <p14:tracePt t="67053" x="5976938" y="1995488"/>
          <p14:tracePt t="67070" x="5943600" y="2009775"/>
          <p14:tracePt t="67086" x="5910263" y="2014538"/>
          <p14:tracePt t="67103" x="5891213" y="2014538"/>
          <p14:tracePt t="67120" x="5862638" y="2005013"/>
          <p14:tracePt t="67137" x="5848350" y="1976438"/>
          <p14:tracePt t="67153" x="5834063" y="1924050"/>
          <p14:tracePt t="67170" x="5824538" y="1852613"/>
          <p14:tracePt t="67186" x="5834063" y="1790700"/>
          <p14:tracePt t="67203" x="5848350" y="1762125"/>
          <p14:tracePt t="67220" x="5862638" y="1752600"/>
          <p14:tracePt t="67237" x="5881688" y="1728788"/>
          <p14:tracePt t="67254" x="5900738" y="1724025"/>
          <p14:tracePt t="67270" x="5915025" y="1724025"/>
          <p14:tracePt t="67287" x="5934075" y="1724025"/>
          <p14:tracePt t="67303" x="5972175" y="1762125"/>
          <p14:tracePt t="67320" x="5991225" y="1800225"/>
          <p14:tracePt t="67337" x="6000750" y="1838325"/>
          <p14:tracePt t="67353" x="6010275" y="1857375"/>
          <p14:tracePt t="67370" x="6010275" y="1890713"/>
          <p14:tracePt t="67386" x="6005513" y="1909763"/>
          <p14:tracePt t="67403" x="6000750" y="1933575"/>
          <p14:tracePt t="67420" x="5995988" y="1947863"/>
          <p14:tracePt t="67436" x="5995988" y="1952625"/>
          <p14:tracePt t="67453" x="5995988" y="1962150"/>
          <p14:tracePt t="67487" x="5995988" y="1966913"/>
          <p14:tracePt t="68816" x="5910263" y="1995488"/>
          <p14:tracePt t="68823" x="5729288" y="2043113"/>
          <p14:tracePt t="68836" x="5567363" y="2090738"/>
          <p14:tracePt t="68853" x="4891088" y="2276475"/>
          <p14:tracePt t="68870" x="4433888" y="2409825"/>
          <p14:tracePt t="68887" x="4000500" y="2552700"/>
          <p14:tracePt t="68920" x="3338513" y="2700338"/>
          <p14:tracePt t="68954" x="3133725" y="2709863"/>
          <p14:tracePt t="68970" x="3014663" y="2686050"/>
          <p14:tracePt t="68987" x="2943225" y="2676525"/>
          <p14:tracePt t="69003" x="2881313" y="2671763"/>
          <p14:tracePt t="69020" x="2833688" y="2671763"/>
          <p14:tracePt t="69036" x="2767013" y="2681288"/>
          <p14:tracePt t="69053" x="2724150" y="2681288"/>
          <p14:tracePt t="69070" x="2681288" y="2681288"/>
          <p14:tracePt t="69086" x="2643188" y="2676525"/>
          <p14:tracePt t="69103" x="2566988" y="2676525"/>
          <p14:tracePt t="69120" x="2500313" y="2676525"/>
          <p14:tracePt t="69136" x="2452688" y="2681288"/>
          <p14:tracePt t="69153" x="2376488" y="2690813"/>
          <p14:tracePt t="69170" x="2324100" y="2700338"/>
          <p14:tracePt t="69186" x="2271713" y="2700338"/>
          <p14:tracePt t="69203" x="2214563" y="2700338"/>
          <p14:tracePt t="69220" x="2138363" y="2690813"/>
          <p14:tracePt t="69236" x="2090738" y="2690813"/>
          <p14:tracePt t="69253" x="2047875" y="2690813"/>
          <p14:tracePt t="69270" x="2009775" y="2690813"/>
          <p14:tracePt t="69287" x="1962150" y="2690813"/>
          <p14:tracePt t="69303" x="1938338" y="2690813"/>
          <p14:tracePt t="69320" x="1914525" y="2690813"/>
          <p14:tracePt t="69336" x="1890713" y="2690813"/>
          <p14:tracePt t="69353" x="1871663" y="2681288"/>
          <p14:tracePt t="69370" x="1866900" y="2681288"/>
          <p14:tracePt t="69386" x="1857375" y="2681288"/>
          <p14:tracePt t="69403" x="1847850" y="2681288"/>
          <p14:tracePt t="69456" x="1847850" y="2676525"/>
          <p14:tracePt t="69463" x="1847850" y="2671763"/>
          <p14:tracePt t="69477" x="1847850" y="2667000"/>
          <p14:tracePt t="69492" x="1852613" y="2662238"/>
          <p14:tracePt t="69503" x="1862138" y="2657475"/>
          <p14:tracePt t="69520" x="1900238" y="2652713"/>
          <p14:tracePt t="69536" x="1995488" y="2643188"/>
          <p14:tracePt t="69553" x="2085975" y="2628900"/>
          <p14:tracePt t="69570" x="2176463" y="2619375"/>
          <p14:tracePt t="69586" x="2257425" y="2614613"/>
          <p14:tracePt t="69603" x="2395538" y="2614613"/>
          <p14:tracePt t="69620" x="2495550" y="2614613"/>
          <p14:tracePt t="69637" x="2609850" y="2605088"/>
          <p14:tracePt t="69653" x="2724150" y="2595563"/>
          <p14:tracePt t="69670" x="2776538" y="2595563"/>
          <p14:tracePt t="69687" x="2824163" y="2595563"/>
          <p14:tracePt t="69703" x="2867025" y="2590800"/>
          <p14:tracePt t="69720" x="2909888" y="2586038"/>
          <p14:tracePt t="69737" x="2928938" y="2586038"/>
          <p14:tracePt t="69753" x="2943225" y="2586038"/>
          <p14:tracePt t="69770" x="2962275" y="2586038"/>
          <p14:tracePt t="69786" x="2971800" y="2586038"/>
          <p14:tracePt t="69803" x="2976563" y="2586038"/>
          <p14:tracePt t="69820" x="2981325" y="2586038"/>
          <p14:tracePt t="69837" x="2986088" y="2586038"/>
          <p14:tracePt t="69919" x="2986088" y="2590800"/>
          <p14:tracePt t="69926" x="2986088" y="2600325"/>
          <p14:tracePt t="69936" x="2971800" y="2614613"/>
          <p14:tracePt t="69953" x="2943225" y="2638425"/>
          <p14:tracePt t="69970" x="2814638" y="2714625"/>
          <p14:tracePt t="69986" x="2686050" y="2786063"/>
          <p14:tracePt t="70003" x="2562225" y="2852738"/>
          <p14:tracePt t="70020" x="2428875" y="2928938"/>
          <p14:tracePt t="70036" x="2362200" y="2962275"/>
          <p14:tracePt t="70053" x="2286000" y="2995613"/>
          <p14:tracePt t="70070" x="2228850" y="3019425"/>
          <p14:tracePt t="70086" x="2152650" y="3043238"/>
          <p14:tracePt t="70103" x="2114550" y="3052763"/>
          <p14:tracePt t="70120" x="2085975" y="3052763"/>
          <p14:tracePt t="70136" x="2066925" y="3052763"/>
          <p14:tracePt t="70153" x="2038350" y="3048000"/>
          <p14:tracePt t="70170" x="2024063" y="3038475"/>
          <p14:tracePt t="70186" x="2014538" y="3038475"/>
          <p14:tracePt t="70203" x="2009775" y="3038475"/>
          <p14:tracePt t="70220" x="2000250" y="3038475"/>
          <p14:tracePt t="70236" x="1990725" y="3038475"/>
          <p14:tracePt t="70270" x="1990725" y="3028950"/>
          <p14:tracePt t="70287" x="1990725" y="3024188"/>
          <p14:tracePt t="70303" x="2005013" y="3005138"/>
          <p14:tracePt t="70320" x="2090738" y="2967038"/>
          <p14:tracePt t="70336" x="2247900" y="2909888"/>
          <p14:tracePt t="70353" x="2338388" y="2895600"/>
          <p14:tracePt t="70370" x="2433638" y="2876550"/>
          <p14:tracePt t="70386" x="2528888" y="2862263"/>
          <p14:tracePt t="70403" x="2619375" y="2857500"/>
          <p14:tracePt t="70420" x="2657475" y="2847975"/>
          <p14:tracePt t="70436" x="2695575" y="2847975"/>
          <p14:tracePt t="70454" x="2724150" y="2847975"/>
          <p14:tracePt t="70470" x="2747963" y="2847975"/>
          <p14:tracePt t="70486" x="2757488" y="2847975"/>
          <p14:tracePt t="70503" x="2771775" y="2847975"/>
          <p14:tracePt t="70520" x="2790825" y="2847975"/>
          <p14:tracePt t="70536" x="2795588" y="2847975"/>
          <p14:tracePt t="70554" x="2805113" y="2847975"/>
          <p14:tracePt t="70570" x="2809875" y="2847975"/>
          <p14:tracePt t="70645" x="2809875" y="2843213"/>
          <p14:tracePt t="70652" x="2800350" y="2838450"/>
          <p14:tracePt t="70660" x="2771775" y="2833688"/>
          <p14:tracePt t="70670" x="2728913" y="2824163"/>
          <p14:tracePt t="70686" x="2600325" y="2790825"/>
          <p14:tracePt t="70703" x="2424113" y="2757488"/>
          <p14:tracePt t="70720" x="2333625" y="2752725"/>
          <p14:tracePt t="70736" x="2252663" y="2743200"/>
          <p14:tracePt t="70753" x="2195513" y="2743200"/>
          <p14:tracePt t="70770" x="2119313" y="2743200"/>
          <p14:tracePt t="70786" x="2081213" y="2743200"/>
          <p14:tracePt t="70803" x="2052638" y="2743200"/>
          <p14:tracePt t="70820" x="2033588" y="2743200"/>
          <p14:tracePt t="70836" x="2005013" y="2733675"/>
          <p14:tracePt t="70853" x="1990725" y="2733675"/>
          <p14:tracePt t="70870" x="1976438" y="2724150"/>
          <p14:tracePt t="70886" x="1966913" y="2724150"/>
          <p14:tracePt t="70903" x="1962150" y="2724150"/>
          <p14:tracePt t="70920" x="1957388" y="2724150"/>
          <p14:tracePt t="70937" x="1947863" y="2724150"/>
          <p14:tracePt t="70984" x="1947863" y="2719388"/>
          <p14:tracePt t="70990" x="1952625" y="2714625"/>
          <p14:tracePt t="71003" x="1962150" y="2709863"/>
          <p14:tracePt t="71020" x="2085975" y="2662238"/>
          <p14:tracePt t="71036" x="2200275" y="2647950"/>
          <p14:tracePt t="71053" x="2305050" y="2628900"/>
          <p14:tracePt t="71070" x="2419350" y="2624138"/>
          <p14:tracePt t="71071" x="2471738" y="2624138"/>
          <p14:tracePt t="71086" x="2586038" y="2624138"/>
          <p14:tracePt t="71103" x="2681288" y="2643188"/>
          <p14:tracePt t="71120" x="2733675" y="2647950"/>
          <p14:tracePt t="71137" x="2795588" y="2657475"/>
          <p14:tracePt t="71153" x="2828925" y="2667000"/>
          <p14:tracePt t="71169" x="2847975" y="2676525"/>
          <p14:tracePt t="71186" x="2862263" y="2681288"/>
          <p14:tracePt t="71203" x="2871788" y="2681288"/>
          <p14:tracePt t="71236" x="2871788" y="2686050"/>
          <p14:tracePt t="71253" x="2871788" y="2700338"/>
          <p14:tracePt t="71270" x="2867025" y="2719388"/>
          <p14:tracePt t="71286" x="2828925" y="2747963"/>
          <p14:tracePt t="71303" x="2747963" y="2795588"/>
          <p14:tracePt t="71320" x="2581275" y="2876550"/>
          <p14:tracePt t="71336" x="2505075" y="2909888"/>
          <p14:tracePt t="71353" x="2438400" y="2938463"/>
          <p14:tracePt t="71370" x="2386013" y="2947988"/>
          <p14:tracePt t="71387" x="2333625" y="2947988"/>
          <p14:tracePt t="71403" x="2319338" y="2947988"/>
          <p14:tracePt t="71420" x="2305050" y="2947988"/>
          <p14:tracePt t="71436" x="2300288" y="2947988"/>
          <p14:tracePt t="71470" x="2300288" y="2943225"/>
          <p14:tracePt t="71486" x="2305050" y="2933700"/>
          <p14:tracePt t="71503" x="2319338" y="2924175"/>
          <p14:tracePt t="71520" x="2376488" y="2900363"/>
          <p14:tracePt t="71536" x="2419350" y="2890838"/>
          <p14:tracePt t="71553" x="2466975" y="2886075"/>
          <p14:tracePt t="71570" x="2514600" y="2886075"/>
          <p14:tracePt t="71586" x="2524125" y="2886075"/>
          <p14:tracePt t="71603" x="2533650" y="2886075"/>
          <p14:tracePt t="71619" x="2538413" y="2886075"/>
          <p14:tracePt t="71636" x="2543175" y="2886075"/>
          <p14:tracePt t="71711" x="2547938" y="2886075"/>
          <p14:tracePt t="71732" x="2552700" y="2886075"/>
          <p14:tracePt t="71746" x="2557463" y="2886075"/>
          <p14:tracePt t="72055" x="2524125" y="2881313"/>
          <p14:tracePt t="72062" x="2486025" y="2867025"/>
          <p14:tracePt t="72070" x="2447925" y="2847975"/>
          <p14:tracePt t="72086" x="2376488" y="2819400"/>
          <p14:tracePt t="72103" x="2300288" y="2790825"/>
          <p14:tracePt t="72120" x="2247900" y="2771775"/>
          <p14:tracePt t="72153" x="2128838" y="2733675"/>
          <p14:tracePt t="72186" x="2028825" y="2681288"/>
          <p14:tracePt t="72203" x="1985963" y="2657475"/>
          <p14:tracePt t="72220" x="1928813" y="2619375"/>
          <p14:tracePt t="72236" x="1881188" y="2571750"/>
          <p14:tracePt t="72253" x="1795463" y="2481263"/>
          <p14:tracePt t="72270" x="1752600" y="2414588"/>
          <p14:tracePt t="72286" x="1714500" y="2376488"/>
          <p14:tracePt t="72303" x="1685925" y="2328863"/>
          <p14:tracePt t="72319" x="1662113" y="2228850"/>
          <p14:tracePt t="72336" x="1643063" y="2147888"/>
          <p14:tracePt t="72353" x="1628775" y="2076450"/>
          <p14:tracePt t="72370" x="1624013" y="2014538"/>
          <p14:tracePt t="72386" x="1624013" y="1962150"/>
          <p14:tracePt t="72403" x="1624013" y="1938338"/>
          <p14:tracePt t="72419" x="1624013" y="1919288"/>
          <p14:tracePt t="72436" x="1624013" y="1905000"/>
          <p14:tracePt t="72453" x="1624013" y="1900238"/>
          <p14:tracePt t="72469" x="1624013" y="1890713"/>
          <p14:tracePt t="72518" x="1619250" y="1890713"/>
          <p14:tracePt t="72532" x="1614488" y="1890713"/>
          <p14:tracePt t="72540" x="1609725" y="1890713"/>
          <p14:tracePt t="72553" x="1600200" y="1895475"/>
          <p14:tracePt t="72569" x="1514475" y="2052638"/>
          <p14:tracePt t="72586" x="1462088" y="2181225"/>
          <p14:tracePt t="72603" x="1390650" y="2347913"/>
          <p14:tracePt t="72620" x="1300163" y="2619375"/>
          <p14:tracePt t="72636" x="1266825" y="2728913"/>
          <p14:tracePt t="72653" x="1238250" y="2800350"/>
          <p14:tracePt t="72669" x="1214438" y="2909888"/>
          <p14:tracePt t="72686" x="1171575" y="3090863"/>
          <p14:tracePt t="72703" x="1157288" y="3167063"/>
          <p14:tracePt t="72719" x="1138238" y="3209925"/>
          <p14:tracePt t="72736" x="1123950" y="3238500"/>
          <p14:tracePt t="72753" x="1114425" y="3267075"/>
          <p14:tracePt t="72769" x="1109663" y="3271838"/>
          <p14:tracePt t="72786" x="1109663" y="3276600"/>
          <p14:tracePt t="72803" x="1109663" y="3286125"/>
          <p14:tracePt t="72841" x="1109663" y="3290888"/>
          <p14:tracePt t="72877" x="1109663" y="3295650"/>
          <p14:tracePt t="75742" x="1143000" y="3314700"/>
          <p14:tracePt t="75749" x="1204913" y="3338513"/>
          <p14:tracePt t="75756" x="1262063" y="3376613"/>
          <p14:tracePt t="75770" x="1333500" y="3400425"/>
          <p14:tracePt t="75786" x="1481138" y="3476625"/>
          <p14:tracePt t="75803" x="1566863" y="3514725"/>
          <p14:tracePt t="75836" x="1743075" y="3595688"/>
          <p14:tracePt t="75869" x="1905000" y="3705225"/>
          <p14:tracePt t="75886" x="1957388" y="3757613"/>
          <p14:tracePt t="75903" x="2033588" y="3829050"/>
          <p14:tracePt t="75919" x="2095500" y="3886200"/>
          <p14:tracePt t="75936" x="2157413" y="3938588"/>
          <p14:tracePt t="75953" x="2214563" y="3981450"/>
          <p14:tracePt t="75969" x="2271713" y="4029075"/>
          <p14:tracePt t="75986" x="2300288" y="4052888"/>
          <p14:tracePt t="76003" x="2324100" y="4062413"/>
          <p14:tracePt t="76019" x="2347913" y="4081463"/>
          <p14:tracePt t="76036" x="2395538" y="4124325"/>
          <p14:tracePt t="76053" x="2419350" y="4148138"/>
          <p14:tracePt t="76069" x="2452688" y="4186238"/>
          <p14:tracePt t="76086" x="2500313" y="4224338"/>
          <p14:tracePt t="76103" x="2528888" y="4248150"/>
          <p14:tracePt t="76119" x="2562225" y="4271963"/>
          <p14:tracePt t="76136" x="2586038" y="4281488"/>
          <p14:tracePt t="76153" x="2609850" y="4305300"/>
          <p14:tracePt t="76169" x="2619375" y="4314825"/>
          <p14:tracePt t="76186" x="2628900" y="4319588"/>
          <p14:tracePt t="76202" x="2633663" y="4324350"/>
          <p14:tracePt t="76219" x="2638425" y="4338638"/>
          <p14:tracePt t="76236" x="2638425" y="4348163"/>
          <p14:tracePt t="76253" x="2633663" y="4357688"/>
          <p14:tracePt t="76269" x="2619375" y="4367213"/>
          <p14:tracePt t="76286" x="2566988" y="4386263"/>
          <p14:tracePt t="76302" x="2495550" y="4391025"/>
          <p14:tracePt t="76319" x="2395538" y="4386263"/>
          <p14:tracePt t="76336" x="2195513" y="4338638"/>
          <p14:tracePt t="76352" x="2095500" y="4271963"/>
          <p14:tracePt t="76369" x="2038350" y="4210050"/>
          <p14:tracePt t="76386" x="1971675" y="4129088"/>
          <p14:tracePt t="76403" x="1928813" y="4081463"/>
          <p14:tracePt t="76419" x="1909763" y="4057650"/>
          <p14:tracePt t="76436" x="1895475" y="4038600"/>
          <p14:tracePt t="76452" x="1890713" y="4033838"/>
          <p14:tracePt t="76469" x="1881188" y="4024313"/>
          <p14:tracePt t="76486" x="1881188" y="4019550"/>
          <p14:tracePt t="76520" x="1885950" y="4019550"/>
          <p14:tracePt t="76536" x="1947863" y="4057650"/>
          <p14:tracePt t="76552" x="2081213" y="4152900"/>
          <p14:tracePt t="76569" x="2247900" y="4262438"/>
          <p14:tracePt t="76571" x="2328863" y="4300538"/>
          <p14:tracePt t="76586" x="2500313" y="4371975"/>
          <p14:tracePt t="76603" x="2690813" y="4400550"/>
          <p14:tracePt t="76619" x="2862263" y="4419600"/>
          <p14:tracePt t="76636" x="3005138" y="4419600"/>
          <p14:tracePt t="76652" x="3209925" y="4433888"/>
          <p14:tracePt t="76669" x="3281363" y="4448175"/>
          <p14:tracePt t="76686" x="3314700" y="4457700"/>
          <p14:tracePt t="76703" x="3324225" y="4467225"/>
          <p14:tracePt t="76887" x="3395663" y="4467225"/>
          <p14:tracePt t="76895" x="3481388" y="4467225"/>
          <p14:tracePt t="76902" x="3571875" y="4467225"/>
          <p14:tracePt t="76919" x="3748088" y="4462463"/>
          <p14:tracePt t="76936" x="3905250" y="4443413"/>
          <p14:tracePt t="76953" x="4090988" y="4419600"/>
          <p14:tracePt t="76969" x="4191000" y="4400550"/>
          <p14:tracePt t="76986" x="4252913" y="4395788"/>
          <p14:tracePt t="77003" x="4291013" y="4381500"/>
          <p14:tracePt t="77019" x="4310063" y="4376738"/>
          <p14:tracePt t="77036" x="4314825" y="4371975"/>
          <p14:tracePt t="77052" x="4314825" y="4362450"/>
          <p14:tracePt t="77069" x="4310063" y="4348163"/>
          <p14:tracePt t="77071" x="4300538" y="4329113"/>
          <p14:tracePt t="77086" x="4248150" y="4281488"/>
          <p14:tracePt t="77102" x="4167188" y="4214813"/>
          <p14:tracePt t="77119" x="4038600" y="4148138"/>
          <p14:tracePt t="77136" x="3886200" y="4086225"/>
          <p14:tracePt t="77152" x="3762375" y="4038600"/>
          <p14:tracePt t="77169" x="3700463" y="4024313"/>
          <p14:tracePt t="77186" x="3662363" y="4010025"/>
          <p14:tracePt t="77202" x="3638550" y="4005263"/>
          <p14:tracePt t="77219" x="3629025" y="4005263"/>
          <p14:tracePt t="77236" x="3624263" y="4005263"/>
          <p14:tracePt t="77252" x="3619500" y="4005263"/>
          <p14:tracePt t="77269" x="3609975" y="4005263"/>
          <p14:tracePt t="77286" x="3586163" y="4005263"/>
          <p14:tracePt t="77302" x="3548063" y="4014788"/>
          <p14:tracePt t="77319" x="3476625" y="4033838"/>
          <p14:tracePt t="77336" x="3367088" y="4067175"/>
          <p14:tracePt t="77352" x="3281363" y="4095750"/>
          <p14:tracePt t="77369" x="3186113" y="4129088"/>
          <p14:tracePt t="77386" x="3076575" y="4157663"/>
          <p14:tracePt t="77402" x="3024188" y="4171950"/>
          <p14:tracePt t="77419" x="2986088" y="4186238"/>
          <p14:tracePt t="77436" x="2957513" y="4191000"/>
          <p14:tracePt t="77452" x="2924175" y="4200525"/>
          <p14:tracePt t="77469" x="2909888" y="4214813"/>
          <p14:tracePt t="77486" x="2895600" y="4233863"/>
          <p14:tracePt t="77502" x="2881313" y="4262438"/>
          <p14:tracePt t="77519" x="2862263" y="4295775"/>
          <p14:tracePt t="77536" x="2862263" y="4319588"/>
          <p14:tracePt t="77552" x="2862263" y="4329113"/>
          <p14:tracePt t="77569" x="2862263" y="4348163"/>
          <p14:tracePt t="77571" x="2867025" y="4357688"/>
          <p14:tracePt t="77586" x="2900363" y="4386263"/>
          <p14:tracePt t="77602" x="2947988" y="4419600"/>
          <p14:tracePt t="77619" x="3024188" y="4481513"/>
          <p14:tracePt t="77636" x="3143250" y="4562475"/>
          <p14:tracePt t="77652" x="3233738" y="4624388"/>
          <p14:tracePt t="77669" x="3343275" y="4676775"/>
          <p14:tracePt t="77686" x="3462338" y="4719638"/>
          <p14:tracePt t="77703" x="3614738" y="4757738"/>
          <p14:tracePt t="77719" x="3695700" y="4772025"/>
          <p14:tracePt t="77736" x="3790950" y="4795838"/>
          <p14:tracePt t="77752" x="3876675" y="4810125"/>
          <p14:tracePt t="77769" x="4005263" y="4824413"/>
          <p14:tracePt t="77786" x="4071938" y="4833938"/>
          <p14:tracePt t="77802" x="4124325" y="4848225"/>
          <p14:tracePt t="77819" x="4219575" y="4862513"/>
          <p14:tracePt t="77836" x="4281488" y="4867275"/>
          <p14:tracePt t="77852" x="4338638" y="4872038"/>
          <p14:tracePt t="77869" x="4414838" y="4886325"/>
          <p14:tracePt t="77886" x="4514850" y="4914900"/>
          <p14:tracePt t="77902" x="4572000" y="4929188"/>
          <p14:tracePt t="77919" x="4633913" y="4938713"/>
          <p14:tracePt t="77936" x="4705350" y="4943475"/>
          <p14:tracePt t="77952" x="4819650" y="4957763"/>
          <p14:tracePt t="77969" x="4891088" y="4967288"/>
          <p14:tracePt t="77986" x="4962525" y="4972050"/>
          <p14:tracePt t="78002" x="5024438" y="4981575"/>
          <p14:tracePt t="78019" x="5114925" y="4976813"/>
          <p14:tracePt t="78036" x="5176838" y="4972050"/>
          <p14:tracePt t="78052" x="5229225" y="4953000"/>
          <p14:tracePt t="78069" x="5295900" y="4895850"/>
          <p14:tracePt t="78086" x="5329238" y="4867275"/>
          <p14:tracePt t="78102" x="5362575" y="4819650"/>
          <p14:tracePt t="78119" x="5386388" y="4791075"/>
          <p14:tracePt t="78136" x="5410200" y="4748213"/>
          <p14:tracePt t="78152" x="5410200" y="4729163"/>
          <p14:tracePt t="78169" x="5410200" y="4700588"/>
          <p14:tracePt t="78186" x="5391150" y="4667250"/>
          <p14:tracePt t="78202" x="5324475" y="4591050"/>
          <p14:tracePt t="78219" x="5262563" y="4519613"/>
          <p14:tracePt t="78236" x="5200650" y="4452938"/>
          <p14:tracePt t="78253" x="5124450" y="4324350"/>
          <p14:tracePt t="78269" x="5095875" y="4267200"/>
          <p14:tracePt t="78286" x="5076825" y="4243388"/>
          <p14:tracePt t="78302" x="5062538" y="4233863"/>
          <p14:tracePt t="78319" x="5014913" y="4210050"/>
          <p14:tracePt t="78336" x="4943475" y="4195763"/>
          <p14:tracePt t="78352" x="4843463" y="4195763"/>
          <p14:tracePt t="78370" x="4762500" y="4200525"/>
          <p14:tracePt t="78392" x="4652963" y="4224338"/>
          <p14:tracePt t="78406" x="4591050" y="4243388"/>
          <p14:tracePt t="78419" x="4548188" y="4262438"/>
          <p14:tracePt t="78438" x="4505325" y="4281488"/>
          <p14:tracePt t="78456" x="4491038" y="4286250"/>
          <p14:tracePt t="78469" x="4481513" y="4295775"/>
          <p14:tracePt t="78486" x="4476750" y="4295775"/>
          <p14:tracePt t="78503" x="4467225" y="4300538"/>
          <p14:tracePt t="78519" x="4452938" y="4305300"/>
          <p14:tracePt t="78536" x="4414838" y="4314825"/>
          <p14:tracePt t="78552" x="4324350" y="4333875"/>
          <p14:tracePt t="78569" x="3981450" y="4381500"/>
          <p14:tracePt t="78586" x="3757613" y="4414838"/>
          <p14:tracePt t="78602" x="3471863" y="4448175"/>
          <p14:tracePt t="78619" x="3248025" y="4467225"/>
          <p14:tracePt t="78636" x="2947988" y="4495800"/>
          <p14:tracePt t="78652" x="2757488" y="4500563"/>
          <p14:tracePt t="78669" x="2614613" y="4510088"/>
          <p14:tracePt t="78686" x="2433638" y="4510088"/>
          <p14:tracePt t="78702" x="2343150" y="4500563"/>
          <p14:tracePt t="78719" x="2281238" y="4495800"/>
          <p14:tracePt t="78736" x="2243138" y="4486275"/>
          <p14:tracePt t="78753" x="2214563" y="4486275"/>
          <p14:tracePt t="78769" x="2200275" y="4486275"/>
          <p14:tracePt t="78786" x="2195513" y="4486275"/>
          <p14:tracePt t="78988" x="2138363" y="4486275"/>
          <p14:tracePt t="78995" x="2057400" y="4491038"/>
          <p14:tracePt t="79003" x="1990725" y="4491038"/>
          <p14:tracePt t="79019" x="1881188" y="4491038"/>
          <p14:tracePt t="79036" x="1766888" y="4491038"/>
          <p14:tracePt t="79052" x="1685925" y="4491038"/>
          <p14:tracePt t="79069" x="1614488" y="4491038"/>
          <p14:tracePt t="79086" x="1576388" y="4491038"/>
          <p14:tracePt t="79102" x="1543050" y="4491038"/>
          <p14:tracePt t="79119" x="1485900" y="4491038"/>
          <p14:tracePt t="79136" x="1443038" y="4491038"/>
          <p14:tracePt t="79152" x="1409700" y="4491038"/>
          <p14:tracePt t="79169" x="1357313" y="4491038"/>
          <p14:tracePt t="79186" x="1290638" y="4491038"/>
          <p14:tracePt t="79202" x="1247775" y="4491038"/>
          <p14:tracePt t="79219" x="1214438" y="4491038"/>
          <p14:tracePt t="79236" x="1185863" y="4491038"/>
          <p14:tracePt t="79252" x="1147763" y="4491038"/>
          <p14:tracePt t="79269" x="1123950" y="4491038"/>
          <p14:tracePt t="79286" x="1104900" y="4491038"/>
          <p14:tracePt t="79302" x="1085850" y="4491038"/>
          <p14:tracePt t="79319" x="1071563" y="4491038"/>
          <p14:tracePt t="79336" x="1066800" y="4491038"/>
          <p14:tracePt t="79352" x="1062038" y="4491038"/>
          <p14:tracePt t="79369" x="1057275" y="4491038"/>
          <p14:tracePt t="79465" x="1062038" y="4486275"/>
          <p14:tracePt t="79473" x="1081088" y="4481513"/>
          <p14:tracePt t="79486" x="1100138" y="4471988"/>
          <p14:tracePt t="79502" x="1195388" y="4448175"/>
          <p14:tracePt t="79519" x="1271588" y="4429125"/>
          <p14:tracePt t="79536" x="1328738" y="4424363"/>
          <p14:tracePt t="79553" x="1404938" y="4410075"/>
          <p14:tracePt t="79569" x="1447800" y="4405313"/>
          <p14:tracePt t="79586" x="1495425" y="4395788"/>
          <p14:tracePt t="79602" x="1528763" y="4386263"/>
          <p14:tracePt t="79619" x="1590675" y="4376738"/>
          <p14:tracePt t="79636" x="1619250" y="4367213"/>
          <p14:tracePt t="79652" x="1647825" y="4362450"/>
          <p14:tracePt t="79669" x="1685925" y="4357688"/>
          <p14:tracePt t="79686" x="1733550" y="4343400"/>
          <p14:tracePt t="79702" x="1762125" y="4338638"/>
          <p14:tracePt t="79719" x="1790700" y="4333875"/>
          <p14:tracePt t="79736" x="1819275" y="4329113"/>
          <p14:tracePt t="79752" x="1866900" y="4314825"/>
          <p14:tracePt t="79769" x="1905000" y="4310063"/>
          <p14:tracePt t="79786" x="1943100" y="4295775"/>
          <p14:tracePt t="79802" x="2000250" y="4286250"/>
          <p14:tracePt t="79820" x="2038350" y="4286250"/>
          <p14:tracePt t="79836" x="2071688" y="4286250"/>
          <p14:tracePt t="79852" x="2095500" y="4286250"/>
          <p14:tracePt t="79869" x="2119313" y="4286250"/>
          <p14:tracePt t="79886" x="2133600" y="4286250"/>
          <p14:tracePt t="79902" x="2143125" y="4286250"/>
          <p14:tracePt t="79919" x="2157413" y="4286250"/>
          <p14:tracePt t="79936" x="2166938" y="4286250"/>
          <p14:tracePt t="79952" x="2166938" y="4281488"/>
          <p14:tracePt t="80119" x="2247900" y="4281488"/>
          <p14:tracePt t="80126" x="2400300" y="4281488"/>
          <p14:tracePt t="80136" x="2538413" y="4281488"/>
          <p14:tracePt t="80152" x="2786063" y="4281488"/>
          <p14:tracePt t="80169" x="3105150" y="4300538"/>
          <p14:tracePt t="80186" x="3419475" y="4333875"/>
          <p14:tracePt t="80202" x="3590925" y="4371975"/>
          <p14:tracePt t="80219" x="3738563" y="4405313"/>
          <p14:tracePt t="80236" x="3890963" y="4448175"/>
          <p14:tracePt t="80252" x="3976688" y="4467225"/>
          <p14:tracePt t="80269" x="4038600" y="4481513"/>
          <p14:tracePt t="80286" x="4124325" y="4505325"/>
          <p14:tracePt t="80303" x="4219575" y="4533900"/>
          <p14:tracePt t="80319" x="4281488" y="4543425"/>
          <p14:tracePt t="80336" x="4333875" y="4552950"/>
          <p14:tracePt t="80352" x="4376738" y="4552950"/>
          <p14:tracePt t="80369" x="4424363" y="4552950"/>
          <p14:tracePt t="80386" x="4457700" y="4552950"/>
          <p14:tracePt t="80402" x="4495800" y="4567238"/>
          <p14:tracePt t="80419" x="4557713" y="4576763"/>
          <p14:tracePt t="80435" x="4600575" y="4591050"/>
          <p14:tracePt t="80452" x="4629150" y="4605338"/>
          <p14:tracePt t="80470" x="4657725" y="4610100"/>
          <p14:tracePt t="80486" x="4691063" y="4619625"/>
          <p14:tracePt t="80502" x="4714875" y="4624388"/>
          <p14:tracePt t="80519" x="4733925" y="4624388"/>
          <p14:tracePt t="80536" x="4752975" y="4624388"/>
          <p14:tracePt t="80552" x="4772025" y="4633913"/>
          <p14:tracePt t="80569" x="4781550" y="4638675"/>
          <p14:tracePt t="80586" x="4795838" y="4643438"/>
          <p14:tracePt t="80602" x="4810125" y="4643438"/>
          <p14:tracePt t="80619" x="4824413" y="4643438"/>
          <p14:tracePt t="80636" x="4829175" y="4643438"/>
          <p14:tracePt t="80652" x="4838700" y="4643438"/>
          <p14:tracePt t="80669" x="4848225" y="4643438"/>
          <p14:tracePt t="82035" x="4791075" y="4638675"/>
          <p14:tracePt t="82042" x="4700588" y="4629150"/>
          <p14:tracePt t="82052" x="4600575" y="4610100"/>
          <p14:tracePt t="82069" x="4357688" y="4591050"/>
          <p14:tracePt t="82085" x="4157663" y="4576763"/>
          <p14:tracePt t="82102" x="3857625" y="4557713"/>
          <p14:tracePt t="82135" x="3633788" y="4557713"/>
          <p14:tracePt t="82169" x="3514725" y="4543425"/>
          <p14:tracePt t="82185" x="3481388" y="4533900"/>
          <p14:tracePt t="82202" x="3467100" y="4529138"/>
          <p14:tracePt t="82219" x="3429000" y="4514850"/>
          <p14:tracePt t="82235" x="3386138" y="4510088"/>
          <p14:tracePt t="82252" x="3314700" y="4495800"/>
          <p14:tracePt t="82269" x="3233738" y="4486275"/>
          <p14:tracePt t="82285" x="3114675" y="4471988"/>
          <p14:tracePt t="82302" x="3024188" y="4467225"/>
          <p14:tracePt t="82319" x="2928938" y="4448175"/>
          <p14:tracePt t="82336" x="2800350" y="4433888"/>
          <p14:tracePt t="82352" x="2728913" y="4429125"/>
          <p14:tracePt t="82369" x="2671763" y="4419600"/>
          <p14:tracePt t="82385" x="2609850" y="4410075"/>
          <p14:tracePt t="82403" x="2557463" y="4400550"/>
          <p14:tracePt t="82421" x="2519363" y="4400550"/>
          <p14:tracePt t="82436" x="2481263" y="4405313"/>
          <p14:tracePt t="82452" x="2447925" y="4410075"/>
          <p14:tracePt t="82469" x="2414588" y="4419600"/>
          <p14:tracePt t="82486" x="2381250" y="4438650"/>
          <p14:tracePt t="82502" x="2366963" y="4443413"/>
          <p14:tracePt t="82519" x="2357438" y="4448175"/>
          <p14:tracePt t="82536" x="2352675" y="4448175"/>
          <p14:tracePt t="82830" x="2309813" y="4448175"/>
          <p14:tracePt t="82837" x="2252663" y="4448175"/>
          <p14:tracePt t="82843" x="2205038" y="4448175"/>
          <p14:tracePt t="82852" x="2152650" y="4448175"/>
          <p14:tracePt t="82869" x="2071688" y="4448175"/>
          <p14:tracePt t="82886" x="1990725" y="4448175"/>
          <p14:tracePt t="82902" x="1843088" y="4448175"/>
          <p14:tracePt t="82935" x="1671638" y="4448175"/>
          <p14:tracePt t="82969" x="1581150" y="4429125"/>
          <p14:tracePt t="82985" x="1562100" y="4414838"/>
          <p14:tracePt t="83002" x="1543050" y="4410075"/>
          <p14:tracePt t="83019" x="1519238" y="4400550"/>
          <p14:tracePt t="83035" x="1504950" y="4395788"/>
          <p14:tracePt t="83052" x="1490663" y="4391025"/>
          <p14:tracePt t="83069" x="1481138" y="4381500"/>
          <p14:tracePt t="83085" x="1466850" y="4371975"/>
          <p14:tracePt t="83102" x="1462088" y="4371975"/>
          <p14:tracePt t="83119" x="1452563" y="4371975"/>
          <p14:tracePt t="83135" x="1433513" y="4371975"/>
          <p14:tracePt t="83152" x="1409700" y="4371975"/>
          <p14:tracePt t="83169" x="1376363" y="4371975"/>
          <p14:tracePt t="83185" x="1328738" y="4381500"/>
          <p14:tracePt t="83202" x="1276350" y="4400550"/>
          <p14:tracePt t="83219" x="1185863" y="4433888"/>
          <p14:tracePt t="83235" x="1114425" y="4457700"/>
          <p14:tracePt t="83252" x="1052513" y="4471988"/>
          <p14:tracePt t="83269" x="966788" y="4486275"/>
          <p14:tracePt t="83286" x="923925" y="4486275"/>
          <p14:tracePt t="83302" x="885825" y="4486275"/>
          <p14:tracePt t="83319" x="862013" y="4476750"/>
          <p14:tracePt t="83335" x="842963" y="4457700"/>
          <p14:tracePt t="83352" x="828675" y="4414838"/>
          <p14:tracePt t="83369" x="828675" y="4362450"/>
          <p14:tracePt t="83385" x="838200" y="4310063"/>
          <p14:tracePt t="83402" x="890588" y="4262438"/>
          <p14:tracePt t="83419" x="966788" y="4224338"/>
          <p14:tracePt t="83435" x="1042988" y="4200525"/>
          <p14:tracePt t="83452" x="1166813" y="4186238"/>
          <p14:tracePt t="83469" x="1228725" y="4195763"/>
          <p14:tracePt t="83485" x="1276350" y="4214813"/>
          <p14:tracePt t="83502" x="1314450" y="4243388"/>
          <p14:tracePt t="83519" x="1347788" y="4314825"/>
          <p14:tracePt t="83535" x="1352550" y="4352925"/>
          <p14:tracePt t="83552" x="1352550" y="4381500"/>
          <p14:tracePt t="83569" x="1352550" y="4395788"/>
          <p14:tracePt t="83570" x="1352550" y="4405313"/>
          <p14:tracePt t="83586" x="1347788" y="4414838"/>
          <p14:tracePt t="83602" x="1338263" y="4433888"/>
          <p14:tracePt t="83619" x="1333500" y="4448175"/>
          <p14:tracePt t="83637" x="1328738" y="4448175"/>
          <p14:tracePt t="83652" x="1319213" y="4457700"/>
          <p14:tracePt t="83669" x="1314450" y="4467225"/>
          <p14:tracePt t="83901" x="1309688" y="4467225"/>
          <p14:tracePt t="83916" x="1304925" y="4467225"/>
          <p14:tracePt t="83923" x="1300163" y="4467225"/>
          <p14:tracePt t="83935" x="1295400" y="4467225"/>
          <p14:tracePt t="83952" x="1266825" y="4476750"/>
          <p14:tracePt t="83969" x="1228725" y="4486275"/>
          <p14:tracePt t="83985" x="1185863" y="4486275"/>
          <p14:tracePt t="84002" x="1138238" y="4486275"/>
          <p14:tracePt t="84019" x="1071563" y="4486275"/>
          <p14:tracePt t="84035" x="1042988" y="4486275"/>
          <p14:tracePt t="84052" x="1019175" y="4481513"/>
          <p14:tracePt t="84069" x="1009650" y="4476750"/>
          <p14:tracePt t="84070" x="1000125" y="4471988"/>
          <p14:tracePt t="84085" x="990600" y="4462463"/>
          <p14:tracePt t="84102" x="981075" y="4452938"/>
          <p14:tracePt t="84119" x="966788" y="4419600"/>
          <p14:tracePt t="84135" x="966788" y="4367213"/>
          <p14:tracePt t="84152" x="985838" y="4324350"/>
          <p14:tracePt t="84169" x="1019175" y="4286250"/>
          <p14:tracePt t="84185" x="1066800" y="4243388"/>
          <p14:tracePt t="84202" x="1147763" y="4200525"/>
          <p14:tracePt t="84219" x="1185863" y="4186238"/>
          <p14:tracePt t="84235" x="1228725" y="4186238"/>
          <p14:tracePt t="84252" x="1271588" y="4195763"/>
          <p14:tracePt t="84269" x="1314450" y="4233863"/>
          <p14:tracePt t="84285" x="1343025" y="4276725"/>
          <p14:tracePt t="84302" x="1362075" y="4324350"/>
          <p14:tracePt t="84319" x="1366838" y="4376738"/>
          <p14:tracePt t="84335" x="1366838" y="4400550"/>
          <p14:tracePt t="84352" x="1357313" y="4419600"/>
          <p14:tracePt t="84369" x="1347788" y="4433888"/>
          <p14:tracePt t="84385" x="1343025" y="4448175"/>
          <p14:tracePt t="84402" x="1343025" y="4452938"/>
          <p14:tracePt t="84419" x="1343025" y="4457700"/>
          <p14:tracePt t="84435" x="1338263" y="4462463"/>
          <p14:tracePt t="84452" x="1314450" y="4471988"/>
          <p14:tracePt t="84468" x="1281113" y="4471988"/>
          <p14:tracePt t="84485" x="1228725" y="4471988"/>
          <p14:tracePt t="84502" x="1171575" y="4471988"/>
          <p14:tracePt t="84519" x="1109663" y="4467225"/>
          <p14:tracePt t="84535" x="1081088" y="4462463"/>
          <p14:tracePt t="84552" x="1066800" y="4457700"/>
          <p14:tracePt t="84569" x="1057275" y="4433888"/>
          <p14:tracePt t="84585" x="1057275" y="4381500"/>
          <p14:tracePt t="84602" x="1076325" y="4333875"/>
          <p14:tracePt t="84618" x="1109663" y="4281488"/>
          <p14:tracePt t="84635" x="1195388" y="4224338"/>
          <p14:tracePt t="84652" x="1271588" y="4200525"/>
          <p14:tracePt t="84669" x="1343025" y="4195763"/>
          <p14:tracePt t="84685" x="1385888" y="4210050"/>
          <p14:tracePt t="84702" x="1438275" y="4243388"/>
          <p14:tracePt t="84718" x="1462088" y="4276725"/>
          <p14:tracePt t="84735" x="1481138" y="4314825"/>
          <p14:tracePt t="84752" x="1485900" y="4343400"/>
          <p14:tracePt t="84768" x="1485900" y="4367213"/>
          <p14:tracePt t="84785" x="1481138" y="4381500"/>
          <p14:tracePt t="84802" x="1481138" y="4386263"/>
          <p14:tracePt t="84819" x="1481138" y="4391025"/>
          <p14:tracePt t="84835" x="1481138" y="4395788"/>
          <p14:tracePt t="84852" x="1481138" y="4400550"/>
          <p14:tracePt t="85024" x="1481138" y="4291013"/>
          <p14:tracePt t="85032" x="1500188" y="4100513"/>
          <p14:tracePt t="85039" x="1509713" y="3976688"/>
          <p14:tracePt t="85052" x="1519238" y="3852863"/>
          <p14:tracePt t="85069" x="1609725" y="3390900"/>
          <p14:tracePt t="85085" x="1643063" y="3252788"/>
          <p14:tracePt t="85102" x="1704975" y="3109913"/>
          <p14:tracePt t="85118" x="1762125" y="3014663"/>
          <p14:tracePt t="85135" x="1847850" y="2905125"/>
          <p14:tracePt t="85152" x="1895475" y="2852738"/>
          <p14:tracePt t="85169" x="1928813" y="2819400"/>
          <p14:tracePt t="85186" x="1971675" y="2786063"/>
          <p14:tracePt t="85202" x="1995488" y="2767013"/>
          <p14:tracePt t="85218" x="2019300" y="2747963"/>
          <p14:tracePt t="85235" x="2038350" y="2743200"/>
          <p14:tracePt t="85252" x="2057400" y="2733675"/>
          <p14:tracePt t="85268" x="2062163" y="2728913"/>
          <p14:tracePt t="85285" x="2066925" y="2724150"/>
          <p14:tracePt t="85302" x="2076450" y="2724150"/>
          <p14:tracePt t="85399" x="2071688" y="2724150"/>
          <p14:tracePt t="85406" x="2066925" y="2724150"/>
          <p14:tracePt t="85418" x="2062163" y="2728913"/>
          <p14:tracePt t="85435" x="2043113" y="2728913"/>
          <p14:tracePt t="85452" x="2024063" y="2728913"/>
          <p14:tracePt t="85468" x="2014538" y="2728913"/>
          <p14:tracePt t="85485" x="2005013" y="2728913"/>
          <p14:tracePt t="85502" x="1995488" y="2728913"/>
          <p14:tracePt t="85518" x="1985963" y="2728913"/>
          <p14:tracePt t="85583" x="1990725" y="2724150"/>
          <p14:tracePt t="85590" x="1995488" y="2719388"/>
          <p14:tracePt t="85602" x="2005013" y="2719388"/>
          <p14:tracePt t="85619" x="2052638" y="2709863"/>
          <p14:tracePt t="85635" x="2114550" y="2695575"/>
          <p14:tracePt t="85652" x="2171700" y="2695575"/>
          <p14:tracePt t="85668" x="2233613" y="2695575"/>
          <p14:tracePt t="85685" x="2324100" y="2695575"/>
          <p14:tracePt t="85702" x="2371725" y="2695575"/>
          <p14:tracePt t="85718" x="2424113" y="2700338"/>
          <p14:tracePt t="85735" x="2481263" y="2700338"/>
          <p14:tracePt t="85752" x="2557463" y="2700338"/>
          <p14:tracePt t="85768" x="2609850" y="2700338"/>
          <p14:tracePt t="85785" x="2652713" y="2700338"/>
          <p14:tracePt t="85802" x="2695575" y="2700338"/>
          <p14:tracePt t="85818" x="2724150" y="2700338"/>
          <p14:tracePt t="85835" x="2747963" y="2700338"/>
          <p14:tracePt t="85852" x="2762250" y="2700338"/>
          <p14:tracePt t="85868" x="2781300" y="2700338"/>
          <p14:tracePt t="85885" x="2790825" y="2700338"/>
          <p14:tracePt t="85902" x="2795588" y="2700338"/>
          <p14:tracePt t="85918" x="2800350" y="2700338"/>
          <p14:tracePt t="85935" x="2809875" y="2700338"/>
          <p14:tracePt t="85952" x="2819400" y="2700338"/>
          <p14:tracePt t="87881" x="2847975" y="2800350"/>
          <p14:tracePt t="87888" x="2928938" y="3014663"/>
          <p14:tracePt t="87902" x="2995613" y="3162300"/>
          <p14:tracePt t="87918" x="3190875" y="3567113"/>
          <p14:tracePt t="87935" x="3290888" y="3786188"/>
          <p14:tracePt t="87952" x="3343275" y="3905250"/>
          <p14:tracePt t="87985" x="3452813" y="4314825"/>
          <p14:tracePt t="88019" x="3481388" y="4438650"/>
          <p14:tracePt t="88035" x="3490913" y="4500563"/>
          <p14:tracePt t="88052" x="3505200" y="4543425"/>
          <p14:tracePt t="88068" x="3509963" y="4581525"/>
          <p14:tracePt t="88085" x="3519488" y="4619625"/>
          <p14:tracePt t="88102" x="3529013" y="4643438"/>
          <p14:tracePt t="88118" x="3538538" y="4652963"/>
          <p14:tracePt t="88135" x="3543300" y="4657725"/>
          <p14:tracePt t="88152" x="3552825" y="4667250"/>
          <p14:tracePt t="88168" x="3600450" y="4700588"/>
          <p14:tracePt t="88185" x="3643313" y="4719638"/>
          <p14:tracePt t="88202" x="3681413" y="4733925"/>
          <p14:tracePt t="88218" x="3729038" y="4752975"/>
          <p14:tracePt t="88235" x="3757613" y="4757738"/>
          <p14:tracePt t="88252" x="3786188" y="4767263"/>
          <p14:tracePt t="88268" x="3810000" y="4767263"/>
          <p14:tracePt t="88285" x="3829050" y="4767263"/>
          <p14:tracePt t="88301" x="3838575" y="4767263"/>
          <p14:tracePt t="88318" x="3843338" y="4767263"/>
          <p14:tracePt t="88335" x="3848100" y="4767263"/>
          <p14:tracePt t="88381" x="3848100" y="4762500"/>
          <p14:tracePt t="88395" x="3848100" y="4757738"/>
          <p14:tracePt t="88403" x="3843338" y="4752975"/>
          <p14:tracePt t="88418" x="3805238" y="4729163"/>
          <p14:tracePt t="88435" x="3667125" y="4700588"/>
          <p14:tracePt t="88452" x="3490913" y="4691063"/>
          <p14:tracePt t="88468" x="3224213" y="4676775"/>
          <p14:tracePt t="88485" x="3014663" y="4667250"/>
          <p14:tracePt t="88502" x="2843213" y="4648200"/>
          <p14:tracePt t="88518" x="2695575" y="4624388"/>
          <p14:tracePt t="88535" x="2490788" y="4595813"/>
          <p14:tracePt t="88552" x="2376488" y="4581525"/>
          <p14:tracePt t="88568" x="2271713" y="4567238"/>
          <p14:tracePt t="88585" x="2152650" y="4567238"/>
          <p14:tracePt t="88602" x="1971675" y="4567238"/>
          <p14:tracePt t="88618" x="1890713" y="4567238"/>
          <p14:tracePt t="88635" x="1828800" y="4567238"/>
          <p14:tracePt t="88652" x="1771650" y="4581525"/>
          <p14:tracePt t="88668" x="1747838" y="4586288"/>
          <p14:tracePt t="88685" x="1738313" y="4586288"/>
          <p14:tracePt t="88701" x="1728788" y="4586288"/>
          <p14:tracePt t="88718" x="1724025" y="4586288"/>
          <p14:tracePt t="88751" x="1733550" y="4586288"/>
          <p14:tracePt t="88768" x="1804988" y="4562475"/>
          <p14:tracePt t="88785" x="2076450" y="4519613"/>
          <p14:tracePt t="88801" x="2328863" y="4491038"/>
          <p14:tracePt t="88818" x="2590800" y="4471988"/>
          <p14:tracePt t="88835" x="2986088" y="4443413"/>
          <p14:tracePt t="88851" x="3233738" y="4433888"/>
          <p14:tracePt t="88868" x="3452813" y="4424363"/>
          <p14:tracePt t="88885" x="3657600" y="4405313"/>
          <p14:tracePt t="88902" x="3867150" y="4395788"/>
          <p14:tracePt t="88918" x="3971925" y="4381500"/>
          <p14:tracePt t="88935" x="4043363" y="4371975"/>
          <p14:tracePt t="88952" x="4114800" y="4367213"/>
          <p14:tracePt t="88968" x="4186238" y="4367213"/>
          <p14:tracePt t="88985" x="4224338" y="4367213"/>
          <p14:tracePt t="89001" x="4248150" y="4371975"/>
          <p14:tracePt t="89018" x="4267200" y="4371975"/>
          <p14:tracePt t="89035" x="4281488" y="4371975"/>
          <p14:tracePt t="89051" x="4286250" y="4371975"/>
          <p14:tracePt t="89068" x="4291013" y="4371975"/>
          <p14:tracePt t="89085" x="4291013" y="4381500"/>
          <p14:tracePt t="89102" x="4291013" y="4386263"/>
          <p14:tracePt t="89118" x="4286250" y="4395788"/>
          <p14:tracePt t="89135" x="4257675" y="4414838"/>
          <p14:tracePt t="89152" x="4110038" y="4505325"/>
          <p14:tracePt t="89168" x="3967163" y="4557713"/>
          <p14:tracePt t="89185" x="3829050" y="4610100"/>
          <p14:tracePt t="89201" x="3724275" y="4643438"/>
          <p14:tracePt t="89218" x="3629025" y="4672013"/>
          <p14:tracePt t="89235" x="3600450" y="4676775"/>
          <p14:tracePt t="89252" x="3586163" y="4676775"/>
          <p14:tracePt t="89268" x="3581400" y="4676775"/>
          <p14:tracePt t="89313" x="3590925" y="4676775"/>
          <p14:tracePt t="89320" x="3619500" y="4672013"/>
          <p14:tracePt t="89335" x="3676650" y="4662488"/>
          <p14:tracePt t="89351" x="3757613" y="4662488"/>
          <p14:tracePt t="89368" x="3857625" y="4662488"/>
          <p14:tracePt t="89385" x="3981450" y="4667250"/>
          <p14:tracePt t="89401" x="4129088" y="4662488"/>
          <p14:tracePt t="89418" x="4200525" y="4657725"/>
          <p14:tracePt t="89435" x="4243388" y="4652963"/>
          <p14:tracePt t="89451" x="4281488" y="4652963"/>
          <p14:tracePt t="89468" x="4319588" y="4652963"/>
          <p14:tracePt t="89485" x="4333875" y="4652963"/>
          <p14:tracePt t="89502" x="4343400" y="4652963"/>
          <p14:tracePt t="89518" x="4352925" y="4652963"/>
          <p14:tracePt t="89607" x="4348163" y="4652963"/>
          <p14:tracePt t="89614" x="4338638" y="4648200"/>
          <p14:tracePt t="89621" x="4319588" y="4638675"/>
          <p14:tracePt t="89635" x="4295775" y="4638675"/>
          <p14:tracePt t="89652" x="4167188" y="4624388"/>
          <p14:tracePt t="89668" x="4076700" y="4633913"/>
          <p14:tracePt t="89685" x="3995738" y="4643438"/>
          <p14:tracePt t="89702" x="3924300" y="4657725"/>
          <p14:tracePt t="89718" x="3900488" y="4662488"/>
          <p14:tracePt t="89735" x="3890963" y="4662488"/>
          <p14:tracePt t="89752" x="3881438" y="4662488"/>
          <p14:tracePt t="89785" x="3881438" y="4652963"/>
          <p14:tracePt t="89801" x="3895725" y="4643438"/>
          <p14:tracePt t="89818" x="3952875" y="4624388"/>
          <p14:tracePt t="89835" x="4100513" y="4600575"/>
          <p14:tracePt t="89851" x="4205288" y="4600575"/>
          <p14:tracePt t="89868" x="4305300" y="4600575"/>
          <p14:tracePt t="89885" x="4419600" y="4600575"/>
          <p14:tracePt t="89902" x="4567238" y="4619625"/>
          <p14:tracePt t="89918" x="4619625" y="4624388"/>
          <p14:tracePt t="89935" x="4667250" y="4624388"/>
          <p14:tracePt t="89952" x="4743450" y="4624388"/>
          <p14:tracePt t="89968" x="4791075" y="4624388"/>
          <p14:tracePt t="89985" x="4833938" y="4624388"/>
          <p14:tracePt t="90001" x="4862513" y="4624388"/>
          <p14:tracePt t="90018" x="4891088" y="4624388"/>
          <p14:tracePt t="90035" x="4895850" y="4624388"/>
          <p14:tracePt t="90052" x="4900613" y="4624388"/>
          <p14:tracePt t="90085" x="4895850" y="4619625"/>
          <p14:tracePt t="90101" x="4886325" y="4614863"/>
          <p14:tracePt t="90118" x="4867275" y="4614863"/>
          <p14:tracePt t="90135" x="4852988" y="4614863"/>
          <p14:tracePt t="90151" x="4843463" y="4614863"/>
          <p14:tracePt t="90260" x="4838700" y="4614863"/>
          <p14:tracePt t="90268" x="4833938" y="4614863"/>
          <p14:tracePt t="90275" x="4829175" y="4614863"/>
          <p14:tracePt t="90285" x="4824413" y="4614863"/>
          <p14:tracePt t="90301" x="4791075" y="4591050"/>
          <p14:tracePt t="90318" x="4714875" y="4519613"/>
          <p14:tracePt t="90335" x="4514850" y="4286250"/>
          <p14:tracePt t="90351" x="4376738" y="4076700"/>
          <p14:tracePt t="90368" x="4248150" y="3814763"/>
          <p14:tracePt t="90385" x="4081463" y="3433763"/>
          <p14:tracePt t="90402" x="3967163" y="3257550"/>
          <p14:tracePt t="90418" x="3876675" y="3062288"/>
          <p14:tracePt t="90435" x="3795713" y="2919413"/>
          <p14:tracePt t="90451" x="3724275" y="2805113"/>
          <p14:tracePt t="90468" x="3686175" y="2705100"/>
          <p14:tracePt t="90485" x="3643313" y="2576513"/>
          <p14:tracePt t="90501" x="3609975" y="2481263"/>
          <p14:tracePt t="90518" x="3581400" y="2390775"/>
          <p14:tracePt t="90535" x="3557588" y="2352675"/>
          <p14:tracePt t="90551" x="3533775" y="2314575"/>
          <p14:tracePt t="90568" x="3495675" y="2243138"/>
          <p14:tracePt t="90585" x="3471863" y="2181225"/>
          <p14:tracePt t="90601" x="3452813" y="2128838"/>
          <p14:tracePt t="90618" x="3438525" y="2066925"/>
          <p14:tracePt t="90635" x="3414713" y="2019300"/>
          <p14:tracePt t="90651" x="3409950" y="2009775"/>
          <p14:tracePt t="90668" x="3405188" y="1995488"/>
          <p14:tracePt t="90685" x="3405188" y="1985963"/>
          <p14:tracePt t="90701" x="3405188" y="1976438"/>
          <p14:tracePt t="90718" x="3405188" y="1971675"/>
          <p14:tracePt t="90735" x="3405188" y="1966913"/>
          <p14:tracePt t="90782" x="3405188" y="1976438"/>
          <p14:tracePt t="90789" x="3409950" y="2000250"/>
          <p14:tracePt t="90801" x="3409950" y="2033588"/>
          <p14:tracePt t="90818" x="3429000" y="2171700"/>
          <p14:tracePt t="90835" x="3438525" y="2233613"/>
          <p14:tracePt t="90851" x="3438525" y="2300288"/>
          <p14:tracePt t="90868" x="3429000" y="2395538"/>
          <p14:tracePt t="90885" x="3395663" y="2557463"/>
          <p14:tracePt t="90901" x="3376613" y="2633663"/>
          <p14:tracePt t="90918" x="3348038" y="2676525"/>
          <p14:tracePt t="90935" x="3328988" y="2724150"/>
          <p14:tracePt t="90952" x="3305175" y="2809875"/>
          <p14:tracePt t="90991" x="3271838" y="2933700"/>
          <p14:tracePt t="91014" x="3257550" y="2981325"/>
          <p14:tracePt t="91024" x="3252788" y="3000375"/>
          <p14:tracePt t="91035" x="3248025" y="3014663"/>
          <p14:tracePt t="91051" x="3243263" y="3043238"/>
          <p14:tracePt t="91068" x="3224213" y="3090863"/>
          <p14:tracePt t="91085" x="3219450" y="3124200"/>
          <p14:tracePt t="91101" x="3205163" y="3162300"/>
          <p14:tracePt t="91118" x="3195638" y="3190875"/>
          <p14:tracePt t="91135" x="3195638" y="3200400"/>
          <p14:tracePt t="91151" x="3195638" y="3209925"/>
          <p14:tracePt t="91168" x="3195638" y="3214688"/>
          <p14:tracePt t="91185" x="3195638" y="3219450"/>
          <p14:tracePt t="91219" x="3195638" y="3228975"/>
          <p14:tracePt t="91236" x="3190875" y="3233738"/>
          <p14:tracePt t="91252" x="3190875" y="3243263"/>
          <p14:tracePt t="91329" x="3190875" y="3248025"/>
          <p14:tracePt t="92140" x="3219450" y="3338513"/>
          <p14:tracePt t="92148" x="3267075" y="3443288"/>
          <p14:tracePt t="92155" x="3324225" y="3533775"/>
          <p14:tracePt t="92168" x="3390900" y="3686175"/>
          <p14:tracePt t="92185" x="3652838" y="4171950"/>
          <p14:tracePt t="92202" x="3952875" y="4643438"/>
          <p14:tracePt t="92219" x="4133850" y="4914900"/>
          <p14:tracePt t="92252" x="4462463" y="5486400"/>
          <p14:tracePt t="92285" x="4557713" y="5662613"/>
          <p14:tracePt t="92302" x="4572000" y="5710238"/>
          <p14:tracePt t="92318" x="4572000" y="5719763"/>
          <p14:tracePt t="92516" x="4586288" y="5734050"/>
          <p14:tracePt t="92523" x="4605338" y="5738813"/>
          <p14:tracePt t="92535" x="4619625" y="5743575"/>
          <p14:tracePt t="92551" x="4657725" y="5748338"/>
          <p14:tracePt t="92568" x="4676775" y="5748338"/>
          <p14:tracePt t="92585" x="4695825" y="5748338"/>
          <p14:tracePt t="92601" x="4714875" y="5738813"/>
          <p14:tracePt t="92618" x="4743450" y="5715000"/>
          <p14:tracePt t="92635" x="4762500" y="5695950"/>
          <p14:tracePt t="92651" x="4772025" y="5681663"/>
          <p14:tracePt t="92668" x="4786313" y="5667375"/>
          <p14:tracePt t="92685" x="4795838" y="5648325"/>
          <p14:tracePt t="92701" x="4795838" y="5634038"/>
          <p14:tracePt t="92718" x="4795838" y="5614988"/>
          <p14:tracePt t="92735" x="4767263" y="5586413"/>
          <p14:tracePt t="92751" x="4738688" y="5562600"/>
          <p14:tracePt t="92768" x="4700588" y="5553075"/>
          <p14:tracePt t="92785" x="4672013" y="5538788"/>
          <p14:tracePt t="92801" x="4643438" y="5538788"/>
          <p14:tracePt t="92818" x="4629150" y="5538788"/>
          <p14:tracePt t="92835" x="4624388" y="5538788"/>
          <p14:tracePt t="92868" x="4657725" y="5538788"/>
          <p14:tracePt t="92885" x="4757738" y="5548313"/>
          <p14:tracePt t="92901" x="4881563" y="5557838"/>
          <p14:tracePt t="92918" x="5057775" y="5567363"/>
          <p14:tracePt t="92935" x="5300663" y="5567363"/>
          <p14:tracePt t="92951" x="5438775" y="5562600"/>
          <p14:tracePt t="92968" x="5572125" y="5562600"/>
          <p14:tracePt t="92985" x="5695950" y="5567363"/>
          <p14:tracePt t="93001" x="5738813" y="5567363"/>
          <p14:tracePt t="93018" x="5767388" y="5567363"/>
          <p14:tracePt t="93035" x="5781675" y="5567363"/>
          <p14:tracePt t="93051" x="5791200" y="5567363"/>
          <p14:tracePt t="93068" x="5800725" y="5567363"/>
          <p14:tracePt t="93085" x="5805488" y="5567363"/>
          <p14:tracePt t="93101" x="5824538" y="5567363"/>
          <p14:tracePt t="93118" x="5843588" y="5567363"/>
          <p14:tracePt t="93135" x="5853113" y="5572125"/>
          <p14:tracePt t="93151" x="5867400" y="5576888"/>
          <p14:tracePt t="93168" x="5876925" y="5576888"/>
          <p14:tracePt t="93205" x="5867400" y="5576888"/>
          <p14:tracePt t="93218" x="5824538" y="5581650"/>
          <p14:tracePt t="93235" x="5453063" y="5591175"/>
          <p14:tracePt t="93251" x="4905375" y="5619750"/>
          <p14:tracePt t="93268" x="4310063" y="5634038"/>
          <p14:tracePt t="93285" x="3852863" y="5648325"/>
          <p14:tracePt t="93301" x="3319463" y="5648325"/>
          <p14:tracePt t="93318" x="3090863" y="5648325"/>
          <p14:tracePt t="93335" x="2881313" y="5648325"/>
          <p14:tracePt t="93351" x="2743200" y="5638800"/>
          <p14:tracePt t="93369" x="2605088" y="5619750"/>
          <p14:tracePt t="93385" x="2547938" y="5614988"/>
          <p14:tracePt t="93401" x="2471738" y="5591175"/>
          <p14:tracePt t="93418" x="2395538" y="5567363"/>
          <p14:tracePt t="93435" x="2347913" y="5553075"/>
          <p14:tracePt t="93451" x="2314575" y="5548313"/>
          <p14:tracePt t="93468" x="2271713" y="5538788"/>
          <p14:tracePt t="93485" x="2214563" y="5529263"/>
          <p14:tracePt t="93501" x="2185988" y="5514975"/>
          <p14:tracePt t="93518" x="2157413" y="5495925"/>
          <p14:tracePt t="93535" x="2119313" y="5486400"/>
          <p14:tracePt t="93551" x="2076450" y="5462588"/>
          <p14:tracePt t="93568" x="2057400" y="5448300"/>
          <p14:tracePt t="93585" x="2033588" y="5434013"/>
          <p14:tracePt t="93601" x="2000250" y="5414963"/>
          <p14:tracePt t="93618" x="1976438" y="5395913"/>
          <p14:tracePt t="93635" x="1952625" y="5391150"/>
          <p14:tracePt t="93651" x="1924050" y="5381625"/>
          <p14:tracePt t="93668" x="1876425" y="5381625"/>
          <p14:tracePt t="93685" x="1843088" y="5381625"/>
          <p14:tracePt t="93701" x="1814513" y="5381625"/>
          <p14:tracePt t="93718" x="1785938" y="5381625"/>
          <p14:tracePt t="93735" x="1714500" y="5381625"/>
          <p14:tracePt t="93751" x="1666875" y="5367338"/>
          <p14:tracePt t="93768" x="1624013" y="5362575"/>
          <p14:tracePt t="93785" x="1576388" y="5353050"/>
          <p14:tracePt t="93801" x="1538288" y="5343525"/>
          <p14:tracePt t="93818" x="1514475" y="5334000"/>
          <p14:tracePt t="93835" x="1500188" y="5329238"/>
          <p14:tracePt t="93851" x="1490663" y="5319713"/>
          <p14:tracePt t="93868" x="1485900" y="5314950"/>
          <p14:tracePt t="93885" x="1476375" y="5305425"/>
          <p14:tracePt t="93901" x="1476375" y="5300663"/>
          <p14:tracePt t="93918" x="1481138" y="5281613"/>
          <p14:tracePt t="93935" x="1504950" y="5272088"/>
          <p14:tracePt t="93951" x="1543050" y="5257800"/>
          <p14:tracePt t="93968" x="1562100" y="5253038"/>
          <p14:tracePt t="93984" x="1604963" y="5248275"/>
          <p14:tracePt t="94001" x="1624013" y="5248275"/>
          <p14:tracePt t="94018" x="1643063" y="5248275"/>
          <p14:tracePt t="94035" x="1685925" y="5248275"/>
          <p14:tracePt t="94051" x="1714500" y="5253038"/>
          <p14:tracePt t="94068" x="1757363" y="5267325"/>
          <p14:tracePt t="94084" x="1795463" y="5272088"/>
          <p14:tracePt t="94101" x="1862138" y="5286375"/>
          <p14:tracePt t="94118" x="1900238" y="5291138"/>
          <p14:tracePt t="94134" x="1914525" y="5291138"/>
          <p14:tracePt t="94151" x="1924050" y="5291138"/>
          <p14:tracePt t="94168" x="1933575" y="5291138"/>
          <p14:tracePt t="94184" x="1943100" y="5291138"/>
          <p14:tracePt t="94236" x="1952625" y="5291138"/>
          <p14:tracePt t="94248" x="1990725" y="5291138"/>
          <p14:tracePt t="94257" x="2014538" y="5281613"/>
          <p14:tracePt t="94268" x="2071688" y="5281613"/>
          <p14:tracePt t="94285" x="2500313" y="5262563"/>
          <p14:tracePt t="94302" x="2886075" y="5262563"/>
          <p14:tracePt t="94318" x="3343275" y="5272088"/>
          <p14:tracePt t="94335" x="3805238" y="5286375"/>
          <p14:tracePt t="94352" x="4395788" y="5286375"/>
          <p14:tracePt t="94381" x="4991100" y="5319713"/>
          <p14:tracePt t="94401" x="5214938" y="5334000"/>
          <p14:tracePt t="94418" x="5462588" y="5372100"/>
          <p14:tracePt t="94435" x="5557838" y="5395913"/>
          <p14:tracePt t="94451" x="5653088" y="5429250"/>
          <p14:tracePt t="94468" x="5776913" y="5472113"/>
          <p14:tracePt t="94484" x="5838825" y="5500688"/>
          <p14:tracePt t="94501" x="5905500" y="5529263"/>
          <p14:tracePt t="94518" x="5957888" y="5543550"/>
          <p14:tracePt t="94535" x="6019800" y="5567363"/>
          <p14:tracePt t="94551" x="6062663" y="5581650"/>
          <p14:tracePt t="94568" x="6105525" y="5586413"/>
          <p14:tracePt t="94585" x="6129338" y="5600700"/>
          <p14:tracePt t="94586" x="6138863" y="5600700"/>
          <p14:tracePt t="94601" x="6162675" y="5600700"/>
          <p14:tracePt t="94618" x="6172200" y="5600700"/>
          <p14:tracePt t="94635" x="6181725" y="5600700"/>
          <p14:tracePt t="94651" x="6186488" y="5600700"/>
          <p14:tracePt t="94668" x="6191250" y="5600700"/>
          <p14:tracePt t="95071" x="6172200" y="5600700"/>
          <p14:tracePt t="95078" x="6110288" y="5600700"/>
          <p14:tracePt t="95086" x="5986463" y="5586413"/>
          <p14:tracePt t="95101" x="5434013" y="5557838"/>
          <p14:tracePt t="95118" x="4676775" y="5510213"/>
          <p14:tracePt t="95135" x="3862388" y="5510213"/>
          <p14:tracePt t="95168" x="2586038" y="5534025"/>
          <p14:tracePt t="95202" x="2066925" y="5510213"/>
          <p14:tracePt t="95218" x="1914525" y="5467350"/>
          <p14:tracePt t="95235" x="1871663" y="5457825"/>
          <p14:tracePt t="95251" x="1857375" y="5448300"/>
          <p14:tracePt t="95268" x="1847850" y="5448300"/>
          <p14:tracePt t="95506" x="1828800" y="5434013"/>
          <p14:tracePt t="95512" x="1809750" y="5414963"/>
          <p14:tracePt t="95519" x="1800225" y="5405438"/>
          <p14:tracePt t="95534" x="1781175" y="5372100"/>
          <p14:tracePt t="95551" x="1766888" y="5343525"/>
          <p14:tracePt t="95568" x="1762125" y="5314950"/>
          <p14:tracePt t="95584" x="1766888" y="5281613"/>
          <p14:tracePt t="95601" x="1781175" y="5257800"/>
          <p14:tracePt t="95618" x="1785938" y="5248275"/>
          <p14:tracePt t="95634" x="1790700" y="5238750"/>
          <p14:tracePt t="95651" x="1800225" y="5229225"/>
          <p14:tracePt t="95668" x="1800225" y="5219700"/>
          <p14:tracePt t="95732" x="1800225" y="5224463"/>
          <p14:tracePt t="95739" x="1795463" y="5224463"/>
          <p14:tracePt t="95751" x="1785938" y="5233988"/>
          <p14:tracePt t="95768" x="1709738" y="5276850"/>
          <p14:tracePt t="95784" x="1619250" y="5343525"/>
          <p14:tracePt t="95801" x="1519238" y="5391150"/>
          <p14:tracePt t="95818" x="1433513" y="5429250"/>
          <p14:tracePt t="95835" x="1295400" y="5443538"/>
          <p14:tracePt t="95851" x="1200150" y="5443538"/>
          <p14:tracePt t="95868" x="1128713" y="5429250"/>
          <p14:tracePt t="95884" x="1076325" y="5410200"/>
          <p14:tracePt t="95901" x="1028700" y="5381625"/>
          <p14:tracePt t="95918" x="1019175" y="5367338"/>
          <p14:tracePt t="95934" x="1000125" y="5324475"/>
          <p14:tracePt t="95951" x="995363" y="5229225"/>
          <p14:tracePt t="95968" x="1014413" y="5176838"/>
          <p14:tracePt t="95985" x="1052513" y="5119688"/>
          <p14:tracePt t="96001" x="1100138" y="5067300"/>
          <p14:tracePt t="96018" x="1238250" y="5014913"/>
          <p14:tracePt t="96034" x="1343025" y="4981575"/>
          <p14:tracePt t="96051" x="1466850" y="4972050"/>
          <p14:tracePt t="96068" x="1566863" y="4972050"/>
          <p14:tracePt t="96084" x="1657350" y="4981575"/>
          <p14:tracePt t="96101" x="1676400" y="4991100"/>
          <p14:tracePt t="96118" x="1700213" y="5010150"/>
          <p14:tracePt t="96134" x="1714500" y="5048250"/>
          <p14:tracePt t="96151" x="1724025" y="5105400"/>
          <p14:tracePt t="96168" x="1724025" y="5143500"/>
          <p14:tracePt t="96184" x="1719263" y="5172075"/>
          <p14:tracePt t="96201" x="1695450" y="5205413"/>
          <p14:tracePt t="96218" x="1676400" y="5229225"/>
          <p14:tracePt t="96234" x="1662113" y="5248275"/>
          <p14:tracePt t="96251" x="1652588" y="5262563"/>
          <p14:tracePt t="96268" x="1643063" y="5272088"/>
          <p14:tracePt t="96284" x="1633538" y="5276850"/>
          <p14:tracePt t="96301" x="1633538" y="5281613"/>
          <p14:tracePt t="96356" x="1633538" y="5286375"/>
          <p14:tracePt t="96363" x="1628775" y="5291138"/>
          <p14:tracePt t="102775" x="1738313" y="5291138"/>
          <p14:tracePt t="102782" x="1985963" y="5291138"/>
          <p14:tracePt t="102790" x="2247900" y="5319713"/>
          <p14:tracePt t="102801" x="2528888" y="5362575"/>
          <p14:tracePt t="102817" x="3133725" y="5491163"/>
          <p14:tracePt t="102834" x="3938588" y="5619750"/>
          <p14:tracePt t="102868" x="4586288" y="5672138"/>
          <p14:tracePt t="102901" x="4905375" y="5705475"/>
          <p14:tracePt t="102917" x="4938713" y="5705475"/>
          <p14:tracePt t="102934" x="4962525" y="5705475"/>
          <p14:tracePt t="102951" x="4967288" y="5705475"/>
          <p14:tracePt t="103164" x="4972050" y="5705475"/>
          <p14:tracePt t="103172" x="4976813" y="5705475"/>
          <p14:tracePt t="103184" x="4981575" y="5705475"/>
          <p14:tracePt t="103201" x="4986338" y="5705475"/>
          <p14:tracePt t="103239" x="4976813" y="5705475"/>
          <p14:tracePt t="103251" x="4962525" y="5705475"/>
          <p14:tracePt t="103284" x="4867275" y="5695950"/>
          <p14:tracePt t="103300" x="4824413" y="5686425"/>
          <p14:tracePt t="103317" x="4786313" y="5681663"/>
          <p14:tracePt t="103334" x="4738688" y="5662613"/>
          <p14:tracePt t="103350" x="4700588" y="5643563"/>
          <p14:tracePt t="103367" x="4672013" y="5619750"/>
          <p14:tracePt t="103384" x="4643438" y="5591175"/>
          <p14:tracePt t="103400" x="4629150" y="5581650"/>
          <p14:tracePt t="103417" x="4619625" y="5576888"/>
          <p14:tracePt t="103434" x="4605338" y="5567363"/>
          <p14:tracePt t="103451" x="4586288" y="5567363"/>
          <p14:tracePt t="103467" x="4567238" y="5567363"/>
          <p14:tracePt t="103484" x="4548188" y="5567363"/>
          <p14:tracePt t="103500" x="4533900" y="5567363"/>
          <p14:tracePt t="103517" x="4519613" y="5567363"/>
          <p14:tracePt t="103534" x="4514850" y="5567363"/>
          <p14:tracePt t="103551" x="4510088" y="5567363"/>
          <p14:tracePt t="103584" x="4519613" y="5553075"/>
          <p14:tracePt t="103600" x="4567238" y="5524500"/>
          <p14:tracePt t="103617" x="4643438" y="5495925"/>
          <p14:tracePt t="103634" x="4795838" y="5462588"/>
          <p14:tracePt t="103650" x="4938713" y="5457825"/>
          <p14:tracePt t="103667" x="5086350" y="5457825"/>
          <p14:tracePt t="103684" x="5195888" y="5448300"/>
          <p14:tracePt t="103701" x="5376863" y="5438775"/>
          <p14:tracePt t="103718" x="5467350" y="5429250"/>
          <p14:tracePt t="103734" x="5557838" y="5429250"/>
          <p14:tracePt t="103750" x="5610225" y="5429250"/>
          <p14:tracePt t="103767" x="5672138" y="5429250"/>
          <p14:tracePt t="103784" x="5700713" y="5429250"/>
          <p14:tracePt t="103801" x="5719763" y="5429250"/>
          <p14:tracePt t="103817" x="5757863" y="5429250"/>
          <p14:tracePt t="103834" x="5781675" y="5429250"/>
          <p14:tracePt t="103851" x="5800725" y="5429250"/>
          <p14:tracePt t="103867" x="5810250" y="5429250"/>
          <p14:tracePt t="103884" x="5819775" y="5429250"/>
          <p14:tracePt t="103901" x="5829300" y="5429250"/>
          <p14:tracePt t="103917" x="5834063" y="5429250"/>
          <p14:tracePt t="103934" x="5838825" y="5429250"/>
          <p14:tracePt t="103951" x="5848350" y="5429250"/>
          <p14:tracePt t="103967" x="5857875" y="5434013"/>
          <p14:tracePt t="103984" x="5862638" y="5438775"/>
          <p14:tracePt t="104000" x="5862638" y="5443538"/>
          <p14:tracePt t="104340" x="5705475" y="5424488"/>
          <p14:tracePt t="104347" x="5453063" y="5338763"/>
          <p14:tracePt t="104354" x="5124450" y="5181600"/>
          <p14:tracePt t="104368" x="4752975" y="5019675"/>
          <p14:tracePt t="104384" x="3667125" y="4262438"/>
          <p14:tracePt t="104401" x="3005138" y="3743325"/>
          <p14:tracePt t="104434" x="2185988" y="2981325"/>
          <p14:tracePt t="104468" x="1876425" y="2633663"/>
          <p14:tracePt t="104484" x="1843088" y="2600325"/>
          <p14:tracePt t="104501" x="1833563" y="2590800"/>
          <p14:tracePt t="104707" x="1781175" y="2566988"/>
          <p14:tracePt t="104715" x="1709738" y="2528888"/>
          <p14:tracePt t="104721" x="1638300" y="2495550"/>
          <p14:tracePt t="104734" x="1590675" y="2462213"/>
          <p14:tracePt t="104750" x="1466850" y="2357438"/>
          <p14:tracePt t="104767" x="1395413" y="2276475"/>
          <p14:tracePt t="104784" x="1314450" y="2190750"/>
          <p14:tracePt t="104800" x="1228725" y="2109788"/>
          <p14:tracePt t="104817" x="1119188" y="2024063"/>
          <p14:tracePt t="104834" x="1081088" y="1976438"/>
          <p14:tracePt t="104851" x="1047750" y="1952625"/>
          <p14:tracePt t="104867" x="1033463" y="1933575"/>
          <p14:tracePt t="104884" x="1023938" y="1928813"/>
          <p14:tracePt t="104900" x="1023938" y="1933575"/>
          <p14:tracePt t="104917" x="1023938" y="1985963"/>
          <p14:tracePt t="104934" x="1071563" y="2257425"/>
          <p14:tracePt t="104950" x="1104900" y="2462213"/>
          <p14:tracePt t="104967" x="1162050" y="2786063"/>
          <p14:tracePt t="104984" x="1190625" y="2947988"/>
          <p14:tracePt t="105000" x="1214438" y="3128963"/>
          <p14:tracePt t="105017" x="1223963" y="3190875"/>
          <p14:tracePt t="105034" x="1223963" y="3219450"/>
          <p14:tracePt t="105050" x="1223963" y="3228975"/>
          <p14:tracePt t="105067" x="1223963" y="3233738"/>
          <p14:tracePt t="105084" x="1228725" y="3233738"/>
          <p14:tracePt t="105100" x="1238250" y="3205163"/>
          <p14:tracePt t="105117" x="1257300" y="3167063"/>
          <p14:tracePt t="105134" x="1328738" y="3038475"/>
          <p14:tracePt t="105150" x="1404938" y="2928938"/>
          <p14:tracePt t="105168" x="1471613" y="2838450"/>
          <p14:tracePt t="105184" x="1571625" y="2752725"/>
          <p14:tracePt t="105200" x="1628775" y="2709863"/>
          <p14:tracePt t="105217" x="1666875" y="2686050"/>
          <p14:tracePt t="105234" x="1695450" y="2667000"/>
          <p14:tracePt t="105251" x="1724025" y="2652713"/>
          <p14:tracePt t="105267" x="1738313" y="2643188"/>
          <p14:tracePt t="105285" x="1747838" y="2638425"/>
          <p14:tracePt t="105301" x="1752600" y="2633663"/>
          <p14:tracePt t="105318" x="1762125" y="2628900"/>
          <p14:tracePt t="105334" x="1766888" y="2628900"/>
          <p14:tracePt t="105413" x="1762125" y="2628900"/>
          <p14:tracePt t="105420" x="1757363" y="2628900"/>
          <p14:tracePt t="105434" x="1743075" y="2628900"/>
          <p14:tracePt t="105450" x="1728788" y="2628900"/>
          <p14:tracePt t="105467" x="1719263" y="2628900"/>
          <p14:tracePt t="105484" x="1714500" y="2628900"/>
          <p14:tracePt t="105500" x="1709738" y="2628900"/>
          <p14:tracePt t="105534" x="1719263" y="2628900"/>
          <p14:tracePt t="105550" x="1752600" y="2628900"/>
          <p14:tracePt t="105567" x="1919288" y="2628900"/>
          <p14:tracePt t="105584" x="2062163" y="2628900"/>
          <p14:tracePt t="105600" x="2200275" y="2633663"/>
          <p14:tracePt t="105617" x="2357438" y="2633663"/>
          <p14:tracePt t="105634" x="2447925" y="2633663"/>
          <p14:tracePt t="105650" x="2514600" y="2633663"/>
          <p14:tracePt t="105667" x="2576513" y="2633663"/>
          <p14:tracePt t="105684" x="2628900" y="2638425"/>
          <p14:tracePt t="105700" x="2647950" y="2638425"/>
          <p14:tracePt t="105717" x="2657475" y="2638425"/>
          <p14:tracePt t="105734" x="2671763" y="2638425"/>
          <p14:tracePt t="105750" x="2695575" y="2638425"/>
          <p14:tracePt t="105767" x="2709863" y="2638425"/>
          <p14:tracePt t="105784" x="2724150" y="2638425"/>
          <p14:tracePt t="105800" x="2738438" y="2638425"/>
          <p14:tracePt t="105817" x="2747963" y="2638425"/>
          <p14:tracePt t="105834" x="2757488" y="2638425"/>
          <p14:tracePt t="106140" x="2786063" y="2638425"/>
          <p14:tracePt t="106146" x="2809875" y="2638425"/>
          <p14:tracePt t="106154" x="2828925" y="2638425"/>
          <p14:tracePt t="106167" x="2847975" y="2638425"/>
          <p14:tracePt t="106184" x="2871788" y="2638425"/>
          <p14:tracePt t="106200" x="2881313" y="2638425"/>
          <p14:tracePt t="106234" x="2895600" y="2638425"/>
          <p14:tracePt t="106316" x="2890838" y="2643188"/>
          <p14:tracePt t="106323" x="2876550" y="2652713"/>
          <p14:tracePt t="106334" x="2852738" y="2657475"/>
          <p14:tracePt t="106351" x="2757488" y="2681288"/>
          <p14:tracePt t="106369" x="2590800" y="2738438"/>
          <p14:tracePt t="106384" x="2452688" y="2781300"/>
          <p14:tracePt t="106400" x="2314575" y="2809875"/>
          <p14:tracePt t="106417" x="2200275" y="2833688"/>
          <p14:tracePt t="106434" x="2047875" y="2843213"/>
          <p14:tracePt t="106450" x="1947863" y="2838450"/>
          <p14:tracePt t="106467" x="1852613" y="2814638"/>
          <p14:tracePt t="106484" x="1762125" y="2771775"/>
          <p14:tracePt t="106500" x="1724025" y="2752725"/>
          <p14:tracePt t="106517" x="1700213" y="2743200"/>
          <p14:tracePt t="106534" x="1681163" y="2733675"/>
          <p14:tracePt t="106551" x="1671638" y="2724150"/>
          <p14:tracePt t="106567" x="1666875" y="2724150"/>
          <p14:tracePt t="106584" x="1657350" y="2724150"/>
          <p14:tracePt t="106836" x="1671638" y="2714625"/>
          <p14:tracePt t="106844" x="1681163" y="2705100"/>
          <p14:tracePt t="106851" x="1700213" y="2705100"/>
          <p14:tracePt t="106867" x="1728788" y="2690813"/>
          <p14:tracePt t="106883" x="1766888" y="2686050"/>
          <p14:tracePt t="106900" x="1795463" y="2681288"/>
          <p14:tracePt t="106917" x="1843088" y="2671763"/>
          <p14:tracePt t="106934" x="1881188" y="2662238"/>
          <p14:tracePt t="106950" x="1924050" y="2652713"/>
          <p14:tracePt t="106967" x="1971675" y="2652713"/>
          <p14:tracePt t="106984" x="2066925" y="2652713"/>
          <p14:tracePt t="107000" x="2124075" y="2652713"/>
          <p14:tracePt t="107017" x="2171700" y="2652713"/>
          <p14:tracePt t="107033" x="2228850" y="2652713"/>
          <p14:tracePt t="107050" x="2333625" y="2652713"/>
          <p14:tracePt t="107067" x="2405063" y="2652713"/>
          <p14:tracePt t="107083" x="2452688" y="2652713"/>
          <p14:tracePt t="107100" x="2519363" y="2652713"/>
          <p14:tracePt t="107117" x="2547938" y="2652713"/>
          <p14:tracePt t="107133" x="2571750" y="2652713"/>
          <p14:tracePt t="107150" x="2590800" y="2652713"/>
          <p14:tracePt t="107167" x="2624138" y="2652713"/>
          <p14:tracePt t="107184" x="2662238" y="2652713"/>
          <p14:tracePt t="107200" x="2695575" y="2652713"/>
          <p14:tracePt t="107217" x="2738438" y="2652713"/>
          <p14:tracePt t="107234" x="2790825" y="2652713"/>
          <p14:tracePt t="107250" x="2828925" y="2643188"/>
          <p14:tracePt t="107267" x="2857500" y="2638425"/>
          <p14:tracePt t="107284" x="2886075" y="2628900"/>
          <p14:tracePt t="107300" x="2919413" y="2628900"/>
          <p14:tracePt t="107318" x="2938463" y="2628900"/>
          <p14:tracePt t="107343" x="2971800" y="2628900"/>
          <p14:tracePt t="107356" x="2981325" y="2628900"/>
          <p14:tracePt t="107367" x="2986088" y="2628900"/>
          <p14:tracePt t="107384" x="2990850" y="2628900"/>
          <p14:tracePt t="107400" x="3000375" y="2628900"/>
          <p14:tracePt t="107440" x="3005138" y="2628900"/>
          <p14:tracePt t="107450" x="3009900" y="2628900"/>
          <p14:tracePt t="112037" x="3024188" y="2686050"/>
          <p14:tracePt t="112046" x="3057525" y="2767013"/>
          <p14:tracePt t="112057" x="3086100" y="2833688"/>
          <p14:tracePt t="112069" x="3133725" y="2943225"/>
          <p14:tracePt t="112083" x="3195638" y="3052763"/>
          <p14:tracePt t="112100" x="3267075" y="3214688"/>
          <p14:tracePt t="112133" x="3386138" y="3490913"/>
          <p14:tracePt t="112167" x="3500438" y="3838575"/>
          <p14:tracePt t="112183" x="3567113" y="4005263"/>
          <p14:tracePt t="112200" x="3619500" y="4110038"/>
          <p14:tracePt t="112216" x="3662363" y="4219575"/>
          <p14:tracePt t="112233" x="3690938" y="4305300"/>
          <p14:tracePt t="112250" x="3719513" y="4386263"/>
          <p14:tracePt t="112266" x="3729038" y="4405313"/>
          <p14:tracePt t="112283" x="3733800" y="4429125"/>
          <p14:tracePt t="112300" x="3738563" y="4452938"/>
          <p14:tracePt t="112316" x="3748088" y="4462463"/>
          <p14:tracePt t="112333" x="3752850" y="4476750"/>
          <p14:tracePt t="112350" x="3757613" y="4491038"/>
          <p14:tracePt t="112366" x="3776663" y="4524375"/>
          <p14:tracePt t="112383" x="3795713" y="4567238"/>
          <p14:tracePt t="112400" x="3810000" y="4629150"/>
          <p14:tracePt t="112416" x="3829050" y="4681538"/>
          <p14:tracePt t="112433" x="3852863" y="4743450"/>
          <p14:tracePt t="112450" x="3881438" y="4791075"/>
          <p14:tracePt t="112466" x="3905250" y="4833938"/>
          <p14:tracePt t="112483" x="3933825" y="4881563"/>
          <p14:tracePt t="112500" x="3986213" y="4995863"/>
          <p14:tracePt t="112516" x="4014788" y="5062538"/>
          <p14:tracePt t="112533" x="4033838" y="5114925"/>
          <p14:tracePt t="112550" x="4067175" y="5205413"/>
          <p14:tracePt t="112566" x="4081463" y="5257800"/>
          <p14:tracePt t="112583" x="4100513" y="5362575"/>
          <p14:tracePt t="112600" x="4105275" y="5424488"/>
          <p14:tracePt t="112617" x="4105275" y="5476875"/>
          <p14:tracePt t="112633" x="4105275" y="5486400"/>
          <p14:tracePt t="114954" x="4086225" y="5310188"/>
          <p14:tracePt t="114965" x="4057650" y="5076825"/>
          <p14:tracePt t="114974" x="4038600" y="4786313"/>
          <p14:tracePt t="114983" x="4014788" y="4572000"/>
          <p14:tracePt t="115000" x="3971925" y="4291013"/>
          <p14:tracePt t="115016" x="3933825" y="4100513"/>
          <p14:tracePt t="115049" x="3852863" y="3805238"/>
          <p14:tracePt t="115083" x="3814763" y="3733800"/>
          <p14:tracePt t="115084" x="3805238" y="3724275"/>
          <p14:tracePt t="115100" x="3786188" y="3709988"/>
          <p14:tracePt t="115116" x="3771900" y="3700463"/>
          <p14:tracePt t="115133" x="3762375" y="3681413"/>
          <p14:tracePt t="115149" x="3748088" y="3676650"/>
          <p14:tracePt t="115166" x="3733800" y="3667125"/>
          <p14:tracePt t="115184" x="3724275" y="3662363"/>
          <p14:tracePt t="115201" x="3709988" y="3662363"/>
          <p14:tracePt t="115217" x="3695700" y="3662363"/>
          <p14:tracePt t="115459" x="3638550" y="3571875"/>
          <p14:tracePt t="115466" x="3562350" y="3438525"/>
          <p14:tracePt t="115474" x="3481388" y="3343275"/>
          <p14:tracePt t="115483" x="3386138" y="3186113"/>
          <p14:tracePt t="115499" x="3076575" y="2728913"/>
          <p14:tracePt t="115516" x="2914650" y="2528888"/>
          <p14:tracePt t="115533" x="2743200" y="2314575"/>
          <p14:tracePt t="115551" x="2681288" y="2243138"/>
          <p14:tracePt t="115566" x="2647950" y="2209800"/>
          <p14:tracePt t="115583" x="2638425" y="2200275"/>
          <p14:tracePt t="115584" x="2628900" y="2195513"/>
          <p14:tracePt t="115600" x="2624138" y="2190750"/>
          <p14:tracePt t="115616" x="2619375" y="2181225"/>
          <p14:tracePt t="115633" x="2614613" y="2181225"/>
          <p14:tracePt t="115694" x="2609850" y="2181225"/>
          <p14:tracePt t="115709" x="2600325" y="2176463"/>
          <p14:tracePt t="115716" x="2595563" y="2171700"/>
          <p14:tracePt t="115733" x="2566988" y="2166938"/>
          <p14:tracePt t="115749" x="2514600" y="2152650"/>
          <p14:tracePt t="115766" x="2462213" y="2133600"/>
          <p14:tracePt t="115783" x="2405063" y="2109788"/>
          <p14:tracePt t="115800" x="2381250" y="2095500"/>
          <p14:tracePt t="115816" x="2366963" y="2085975"/>
          <p14:tracePt t="115834" x="2362200" y="2085975"/>
          <p14:tracePt t="115850" x="2352675" y="2081213"/>
          <p14:tracePt t="115866" x="2347913" y="2081213"/>
          <p14:tracePt t="115883" x="2338388" y="2081213"/>
          <p14:tracePt t="115900" x="2324100" y="2076450"/>
          <p14:tracePt t="115916" x="2295525" y="2076450"/>
          <p14:tracePt t="115933" x="2257425" y="2076450"/>
          <p14:tracePt t="115950" x="2214563" y="2076450"/>
          <p14:tracePt t="115966" x="2162175" y="2076450"/>
          <p14:tracePt t="115983" x="2133600" y="2076450"/>
          <p14:tracePt t="116000" x="2105025" y="2066925"/>
          <p14:tracePt t="116016" x="2081213" y="2057400"/>
          <p14:tracePt t="116033" x="2047875" y="2047875"/>
          <p14:tracePt t="116049" x="2033588" y="2038350"/>
          <p14:tracePt t="116066" x="2019300" y="2028825"/>
          <p14:tracePt t="116083" x="2005013" y="2019300"/>
          <p14:tracePt t="116099" x="1995488" y="2000250"/>
          <p14:tracePt t="116116" x="1985963" y="1981200"/>
          <p14:tracePt t="116133" x="1981200" y="1943100"/>
          <p14:tracePt t="116149" x="1981200" y="1890713"/>
          <p14:tracePt t="116166" x="1990725" y="1862138"/>
          <p14:tracePt t="116183" x="2005013" y="1838325"/>
          <p14:tracePt t="116199" x="2019300" y="1814513"/>
          <p14:tracePt t="116216" x="2066925" y="1790700"/>
          <p14:tracePt t="116233" x="2095500" y="1785938"/>
          <p14:tracePt t="116250" x="2124075" y="1781175"/>
          <p14:tracePt t="116266" x="2157413" y="1781175"/>
          <p14:tracePt t="116283" x="2190750" y="1785938"/>
          <p14:tracePt t="116299" x="2214563" y="1795463"/>
          <p14:tracePt t="116317" x="2238375" y="1814513"/>
          <p14:tracePt t="116334" x="2262188" y="1833563"/>
          <p14:tracePt t="116350" x="2271713" y="1852613"/>
          <p14:tracePt t="116367" x="2276475" y="1862138"/>
          <p14:tracePt t="116383" x="2281238" y="1876425"/>
          <p14:tracePt t="116400" x="2290763" y="1895475"/>
          <p14:tracePt t="116417" x="2295525" y="1909763"/>
          <p14:tracePt t="116433" x="2295525" y="1919288"/>
          <p14:tracePt t="116452" x="2295525" y="1933575"/>
          <p14:tracePt t="116467" x="2295525" y="1943100"/>
          <p14:tracePt t="116483" x="2295525" y="1952625"/>
          <p14:tracePt t="116499" x="2295525" y="1962150"/>
          <p14:tracePt t="116516" x="2286000" y="1976438"/>
          <p14:tracePt t="116533" x="2271713" y="1990725"/>
          <p14:tracePt t="116549" x="2257425" y="2009775"/>
          <p14:tracePt t="116566" x="2233613" y="2019300"/>
          <p14:tracePt t="116583" x="2200275" y="2038350"/>
          <p14:tracePt t="116600" x="2185988" y="2043113"/>
          <p14:tracePt t="116616" x="2171700" y="2043113"/>
          <p14:tracePt t="116633" x="2157413" y="2043113"/>
          <p14:tracePt t="116649" x="2128838" y="2043113"/>
          <p14:tracePt t="116666" x="2109788" y="2038350"/>
          <p14:tracePt t="116683" x="2095500" y="2028825"/>
          <p14:tracePt t="116700" x="2071688" y="2009775"/>
          <p14:tracePt t="116716" x="2066925" y="2000250"/>
          <p14:tracePt t="116733" x="2057400" y="1971675"/>
          <p14:tracePt t="116750" x="2052638" y="1943100"/>
          <p14:tracePt t="116766" x="2052638" y="1881188"/>
          <p14:tracePt t="116783" x="2052638" y="1847850"/>
          <p14:tracePt t="116799" x="2057400" y="1819275"/>
          <p14:tracePt t="116816" x="2062163" y="1795463"/>
          <p14:tracePt t="116833" x="2081213" y="1776413"/>
          <p14:tracePt t="116850" x="2100263" y="1757363"/>
          <p14:tracePt t="116866" x="2124075" y="1752600"/>
          <p14:tracePt t="116883" x="2143125" y="1747838"/>
          <p14:tracePt t="116899" x="2166938" y="1747838"/>
          <p14:tracePt t="116916" x="2181225" y="1752600"/>
          <p14:tracePt t="116933" x="2195513" y="1757363"/>
          <p14:tracePt t="116950" x="2205038" y="1766888"/>
          <p14:tracePt t="116966" x="2209800" y="1776413"/>
          <p14:tracePt t="116983" x="2214563" y="1781175"/>
          <p14:tracePt t="116999" x="2224088" y="1790700"/>
          <p14:tracePt t="117016" x="2233613" y="1814513"/>
          <p14:tracePt t="117033" x="2233613" y="1838325"/>
          <p14:tracePt t="117049" x="2233613" y="1857375"/>
          <p14:tracePt t="117066" x="2233613" y="1881188"/>
          <p14:tracePt t="117068" x="2233613" y="1890713"/>
          <p14:tracePt t="117083" x="2233613" y="1905000"/>
          <p14:tracePt t="117099" x="2233613" y="1909763"/>
          <p14:tracePt t="117116" x="2233613" y="1919288"/>
          <p14:tracePt t="117133" x="2233613" y="1924050"/>
          <p14:tracePt t="117149" x="2233613" y="1928813"/>
          <p14:tracePt t="117215" x="2228850" y="1933575"/>
          <p14:tracePt t="117222" x="2228850" y="1938338"/>
          <p14:tracePt t="117233" x="2219325" y="1938338"/>
          <p14:tracePt t="117249" x="2205038" y="1947863"/>
          <p14:tracePt t="117266" x="2171700" y="1947863"/>
          <p14:tracePt t="117283" x="2152650" y="1947863"/>
          <p14:tracePt t="117299" x="2133600" y="1947863"/>
          <p14:tracePt t="117316" x="2114550" y="1947863"/>
          <p14:tracePt t="117333" x="2100263" y="1947863"/>
          <p14:tracePt t="117349" x="2095500" y="1943100"/>
          <p14:tracePt t="117366" x="2085975" y="1933575"/>
          <p14:tracePt t="117383" x="2081213" y="1924050"/>
          <p14:tracePt t="117400" x="2071688" y="1914525"/>
          <p14:tracePt t="117416" x="2066925" y="1905000"/>
          <p14:tracePt t="117433" x="2057400" y="1900238"/>
          <p14:tracePt t="117450" x="2057400" y="1890713"/>
          <p14:tracePt t="117466" x="2057400" y="1885950"/>
          <p14:tracePt t="117483" x="2057400" y="1876425"/>
          <p14:tracePt t="117499" x="2057400" y="1871663"/>
          <p14:tracePt t="117516" x="2071688" y="1852613"/>
          <p14:tracePt t="117533" x="2095500" y="1833563"/>
          <p14:tracePt t="117550" x="2128838" y="1828800"/>
          <p14:tracePt t="117566" x="2152650" y="1824038"/>
          <p14:tracePt t="117583" x="2171700" y="1824038"/>
          <p14:tracePt t="117599" x="2181225" y="1824038"/>
          <p14:tracePt t="117616" x="2190750" y="1824038"/>
          <p14:tracePt t="117633" x="2200275" y="1828800"/>
          <p14:tracePt t="117649" x="2205038" y="1843088"/>
          <p14:tracePt t="117666" x="2209800" y="1857375"/>
          <p14:tracePt t="117683" x="2224088" y="1871663"/>
          <p14:tracePt t="117699" x="2228850" y="1895475"/>
          <p14:tracePt t="117716" x="2228850" y="1900238"/>
          <p14:tracePt t="117733" x="2228850" y="1909763"/>
          <p14:tracePt t="117749" x="2228850" y="1919288"/>
          <p14:tracePt t="117766" x="2228850" y="1933575"/>
          <p14:tracePt t="117783" x="2228850" y="1943100"/>
          <p14:tracePt t="117799" x="2224088" y="1962150"/>
          <p14:tracePt t="117816" x="2214563" y="1981200"/>
          <p14:tracePt t="117833" x="2209800" y="1990725"/>
          <p14:tracePt t="117849" x="2185988" y="2000250"/>
          <p14:tracePt t="117866" x="2162175" y="2005013"/>
          <p14:tracePt t="117883" x="2128838" y="2019300"/>
          <p14:tracePt t="117899" x="2119313" y="2019300"/>
          <p14:tracePt t="117916" x="2105025" y="2019300"/>
          <p14:tracePt t="117933" x="2095500" y="2014538"/>
          <p14:tracePt t="117949" x="2085975" y="2005013"/>
          <p14:tracePt t="117966" x="2081213" y="1985963"/>
          <p14:tracePt t="117983" x="2071688" y="1957388"/>
          <p14:tracePt t="117999" x="2071688" y="1924050"/>
          <p14:tracePt t="118016" x="2081213" y="1862138"/>
          <p14:tracePt t="118033" x="2090738" y="1824038"/>
          <p14:tracePt t="118049" x="2105025" y="1800225"/>
          <p14:tracePt t="118066" x="2124075" y="1781175"/>
          <p14:tracePt t="118083" x="2133600" y="1776413"/>
          <p14:tracePt t="118099" x="2147888" y="1776413"/>
          <p14:tracePt t="118116" x="2166938" y="1795463"/>
          <p14:tracePt t="118133" x="2181225" y="1843088"/>
          <p14:tracePt t="118149" x="2190750" y="1881188"/>
          <p14:tracePt t="118166" x="2190750" y="1909763"/>
          <p14:tracePt t="118183" x="2190750" y="1938338"/>
          <p14:tracePt t="118199" x="2181225" y="1985963"/>
          <p14:tracePt t="118216" x="2171700" y="2009775"/>
          <p14:tracePt t="118233" x="2166938" y="2019300"/>
          <p14:tracePt t="118249" x="2166938" y="2028825"/>
          <p14:tracePt t="118266" x="2166938" y="2033588"/>
          <p14:tracePt t="118283" x="2166938" y="2038350"/>
          <p14:tracePt t="118698" x="2252663" y="2038350"/>
          <p14:tracePt t="118705" x="2386013" y="2038350"/>
          <p14:tracePt t="118716" x="2524125" y="2038350"/>
          <p14:tracePt t="118750" x="3114675" y="2076450"/>
          <p14:tracePt t="118783" x="3405188" y="2085975"/>
          <p14:tracePt t="118799" x="3509963" y="2085975"/>
          <p14:tracePt t="118816" x="3600450" y="2085975"/>
          <p14:tracePt t="118833" x="3638550" y="2085975"/>
          <p14:tracePt t="118850" x="3652838" y="2085975"/>
          <p14:tracePt t="118866" x="3667125" y="2085975"/>
          <p14:tracePt t="118883" x="3676650" y="2085975"/>
          <p14:tracePt t="118899" x="3690938" y="2085975"/>
          <p14:tracePt t="118916" x="3705225" y="2085975"/>
          <p14:tracePt t="118933" x="3724275" y="2076450"/>
          <p14:tracePt t="118951" x="3748088" y="2062163"/>
          <p14:tracePt t="118966" x="3771900" y="2062163"/>
          <p14:tracePt t="118983" x="3814763" y="2052638"/>
          <p14:tracePt t="118999" x="3919538" y="2038350"/>
          <p14:tracePt t="119016" x="4000500" y="2028825"/>
          <p14:tracePt t="119032" x="4057650" y="2028825"/>
          <p14:tracePt t="119049" x="4100513" y="2028825"/>
          <p14:tracePt t="119066" x="4143375" y="2028825"/>
          <p14:tracePt t="119083" x="4162425" y="2028825"/>
          <p14:tracePt t="119099" x="4176713" y="2028825"/>
          <p14:tracePt t="119116" x="4210050" y="2028825"/>
          <p14:tracePt t="119132" x="4229100" y="2028825"/>
          <p14:tracePt t="119149" x="4252913" y="2028825"/>
          <p14:tracePt t="119166" x="4281488" y="2028825"/>
          <p14:tracePt t="119183" x="4314825" y="2028825"/>
          <p14:tracePt t="119199" x="4333875" y="2028825"/>
          <p14:tracePt t="119216" x="4357688" y="2033588"/>
          <p14:tracePt t="119233" x="4371975" y="2033588"/>
          <p14:tracePt t="119249" x="4386263" y="2033588"/>
          <p14:tracePt t="119266" x="4391025" y="2033588"/>
          <p14:tracePt t="119283" x="4395788" y="2033588"/>
          <p14:tracePt t="119625" x="4395788" y="2081213"/>
          <p14:tracePt t="119632" x="4386263" y="2138363"/>
          <p14:tracePt t="119639" x="4352925" y="2176463"/>
          <p14:tracePt t="119649" x="4319588" y="2228850"/>
          <p14:tracePt t="119666" x="4200525" y="2362200"/>
          <p14:tracePt t="119699" x="3814763" y="2705100"/>
          <p14:tracePt t="119733" x="3500438" y="2914650"/>
          <p14:tracePt t="119750" x="3405188" y="2947988"/>
          <p14:tracePt t="119766" x="3328988" y="2976563"/>
          <p14:tracePt t="119782" x="3257550" y="2976563"/>
          <p14:tracePt t="119800" x="3195638" y="2976563"/>
          <p14:tracePt t="119816" x="3181350" y="2976563"/>
          <p14:tracePt t="119833" x="3176588" y="2976563"/>
          <p14:tracePt t="120027" x="3109913" y="2967038"/>
          <p14:tracePt t="120035" x="3009900" y="2947988"/>
          <p14:tracePt t="120049" x="2795588" y="2919413"/>
          <p14:tracePt t="120066" x="2624138" y="2895600"/>
          <p14:tracePt t="120082" x="2514600" y="2886075"/>
          <p14:tracePt t="120099" x="2409825" y="2876550"/>
          <p14:tracePt t="120116" x="2295525" y="2862263"/>
          <p14:tracePt t="120132" x="2243138" y="2857500"/>
          <p14:tracePt t="120149" x="2205038" y="2852738"/>
          <p14:tracePt t="120166" x="2171700" y="2852738"/>
          <p14:tracePt t="120183" x="2124075" y="2838450"/>
          <p14:tracePt t="120199" x="2085975" y="2833688"/>
          <p14:tracePt t="120216" x="2052638" y="2828925"/>
          <p14:tracePt t="120233" x="1995488" y="2814638"/>
          <p14:tracePt t="120249" x="1971675" y="2805113"/>
          <p14:tracePt t="120266" x="1957388" y="2805113"/>
          <p14:tracePt t="120282" x="1952625" y="2805113"/>
          <p14:tracePt t="120299" x="1943100" y="2805113"/>
          <p14:tracePt t="120316" x="1933575" y="2805113"/>
          <p14:tracePt t="120373" x="1933575" y="2800350"/>
          <p14:tracePt t="120380" x="1933575" y="2795588"/>
          <p14:tracePt t="120395" x="1938338" y="2790825"/>
          <p14:tracePt t="120402" x="1947863" y="2786063"/>
          <p14:tracePt t="120416" x="1966913" y="2771775"/>
          <p14:tracePt t="120432" x="2028825" y="2738438"/>
          <p14:tracePt t="120449" x="2095500" y="2709863"/>
          <p14:tracePt t="120466" x="2157413" y="2681288"/>
          <p14:tracePt t="120483" x="2262188" y="2647950"/>
          <p14:tracePt t="120499" x="2324100" y="2633663"/>
          <p14:tracePt t="120516" x="2366963" y="2619375"/>
          <p14:tracePt t="120533" x="2400300" y="2614613"/>
          <p14:tracePt t="120549" x="2447925" y="2614613"/>
          <p14:tracePt t="120566" x="2476500" y="2614613"/>
          <p14:tracePt t="120582" x="2514600" y="2614613"/>
          <p14:tracePt t="120599" x="2557463" y="2614613"/>
          <p14:tracePt t="120616" x="2628900" y="2614613"/>
          <p14:tracePt t="120632" x="2690813" y="2609850"/>
          <p14:tracePt t="120649" x="2733675" y="2609850"/>
          <p14:tracePt t="120666" x="2786063" y="2600325"/>
          <p14:tracePt t="120682" x="2814638" y="2600325"/>
          <p14:tracePt t="120699" x="2838450" y="2595563"/>
          <p14:tracePt t="120716" x="2857500" y="2595563"/>
          <p14:tracePt t="120732" x="2890838" y="2590800"/>
          <p14:tracePt t="120749" x="2909888" y="2590800"/>
          <p14:tracePt t="120766" x="2928938" y="2590800"/>
          <p14:tracePt t="120782" x="2933700" y="2590800"/>
          <p14:tracePt t="120799" x="2943225" y="2590800"/>
          <p14:tracePt t="120835" x="2943225" y="2586038"/>
          <p14:tracePt t="120849" x="2938463" y="2581275"/>
          <p14:tracePt t="120866" x="2905125" y="2557463"/>
          <p14:tracePt t="120882" x="2852738" y="2543175"/>
          <p14:tracePt t="120899" x="2767013" y="2524125"/>
          <p14:tracePt t="120916" x="2614613" y="2500313"/>
          <p14:tracePt t="120932" x="2533650" y="2500313"/>
          <p14:tracePt t="120949" x="2476500" y="2500313"/>
          <p14:tracePt t="120966" x="2438400" y="2500313"/>
          <p14:tracePt t="120982" x="2386013" y="2500313"/>
          <p14:tracePt t="120999" x="2343150" y="2500313"/>
          <p14:tracePt t="121016" x="2309813" y="2500313"/>
          <p14:tracePt t="121032" x="2257425" y="2500313"/>
          <p14:tracePt t="121049" x="2181225" y="2514600"/>
          <p14:tracePt t="121066" x="2133600" y="2519363"/>
          <p14:tracePt t="121082" x="2095500" y="2524125"/>
          <p14:tracePt t="121099" x="2047875" y="2528888"/>
          <p14:tracePt t="121116" x="2019300" y="2538413"/>
          <p14:tracePt t="121132" x="1990725" y="2543175"/>
          <p14:tracePt t="121149" x="1966913" y="2552700"/>
          <p14:tracePt t="121166" x="1943100" y="2557463"/>
          <p14:tracePt t="121182" x="1938338" y="2557463"/>
          <p14:tracePt t="121199" x="1933575" y="2557463"/>
          <p14:tracePt t="121216" x="1928813" y="2557463"/>
          <p14:tracePt t="121232" x="1924050" y="2562225"/>
          <p14:tracePt t="121249" x="1919288" y="2571750"/>
          <p14:tracePt t="121266" x="1909763" y="2609850"/>
          <p14:tracePt t="121282" x="1909763" y="2647950"/>
          <p14:tracePt t="121299" x="1919288" y="2695575"/>
          <p14:tracePt t="121316" x="1924050" y="2714625"/>
          <p14:tracePt t="121332" x="1928813" y="2733675"/>
          <p14:tracePt t="121349" x="1938338" y="2752725"/>
          <p14:tracePt t="121366" x="1957388" y="2762250"/>
          <p14:tracePt t="121382" x="1976438" y="2767013"/>
          <p14:tracePt t="121399" x="2000250" y="2776538"/>
          <p14:tracePt t="121416" x="2052638" y="2786063"/>
          <p14:tracePt t="121432" x="2095500" y="2786063"/>
          <p14:tracePt t="121449" x="2133600" y="2786063"/>
          <p14:tracePt t="121466" x="2181225" y="2786063"/>
          <p14:tracePt t="121482" x="2257425" y="2776538"/>
          <p14:tracePt t="121499" x="2309813" y="2771775"/>
          <p14:tracePt t="121516" x="2352675" y="2771775"/>
          <p14:tracePt t="121533" x="2414588" y="2771775"/>
          <p14:tracePt t="121549" x="2457450" y="2771775"/>
          <p14:tracePt t="121566" x="2490788" y="2771775"/>
          <p14:tracePt t="121582" x="2519363" y="2771775"/>
          <p14:tracePt t="121599" x="2571750" y="2771775"/>
          <p14:tracePt t="121616" x="2600325" y="2771775"/>
          <p14:tracePt t="121632" x="2628900" y="2771775"/>
          <p14:tracePt t="121649" x="2667000" y="2771775"/>
          <p14:tracePt t="121666" x="2705100" y="2767013"/>
          <p14:tracePt t="121682" x="2724150" y="2767013"/>
          <p14:tracePt t="121699" x="2747963" y="2752725"/>
          <p14:tracePt t="121716" x="2776538" y="2743200"/>
          <p14:tracePt t="121732" x="2781300" y="2738438"/>
          <p14:tracePt t="121749" x="2786063" y="2733675"/>
          <p14:tracePt t="121766" x="2795588" y="2724150"/>
          <p14:tracePt t="121799" x="2795588" y="2719388"/>
          <p14:tracePt t="121816" x="2790825" y="2700338"/>
          <p14:tracePt t="121832" x="2781300" y="2671763"/>
          <p14:tracePt t="121849" x="2743200" y="2619375"/>
          <p14:tracePt t="121866" x="2686050" y="2586038"/>
          <p14:tracePt t="121882" x="2609850" y="2547938"/>
          <p14:tracePt t="121899" x="2524125" y="2524125"/>
          <p14:tracePt t="121916" x="2443163" y="2509838"/>
          <p14:tracePt t="121932" x="2390775" y="2509838"/>
          <p14:tracePt t="121949" x="2333625" y="2509838"/>
          <p14:tracePt t="121966" x="2247900" y="2519363"/>
          <p14:tracePt t="121982" x="2195513" y="2524125"/>
          <p14:tracePt t="121999" x="2152650" y="2533650"/>
          <p14:tracePt t="122016" x="2114550" y="2543175"/>
          <p14:tracePt t="122032" x="2066925" y="2557463"/>
          <p14:tracePt t="122049" x="2033588" y="2562225"/>
          <p14:tracePt t="122066" x="2005013" y="2566988"/>
          <p14:tracePt t="122082" x="1971675" y="2581275"/>
          <p14:tracePt t="122084" x="1962150" y="2581275"/>
          <p14:tracePt t="122099" x="1938338" y="2590800"/>
          <p14:tracePt t="122116" x="1928813" y="2590800"/>
          <p14:tracePt t="122133" x="1924050" y="2590800"/>
          <p14:tracePt t="122149" x="1919288" y="2590800"/>
          <p14:tracePt t="122166" x="1914525" y="2590800"/>
          <p14:tracePt t="122187" x="1914525" y="2595563"/>
          <p14:tracePt t="122199" x="1909763" y="2600325"/>
          <p14:tracePt t="122216" x="1909763" y="2633663"/>
          <p14:tracePt t="122232" x="1914525" y="2652713"/>
          <p14:tracePt t="122249" x="1919288" y="2676525"/>
          <p14:tracePt t="122266" x="1924050" y="2690813"/>
          <p14:tracePt t="122282" x="1947863" y="2714625"/>
          <p14:tracePt t="122299" x="1981200" y="2724150"/>
          <p14:tracePt t="122316" x="2024063" y="2743200"/>
          <p14:tracePt t="122332" x="2076450" y="2752725"/>
          <p14:tracePt t="122349" x="2147888" y="2757488"/>
          <p14:tracePt t="122366" x="2200275" y="2757488"/>
          <p14:tracePt t="122382" x="2243138" y="2757488"/>
          <p14:tracePt t="122399" x="2305050" y="2757488"/>
          <p14:tracePt t="122416" x="2338388" y="2757488"/>
          <p14:tracePt t="122432" x="2366963" y="2757488"/>
          <p14:tracePt t="122449" x="2405063" y="2757488"/>
          <p14:tracePt t="122466" x="2447925" y="2757488"/>
          <p14:tracePt t="122482" x="2486025" y="2757488"/>
          <p14:tracePt t="122499" x="2519363" y="2757488"/>
          <p14:tracePt t="122516" x="2547938" y="2757488"/>
          <p14:tracePt t="122532" x="2595563" y="2757488"/>
          <p14:tracePt t="122549" x="2624138" y="2757488"/>
          <p14:tracePt t="122566" x="2638425" y="2757488"/>
          <p14:tracePt t="122582" x="2652713" y="2752725"/>
          <p14:tracePt t="122584" x="2667000" y="2747963"/>
          <p14:tracePt t="122599" x="2681288" y="2747963"/>
          <p14:tracePt t="122616" x="2695575" y="2738438"/>
          <p14:tracePt t="122632" x="2709863" y="2733675"/>
          <p14:tracePt t="122649" x="2738438" y="2719388"/>
          <p14:tracePt t="122666" x="2747963" y="2714625"/>
          <p14:tracePt t="122682" x="2757488" y="2705100"/>
          <p14:tracePt t="122699" x="2767013" y="2705100"/>
          <p14:tracePt t="122716" x="2771775" y="2700338"/>
          <p14:tracePt t="122760" x="2771775" y="2695575"/>
          <p14:tracePt t="122767" x="2771775" y="2690813"/>
          <p14:tracePt t="122782" x="2771775" y="2686050"/>
          <p14:tracePt t="122799" x="2771775" y="2671763"/>
          <p14:tracePt t="122816" x="2771775" y="2652713"/>
          <p14:tracePt t="122833" x="2757488" y="2614613"/>
          <p14:tracePt t="122849" x="2743200" y="2605088"/>
          <p14:tracePt t="122866" x="2724150" y="2590800"/>
          <p14:tracePt t="122882" x="2714625" y="2576513"/>
          <p14:tracePt t="122899" x="2676525" y="2552700"/>
          <p14:tracePt t="122916" x="2638425" y="2538413"/>
          <p14:tracePt t="122932" x="2595563" y="2528888"/>
          <p14:tracePt t="122949" x="2557463" y="2514600"/>
          <p14:tracePt t="122966" x="2495550" y="2500313"/>
          <p14:tracePt t="122982" x="2447925" y="2500313"/>
          <p14:tracePt t="122999" x="2409825" y="2500313"/>
          <p14:tracePt t="123016" x="2376488" y="2500313"/>
          <p14:tracePt t="123032" x="2328863" y="2500313"/>
          <p14:tracePt t="123049" x="2300288" y="2500313"/>
          <p14:tracePt t="123066" x="2257425" y="2500313"/>
          <p14:tracePt t="123083" x="2195513" y="2500313"/>
          <p14:tracePt t="123099" x="2152650" y="2509838"/>
          <p14:tracePt t="123116" x="2109788" y="2514600"/>
          <p14:tracePt t="123132" x="2071688" y="2524125"/>
          <p14:tracePt t="123149" x="2024063" y="2533650"/>
          <p14:tracePt t="123166" x="2005013" y="2547938"/>
          <p14:tracePt t="123182" x="1981200" y="2552700"/>
          <p14:tracePt t="123199" x="1966913" y="2557463"/>
          <p14:tracePt t="123215" x="1943100" y="2566988"/>
          <p14:tracePt t="123232" x="1928813" y="2576513"/>
          <p14:tracePt t="123249" x="1919288" y="2586038"/>
          <p14:tracePt t="123266" x="1909763" y="2605088"/>
          <p14:tracePt t="123282" x="1905000" y="2609850"/>
          <p14:tracePt t="123299" x="1900238" y="2614613"/>
          <p14:tracePt t="123316" x="1895475" y="2619375"/>
          <p14:tracePt t="123332" x="1895475" y="2638425"/>
          <p14:tracePt t="123349" x="1895475" y="2652713"/>
          <p14:tracePt t="123366" x="1895475" y="2676525"/>
          <p14:tracePt t="123382" x="1895475" y="2686050"/>
          <p14:tracePt t="123399" x="1905000" y="2705100"/>
          <p14:tracePt t="123416" x="1909763" y="2709863"/>
          <p14:tracePt t="123432" x="1914525" y="2719388"/>
          <p14:tracePt t="123449" x="1928813" y="2724150"/>
          <p14:tracePt t="123466" x="1957388" y="2733675"/>
          <p14:tracePt t="123482" x="1990725" y="2738438"/>
          <p14:tracePt t="123499" x="2024063" y="2752725"/>
          <p14:tracePt t="123516" x="2071688" y="2762250"/>
          <p14:tracePt t="123532" x="2100263" y="2762250"/>
          <p14:tracePt t="123549" x="2133600" y="2762250"/>
          <p14:tracePt t="123566" x="2162175" y="2762250"/>
          <p14:tracePt t="123567" x="2181225" y="2762250"/>
          <p14:tracePt t="123582" x="2200275" y="2762250"/>
          <p14:tracePt t="123599" x="2238375" y="2762250"/>
          <p14:tracePt t="123616" x="2257425" y="2762250"/>
          <p14:tracePt t="123632" x="2295525" y="2762250"/>
          <p14:tracePt t="123649" x="2338388" y="2762250"/>
          <p14:tracePt t="123665" x="2376488" y="2762250"/>
          <p14:tracePt t="123682" x="2409825" y="2762250"/>
          <p14:tracePt t="123699" x="2466975" y="2762250"/>
          <p14:tracePt t="123716" x="2495550" y="2762250"/>
          <p14:tracePt t="123732" x="2528888" y="2762250"/>
          <p14:tracePt t="123749" x="2557463" y="2762250"/>
          <p14:tracePt t="123766" x="2605088" y="2762250"/>
          <p14:tracePt t="123782" x="2624138" y="2762250"/>
          <p14:tracePt t="123799" x="2652713" y="2762250"/>
          <p14:tracePt t="123816" x="2681288" y="2757488"/>
          <p14:tracePt t="123832" x="2724150" y="2752725"/>
          <p14:tracePt t="123849" x="2743200" y="2747963"/>
          <p14:tracePt t="123866" x="2767013" y="2733675"/>
          <p14:tracePt t="123882" x="2790825" y="2728913"/>
          <p14:tracePt t="123899" x="2824163" y="2724150"/>
          <p14:tracePt t="123915" x="2833688" y="2724150"/>
          <p14:tracePt t="123932" x="2843213" y="2724150"/>
          <p14:tracePt t="123949" x="2852738" y="2724150"/>
          <p14:tracePt t="123982" x="2852738" y="2719388"/>
          <p14:tracePt t="123999" x="2852738" y="2714625"/>
          <p14:tracePt t="124016" x="2828925" y="2690813"/>
          <p14:tracePt t="124032" x="2786063" y="2667000"/>
          <p14:tracePt t="124049" x="2747963" y="2633663"/>
          <p14:tracePt t="124066" x="2681288" y="2605088"/>
          <p14:tracePt t="124082" x="2595563" y="2581275"/>
          <p14:tracePt t="124099" x="2557463" y="2571750"/>
          <p14:tracePt t="124116" x="2524125" y="2566988"/>
          <p14:tracePt t="124132" x="2481263" y="2566988"/>
          <p14:tracePt t="124149" x="2462213" y="2566988"/>
          <p14:tracePt t="124166" x="2433638" y="2571750"/>
          <p14:tracePt t="124182" x="2386013" y="2586038"/>
          <p14:tracePt t="124199" x="2333625" y="2609850"/>
          <p14:tracePt t="124215" x="2309813" y="2628900"/>
          <p14:tracePt t="124232" x="2286000" y="2647950"/>
          <p14:tracePt t="124249" x="2262188" y="2657475"/>
          <p14:tracePt t="124265" x="2252663" y="2667000"/>
          <p14:tracePt t="124282" x="2243138" y="2667000"/>
          <p14:tracePt t="124316" x="2238375" y="2667000"/>
          <p14:tracePt t="124383" x="2233613" y="2667000"/>
          <p14:tracePt t="124676" x="2238375" y="2633663"/>
          <p14:tracePt t="124684" x="2243138" y="2586038"/>
          <p14:tracePt t="124691" x="2243138" y="2552700"/>
          <p14:tracePt t="124699" x="2252663" y="2528888"/>
          <p14:tracePt t="124715" x="2257425" y="2490788"/>
          <p14:tracePt t="124732" x="2262188" y="2462213"/>
          <p14:tracePt t="124765" x="2262188" y="2395538"/>
          <p14:tracePt t="124799" x="2262188" y="2314575"/>
          <p14:tracePt t="124815" x="2262188" y="2257425"/>
          <p14:tracePt t="124832" x="2262188" y="2214563"/>
          <p14:tracePt t="124849" x="2257425" y="2181225"/>
          <p14:tracePt t="124865" x="2247900" y="2162175"/>
          <p14:tracePt t="124882" x="2238375" y="2133600"/>
          <p14:tracePt t="124899" x="2238375" y="2124075"/>
          <p14:tracePt t="124915" x="2228850" y="2119313"/>
          <p14:tracePt t="124932" x="2224088" y="2109788"/>
          <p14:tracePt t="124949" x="2209800" y="2100263"/>
          <p14:tracePt t="124965" x="2200275" y="2095500"/>
          <p14:tracePt t="124982" x="2176463" y="2090738"/>
          <p14:tracePt t="124999" x="2143125" y="2076450"/>
          <p14:tracePt t="125015" x="2133600" y="2076450"/>
          <p14:tracePt t="125032" x="2119313" y="2076450"/>
          <p14:tracePt t="125049" x="2114550" y="2076450"/>
          <p14:tracePt t="125066" x="2105025" y="2076450"/>
          <p14:tracePt t="125139" x="2119313" y="2071688"/>
          <p14:tracePt t="125146" x="2138363" y="2066925"/>
          <p14:tracePt t="125154" x="2176463" y="2066925"/>
          <p14:tracePt t="125166" x="2233613" y="2066925"/>
          <p14:tracePt t="125182" x="2357438" y="2066925"/>
          <p14:tracePt t="125199" x="2538413" y="2066925"/>
          <p14:tracePt t="125215" x="2671763" y="2066925"/>
          <p14:tracePt t="125232" x="2805113" y="2066925"/>
          <p14:tracePt t="125249" x="2938463" y="2066925"/>
          <p14:tracePt t="125265" x="3043238" y="2057400"/>
          <p14:tracePt t="125282" x="3133725" y="2057400"/>
          <p14:tracePt t="125299" x="3209925" y="2057400"/>
          <p14:tracePt t="125315" x="3295650" y="2057400"/>
          <p14:tracePt t="125332" x="3328988" y="2057400"/>
          <p14:tracePt t="125349" x="3357563" y="2057400"/>
          <p14:tracePt t="125365" x="3376613" y="2057400"/>
          <p14:tracePt t="125382" x="3390900" y="2057400"/>
          <p14:tracePt t="125399" x="3400425" y="2057400"/>
          <p14:tracePt t="125415" x="3405188" y="2057400"/>
          <p14:tracePt t="125432" x="3409950" y="2057400"/>
          <p14:tracePt t="128032" x="3376613" y="2057400"/>
          <p14:tracePt t="128040" x="3343275" y="2057400"/>
          <p14:tracePt t="128049" x="3309938" y="2057400"/>
          <p14:tracePt t="128065" x="3219450" y="2057400"/>
          <p14:tracePt t="128082" x="3128963" y="2057400"/>
          <p14:tracePt t="128084" x="3081338" y="2057400"/>
          <p14:tracePt t="128099" x="3014663" y="2057400"/>
          <p14:tracePt t="128132" x="2924175" y="2047875"/>
          <p14:tracePt t="128165" x="2814638" y="2033588"/>
          <p14:tracePt t="128183" x="2771775" y="2028825"/>
          <p14:tracePt t="128199" x="2719388" y="2019300"/>
          <p14:tracePt t="128216" x="2657475" y="2009775"/>
          <p14:tracePt t="128232" x="2614613" y="2000250"/>
          <p14:tracePt t="128249" x="2586038" y="2000250"/>
          <p14:tracePt t="128266" x="2566988" y="2000250"/>
          <p14:tracePt t="128282" x="2533650" y="2000250"/>
          <p14:tracePt t="128298" x="2509838" y="2005013"/>
          <p14:tracePt t="128315" x="2481263" y="2014538"/>
          <p14:tracePt t="128332" x="2447925" y="2019300"/>
          <p14:tracePt t="128349" x="2400300" y="2033588"/>
          <p14:tracePt t="128365" x="2362200" y="2038350"/>
          <p14:tracePt t="128382" x="2319338" y="2052638"/>
          <p14:tracePt t="128399" x="2281238" y="2057400"/>
          <p14:tracePt t="128415" x="2233613" y="2071688"/>
          <p14:tracePt t="128432" x="2205038" y="2076450"/>
          <p14:tracePt t="128449" x="2171700" y="2076450"/>
          <p14:tracePt t="128465" x="2143125" y="2076450"/>
          <p14:tracePt t="128482" x="2128838" y="2076450"/>
          <p14:tracePt t="128498" x="2124075" y="2076450"/>
          <p14:tracePt t="128515" x="2119313" y="2076450"/>
          <p14:tracePt t="128532" x="2109788" y="2076450"/>
          <p14:tracePt t="128628" x="2119313" y="2076450"/>
          <p14:tracePt t="128635" x="2138363" y="2076450"/>
          <p14:tracePt t="128649" x="2205038" y="2071688"/>
          <p14:tracePt t="128665" x="2319338" y="2066925"/>
          <p14:tracePt t="128682" x="2424113" y="2047875"/>
          <p14:tracePt t="128699" x="2528888" y="2043113"/>
          <p14:tracePt t="128715" x="2705100" y="2033588"/>
          <p14:tracePt t="128732" x="2843213" y="2024063"/>
          <p14:tracePt t="128748" x="2943225" y="2024063"/>
          <p14:tracePt t="128765" x="3033713" y="2019300"/>
          <p14:tracePt t="128782" x="3181350" y="2019300"/>
          <p14:tracePt t="128798" x="3305175" y="2028825"/>
          <p14:tracePt t="128815" x="3409950" y="2038350"/>
          <p14:tracePt t="128833" x="3490913" y="2043113"/>
          <p14:tracePt t="128849" x="3605213" y="2052638"/>
          <p14:tracePt t="128865" x="3686175" y="2052638"/>
          <p14:tracePt t="128883" x="3757613" y="2052638"/>
          <p14:tracePt t="128899" x="3829050" y="2057400"/>
          <p14:tracePt t="128915" x="3881438" y="2057400"/>
          <p14:tracePt t="128932" x="3929063" y="2057400"/>
          <p14:tracePt t="128949" x="3981450" y="2057400"/>
          <p14:tracePt t="128965" x="4057650" y="2057400"/>
          <p14:tracePt t="128982" x="4105275" y="2057400"/>
          <p14:tracePt t="128998" x="4157663" y="2057400"/>
          <p14:tracePt t="129015" x="4205288" y="2057400"/>
          <p14:tracePt t="129032" x="4267200" y="2057400"/>
          <p14:tracePt t="129048" x="4300538" y="2057400"/>
          <p14:tracePt t="129065" x="4343400" y="2071688"/>
          <p14:tracePt t="129082" x="4400550" y="2081213"/>
          <p14:tracePt t="129098" x="4429125" y="2081213"/>
          <p14:tracePt t="129115" x="4462463" y="2090738"/>
          <p14:tracePt t="129132" x="4491038" y="2090738"/>
          <p14:tracePt t="129148" x="4533900" y="2090738"/>
          <p14:tracePt t="129165" x="4552950" y="2090738"/>
          <p14:tracePt t="129182" x="4576763" y="2095500"/>
          <p14:tracePt t="129200" x="4595813" y="2095500"/>
          <p14:tracePt t="129216" x="4600575" y="2095500"/>
          <p14:tracePt t="129232" x="4605338" y="2095500"/>
          <p14:tracePt t="129249" x="4614863" y="2095500"/>
          <p14:tracePt t="129290" x="4610100" y="2095500"/>
          <p14:tracePt t="129299" x="4591050" y="2090738"/>
          <p14:tracePt t="129317" x="4486275" y="2076450"/>
          <p14:tracePt t="129333" x="4238625" y="2043113"/>
          <p14:tracePt t="129349" x="4029075" y="2014538"/>
          <p14:tracePt t="129366" x="3848100" y="1995488"/>
          <p14:tracePt t="129383" x="3671888" y="1995488"/>
          <p14:tracePt t="129404" x="3448050" y="1995488"/>
          <p14:tracePt t="129416" x="3338513" y="1995488"/>
          <p14:tracePt t="129432" x="3248025" y="1995488"/>
          <p14:tracePt t="129450" x="3067050" y="1995488"/>
          <p14:tracePt t="129474" x="2890838" y="1995488"/>
          <p14:tracePt t="129486" x="2776538" y="1995488"/>
          <p14:tracePt t="129499" x="2719388" y="1995488"/>
          <p14:tracePt t="129516" x="2533650" y="1995488"/>
          <p14:tracePt t="129535" x="2443163" y="1995488"/>
          <p14:tracePt t="129551" x="2371725" y="2000250"/>
          <p14:tracePt t="129565" x="2333625" y="2005013"/>
          <p14:tracePt t="129582" x="2300288" y="2005013"/>
          <p14:tracePt t="129598" x="2290763" y="2005013"/>
          <p14:tracePt t="129615" x="2286000" y="2005013"/>
          <p14:tracePt t="129648" x="2300288" y="2005013"/>
          <p14:tracePt t="129665" x="2381250" y="2005013"/>
          <p14:tracePt t="129682" x="2514600" y="2005013"/>
          <p14:tracePt t="129699" x="2671763" y="2005013"/>
          <p14:tracePt t="129715" x="2957513" y="2005013"/>
          <p14:tracePt t="129732" x="3114675" y="2005013"/>
          <p14:tracePt t="129748" x="3248025" y="2005013"/>
          <p14:tracePt t="129766" x="3452813" y="2024063"/>
          <p14:tracePt t="129782" x="3562350" y="2024063"/>
          <p14:tracePt t="129799" x="3643313" y="2028825"/>
          <p14:tracePt t="129815" x="3724275" y="2038350"/>
          <p14:tracePt t="129832" x="3843338" y="2052638"/>
          <p14:tracePt t="129848" x="3914775" y="2066925"/>
          <p14:tracePt t="129865" x="3986213" y="2071688"/>
          <p14:tracePt t="129882" x="4038600" y="2081213"/>
          <p14:tracePt t="129898" x="4090988" y="2090738"/>
          <p14:tracePt t="129915" x="4119563" y="2090738"/>
          <p14:tracePt t="129932" x="4143375" y="2090738"/>
          <p14:tracePt t="129949" x="4171950" y="2090738"/>
          <p14:tracePt t="129965" x="4181475" y="2090738"/>
          <p14:tracePt t="129982" x="4191000" y="2090738"/>
          <p14:tracePt t="129998" x="4195763" y="2090738"/>
          <p14:tracePt t="130015" x="4200525" y="2090738"/>
          <p14:tracePt t="130048" x="4195763" y="2090738"/>
          <p14:tracePt t="130065" x="4143375" y="2071688"/>
          <p14:tracePt t="130082" x="3905250" y="2019300"/>
          <p14:tracePt t="130098" x="3724275" y="2000250"/>
          <p14:tracePt t="130115" x="3514725" y="1981200"/>
          <p14:tracePt t="130132" x="3338513" y="1976438"/>
          <p14:tracePt t="130148" x="3148013" y="1976438"/>
          <p14:tracePt t="130165" x="3043238" y="1976438"/>
          <p14:tracePt t="130182" x="2933700" y="1976438"/>
          <p14:tracePt t="130198" x="2795588" y="1976438"/>
          <p14:tracePt t="130215" x="2728913" y="1976438"/>
          <p14:tracePt t="130232" x="2633663" y="1995488"/>
          <p14:tracePt t="130249" x="2528888" y="2000250"/>
          <p14:tracePt t="130265" x="2400300" y="2014538"/>
          <p14:tracePt t="130282" x="2328863" y="2024063"/>
          <p14:tracePt t="130299" x="2281238" y="2038350"/>
          <p14:tracePt t="130315" x="2252663" y="2038350"/>
          <p14:tracePt t="130332" x="2224088" y="2038350"/>
          <p14:tracePt t="130349" x="2214563" y="2038350"/>
          <p14:tracePt t="130365" x="2205038" y="2038350"/>
          <p14:tracePt t="130382" x="2195513" y="2038350"/>
          <p14:tracePt t="130471" x="2200275" y="2038350"/>
          <p14:tracePt t="130478" x="2219325" y="2038350"/>
          <p14:tracePt t="130485" x="2252663" y="2038350"/>
          <p14:tracePt t="130498" x="2309813" y="2033588"/>
          <p14:tracePt t="130515" x="2509838" y="2033588"/>
          <p14:tracePt t="130532" x="2667000" y="2033588"/>
          <p14:tracePt t="130549" x="2852738" y="2033588"/>
          <p14:tracePt t="130565" x="3019425" y="2033588"/>
          <p14:tracePt t="130582" x="3243263" y="2033588"/>
          <p14:tracePt t="130598" x="3386138" y="2033588"/>
          <p14:tracePt t="130615" x="3500438" y="2033588"/>
          <p14:tracePt t="130632" x="3633788" y="2033588"/>
          <p14:tracePt t="130648" x="3724275" y="2033588"/>
          <p14:tracePt t="130665" x="3814763" y="2033588"/>
          <p14:tracePt t="130682" x="3895725" y="2033588"/>
          <p14:tracePt t="130698" x="4014788" y="2052638"/>
          <p14:tracePt t="130715" x="4062413" y="2052638"/>
          <p14:tracePt t="130732" x="4114800" y="2052638"/>
          <p14:tracePt t="130749" x="4157663" y="2052638"/>
          <p14:tracePt t="130765" x="4219575" y="2057400"/>
          <p14:tracePt t="130782" x="4262438" y="2062163"/>
          <p14:tracePt t="130798" x="4305300" y="2076450"/>
          <p14:tracePt t="130815" x="4357688" y="2085975"/>
          <p14:tracePt t="130832" x="4386263" y="2085975"/>
          <p14:tracePt t="130848" x="4410075" y="2085975"/>
          <p14:tracePt t="130865" x="4424363" y="2085975"/>
          <p14:tracePt t="130882" x="4443413" y="2085975"/>
          <p14:tracePt t="130898" x="4452938" y="2085975"/>
          <p14:tracePt t="130915" x="4462463" y="2085975"/>
          <p14:tracePt t="130932" x="4471988" y="2085975"/>
          <p14:tracePt t="130949" x="4481513" y="2085975"/>
          <p14:tracePt t="130966" x="4491038" y="2085975"/>
          <p14:tracePt t="130983" x="4500563" y="2085975"/>
          <p14:tracePt t="130999" x="4510088" y="2085975"/>
          <p14:tracePt t="131015" x="4519613" y="2085975"/>
          <p14:tracePt t="131032" x="4524375" y="2085975"/>
          <p14:tracePt t="131287" x="4452938" y="2085975"/>
          <p14:tracePt t="131293" x="4343400" y="2076450"/>
          <p14:tracePt t="131301" x="4219575" y="2066925"/>
          <p14:tracePt t="131315" x="4033838" y="2057400"/>
          <p14:tracePt t="131332" x="3895725" y="2047875"/>
          <p14:tracePt t="131348" x="3762375" y="2033588"/>
          <p14:tracePt t="131365" x="3648075" y="2024063"/>
          <p14:tracePt t="131382" x="3519488" y="2009775"/>
          <p14:tracePt t="131398" x="3448050" y="2000250"/>
          <p14:tracePt t="131415" x="3367088" y="1985963"/>
          <p14:tracePt t="131432" x="3252788" y="1976438"/>
          <p14:tracePt t="131448" x="3071813" y="1981200"/>
          <p14:tracePt t="131465" x="2971800" y="1990725"/>
          <p14:tracePt t="131482" x="2867025" y="2000250"/>
          <p14:tracePt t="131499" x="2728913" y="2014538"/>
          <p14:tracePt t="131515" x="2676525" y="2028825"/>
          <p14:tracePt t="131532" x="2643188" y="2028825"/>
          <p14:tracePt t="131548" x="2628900" y="2028825"/>
          <p14:tracePt t="131565" x="2614613" y="2028825"/>
          <p14:tracePt t="131624" x="2619375" y="2028825"/>
          <p14:tracePt t="131631" x="2643188" y="2033588"/>
          <p14:tracePt t="131638" x="2681288" y="2043113"/>
          <p14:tracePt t="131648" x="2738438" y="2047875"/>
          <p14:tracePt t="131665" x="2895600" y="2076450"/>
          <p14:tracePt t="131682" x="3228975" y="2095500"/>
          <p14:tracePt t="131698" x="3429000" y="2095500"/>
          <p14:tracePt t="131715" x="3638550" y="2095500"/>
          <p14:tracePt t="131732" x="3814763" y="2095500"/>
          <p14:tracePt t="131749" x="4033838" y="2095500"/>
          <p14:tracePt t="131765" x="4171950" y="2105025"/>
          <p14:tracePt t="131782" x="4271963" y="2109788"/>
          <p14:tracePt t="131798" x="4367213" y="2124075"/>
          <p14:tracePt t="131815" x="4471988" y="2133600"/>
          <p14:tracePt t="131832" x="4538663" y="2133600"/>
          <p14:tracePt t="131848" x="4600575" y="2138363"/>
          <p14:tracePt t="131865" x="4657725" y="2138363"/>
          <p14:tracePt t="131882" x="4710113" y="2138363"/>
          <p14:tracePt t="131898" x="4738688" y="2138363"/>
          <p14:tracePt t="131915" x="4748213" y="2138363"/>
          <p14:tracePt t="131932" x="4767263" y="2138363"/>
          <p14:tracePt t="131948" x="4772025" y="2138363"/>
          <p14:tracePt t="131965" x="4781550" y="2138363"/>
          <p14:tracePt t="132306" x="4691063" y="2138363"/>
          <p14:tracePt t="132314" x="4572000" y="2138363"/>
          <p14:tracePt t="132322" x="4471988" y="2138363"/>
          <p14:tracePt t="132333" x="4371975" y="2138363"/>
          <p14:tracePt t="132348" x="4129088" y="2138363"/>
          <p14:tracePt t="132365" x="3862388" y="2138363"/>
          <p14:tracePt t="132399" x="3548063" y="2128838"/>
          <p14:tracePt t="132432" x="3338513" y="2095500"/>
          <p14:tracePt t="132448" x="3267075" y="2090738"/>
          <p14:tracePt t="132465" x="3176588" y="2081213"/>
          <p14:tracePt t="132482" x="3095625" y="2076450"/>
          <p14:tracePt t="132498" x="3000375" y="2066925"/>
          <p14:tracePt t="132515" x="2957513" y="2062163"/>
          <p14:tracePt t="132532" x="2919413" y="2062163"/>
          <p14:tracePt t="132548" x="2886075" y="2057400"/>
          <p14:tracePt t="132565" x="2852738" y="2057400"/>
          <p14:tracePt t="132582" x="2824163" y="2057400"/>
          <p14:tracePt t="132598" x="2800350" y="2057400"/>
          <p14:tracePt t="132615" x="2776538" y="2057400"/>
          <p14:tracePt t="132632" x="2762250" y="2057400"/>
          <p14:tracePt t="132649" x="2757488" y="2057400"/>
          <p14:tracePt t="132665" x="2747963" y="2057400"/>
          <p14:tracePt t="132682" x="2724150" y="2057400"/>
          <p14:tracePt t="132698" x="2690813" y="2062163"/>
          <p14:tracePt t="132715" x="2647950" y="2076450"/>
          <p14:tracePt t="132732" x="2605088" y="2090738"/>
          <p14:tracePt t="132748" x="2524125" y="2124075"/>
          <p14:tracePt t="132765" x="2447925" y="2152650"/>
          <p14:tracePt t="132782" x="2386013" y="2176463"/>
          <p14:tracePt t="132798" x="2276475" y="2205038"/>
          <p14:tracePt t="132815" x="2214563" y="2205038"/>
          <p14:tracePt t="132831" x="2171700" y="2205038"/>
          <p14:tracePt t="132848" x="2143125" y="2185988"/>
          <p14:tracePt t="132865" x="2100263" y="2162175"/>
          <p14:tracePt t="132881" x="2076450" y="2138363"/>
          <p14:tracePt t="132898" x="2043113" y="2090738"/>
          <p14:tracePt t="132915" x="2000250" y="2024063"/>
          <p14:tracePt t="132932" x="1966913" y="1890713"/>
          <p14:tracePt t="132948" x="1962150" y="1833563"/>
          <p14:tracePt t="132965" x="1962150" y="1795463"/>
          <p14:tracePt t="132982" x="1966913" y="1747838"/>
          <p14:tracePt t="132998" x="1976438" y="1724025"/>
          <p14:tracePt t="133015" x="1995488" y="1714500"/>
          <p14:tracePt t="133031" x="2019300" y="1700213"/>
          <p14:tracePt t="133048" x="2095500" y="1695450"/>
          <p14:tracePt t="133065" x="2147888" y="1709738"/>
          <p14:tracePt t="133082" x="2190750" y="1733550"/>
          <p14:tracePt t="133098" x="2214563" y="1757363"/>
          <p14:tracePt t="133115" x="2238375" y="1804988"/>
          <p14:tracePt t="133131" x="2247900" y="1857375"/>
          <p14:tracePt t="133148" x="2247900" y="1900238"/>
          <p14:tracePt t="133165" x="2243138" y="1962150"/>
          <p14:tracePt t="133182" x="2228850" y="1985963"/>
          <p14:tracePt t="133199" x="2224088" y="2000250"/>
          <p14:tracePt t="133215" x="2219325" y="2014538"/>
          <p14:tracePt t="133231" x="2209800" y="2024063"/>
          <p14:tracePt t="133248" x="2200275" y="2033588"/>
          <p14:tracePt t="133265" x="2200275" y="2038350"/>
          <p14:tracePt t="133281" x="2200275" y="2043113"/>
          <p14:tracePt t="133395" x="2200275" y="2047875"/>
          <p14:tracePt t="133404" x="2200275" y="2052638"/>
          <p14:tracePt t="133680" x="2185988" y="2052638"/>
          <p14:tracePt t="133687" x="2166938" y="2052638"/>
          <p14:tracePt t="133698" x="2147888" y="2043113"/>
          <p14:tracePt t="133715" x="2114550" y="2033588"/>
          <p14:tracePt t="133731" x="2057400" y="2005013"/>
          <p14:tracePt t="133748" x="2033588" y="1990725"/>
          <p14:tracePt t="133765" x="2009775" y="1957388"/>
          <p14:tracePt t="133781" x="1985963" y="1914525"/>
          <p14:tracePt t="133798" x="1957388" y="1847850"/>
          <p14:tracePt t="133815" x="1943100" y="1804988"/>
          <p14:tracePt t="133831" x="1943100" y="1771650"/>
          <p14:tracePt t="133848" x="1952625" y="1724025"/>
          <p14:tracePt t="133865" x="1971675" y="1700213"/>
          <p14:tracePt t="133881" x="1995488" y="1676400"/>
          <p14:tracePt t="133898" x="2024063" y="1652588"/>
          <p14:tracePt t="133915" x="2071688" y="1628775"/>
          <p14:tracePt t="133931" x="2100263" y="1619250"/>
          <p14:tracePt t="133948" x="2143125" y="1624013"/>
          <p14:tracePt t="133965" x="2181225" y="1643063"/>
          <p14:tracePt t="133981" x="2228850" y="1704975"/>
          <p14:tracePt t="133998" x="2266950" y="1795463"/>
          <p14:tracePt t="134015" x="2281238" y="1857375"/>
          <p14:tracePt t="134032" x="2281238" y="1909763"/>
          <p14:tracePt t="134048" x="2281238" y="1928813"/>
          <p14:tracePt t="134065" x="2276475" y="1952625"/>
          <p14:tracePt t="134082" x="2271713" y="1962150"/>
          <p14:tracePt t="134098" x="2257425" y="1981200"/>
          <p14:tracePt t="134115" x="2233613" y="2000250"/>
          <p14:tracePt t="134131" x="2209800" y="2014538"/>
          <p14:tracePt t="134148" x="2171700" y="2028825"/>
          <p14:tracePt t="134165" x="2109788" y="2047875"/>
          <p14:tracePt t="134181" x="2076450" y="2047875"/>
          <p14:tracePt t="134198" x="2047875" y="2047875"/>
          <p14:tracePt t="134215" x="2024063" y="2043113"/>
          <p14:tracePt t="134231" x="2000250" y="2024063"/>
          <p14:tracePt t="134248" x="1985963" y="1990725"/>
          <p14:tracePt t="134265" x="1971675" y="1905000"/>
          <p14:tracePt t="134281" x="1981200" y="1766888"/>
          <p14:tracePt t="134298" x="1985963" y="1714500"/>
          <p14:tracePt t="134315" x="1995488" y="1685925"/>
          <p14:tracePt t="134331" x="2005013" y="1666875"/>
          <p14:tracePt t="134348" x="2014538" y="1647825"/>
          <p14:tracePt t="134365" x="2028825" y="1638300"/>
          <p14:tracePt t="134381" x="2052638" y="1628775"/>
          <p14:tracePt t="134398" x="2090738" y="1628775"/>
          <p14:tracePt t="134415" x="2166938" y="1647825"/>
          <p14:tracePt t="134431" x="2214563" y="1666875"/>
          <p14:tracePt t="134448" x="2243138" y="1695450"/>
          <p14:tracePt t="134465" x="2266950" y="1728788"/>
          <p14:tracePt t="134481" x="2290763" y="1809750"/>
          <p14:tracePt t="134498" x="2286000" y="1852613"/>
          <p14:tracePt t="134515" x="2271713" y="1881188"/>
          <p14:tracePt t="134531" x="2247900" y="1924050"/>
          <p14:tracePt t="134548" x="2233613" y="1938338"/>
          <p14:tracePt t="134565" x="2224088" y="1947863"/>
          <p14:tracePt t="134581" x="2209800" y="1957388"/>
          <p14:tracePt t="134583" x="2205038" y="1962150"/>
          <p14:tracePt t="134598" x="2195513" y="1966913"/>
          <p14:tracePt t="134615" x="2190750" y="1971675"/>
          <p14:tracePt t="134631" x="2185988" y="1971675"/>
          <p14:tracePt t="134648" x="2176463" y="1971675"/>
          <p14:tracePt t="134921" x="2243138" y="1971675"/>
          <p14:tracePt t="134928" x="2338388" y="1971675"/>
          <p14:tracePt t="134936" x="2428875" y="1971675"/>
          <p14:tracePt t="134948" x="2505075" y="1971675"/>
          <p14:tracePt t="134965" x="2762250" y="1971675"/>
          <p14:tracePt t="134981" x="2928938" y="1971675"/>
          <p14:tracePt t="135015" x="3143250" y="1981200"/>
          <p14:tracePt t="135048" x="3257550" y="1985963"/>
          <p14:tracePt t="135065" x="3271838" y="1985963"/>
          <p14:tracePt t="135081" x="3281363" y="1985963"/>
          <p14:tracePt t="135083" x="3286125" y="1985963"/>
          <p14:tracePt t="135098" x="3290888" y="1985963"/>
          <p14:tracePt t="135115" x="3295650" y="1985963"/>
          <p14:tracePt t="135156" x="3300413" y="1985963"/>
          <p14:tracePt t="135178" x="3305175" y="1985963"/>
          <p14:tracePt t="135185" x="3309938" y="1985963"/>
          <p14:tracePt t="135200" x="3314700" y="1985963"/>
          <p14:tracePt t="135215" x="3319463" y="1985963"/>
          <p14:tracePt t="135413" x="3343275" y="1985963"/>
          <p14:tracePt t="135420" x="3386138" y="1995488"/>
          <p14:tracePt t="135431" x="3419475" y="2000250"/>
          <p14:tracePt t="135448" x="3500438" y="2009775"/>
          <p14:tracePt t="135465" x="3619500" y="2033588"/>
          <p14:tracePt t="135481" x="3690938" y="2038350"/>
          <p14:tracePt t="135498" x="3743325" y="2047875"/>
          <p14:tracePt t="135515" x="3795713" y="2057400"/>
          <p14:tracePt t="135531" x="3871913" y="2085975"/>
          <p14:tracePt t="135548" x="3924300" y="2100263"/>
          <p14:tracePt t="135564" x="3971925" y="2105025"/>
          <p14:tracePt t="135581" x="4043363" y="2109788"/>
          <p14:tracePt t="135598" x="4086225" y="2109788"/>
          <p14:tracePt t="135615" x="4114800" y="2109788"/>
          <p14:tracePt t="135631" x="4143375" y="2109788"/>
          <p14:tracePt t="135648" x="4186238" y="2109788"/>
          <p14:tracePt t="135665" x="4224338" y="2105025"/>
          <p14:tracePt t="135681" x="4248150" y="2100263"/>
          <p14:tracePt t="135698" x="4267200" y="2090738"/>
          <p14:tracePt t="135715" x="4300538" y="2081213"/>
          <p14:tracePt t="135731" x="4319588" y="2071688"/>
          <p14:tracePt t="135748" x="4333875" y="2062163"/>
          <p14:tracePt t="135765" x="4352925" y="2038350"/>
          <p14:tracePt t="135781" x="4371975" y="2024063"/>
          <p14:tracePt t="135798" x="4381500" y="2009775"/>
          <p14:tracePt t="135815" x="4386263" y="1985963"/>
          <p14:tracePt t="135831" x="4386263" y="1938338"/>
          <p14:tracePt t="135848" x="4367213" y="1900238"/>
          <p14:tracePt t="135865" x="4343400" y="1857375"/>
          <p14:tracePt t="135881" x="4319588" y="1828800"/>
          <p14:tracePt t="135898" x="4281488" y="1785938"/>
          <p14:tracePt t="135915" x="4248150" y="1762125"/>
          <p14:tracePt t="135931" x="4219575" y="1733550"/>
          <p14:tracePt t="135948" x="4181475" y="1724025"/>
          <p14:tracePt t="135964" x="4114800" y="1700213"/>
          <p14:tracePt t="135981" x="4062413" y="1685925"/>
          <p14:tracePt t="135998" x="4010025" y="1681163"/>
          <p14:tracePt t="136015" x="3943350" y="1671638"/>
          <p14:tracePt t="136031" x="3890963" y="1671638"/>
          <p14:tracePt t="136048" x="3843338" y="1671638"/>
          <p14:tracePt t="136065" x="3790950" y="1671638"/>
          <p14:tracePt t="136081" x="3700463" y="1676400"/>
          <p14:tracePt t="136098" x="3657600" y="1681163"/>
          <p14:tracePt t="136115" x="3619500" y="1690688"/>
          <p14:tracePt t="136131" x="3590925" y="1700213"/>
          <p14:tracePt t="136148" x="3557588" y="1714500"/>
          <p14:tracePt t="136165" x="3533775" y="1738313"/>
          <p14:tracePt t="136181" x="3509963" y="1771650"/>
          <p14:tracePt t="136198" x="3471863" y="1828800"/>
          <p14:tracePt t="136215" x="3457575" y="1857375"/>
          <p14:tracePt t="136231" x="3448050" y="1895475"/>
          <p14:tracePt t="136248" x="3448050" y="1914525"/>
          <p14:tracePt t="136265" x="3448050" y="1947863"/>
          <p14:tracePt t="136281" x="3448050" y="1957388"/>
          <p14:tracePt t="136298" x="3462338" y="1971675"/>
          <p14:tracePt t="136315" x="3490913" y="1990725"/>
          <p14:tracePt t="136331" x="3624263" y="2038350"/>
          <p14:tracePt t="136348" x="3729038" y="2052638"/>
          <p14:tracePt t="136365" x="3833813" y="2066925"/>
          <p14:tracePt t="136381" x="3943350" y="2066925"/>
          <p14:tracePt t="136398" x="4062413" y="2057400"/>
          <p14:tracePt t="136415" x="4095750" y="2057400"/>
          <p14:tracePt t="136431" x="4114800" y="2057400"/>
          <p14:tracePt t="136448" x="4124325" y="2057400"/>
          <p14:tracePt t="136639" x="4176713" y="2057400"/>
          <p14:tracePt t="136647" x="4233863" y="2047875"/>
          <p14:tracePt t="136654" x="4291013" y="2043113"/>
          <p14:tracePt t="136664" x="4333875" y="2043113"/>
          <p14:tracePt t="136681" x="4405313" y="2033588"/>
          <p14:tracePt t="136698" x="4467225" y="2033588"/>
          <p14:tracePt t="136715" x="4495800" y="2033588"/>
          <p14:tracePt t="136731" x="4514850" y="2033588"/>
          <p14:tracePt t="136748" x="4538663" y="2028825"/>
          <p14:tracePt t="136765" x="4581525" y="2014538"/>
          <p14:tracePt t="136781" x="4614863" y="2009775"/>
          <p14:tracePt t="136798" x="4652963" y="2005013"/>
          <p14:tracePt t="136814" x="4686300" y="1990725"/>
          <p14:tracePt t="136831" x="4748213" y="1990725"/>
          <p14:tracePt t="136848" x="4786313" y="1990725"/>
          <p14:tracePt t="136864" x="4805363" y="1990725"/>
          <p14:tracePt t="136881" x="4824413" y="1990725"/>
          <p14:tracePt t="136898" x="4833938" y="1990725"/>
          <p14:tracePt t="136914" x="4838700" y="1990725"/>
          <p14:tracePt t="136931" x="4843463" y="1990725"/>
          <p14:tracePt t="136948" x="4848225" y="1990725"/>
          <p14:tracePt t="137021" x="4843463" y="1990725"/>
          <p14:tracePt t="137029" x="4833938" y="1990725"/>
          <p14:tracePt t="137036" x="4814888" y="1990725"/>
          <p14:tracePt t="137048" x="4805363" y="1990725"/>
          <p14:tracePt t="137065" x="4743450" y="1981200"/>
          <p14:tracePt t="137081" x="4714875" y="1957388"/>
          <p14:tracePt t="137098" x="4681538" y="1933575"/>
          <p14:tracePt t="137115" x="4657725" y="1890713"/>
          <p14:tracePt t="137131" x="4614863" y="1800225"/>
          <p14:tracePt t="137148" x="4610100" y="1762125"/>
          <p14:tracePt t="137164" x="4610100" y="1743075"/>
          <p14:tracePt t="137181" x="4610100" y="1719263"/>
          <p14:tracePt t="137198" x="4629150" y="1685925"/>
          <p14:tracePt t="137214" x="4643438" y="1671638"/>
          <p14:tracePt t="137231" x="4681538" y="1652588"/>
          <p14:tracePt t="137248" x="4710113" y="1643063"/>
          <p14:tracePt t="137264" x="4757738" y="1633538"/>
          <p14:tracePt t="137281" x="4781550" y="1638300"/>
          <p14:tracePt t="137298" x="4800600" y="1643063"/>
          <p14:tracePt t="137314" x="4824413" y="1666875"/>
          <p14:tracePt t="137331" x="4838700" y="1700213"/>
          <p14:tracePt t="137348" x="4848225" y="1752600"/>
          <p14:tracePt t="137364" x="4852988" y="1795463"/>
          <p14:tracePt t="137381" x="4852988" y="1857375"/>
          <p14:tracePt t="137398" x="4848225" y="1890713"/>
          <p14:tracePt t="137415" x="4833938" y="1919288"/>
          <p14:tracePt t="137431" x="4829175" y="1943100"/>
          <p14:tracePt t="137448" x="4819650" y="1976438"/>
          <p14:tracePt t="137464" x="4814888" y="1985963"/>
          <p14:tracePt t="137481" x="4805363" y="1995488"/>
          <p14:tracePt t="137498" x="4795838" y="2005013"/>
          <p14:tracePt t="137514" x="4795838" y="2009775"/>
          <p14:tracePt t="137531" x="4795838" y="2014538"/>
          <p14:tracePt t="137895" x="4767263" y="2014538"/>
          <p14:tracePt t="137902" x="4729163" y="2014538"/>
          <p14:tracePt t="137914" x="4686300" y="2014538"/>
          <p14:tracePt t="137932" x="4529138" y="2014538"/>
          <p14:tracePt t="137948" x="4438650" y="2024063"/>
          <p14:tracePt t="137964" x="4343400" y="2028825"/>
          <p14:tracePt t="137998" x="4181475" y="2052638"/>
          <p14:tracePt t="138031" x="4048125" y="2066925"/>
          <p14:tracePt t="138048" x="3990975" y="2066925"/>
          <p14:tracePt t="138064" x="3924300" y="2066925"/>
          <p14:tracePt t="138081" x="3881438" y="2066925"/>
          <p14:tracePt t="138098" x="3833813" y="2066925"/>
          <p14:tracePt t="138115" x="3771900" y="2066925"/>
          <p14:tracePt t="138131" x="3700463" y="2066925"/>
          <p14:tracePt t="138148" x="3648075" y="2066925"/>
          <p14:tracePt t="138164" x="3605213" y="2066925"/>
          <p14:tracePt t="138181" x="3548063" y="2066925"/>
          <p14:tracePt t="138198" x="3505200" y="2066925"/>
          <p14:tracePt t="138214" x="3467100" y="2066925"/>
          <p14:tracePt t="138231" x="3438525" y="2066925"/>
          <p14:tracePt t="138248" x="3390900" y="2066925"/>
          <p14:tracePt t="138264" x="3371850" y="2062163"/>
          <p14:tracePt t="138281" x="3357563" y="2062163"/>
          <p14:tracePt t="138298" x="3348038" y="2062163"/>
          <p14:tracePt t="138314" x="3338513" y="2062163"/>
          <p14:tracePt t="138331" x="3333750" y="2062163"/>
          <p14:tracePt t="138365" x="3328988" y="2062163"/>
          <p14:tracePt t="138586" x="3352800" y="2057400"/>
          <p14:tracePt t="138593" x="3376613" y="2052638"/>
          <p14:tracePt t="138601" x="3424238" y="2052638"/>
          <p14:tracePt t="138614" x="3481388" y="2052638"/>
          <p14:tracePt t="138631" x="3529013" y="2052638"/>
          <p14:tracePt t="138648" x="3581400" y="2052638"/>
          <p14:tracePt t="138664" x="3624263" y="2052638"/>
          <p14:tracePt t="138681" x="3700463" y="2052638"/>
          <p14:tracePt t="138698" x="3748088" y="2052638"/>
          <p14:tracePt t="138714" x="3814763" y="2052638"/>
          <p14:tracePt t="138731" x="3867150" y="2052638"/>
          <p14:tracePt t="138748" x="3924300" y="2052638"/>
          <p14:tracePt t="138764" x="3962400" y="2052638"/>
          <p14:tracePt t="138781" x="3995738" y="2052638"/>
          <p14:tracePt t="138798" x="4052888" y="2052638"/>
          <p14:tracePt t="138814" x="4086225" y="2052638"/>
          <p14:tracePt t="138831" x="4114800" y="2052638"/>
          <p14:tracePt t="138848" x="4148138" y="2052638"/>
          <p14:tracePt t="138864" x="4195763" y="2052638"/>
          <p14:tracePt t="138881" x="4224338" y="2052638"/>
          <p14:tracePt t="138898" x="4252913" y="2052638"/>
          <p14:tracePt t="138914" x="4291013" y="2052638"/>
          <p14:tracePt t="138931" x="4333875" y="2052638"/>
          <p14:tracePt t="138948" x="4362450" y="2052638"/>
          <p14:tracePt t="138964" x="4391025" y="2052638"/>
          <p14:tracePt t="138981" x="4424363" y="2057400"/>
          <p14:tracePt t="138998" x="4462463" y="2057400"/>
          <p14:tracePt t="139014" x="4491038" y="2057400"/>
          <p14:tracePt t="139031" x="4519613" y="2057400"/>
          <p14:tracePt t="139048" x="4562475" y="2057400"/>
          <p14:tracePt t="139064" x="4591050" y="2057400"/>
          <p14:tracePt t="139081" x="4619625" y="2057400"/>
          <p14:tracePt t="139098" x="4643438" y="2057400"/>
          <p14:tracePt t="139114" x="4676775" y="2057400"/>
          <p14:tracePt t="139131" x="4695825" y="2057400"/>
          <p14:tracePt t="139148" x="4719638" y="2057400"/>
          <p14:tracePt t="139164" x="4738688" y="2057400"/>
          <p14:tracePt t="139181" x="4772025" y="2057400"/>
          <p14:tracePt t="139198" x="4791075" y="2057400"/>
          <p14:tracePt t="139214" x="4814888" y="2057400"/>
          <p14:tracePt t="139231" x="4838700" y="2052638"/>
          <p14:tracePt t="139248" x="4862513" y="2052638"/>
          <p14:tracePt t="139264" x="4872038" y="2043113"/>
          <p14:tracePt t="139281" x="4886325" y="2038350"/>
          <p14:tracePt t="139298" x="4905375" y="2028825"/>
          <p14:tracePt t="139314" x="4919663" y="2024063"/>
          <p14:tracePt t="139331" x="4924425" y="2014538"/>
          <p14:tracePt t="139348" x="4929188" y="2005013"/>
          <p14:tracePt t="139364" x="4933950" y="1966913"/>
          <p14:tracePt t="139381" x="4924425" y="1924050"/>
          <p14:tracePt t="139399" x="4895850" y="1876425"/>
          <p14:tracePt t="139415" x="4862513" y="1828800"/>
          <p14:tracePt t="139431" x="4810125" y="1785938"/>
          <p14:tracePt t="139448" x="4781550" y="1762125"/>
          <p14:tracePt t="139464" x="4748213" y="1752600"/>
          <p14:tracePt t="139481" x="4700588" y="1733550"/>
          <p14:tracePt t="139498" x="4657725" y="1724025"/>
          <p14:tracePt t="139514" x="4614863" y="1714500"/>
          <p14:tracePt t="139531" x="4562475" y="1704975"/>
          <p14:tracePt t="139548" x="4505325" y="1700213"/>
          <p14:tracePt t="139564" x="4467225" y="1700213"/>
          <p14:tracePt t="139581" x="4424363" y="1700213"/>
          <p14:tracePt t="139598" x="4381500" y="1700213"/>
          <p14:tracePt t="139614" x="4310063" y="1700213"/>
          <p14:tracePt t="139631" x="4257675" y="1700213"/>
          <p14:tracePt t="139648" x="4210050" y="1700213"/>
          <p14:tracePt t="139664" x="4148138" y="1700213"/>
          <p14:tracePt t="139681" x="4105275" y="1700213"/>
          <p14:tracePt t="139698" x="4076700" y="1700213"/>
          <p14:tracePt t="139714" x="4038600" y="1700213"/>
          <p14:tracePt t="139731" x="3986213" y="1700213"/>
          <p14:tracePt t="139748" x="3938588" y="1704975"/>
          <p14:tracePt t="139764" x="3886200" y="1709738"/>
          <p14:tracePt t="139781" x="3824288" y="1724025"/>
          <p14:tracePt t="139798" x="3748088" y="1733550"/>
          <p14:tracePt t="139814" x="3714750" y="1743075"/>
          <p14:tracePt t="139831" x="3671888" y="1752600"/>
          <p14:tracePt t="139848" x="3624263" y="1771650"/>
          <p14:tracePt t="139864" x="3562350" y="1800225"/>
          <p14:tracePt t="139881" x="3524250" y="1804988"/>
          <p14:tracePt t="139897" x="3495675" y="1814513"/>
          <p14:tracePt t="139914" x="3471863" y="1828800"/>
          <p14:tracePt t="139931" x="3452813" y="1833563"/>
          <p14:tracePt t="139948" x="3438525" y="1838325"/>
          <p14:tracePt t="139964" x="3429000" y="1847850"/>
          <p14:tracePt t="139982" x="3409950" y="1857375"/>
          <p14:tracePt t="139998" x="3400425" y="1866900"/>
          <p14:tracePt t="140015" x="3381375" y="1881188"/>
          <p14:tracePt t="140031" x="3367088" y="1900238"/>
          <p14:tracePt t="140048" x="3357563" y="1914525"/>
          <p14:tracePt t="140064" x="3348038" y="1919288"/>
          <p14:tracePt t="140081" x="3348038" y="1924050"/>
          <p14:tracePt t="140098" x="3348038" y="1928813"/>
          <p14:tracePt t="140195" x="3348038" y="1933575"/>
          <p14:tracePt t="140209" x="3348038" y="1938338"/>
          <p14:tracePt t="140216" x="3348038" y="1943100"/>
          <p14:tracePt t="140231" x="3348038" y="1947863"/>
          <p14:tracePt t="140248" x="3348038" y="1952625"/>
          <p14:tracePt t="140264" x="3348038" y="1957388"/>
          <p14:tracePt t="140281" x="3348038" y="1962150"/>
          <p14:tracePt t="140298" x="3357563" y="1962150"/>
          <p14:tracePt t="140371" x="3362325" y="1966913"/>
          <p14:tracePt t="140378" x="3362325" y="1971675"/>
          <p14:tracePt t="140385" x="3367088" y="1971675"/>
          <p14:tracePt t="140398" x="3371850" y="1976438"/>
          <p14:tracePt t="140414" x="3390900" y="1990725"/>
          <p14:tracePt t="140431" x="3400425" y="1995488"/>
          <p14:tracePt t="140448" x="3419475" y="2000250"/>
          <p14:tracePt t="140464" x="3433763" y="2000250"/>
          <p14:tracePt t="140481" x="3452813" y="2000250"/>
          <p14:tracePt t="140498" x="3462338" y="2000250"/>
          <p14:tracePt t="140514" x="3471863" y="2000250"/>
          <p14:tracePt t="140531" x="3481388" y="2000250"/>
          <p14:tracePt t="140548" x="3495675" y="2000250"/>
          <p14:tracePt t="140564" x="3505200" y="2000250"/>
          <p14:tracePt t="140581" x="3514725" y="2000250"/>
          <p14:tracePt t="140583" x="3519488" y="2000250"/>
          <p14:tracePt t="140599" x="3524250" y="2000250"/>
          <p14:tracePt t="140614" x="3533775" y="2000250"/>
          <p14:tracePt t="140631" x="3543300" y="2000250"/>
          <p14:tracePt t="140648" x="3552825" y="2000250"/>
          <p14:tracePt t="140665" x="3567113" y="2005013"/>
          <p14:tracePt t="140681" x="3576638" y="2005013"/>
          <p14:tracePt t="140698" x="3590925" y="2009775"/>
          <p14:tracePt t="140715" x="3609975" y="2009775"/>
          <p14:tracePt t="140731" x="3624263" y="2014538"/>
          <p14:tracePt t="140748" x="3633788" y="2014538"/>
          <p14:tracePt t="140764" x="3648075" y="2014538"/>
          <p14:tracePt t="140781" x="3681413" y="2014538"/>
          <p14:tracePt t="140798" x="3705225" y="2014538"/>
          <p14:tracePt t="140814" x="3724275" y="2014538"/>
          <p14:tracePt t="140831" x="3752850" y="2019300"/>
          <p14:tracePt t="140848" x="3800475" y="2019300"/>
          <p14:tracePt t="140864" x="3819525" y="2019300"/>
          <p14:tracePt t="140881" x="3857625" y="2019300"/>
          <p14:tracePt t="140898" x="3886200" y="2019300"/>
          <p14:tracePt t="140914" x="3929063" y="2019300"/>
          <p14:tracePt t="140931" x="3971925" y="2019300"/>
          <p14:tracePt t="140948" x="4010025" y="2019300"/>
          <p14:tracePt t="140965" x="4071938" y="2019300"/>
          <p14:tracePt t="140981" x="4105275" y="2019300"/>
          <p14:tracePt t="140997" x="4143375" y="2019300"/>
          <p14:tracePt t="141014" x="4171950" y="2019300"/>
          <p14:tracePt t="141031" x="4214813" y="2024063"/>
          <p14:tracePt t="141047" x="4252913" y="2024063"/>
          <p14:tracePt t="141064" x="4281488" y="2028825"/>
          <p14:tracePt t="141081" x="4319588" y="2038350"/>
          <p14:tracePt t="141082" x="4329113" y="2038350"/>
          <p14:tracePt t="141098" x="4362450" y="2043113"/>
          <p14:tracePt t="141114" x="4395788" y="2047875"/>
          <p14:tracePt t="141131" x="4429125" y="2062163"/>
          <p14:tracePt t="141147" x="4467225" y="2066925"/>
          <p14:tracePt t="141164" x="4514850" y="2081213"/>
          <p14:tracePt t="141181" x="4543425" y="2085975"/>
          <p14:tracePt t="141198" x="4576763" y="2085975"/>
          <p14:tracePt t="141214" x="4638675" y="2085975"/>
          <p14:tracePt t="141231" x="4672013" y="2085975"/>
          <p14:tracePt t="141248" x="4724400" y="2085975"/>
          <p14:tracePt t="141264" x="4767263" y="2085975"/>
          <p14:tracePt t="141281" x="4819650" y="2076450"/>
          <p14:tracePt t="141297" x="4852988" y="2066925"/>
          <p14:tracePt t="141314" x="4872038" y="2062163"/>
          <p14:tracePt t="141331" x="4895850" y="2052638"/>
          <p14:tracePt t="141348" x="4914900" y="2033588"/>
          <p14:tracePt t="141364" x="4933950" y="2024063"/>
          <p14:tracePt t="141381" x="4948238" y="2009775"/>
          <p14:tracePt t="141399" x="4957763" y="1995488"/>
          <p14:tracePt t="141414" x="4967288" y="1985963"/>
          <p14:tracePt t="141431" x="4972050" y="1971675"/>
          <p14:tracePt t="141448" x="4976813" y="1962150"/>
          <p14:tracePt t="141464" x="4976813" y="1943100"/>
          <p14:tracePt t="141481" x="4972050" y="1919288"/>
          <p14:tracePt t="141497" x="4957763" y="1890713"/>
          <p14:tracePt t="141514" x="4933950" y="1857375"/>
          <p14:tracePt t="141531" x="4867275" y="1800225"/>
          <p14:tracePt t="141547" x="4800600" y="1762125"/>
          <p14:tracePt t="141564" x="4710113" y="1724025"/>
          <p14:tracePt t="141581" x="4648200" y="1700213"/>
          <p14:tracePt t="141582" x="4610100" y="1695450"/>
          <p14:tracePt t="141598" x="4548188" y="1681163"/>
          <p14:tracePt t="141614" x="4486275" y="1666875"/>
          <p14:tracePt t="141631" x="4429125" y="1662113"/>
          <p14:tracePt t="141648" x="4333875" y="1652588"/>
          <p14:tracePt t="141664" x="4271963" y="1652588"/>
          <p14:tracePt t="141681" x="4224338" y="1652588"/>
          <p14:tracePt t="141698" x="4171950" y="1652588"/>
          <p14:tracePt t="141714" x="4090988" y="1652588"/>
          <p14:tracePt t="141731" x="4024313" y="1652588"/>
          <p14:tracePt t="141748" x="3952875" y="1652588"/>
          <p14:tracePt t="141764" x="3881438" y="1652588"/>
          <p14:tracePt t="141781" x="3795713" y="1666875"/>
          <p14:tracePt t="141797" x="3733800" y="1676400"/>
          <p14:tracePt t="141814" x="3667125" y="1695450"/>
          <p14:tracePt t="141831" x="3576638" y="1728788"/>
          <p14:tracePt t="141847" x="3529013" y="1743075"/>
          <p14:tracePt t="141864" x="3495675" y="1762125"/>
          <p14:tracePt t="141881" x="3476625" y="1771650"/>
          <p14:tracePt t="141897" x="3462338" y="1781175"/>
          <p14:tracePt t="141914" x="3452813" y="1785938"/>
          <p14:tracePt t="141931" x="3448050" y="1785938"/>
          <p14:tracePt t="141947" x="3443288" y="1790700"/>
          <p14:tracePt t="141965" x="3433763" y="1824038"/>
          <p14:tracePt t="141981" x="3419475" y="1847850"/>
          <p14:tracePt t="141998" x="3419475" y="1866900"/>
          <p14:tracePt t="142014" x="3419475" y="1890713"/>
          <p14:tracePt t="142031" x="3429000" y="1909763"/>
          <p14:tracePt t="142047" x="3443288" y="1924050"/>
          <p14:tracePt t="142064" x="3471863" y="1943100"/>
          <p14:tracePt t="142081" x="3543300" y="1981200"/>
          <p14:tracePt t="142097" x="3609975" y="2009775"/>
          <p14:tracePt t="142114" x="3671888" y="2024063"/>
          <p14:tracePt t="142131" x="3733800" y="2047875"/>
          <p14:tracePt t="142147" x="3833813" y="2066925"/>
          <p14:tracePt t="142164" x="3905250" y="2076450"/>
          <p14:tracePt t="142181" x="3952875" y="2081213"/>
          <p14:tracePt t="142197" x="4005263" y="2095500"/>
          <p14:tracePt t="142214" x="4057650" y="2105025"/>
          <p14:tracePt t="142231" x="4095750" y="2114550"/>
          <p14:tracePt t="142247" x="4138613" y="2124075"/>
          <p14:tracePt t="142265" x="4200525" y="2138363"/>
          <p14:tracePt t="142281" x="4243388" y="2138363"/>
          <p14:tracePt t="142297" x="4295775" y="2138363"/>
          <p14:tracePt t="142314" x="4343400" y="2138363"/>
          <p14:tracePt t="142331" x="4410075" y="2138363"/>
          <p14:tracePt t="142348" x="4448175" y="2128838"/>
          <p14:tracePt t="142364" x="4486275" y="2124075"/>
          <p14:tracePt t="142381" x="4514850" y="2119313"/>
          <p14:tracePt t="142398" x="4562475" y="2105025"/>
          <p14:tracePt t="142414" x="4586288" y="2085975"/>
          <p14:tracePt t="142431" x="4614863" y="2076450"/>
          <p14:tracePt t="142448" x="4648200" y="2052638"/>
          <p14:tracePt t="142464" x="4667250" y="2038350"/>
          <p14:tracePt t="142481" x="4681538" y="2019300"/>
          <p14:tracePt t="142498" x="4686300" y="2009775"/>
          <p14:tracePt t="142514" x="4691063" y="1990725"/>
          <p14:tracePt t="142531" x="4686300" y="1966913"/>
          <p14:tracePt t="142547" x="4667250" y="1943100"/>
          <p14:tracePt t="142564" x="4629150" y="1905000"/>
          <p14:tracePt t="142581" x="4591050" y="1871663"/>
          <p14:tracePt t="142598" x="4576763" y="1862138"/>
          <p14:tracePt t="142614" x="4572000" y="1852613"/>
          <p14:tracePt t="142631" x="4562475" y="1847850"/>
          <p14:tracePt t="142647" x="4552950" y="1838325"/>
          <p14:tracePt t="142664" x="4548188" y="1838325"/>
          <p14:tracePt t="142681" x="4514850" y="1838325"/>
          <p14:tracePt t="142698" x="4371975" y="1862138"/>
          <p14:tracePt t="142714" x="4233863" y="1895475"/>
          <p14:tracePt t="142731" x="4095750" y="1943100"/>
          <p14:tracePt t="142747" x="3943350" y="1976438"/>
          <p14:tracePt t="142764" x="3748088" y="2028825"/>
          <p14:tracePt t="142781" x="3667125" y="2033588"/>
          <p14:tracePt t="142798" x="3614738" y="2038350"/>
          <p14:tracePt t="142814" x="3571875" y="2038350"/>
          <p14:tracePt t="142831" x="3519488" y="2038350"/>
          <p14:tracePt t="142847" x="3476625" y="2038350"/>
          <p14:tracePt t="142864" x="3429000" y="2047875"/>
          <p14:tracePt t="142881" x="3352800" y="2057400"/>
          <p14:tracePt t="142897" x="3305175" y="2066925"/>
          <p14:tracePt t="142914" x="3267075" y="2066925"/>
          <p14:tracePt t="142931" x="3233738" y="2071688"/>
          <p14:tracePt t="142948" x="3190875" y="2076450"/>
          <p14:tracePt t="142964" x="3162300" y="2076450"/>
          <p14:tracePt t="142981" x="3133725" y="2076450"/>
          <p14:tracePt t="142997" x="3109913" y="2076450"/>
          <p14:tracePt t="143014" x="3076575" y="2076450"/>
          <p14:tracePt t="143031" x="3062288" y="2076450"/>
          <p14:tracePt t="143047" x="3052763" y="2076450"/>
          <p14:tracePt t="143064" x="3038475" y="2076450"/>
          <p14:tracePt t="143081" x="3019425" y="2071688"/>
          <p14:tracePt t="143097" x="3005138" y="2071688"/>
          <p14:tracePt t="143114" x="2995613" y="2071688"/>
          <p14:tracePt t="143131" x="2986088" y="2071688"/>
          <p14:tracePt t="143147" x="2976563" y="2071688"/>
          <p14:tracePt t="143164" x="2971800" y="2071688"/>
          <p14:tracePt t="143181" x="2967038" y="2071688"/>
          <p14:tracePt t="143968" x="2962275" y="2071688"/>
          <p14:tracePt t="143976" x="2957513" y="2071688"/>
          <p14:tracePt t="143983" x="2947988" y="2071688"/>
          <p14:tracePt t="143998" x="2905125" y="2071688"/>
          <p14:tracePt t="144014" x="2805113" y="2071688"/>
          <p14:tracePt t="144031" x="2695575" y="2071688"/>
          <p14:tracePt t="144064" x="2476500" y="2071688"/>
          <p14:tracePt t="144097" x="2371725" y="2071688"/>
          <p14:tracePt t="144114" x="2333625" y="2071688"/>
          <p14:tracePt t="144131" x="2286000" y="2071688"/>
          <p14:tracePt t="144147" x="2266950" y="2071688"/>
          <p14:tracePt t="144164" x="2243138" y="2071688"/>
          <p14:tracePt t="144180" x="2233613" y="2071688"/>
          <p14:tracePt t="144198" x="2214563" y="2066925"/>
          <p14:tracePt t="144225" x="2205038" y="2062163"/>
          <p14:tracePt t="144238" x="2195513" y="2062163"/>
          <p14:tracePt t="144248" x="2190750" y="2062163"/>
          <p14:tracePt t="144264" x="2185988" y="2062163"/>
          <p14:tracePt t="144297" x="2181225" y="2062163"/>
          <p14:tracePt t="144315" x="2171700" y="2062163"/>
          <p14:tracePt t="144344" x="2152650" y="2062163"/>
          <p14:tracePt t="144366" x="2114550" y="2071688"/>
          <p14:tracePt t="144381" x="2076450" y="2071688"/>
          <p14:tracePt t="144397" x="2033588" y="2071688"/>
          <p14:tracePt t="144415" x="2000250" y="2071688"/>
          <p14:tracePt t="144447" x="1952625" y="2071688"/>
          <p14:tracePt t="144459" x="1943100" y="2066925"/>
          <p14:tracePt t="144469" x="1933575" y="2057400"/>
          <p14:tracePt t="144481" x="1919288" y="2038350"/>
          <p14:tracePt t="144497" x="1905000" y="1962150"/>
          <p14:tracePt t="144515" x="1905000" y="1890713"/>
          <p14:tracePt t="144531" x="1905000" y="1843088"/>
          <p14:tracePt t="144547" x="1914525" y="1804988"/>
          <p14:tracePt t="144565" x="1933575" y="1771650"/>
          <p14:tracePt t="144588" x="1947863" y="1752600"/>
          <p14:tracePt t="144600" x="1966913" y="1733550"/>
          <p14:tracePt t="144614" x="1990725" y="1728788"/>
          <p14:tracePt t="144631" x="2028825" y="1728788"/>
          <p14:tracePt t="144647" x="2057400" y="1728788"/>
          <p14:tracePt t="144665" x="2085975" y="1738313"/>
          <p14:tracePt t="144681" x="2119313" y="1757363"/>
          <p14:tracePt t="144697" x="2143125" y="1795463"/>
          <p14:tracePt t="144715" x="2157413" y="1843088"/>
          <p14:tracePt t="144732" x="2166938" y="1900238"/>
          <p14:tracePt t="144747" x="2166938" y="1924050"/>
          <p14:tracePt t="144764" x="2166938" y="1943100"/>
          <p14:tracePt t="144781" x="2166938" y="1962150"/>
          <p14:tracePt t="144797" x="2166938" y="1966913"/>
          <p14:tracePt t="144814" x="2166938" y="1976438"/>
          <p14:tracePt t="144857" x="2166938" y="1981200"/>
          <p14:tracePt t="144904" x="2166938" y="1985963"/>
          <p14:tracePt t="144924" x="2166938" y="1995488"/>
          <p14:tracePt t="144936" x="2166938" y="2005013"/>
          <p14:tracePt t="144947" x="2166938" y="2014538"/>
          <p14:tracePt t="144964" x="2166938" y="2028825"/>
          <p14:tracePt t="144981" x="2166938" y="2043113"/>
          <p14:tracePt t="144997" x="2166938" y="2052638"/>
          <p14:tracePt t="145014" x="2166938" y="2062163"/>
          <p14:tracePt t="145031" x="2162175" y="2066925"/>
          <p14:tracePt t="145048" x="2152650" y="2076450"/>
          <p14:tracePt t="145081" x="2147888" y="2076450"/>
          <p14:tracePt t="145097" x="2138363" y="2076450"/>
          <p14:tracePt t="145114" x="2133600" y="2076450"/>
          <p14:tracePt t="145438" x="2195513" y="2076450"/>
          <p14:tracePt t="145445" x="2305050" y="2076450"/>
          <p14:tracePt t="145454" x="2414588" y="2076450"/>
          <p14:tracePt t="145481" x="2833688" y="2076450"/>
          <p14:tracePt t="145514" x="3190875" y="2095500"/>
          <p14:tracePt t="145531" x="3348038" y="2109788"/>
          <p14:tracePt t="145548" x="3552825" y="2128838"/>
          <p14:tracePt t="145564" x="3643313" y="2138363"/>
          <p14:tracePt t="145581" x="3724275" y="2152650"/>
          <p14:tracePt t="145598" x="3819525" y="2185988"/>
          <p14:tracePt t="145614" x="3952875" y="2224088"/>
          <p14:tracePt t="145631" x="4038600" y="2238375"/>
          <p14:tracePt t="145647" x="4086225" y="2243138"/>
          <p14:tracePt t="145664" x="4138613" y="2243138"/>
          <p14:tracePt t="145680" x="4214813" y="2238375"/>
          <p14:tracePt t="145697" x="4248150" y="2238375"/>
          <p14:tracePt t="145714" x="4300538" y="2224088"/>
          <p14:tracePt t="145731" x="4371975" y="2209800"/>
          <p14:tracePt t="145747" x="4419600" y="2205038"/>
          <p14:tracePt t="145764" x="4457700" y="2205038"/>
          <p14:tracePt t="145781" x="4491038" y="2205038"/>
          <p14:tracePt t="145797" x="4538663" y="2205038"/>
          <p14:tracePt t="145814" x="4562475" y="2200275"/>
          <p14:tracePt t="145830" x="4576763" y="2200275"/>
          <p14:tracePt t="145847" x="4586288" y="2200275"/>
          <p14:tracePt t="145864" x="4610100" y="2185988"/>
          <p14:tracePt t="145881" x="4624388" y="2176463"/>
          <p14:tracePt t="145897" x="4633913" y="2171700"/>
          <p14:tracePt t="145914" x="4643438" y="2171700"/>
          <p14:tracePt t="145931" x="4648200" y="2171700"/>
          <p14:tracePt t="147046" x="4605338" y="2209800"/>
          <p14:tracePt t="147053" x="4524375" y="2286000"/>
          <p14:tracePt t="147064" x="4391025" y="2390775"/>
          <p14:tracePt t="147080" x="4100513" y="2633663"/>
          <p14:tracePt t="147097" x="3700463" y="2943225"/>
          <p14:tracePt t="147114" x="3452813" y="3095625"/>
          <p14:tracePt t="147147" x="3067050" y="3357563"/>
          <p14:tracePt t="147181" x="2700338" y="3529013"/>
          <p14:tracePt t="147198" x="2605088" y="3552825"/>
          <p14:tracePt t="147214" x="2486025" y="3581400"/>
          <p14:tracePt t="147230" x="2428875" y="3590925"/>
          <p14:tracePt t="147247" x="2376488" y="3590925"/>
          <p14:tracePt t="147264" x="2343150" y="3590925"/>
          <p14:tracePt t="147280" x="2300288" y="3590925"/>
          <p14:tracePt t="147297" x="2290763" y="3590925"/>
          <p14:tracePt t="147314" x="2281238" y="3590925"/>
          <p14:tracePt t="147330" x="2271713" y="3595688"/>
          <p14:tracePt t="147347" x="2252663" y="3609975"/>
          <p14:tracePt t="147364" x="2228850" y="3652838"/>
          <p14:tracePt t="147380" x="2181225" y="3733800"/>
          <p14:tracePt t="147397" x="2143125" y="3819525"/>
          <p14:tracePt t="147414" x="2085975" y="3905250"/>
          <p14:tracePt t="147430" x="2052638" y="3943350"/>
          <p14:tracePt t="147447" x="2024063" y="3981450"/>
          <p14:tracePt t="147464" x="1957388" y="4067175"/>
          <p14:tracePt t="147480" x="1905000" y="4148138"/>
          <p14:tracePt t="147497" x="1838325" y="4229100"/>
          <p14:tracePt t="147514" x="1785938" y="4295775"/>
          <p14:tracePt t="147530" x="1724025" y="4352925"/>
          <p14:tracePt t="147547" x="1681163" y="4386263"/>
          <p14:tracePt t="147564" x="1614488" y="4414838"/>
          <p14:tracePt t="147580" x="1528763" y="4448175"/>
          <p14:tracePt t="147581" x="1490663" y="4462463"/>
          <p14:tracePt t="147597" x="1395413" y="4486275"/>
          <p14:tracePt t="147614" x="1323975" y="4510088"/>
          <p14:tracePt t="147630" x="1238250" y="4524375"/>
          <p14:tracePt t="147647" x="1123950" y="4529138"/>
          <p14:tracePt t="147664" x="1066800" y="4529138"/>
          <p14:tracePt t="147680" x="1014413" y="4529138"/>
          <p14:tracePt t="147697" x="976313" y="4524375"/>
          <p14:tracePt t="147714" x="942975" y="4505325"/>
          <p14:tracePt t="147730" x="919163" y="4481513"/>
          <p14:tracePt t="147747" x="890588" y="4419600"/>
          <p14:tracePt t="147764" x="866775" y="4310063"/>
          <p14:tracePt t="147780" x="862013" y="4205288"/>
          <p14:tracePt t="147797" x="871538" y="4162425"/>
          <p14:tracePt t="147815" x="900113" y="4129088"/>
          <p14:tracePt t="147830" x="942975" y="4105275"/>
          <p14:tracePt t="147847" x="1038225" y="4090988"/>
          <p14:tracePt t="147864" x="1085850" y="4119563"/>
          <p14:tracePt t="147880" x="1138238" y="4191000"/>
          <p14:tracePt t="147897" x="1185863" y="4314825"/>
          <p14:tracePt t="147914" x="1185863" y="4352925"/>
          <p14:tracePt t="147930" x="1185863" y="4381500"/>
          <p14:tracePt t="147947" x="1185863" y="4391025"/>
          <p14:tracePt t="147964" x="1181100" y="4410075"/>
          <p14:tracePt t="147980" x="1176338" y="4414838"/>
          <p14:tracePt t="147997" x="1176338" y="4419600"/>
          <p14:tracePt t="148382" x="1271588" y="4348163"/>
          <p14:tracePt t="148389" x="1428750" y="4238625"/>
          <p14:tracePt t="148398" x="1662113" y="4062413"/>
          <p14:tracePt t="148414" x="2228850" y="3648075"/>
          <p14:tracePt t="148431" x="2705100" y="3333750"/>
          <p14:tracePt t="148448" x="3324225" y="2981325"/>
          <p14:tracePt t="148464" x="3709988" y="2805113"/>
          <p14:tracePt t="148498" x="4124325" y="2643188"/>
          <p14:tracePt t="148531" x="4381500" y="2562225"/>
          <p14:tracePt t="148547" x="4433888" y="2547938"/>
          <p14:tracePt t="148564" x="4471988" y="2528888"/>
          <p14:tracePt t="148580" x="4524375" y="2486025"/>
          <p14:tracePt t="148597" x="4567238" y="2428875"/>
          <p14:tracePt t="148614" x="4619625" y="2347913"/>
          <p14:tracePt t="148630" x="4662488" y="2290763"/>
          <p14:tracePt t="148647" x="4705350" y="2247900"/>
          <p14:tracePt t="148663" x="4724400" y="2224088"/>
          <p14:tracePt t="148680" x="4733925" y="2214563"/>
          <p14:tracePt t="148697" x="4738688" y="2205038"/>
          <p14:tracePt t="148714" x="4748213" y="2195513"/>
          <p14:tracePt t="148730" x="4748213" y="2190750"/>
          <p14:tracePt t="148747" x="4748213" y="2181225"/>
          <p14:tracePt t="148764" x="4738688" y="2166938"/>
          <p14:tracePt t="148780" x="4710113" y="2157413"/>
          <p14:tracePt t="148797" x="4648200" y="2133600"/>
          <p14:tracePt t="148814" x="4524375" y="2124075"/>
          <p14:tracePt t="148830" x="4319588" y="2124075"/>
          <p14:tracePt t="148847" x="4243388" y="2124075"/>
          <p14:tracePt t="148864" x="4171950" y="2124075"/>
          <p14:tracePt t="148880" x="4114800" y="2124075"/>
          <p14:tracePt t="148897" x="4038600" y="2114550"/>
          <p14:tracePt t="148913" x="4000500" y="2109788"/>
          <p14:tracePt t="148930" x="3971925" y="2100263"/>
          <p14:tracePt t="148947" x="3943350" y="2090738"/>
          <p14:tracePt t="148964" x="3929063" y="2081213"/>
          <p14:tracePt t="148980" x="3914775" y="2076450"/>
          <p14:tracePt t="148997" x="3905250" y="2071688"/>
          <p14:tracePt t="149014" x="3895725" y="2066925"/>
          <p14:tracePt t="149030" x="3886200" y="2066925"/>
          <p14:tracePt t="149087" x="3890963" y="2066925"/>
          <p14:tracePt t="149095" x="3900488" y="2066925"/>
          <p14:tracePt t="149102" x="3914775" y="2066925"/>
          <p14:tracePt t="149114" x="3938588" y="2066925"/>
          <p14:tracePt t="149131" x="4014788" y="2066925"/>
          <p14:tracePt t="149147" x="4071938" y="2066925"/>
          <p14:tracePt t="149164" x="4129088" y="2066925"/>
          <p14:tracePt t="149180" x="4186238" y="2066925"/>
          <p14:tracePt t="149197" x="4271963" y="2066925"/>
          <p14:tracePt t="149214" x="4319588" y="2066925"/>
          <p14:tracePt t="149230" x="4357688" y="2066925"/>
          <p14:tracePt t="149247" x="4391025" y="2066925"/>
          <p14:tracePt t="149264" x="4433888" y="2066925"/>
          <p14:tracePt t="149280" x="4448175" y="2066925"/>
          <p14:tracePt t="149297" x="4457700" y="2066925"/>
          <p14:tracePt t="149313" x="4467225" y="2066925"/>
          <p14:tracePt t="149330" x="4476750" y="2066925"/>
          <p14:tracePt t="149347" x="4486275" y="2066925"/>
          <p14:tracePt t="149363" x="4495800" y="2066925"/>
          <p14:tracePt t="149380" x="4505325" y="2066925"/>
          <p14:tracePt t="149397" x="4510088" y="2066925"/>
          <p14:tracePt t="149414" x="4514850" y="2066925"/>
          <p14:tracePt t="149430" x="4524375" y="2066925"/>
          <p14:tracePt t="149447" x="4533900" y="2066925"/>
          <p14:tracePt t="149464" x="4543425" y="2066925"/>
          <p14:tracePt t="149480" x="4552950" y="2066925"/>
          <p14:tracePt t="149497" x="4562475" y="2066925"/>
          <p14:tracePt t="149513" x="4572000" y="2066925"/>
          <p14:tracePt t="149530" x="4576763" y="2066925"/>
          <p14:tracePt t="149547" x="4581525" y="2066925"/>
          <p14:tracePt t="149563" x="4591050" y="2066925"/>
          <p14:tracePt t="149580" x="4600575" y="2066925"/>
          <p14:tracePt t="149653" x="4605338" y="2066925"/>
          <p14:tracePt t="150497" x="4619625" y="2062163"/>
          <p14:tracePt t="150505" x="4633913" y="2052638"/>
          <p14:tracePt t="150513" x="4648200" y="2052638"/>
          <p14:tracePt t="150530" x="4681538" y="2043113"/>
          <p14:tracePt t="150547" x="4700588" y="2038350"/>
          <p14:tracePt t="150564" x="4733925" y="2024063"/>
          <p14:tracePt t="150580" x="4757738" y="2019300"/>
          <p14:tracePt t="150613" x="4772025" y="2014538"/>
          <p14:tracePt t="150647" x="4781550" y="2014538"/>
          <p14:tracePt t="150663" x="4786313" y="2014538"/>
          <p14:tracePt t="153629" x="4781550" y="2014538"/>
          <p14:tracePt t="154339" x="4752975" y="2047875"/>
          <p14:tracePt t="154346" x="4710113" y="2143125"/>
          <p14:tracePt t="154354" x="4648200" y="2262188"/>
          <p14:tracePt t="154363" x="4562475" y="2438400"/>
          <p14:tracePt t="154380" x="4457700" y="2624138"/>
          <p14:tracePt t="154397" x="4262438" y="3038475"/>
          <p14:tracePt t="154430" x="4110038" y="3367088"/>
          <p14:tracePt t="154464" x="3905250" y="3805238"/>
          <p14:tracePt t="154480" x="3814763" y="3981450"/>
          <p14:tracePt t="154497" x="3714750" y="4167188"/>
          <p14:tracePt t="154513" x="3648075" y="4267200"/>
          <p14:tracePt t="154530" x="3543300" y="4371975"/>
          <p14:tracePt t="154546" x="3443288" y="4448175"/>
          <p14:tracePt t="154563" x="3324225" y="4514850"/>
          <p14:tracePt t="154580" x="3167063" y="4562475"/>
          <p14:tracePt t="154596" x="3076575" y="4581525"/>
          <p14:tracePt t="154613" x="2990850" y="4595813"/>
          <p14:tracePt t="154630" x="2933700" y="4600575"/>
          <p14:tracePt t="154648" x="2862263" y="4614863"/>
          <p14:tracePt t="154663" x="2819400" y="4633913"/>
          <p14:tracePt t="154680" x="2776538" y="4648200"/>
          <p14:tracePt t="154697" x="2738438" y="4662488"/>
          <p14:tracePt t="154713" x="2690813" y="4681538"/>
          <p14:tracePt t="154730" x="2652713" y="4681538"/>
          <p14:tracePt t="154747" x="2633663" y="4681538"/>
          <p14:tracePt t="154763" x="2624138" y="4681538"/>
          <p14:tracePt t="155139" x="2647950" y="4676775"/>
          <p14:tracePt t="155147" x="2690813" y="4652963"/>
          <p14:tracePt t="155154" x="2738438" y="4629150"/>
          <p14:tracePt t="155163" x="2795588" y="4610100"/>
          <p14:tracePt t="155181" x="2914650" y="4586288"/>
          <p14:tracePt t="155197" x="3014663" y="4567238"/>
          <p14:tracePt t="155230" x="3138488" y="4562475"/>
          <p14:tracePt t="155263" x="3171825" y="4562475"/>
          <p14:tracePt t="155280" x="3176588" y="4562475"/>
          <p14:tracePt t="155296" x="3186113" y="4562475"/>
          <p14:tracePt t="155339" x="3195638" y="4562475"/>
          <p14:tracePt t="155346" x="3200400" y="4567238"/>
          <p14:tracePt t="155365" x="3214688" y="4572000"/>
          <p14:tracePt t="155380" x="3238500" y="4576763"/>
          <p14:tracePt t="155397" x="3286125" y="4591050"/>
          <p14:tracePt t="155413" x="3314700" y="4595813"/>
          <p14:tracePt t="155430" x="3357563" y="4595813"/>
          <p14:tracePt t="155447" x="3419475" y="4595813"/>
          <p14:tracePt t="155463" x="3452813" y="4595813"/>
          <p14:tracePt t="155480" x="3495675" y="4595813"/>
          <p14:tracePt t="155496" x="3524250" y="4600575"/>
          <p14:tracePt t="155513" x="3571875" y="4600575"/>
          <p14:tracePt t="155530" x="3590925" y="4600575"/>
          <p14:tracePt t="155546" x="3614738" y="4600575"/>
          <p14:tracePt t="155563" x="3643313" y="4600575"/>
          <p14:tracePt t="155580" x="3690938" y="4614863"/>
          <p14:tracePt t="155596" x="3719513" y="4619625"/>
          <p14:tracePt t="155613" x="3738563" y="4624388"/>
          <p14:tracePt t="155630" x="3762375" y="4633913"/>
          <p14:tracePt t="155646" x="3781425" y="4643438"/>
          <p14:tracePt t="155663" x="3800475" y="4643438"/>
          <p14:tracePt t="155680" x="3805238" y="4643438"/>
          <p14:tracePt t="155696" x="3814763" y="4643438"/>
          <p14:tracePt t="155713" x="3824288" y="4643438"/>
          <p14:tracePt t="156360" x="3833813" y="4643438"/>
          <p14:tracePt t="156366" x="3843338" y="4652963"/>
          <p14:tracePt t="156380" x="3867150" y="4657725"/>
          <p14:tracePt t="156397" x="3881438" y="4657725"/>
          <p14:tracePt t="156413" x="3895725" y="4662488"/>
          <p14:tracePt t="156430" x="3905250" y="4662488"/>
          <p14:tracePt t="156446" x="3914775" y="4662488"/>
          <p14:tracePt t="156480" x="3919538" y="4662488"/>
          <p14:tracePt t="157078" x="3929063" y="4662488"/>
          <p14:tracePt t="157085" x="3938588" y="4662488"/>
          <p14:tracePt t="157096" x="3952875" y="4662488"/>
          <p14:tracePt t="157113" x="3986213" y="4662488"/>
          <p14:tracePt t="157130" x="4081463" y="4662488"/>
          <p14:tracePt t="157147" x="4148138" y="4662488"/>
          <p14:tracePt t="157164" x="4205288" y="4662488"/>
          <p14:tracePt t="157196" x="4310063" y="4662488"/>
          <p14:tracePt t="157230" x="4371975" y="4662488"/>
          <p14:tracePt t="157246" x="4429125" y="4662488"/>
          <p14:tracePt t="157263" x="4467225" y="4662488"/>
          <p14:tracePt t="157280" x="4510088" y="4662488"/>
          <p14:tracePt t="157296" x="4548188" y="4652963"/>
          <p14:tracePt t="157313" x="4595813" y="4652963"/>
          <p14:tracePt t="157330" x="4614863" y="4652963"/>
          <p14:tracePt t="157346" x="4629150" y="4652963"/>
          <p14:tracePt t="157363" x="4648200" y="4652963"/>
          <p14:tracePt t="157380" x="4667250" y="4652963"/>
          <p14:tracePt t="157396" x="4676775" y="4652963"/>
          <p14:tracePt t="157413" x="4686300" y="4652963"/>
          <p14:tracePt t="157430" x="4691063" y="4652963"/>
          <p14:tracePt t="157446" x="4710113" y="4652963"/>
          <p14:tracePt t="157463" x="4724400" y="4652963"/>
          <p14:tracePt t="157480" x="4733925" y="4648200"/>
          <p14:tracePt t="157497" x="4752975" y="4648200"/>
          <p14:tracePt t="157513" x="4772025" y="4643438"/>
          <p14:tracePt t="157530" x="4786313" y="4643438"/>
          <p14:tracePt t="157546" x="4795838" y="4643438"/>
          <p14:tracePt t="157563" x="4814888" y="4643438"/>
          <p14:tracePt t="157580" x="4824413" y="4643438"/>
          <p14:tracePt t="157596" x="4829175" y="4643438"/>
          <p14:tracePt t="157613" x="4833938" y="4643438"/>
          <p14:tracePt t="157630" x="4843463" y="4643438"/>
          <p14:tracePt t="157724" x="4848225" y="4643438"/>
          <p14:tracePt t="157731" x="4852988" y="4643438"/>
          <p14:tracePt t="157747" x="4857750" y="4643438"/>
          <p14:tracePt t="157763" x="4872038" y="4643438"/>
          <p14:tracePt t="157780" x="4881563" y="4643438"/>
          <p14:tracePt t="157796" x="4886325" y="4643438"/>
          <p14:tracePt t="157813" x="4900613" y="4643438"/>
          <p14:tracePt t="157830" x="4905375" y="4643438"/>
          <p14:tracePt t="157846" x="4914900" y="4643438"/>
          <p14:tracePt t="157863" x="4929188" y="4643438"/>
          <p14:tracePt t="157880" x="4943475" y="4643438"/>
          <p14:tracePt t="157896" x="4953000" y="4643438"/>
          <p14:tracePt t="157913" x="4962525" y="4643438"/>
          <p14:tracePt t="157930" x="4976813" y="4643438"/>
          <p14:tracePt t="157946" x="4986338" y="4643438"/>
          <p14:tracePt t="157963" x="5000625" y="4638675"/>
          <p14:tracePt t="157980" x="5019675" y="4633913"/>
          <p14:tracePt t="157996" x="5038725" y="4633913"/>
          <p14:tracePt t="158013" x="5043488" y="4633913"/>
          <p14:tracePt t="158030" x="5048250" y="4633913"/>
          <p14:tracePt t="158063" x="4929188" y="4614863"/>
          <p14:tracePt t="158079" x="4538663" y="4576763"/>
          <p14:tracePt t="158096" x="3852863" y="4548188"/>
          <p14:tracePt t="158113" x="2833688" y="4548188"/>
          <p14:tracePt t="158130" x="2381250" y="4548188"/>
          <p14:tracePt t="158146" x="2119313" y="4548188"/>
          <p14:tracePt t="158163" x="1952625" y="4529138"/>
          <p14:tracePt t="158180" x="1804988" y="4514850"/>
          <p14:tracePt t="158196" x="1762125" y="4510088"/>
          <p14:tracePt t="158213" x="1724025" y="4505325"/>
          <p14:tracePt t="158230" x="1695450" y="4495800"/>
          <p14:tracePt t="158246" x="1633538" y="4495800"/>
          <p14:tracePt t="158263" x="1600200" y="4500563"/>
          <p14:tracePt t="158280" x="1547813" y="4510088"/>
          <p14:tracePt t="158296" x="1485900" y="4524375"/>
          <p14:tracePt t="158313" x="1357313" y="4538663"/>
          <p14:tracePt t="158330" x="1285875" y="4552950"/>
          <p14:tracePt t="158346" x="1238250" y="4562475"/>
          <p14:tracePt t="158363" x="1190625" y="4562475"/>
          <p14:tracePt t="158379" x="1176338" y="4562475"/>
          <p14:tracePt t="158396" x="1171575" y="4562475"/>
          <p14:tracePt t="158413" x="1162050" y="4562475"/>
          <p14:tracePt t="158430" x="1157288" y="4562475"/>
          <p14:tracePt t="158463" x="1176338" y="4548188"/>
          <p14:tracePt t="158479" x="1323975" y="4533900"/>
          <p14:tracePt t="158496" x="1614488" y="4514850"/>
          <p14:tracePt t="158513" x="1847850" y="4514850"/>
          <p14:tracePt t="158530" x="2057400" y="4505325"/>
          <p14:tracePt t="158546" x="2366963" y="4495800"/>
          <p14:tracePt t="158563" x="2543175" y="4510088"/>
          <p14:tracePt t="158579" x="2700338" y="4529138"/>
          <p14:tracePt t="158596" x="2890838" y="4543425"/>
          <p14:tracePt t="158613" x="3095625" y="4581525"/>
          <p14:tracePt t="158630" x="3200400" y="4595813"/>
          <p14:tracePt t="158646" x="3324225" y="4614863"/>
          <p14:tracePt t="158663" x="3443288" y="4629150"/>
          <p14:tracePt t="158679" x="3567113" y="4643438"/>
          <p14:tracePt t="158696" x="3619500" y="4643438"/>
          <p14:tracePt t="158713" x="3662363" y="4643438"/>
          <p14:tracePt t="158730" x="3705225" y="4643438"/>
          <p14:tracePt t="158746" x="3743325" y="4643438"/>
          <p14:tracePt t="158763" x="3767138" y="4643438"/>
          <p14:tracePt t="158779" x="3781425" y="4643438"/>
          <p14:tracePt t="158796" x="3810000" y="4643438"/>
          <p14:tracePt t="158813" x="3833813" y="4643438"/>
          <p14:tracePt t="158829" x="3867150" y="4643438"/>
          <p14:tracePt t="158846" x="3905250" y="4643438"/>
          <p14:tracePt t="158863" x="3943350" y="4638675"/>
          <p14:tracePt t="158880" x="3967163" y="4638675"/>
          <p14:tracePt t="158896" x="3981450" y="4638675"/>
          <p14:tracePt t="158913" x="3990975" y="4638675"/>
          <p14:tracePt t="158929" x="4000500" y="4638675"/>
          <p14:tracePt t="159179" x="4029075" y="4629150"/>
          <p14:tracePt t="159186" x="4062413" y="4629150"/>
          <p14:tracePt t="159196" x="4100513" y="4624388"/>
          <p14:tracePt t="159213" x="4157663" y="4624388"/>
          <p14:tracePt t="159230" x="4233863" y="4624388"/>
          <p14:tracePt t="159246" x="4286250" y="4624388"/>
          <p14:tracePt t="159263" x="4333875" y="4624388"/>
          <p14:tracePt t="159279" x="4381500" y="4624388"/>
          <p14:tracePt t="159296" x="4476750" y="4624388"/>
          <p14:tracePt t="159313" x="4529138" y="4624388"/>
          <p14:tracePt t="159329" x="4572000" y="4633913"/>
          <p14:tracePt t="159346" x="4614863" y="4633913"/>
          <p14:tracePt t="159363" x="4676775" y="4633913"/>
          <p14:tracePt t="159379" x="4724400" y="4633913"/>
          <p14:tracePt t="159396" x="4757738" y="4633913"/>
          <p14:tracePt t="159413" x="4819650" y="4633913"/>
          <p14:tracePt t="159429" x="4862513" y="4633913"/>
          <p14:tracePt t="159446" x="4891088" y="4633913"/>
          <p14:tracePt t="159463" x="4929188" y="4633913"/>
          <p14:tracePt t="159479" x="4972050" y="4633913"/>
          <p14:tracePt t="159496" x="4995863" y="4633913"/>
          <p14:tracePt t="159513" x="5014913" y="4633913"/>
          <p14:tracePt t="159529" x="5043488" y="4629150"/>
          <p14:tracePt t="159546" x="5086350" y="4619625"/>
          <p14:tracePt t="159563" x="5105400" y="4619625"/>
          <p14:tracePt t="159579" x="5124450" y="4610100"/>
          <p14:tracePt t="159596" x="5138738" y="4610100"/>
          <p14:tracePt t="159613" x="5157788" y="4610100"/>
          <p14:tracePt t="159629" x="5167313" y="4610100"/>
          <p14:tracePt t="159646" x="5172075" y="4610100"/>
          <p14:tracePt t="159663" x="5181600" y="4610100"/>
          <p14:tracePt t="159680" x="5186363" y="4610100"/>
          <p14:tracePt t="159759" x="5181600" y="4610100"/>
          <p14:tracePt t="159766" x="5153025" y="4610100"/>
          <p14:tracePt t="159779" x="5129213" y="4614863"/>
          <p14:tracePt t="159796" x="4967288" y="4657725"/>
          <p14:tracePt t="159813" x="4819650" y="4676775"/>
          <p14:tracePt t="159829" x="4681538" y="4691063"/>
          <p14:tracePt t="159846" x="4533900" y="4710113"/>
          <p14:tracePt t="159863" x="4443413" y="4710113"/>
          <p14:tracePt t="159879" x="4362450" y="4710113"/>
          <p14:tracePt t="159896" x="4305300" y="4710113"/>
          <p14:tracePt t="159913" x="4229100" y="4710113"/>
          <p14:tracePt t="159929" x="4195763" y="4710113"/>
          <p14:tracePt t="159946" x="4157663" y="4710113"/>
          <p14:tracePt t="159963" x="4124325" y="4710113"/>
          <p14:tracePt t="159979" x="4090988" y="4710113"/>
          <p14:tracePt t="159996" x="4076700" y="4710113"/>
          <p14:tracePt t="160013" x="4071938" y="4710113"/>
          <p14:tracePt t="160029" x="4062413" y="4710113"/>
          <p14:tracePt t="160089" x="4067175" y="4710113"/>
          <p14:tracePt t="160097" x="4076700" y="4710113"/>
          <p14:tracePt t="160104" x="4110038" y="4710113"/>
          <p14:tracePt t="160113" x="4152900" y="4710113"/>
          <p14:tracePt t="160129" x="4267200" y="4705350"/>
          <p14:tracePt t="160146" x="4381500" y="4695825"/>
          <p14:tracePt t="160163" x="4572000" y="4681538"/>
          <p14:tracePt t="160179" x="4695825" y="4681538"/>
          <p14:tracePt t="160196" x="4800600" y="4681538"/>
          <p14:tracePt t="160213" x="4891088" y="4681538"/>
          <p14:tracePt t="160229" x="4981575" y="4681538"/>
          <p14:tracePt t="160246" x="5029200" y="4681538"/>
          <p14:tracePt t="160263" x="5076825" y="4667250"/>
          <p14:tracePt t="160280" x="5129213" y="4652963"/>
          <p14:tracePt t="160296" x="5167313" y="4648200"/>
          <p14:tracePt t="160313" x="5191125" y="4633913"/>
          <p14:tracePt t="160329" x="5210175" y="4624388"/>
          <p14:tracePt t="160346" x="5238750" y="4614863"/>
          <p14:tracePt t="160363" x="5253038" y="4610100"/>
          <p14:tracePt t="160379" x="5257800" y="4605338"/>
          <p14:tracePt t="160396" x="5262563" y="4600575"/>
          <p14:tracePt t="160413" x="5272088" y="4600575"/>
          <p14:tracePt t="162829" x="5219700" y="4648200"/>
          <p14:tracePt t="162836" x="5105400" y="4752975"/>
          <p14:tracePt t="162846" x="4943475" y="4881563"/>
          <p14:tracePt t="162863" x="4510088" y="5081588"/>
          <p14:tracePt t="162880" x="3862388" y="5305425"/>
          <p14:tracePt t="162896" x="3495675" y="5419725"/>
          <p14:tracePt t="162929" x="2886075" y="5610225"/>
          <p14:tracePt t="162963" x="2438400" y="5676900"/>
          <p14:tracePt t="162979" x="2324100" y="5676900"/>
          <p14:tracePt t="162996" x="2252663" y="5667375"/>
          <p14:tracePt t="163013" x="2143125" y="5638800"/>
          <p14:tracePt t="163029" x="2081213" y="5624513"/>
          <p14:tracePt t="163046" x="2033588" y="5614988"/>
          <p14:tracePt t="163062" x="1981200" y="5610225"/>
          <p14:tracePt t="163079" x="1928813" y="5595938"/>
          <p14:tracePt t="163096" x="1895475" y="5591175"/>
          <p14:tracePt t="163112" x="1876425" y="5586413"/>
          <p14:tracePt t="163129" x="1828800" y="5576888"/>
          <p14:tracePt t="163146" x="1804988" y="5562600"/>
          <p14:tracePt t="163162" x="1766888" y="5557838"/>
          <p14:tracePt t="163179" x="1747838" y="5553075"/>
          <p14:tracePt t="163196" x="1714500" y="5538788"/>
          <p14:tracePt t="163212" x="1690688" y="5529263"/>
          <p14:tracePt t="163229" x="1676400" y="5519738"/>
          <p14:tracePt t="163246" x="1657350" y="5510213"/>
          <p14:tracePt t="163262" x="1647825" y="5500688"/>
          <p14:tracePt t="163279" x="1638300" y="5495925"/>
          <p14:tracePt t="163296" x="1633538" y="5491163"/>
          <p14:tracePt t="163312" x="1624013" y="5481638"/>
          <p14:tracePt t="163329" x="1600200" y="5467350"/>
          <p14:tracePt t="163346" x="1562100" y="5467350"/>
          <p14:tracePt t="163362" x="1514475" y="5467350"/>
          <p14:tracePt t="163379" x="1404938" y="5476875"/>
          <p14:tracePt t="163396" x="1314450" y="5495925"/>
          <p14:tracePt t="163412" x="1233488" y="5500688"/>
          <p14:tracePt t="163429" x="1162050" y="5500688"/>
          <p14:tracePt t="163446" x="1104900" y="5500688"/>
          <p14:tracePt t="163462" x="1071563" y="5495925"/>
          <p14:tracePt t="163479" x="1047750" y="5476875"/>
          <p14:tracePt t="163496" x="1023938" y="5424488"/>
          <p14:tracePt t="163512" x="990600" y="5281613"/>
          <p14:tracePt t="163529" x="995363" y="5210175"/>
          <p14:tracePt t="163546" x="1009650" y="5148263"/>
          <p14:tracePt t="163563" x="1057275" y="5067300"/>
          <p14:tracePt t="163579" x="1095375" y="5014913"/>
          <p14:tracePt t="163596" x="1166813" y="4972050"/>
          <p14:tracePt t="163613" x="1257300" y="4957763"/>
          <p14:tracePt t="163629" x="1366838" y="4967288"/>
          <p14:tracePt t="163646" x="1428750" y="4986338"/>
          <p14:tracePt t="163662" x="1504950" y="5014913"/>
          <p14:tracePt t="163679" x="1557338" y="5029200"/>
          <p14:tracePt t="163696" x="1604963" y="5053013"/>
          <p14:tracePt t="163712" x="1628775" y="5067300"/>
          <p14:tracePt t="163729" x="1652588" y="5095875"/>
          <p14:tracePt t="163746" x="1671638" y="5138738"/>
          <p14:tracePt t="163762" x="1690688" y="5229225"/>
          <p14:tracePt t="163779" x="1690688" y="5276850"/>
          <p14:tracePt t="163796" x="1690688" y="5314950"/>
          <p14:tracePt t="163812" x="1690688" y="5348288"/>
          <p14:tracePt t="163829" x="1685925" y="5357813"/>
          <p14:tracePt t="163846" x="1676400" y="5367338"/>
          <p14:tracePt t="163862" x="1671638" y="5376863"/>
          <p14:tracePt t="163879" x="1666875" y="5386388"/>
          <p14:tracePt t="164379" x="1709738" y="5272088"/>
          <p14:tracePt t="164386" x="1833563" y="4972050"/>
          <p14:tracePt t="164396" x="1928813" y="4738688"/>
          <p14:tracePt t="164413" x="2124075" y="4348163"/>
          <p14:tracePt t="164430" x="2457450" y="3843338"/>
          <p14:tracePt t="164446" x="2633663" y="3652838"/>
          <p14:tracePt t="164479" x="3109913" y="3190875"/>
          <p14:tracePt t="164513" x="3462338" y="2900363"/>
          <p14:tracePt t="164529" x="3595688" y="2781300"/>
          <p14:tracePt t="164546" x="3709988" y="2676525"/>
          <p14:tracePt t="164562" x="3838575" y="2581275"/>
          <p14:tracePt t="164579" x="3919538" y="2514600"/>
          <p14:tracePt t="164596" x="4000500" y="2462213"/>
          <p14:tracePt t="164613" x="4081463" y="2400300"/>
          <p14:tracePt t="164629" x="4171950" y="2309813"/>
          <p14:tracePt t="164646" x="4210050" y="2266950"/>
          <p14:tracePt t="164662" x="4233863" y="2243138"/>
          <p14:tracePt t="164679" x="4252913" y="2224088"/>
          <p14:tracePt t="164696" x="4262438" y="2219325"/>
          <p14:tracePt t="164713" x="4271963" y="2209800"/>
          <p14:tracePt t="164730" x="4286250" y="2200275"/>
          <p14:tracePt t="164747" x="4305300" y="2185988"/>
          <p14:tracePt t="164763" x="4310063" y="2176463"/>
          <p14:tracePt t="164779" x="4314825" y="2171700"/>
          <p14:tracePt t="164796" x="4319588" y="2166938"/>
          <p14:tracePt t="164835" x="4319588" y="2162175"/>
          <p14:tracePt t="164846" x="4314825" y="2157413"/>
          <p14:tracePt t="164863" x="4281488" y="2147888"/>
          <p14:tracePt t="164879" x="4238625" y="2147888"/>
          <p14:tracePt t="164896" x="4181475" y="2143125"/>
          <p14:tracePt t="164913" x="4129088" y="2133600"/>
          <p14:tracePt t="164929" x="4057650" y="2124075"/>
          <p14:tracePt t="164946" x="4024313" y="2109788"/>
          <p14:tracePt t="164962" x="3990975" y="2090738"/>
          <p14:tracePt t="164979" x="3967163" y="2076450"/>
          <p14:tracePt t="164996" x="3943350" y="2062163"/>
          <p14:tracePt t="165012" x="3938588" y="2052638"/>
          <p14:tracePt t="165029" x="3933825" y="2047875"/>
          <p14:tracePt t="165046" x="3919538" y="2043113"/>
          <p14:tracePt t="165062" x="3890963" y="2038350"/>
          <p14:tracePt t="165079" x="3871913" y="2038350"/>
          <p14:tracePt t="165096" x="3833813" y="2043113"/>
          <p14:tracePt t="165112" x="3805238" y="2043113"/>
          <p14:tracePt t="165129" x="3786188" y="2043113"/>
          <p14:tracePt t="165146" x="3771900" y="2043113"/>
          <p14:tracePt t="165163" x="3762375" y="2043113"/>
          <p14:tracePt t="165179" x="3752850" y="2043113"/>
          <p14:tracePt t="165196" x="3748088" y="2043113"/>
          <p14:tracePt t="165212" x="3743325" y="2043113"/>
          <p14:tracePt t="165297" x="3738563" y="2043113"/>
          <p14:tracePt t="165657" x="3743325" y="2043113"/>
          <p14:tracePt t="165665" x="3757613" y="2043113"/>
          <p14:tracePt t="165671" x="3767138" y="2043113"/>
          <p14:tracePt t="165696" x="3800475" y="2043113"/>
          <p14:tracePt t="165729" x="3824288" y="2043113"/>
          <p14:tracePt t="165746" x="3852863" y="2043113"/>
          <p14:tracePt t="165762" x="3876675" y="2043113"/>
          <p14:tracePt t="165779" x="3895725" y="2043113"/>
          <p14:tracePt t="165796" x="3929063" y="2043113"/>
          <p14:tracePt t="165812" x="3948113" y="2043113"/>
          <p14:tracePt t="165829" x="3971925" y="2043113"/>
          <p14:tracePt t="165846" x="3981450" y="2043113"/>
          <p14:tracePt t="165864" x="4014788" y="2043113"/>
          <p14:tracePt t="165880" x="4033838" y="2043113"/>
          <p14:tracePt t="165897" x="4057650" y="2038350"/>
          <p14:tracePt t="165912" x="4076700" y="2033588"/>
          <p14:tracePt t="165929" x="4110038" y="2028825"/>
          <p14:tracePt t="165946" x="4133850" y="2028825"/>
          <p14:tracePt t="165962" x="4152900" y="2024063"/>
          <p14:tracePt t="165979" x="4186238" y="2024063"/>
          <p14:tracePt t="165996" x="4205288" y="2024063"/>
          <p14:tracePt t="166012" x="4238625" y="2019300"/>
          <p14:tracePt t="166029" x="4267200" y="2019300"/>
          <p14:tracePt t="166046" x="4310063" y="2019300"/>
          <p14:tracePt t="166062" x="4338638" y="2019300"/>
          <p14:tracePt t="166079" x="4362450" y="2019300"/>
          <p14:tracePt t="166095" x="4381500" y="2019300"/>
          <p14:tracePt t="166112" x="4414838" y="2019300"/>
          <p14:tracePt t="166129" x="4433888" y="2019300"/>
          <p14:tracePt t="166146" x="4457700" y="2019300"/>
          <p14:tracePt t="166162" x="4467225" y="2019300"/>
          <p14:tracePt t="166179" x="4486275" y="2019300"/>
          <p14:tracePt t="166196" x="4500563" y="2019300"/>
          <p14:tracePt t="166212" x="4514850" y="2019300"/>
          <p14:tracePt t="166229" x="4533900" y="2019300"/>
          <p14:tracePt t="166246" x="4543425" y="2019300"/>
          <p14:tracePt t="166262" x="4567238" y="2024063"/>
          <p14:tracePt t="166279" x="4586288" y="2028825"/>
          <p14:tracePt t="166296" x="4619625" y="2033588"/>
          <p14:tracePt t="166312" x="4643438" y="2033588"/>
          <p14:tracePt t="166329" x="4662488" y="2038350"/>
          <p14:tracePt t="166346" x="4686300" y="2043113"/>
          <p14:tracePt t="166362" x="4733925" y="2057400"/>
          <p14:tracePt t="166379" x="4757738" y="2062163"/>
          <p14:tracePt t="166396" x="4776788" y="2066925"/>
          <p14:tracePt t="166413" x="4795838" y="2071688"/>
          <p14:tracePt t="166429" x="4805363" y="2071688"/>
          <p14:tracePt t="166446" x="4810125" y="2071688"/>
          <p14:tracePt t="166462" x="4814888" y="2071688"/>
          <p14:tracePt t="166479" x="4824413" y="2071688"/>
          <p14:tracePt t="166512" x="4829175" y="2071688"/>
          <p14:tracePt t="166531" x="4833938" y="2071688"/>
          <p14:tracePt t="167236" x="4791075" y="2114550"/>
          <p14:tracePt t="167243" x="4719638" y="2166938"/>
          <p14:tracePt t="167251" x="4648200" y="2214563"/>
          <p14:tracePt t="167262" x="4557713" y="2262188"/>
          <p14:tracePt t="167279" x="4333875" y="2366963"/>
          <p14:tracePt t="167296" x="4224338" y="2424113"/>
          <p14:tracePt t="167329" x="4038600" y="2514600"/>
          <p14:tracePt t="167362" x="3876675" y="2605088"/>
          <p14:tracePt t="167379" x="3848100" y="2628900"/>
          <p14:tracePt t="167396" x="3814763" y="2652713"/>
          <p14:tracePt t="167412" x="3757613" y="2709863"/>
          <p14:tracePt t="167429" x="3686175" y="2781300"/>
          <p14:tracePt t="167446" x="3581400" y="2905125"/>
          <p14:tracePt t="167462" x="3448050" y="3086100"/>
          <p14:tracePt t="167479" x="3309938" y="3267075"/>
          <p14:tracePt t="167496" x="3190875" y="3424238"/>
          <p14:tracePt t="167512" x="3067050" y="3609975"/>
          <p14:tracePt t="167529" x="2909888" y="3795713"/>
          <p14:tracePt t="167545" x="2805113" y="3910013"/>
          <p14:tracePt t="167562" x="2695575" y="4057650"/>
          <p14:tracePt t="167579" x="2586038" y="4200525"/>
          <p14:tracePt t="167596" x="2443163" y="4333875"/>
          <p14:tracePt t="167612" x="2352675" y="4410075"/>
          <p14:tracePt t="167629" x="2281238" y="4462463"/>
          <p14:tracePt t="167646" x="2224088" y="4505325"/>
          <p14:tracePt t="167662" x="2152650" y="4586288"/>
          <p14:tracePt t="167679" x="2100263" y="4643438"/>
          <p14:tracePt t="167696" x="2071688" y="4681538"/>
          <p14:tracePt t="167712" x="2038350" y="4719638"/>
          <p14:tracePt t="167729" x="2000250" y="4757738"/>
          <p14:tracePt t="167745" x="1971675" y="4781550"/>
          <p14:tracePt t="167762" x="1943100" y="4805363"/>
          <p14:tracePt t="167779" x="1905000" y="4833938"/>
          <p14:tracePt t="167796" x="1890713" y="4852988"/>
          <p14:tracePt t="167812" x="1871663" y="4862513"/>
          <p14:tracePt t="167829" x="1857375" y="4886325"/>
          <p14:tracePt t="167845" x="1828800" y="4919663"/>
          <p14:tracePt t="167862" x="1809750" y="4943475"/>
          <p14:tracePt t="167879" x="1790700" y="4967288"/>
          <p14:tracePt t="167895" x="1776413" y="4991100"/>
          <p14:tracePt t="167912" x="1752600" y="5024438"/>
          <p14:tracePt t="167929" x="1733550" y="5048250"/>
          <p14:tracePt t="167945" x="1724025" y="5062538"/>
          <p14:tracePt t="167962" x="1700213" y="5081588"/>
          <p14:tracePt t="167979" x="1685925" y="5091113"/>
          <p14:tracePt t="167995" x="1676400" y="5110163"/>
          <p14:tracePt t="168012" x="1666875" y="5124450"/>
          <p14:tracePt t="168029" x="1657350" y="5133975"/>
          <p14:tracePt t="168045" x="1652588" y="5138738"/>
          <p14:tracePt t="168062" x="1647825" y="5143500"/>
          <p14:tracePt t="168079" x="1638300" y="5153025"/>
          <p14:tracePt t="168095" x="1628775" y="5162550"/>
          <p14:tracePt t="168112" x="1624013" y="5167313"/>
          <p14:tracePt t="168129" x="1619250" y="5172075"/>
          <p14:tracePt t="168146" x="1609725" y="5181600"/>
          <p14:tracePt t="168162" x="1609725" y="5191125"/>
          <p14:tracePt t="168206" x="1604963" y="5195888"/>
          <p14:tracePt t="168214" x="1600200" y="5200650"/>
          <p14:tracePt t="168229" x="1600200" y="5205413"/>
          <p14:tracePt t="168245" x="1600200" y="5210175"/>
          <p14:tracePt t="168262" x="1600200" y="5219700"/>
          <p14:tracePt t="170211" x="1695450" y="5219700"/>
          <p14:tracePt t="170218" x="1847850" y="5238750"/>
          <p14:tracePt t="170229" x="2038350" y="5267325"/>
          <p14:tracePt t="170245" x="2500313" y="5343525"/>
          <p14:tracePt t="170263" x="3143250" y="5357813"/>
          <p14:tracePt t="170279" x="3490913" y="5348288"/>
          <p14:tracePt t="170312" x="3971925" y="5348288"/>
          <p14:tracePt t="170345" x="4267200" y="5362575"/>
          <p14:tracePt t="170362" x="4329113" y="5367338"/>
          <p14:tracePt t="170379" x="4386263" y="5372100"/>
          <p14:tracePt t="170395" x="4419600" y="5386388"/>
          <p14:tracePt t="170412" x="4452938" y="5391150"/>
          <p14:tracePt t="170429" x="4476750" y="5395913"/>
          <p14:tracePt t="170445" x="4510088" y="5395913"/>
          <p14:tracePt t="170462" x="4529138" y="5395913"/>
          <p14:tracePt t="170479" x="4552950" y="5395913"/>
          <p14:tracePt t="170495" x="4572000" y="5395913"/>
          <p14:tracePt t="170512" x="4605338" y="5395913"/>
          <p14:tracePt t="170529" x="4624388" y="5395913"/>
          <p14:tracePt t="170545" x="4648200" y="5395913"/>
          <p14:tracePt t="170562" x="4662488" y="5395913"/>
          <p14:tracePt t="170579" x="4676775" y="5395913"/>
          <p14:tracePt t="170595" x="4681538" y="5395913"/>
          <p14:tracePt t="170612" x="4686300" y="5395913"/>
          <p14:tracePt t="170629" x="4695825" y="5395913"/>
          <p14:tracePt t="170645" x="4700588" y="5395913"/>
          <p14:tracePt t="170662" x="4700588" y="5405438"/>
          <p14:tracePt t="170679" x="4700588" y="5410200"/>
          <p14:tracePt t="170695" x="4700588" y="5419725"/>
          <p14:tracePt t="170712" x="4695825" y="5424488"/>
          <p14:tracePt t="170729" x="4681538" y="5434013"/>
          <p14:tracePt t="170745" x="4657725" y="5453063"/>
          <p14:tracePt t="170762" x="4624388" y="5472113"/>
          <p14:tracePt t="170779" x="4600575" y="5476875"/>
          <p14:tracePt t="170795" x="4572000" y="5481638"/>
          <p14:tracePt t="170812" x="4533900" y="5481638"/>
          <p14:tracePt t="170829" x="4514850" y="5481638"/>
          <p14:tracePt t="171062" x="4572000" y="5467350"/>
          <p14:tracePt t="171069" x="4638675" y="5457825"/>
          <p14:tracePt t="171078" x="4705350" y="5448300"/>
          <p14:tracePt t="171095" x="4852988" y="5448300"/>
          <p14:tracePt t="171112" x="4995863" y="5448300"/>
          <p14:tracePt t="171129" x="5176838" y="5448300"/>
          <p14:tracePt t="171145" x="5276850" y="5457825"/>
          <p14:tracePt t="171162" x="5381625" y="5467350"/>
          <p14:tracePt t="171178" x="5472113" y="5476875"/>
          <p14:tracePt t="171195" x="5586413" y="5476875"/>
          <p14:tracePt t="171212" x="5657850" y="5476875"/>
          <p14:tracePt t="171229" x="5724525" y="5476875"/>
          <p14:tracePt t="171245" x="5819775" y="5472113"/>
          <p14:tracePt t="171262" x="5891213" y="5467350"/>
          <p14:tracePt t="171278" x="5953125" y="5453063"/>
          <p14:tracePt t="171295" x="6015038" y="5429250"/>
          <p14:tracePt t="171312" x="6086475" y="5419725"/>
          <p14:tracePt t="171328" x="6129338" y="5410200"/>
          <p14:tracePt t="171345" x="6162675" y="5405438"/>
          <p14:tracePt t="171362" x="6200775" y="5400675"/>
          <p14:tracePt t="171378" x="6253163" y="5386388"/>
          <p14:tracePt t="171395" x="6276975" y="5381625"/>
          <p14:tracePt t="171412" x="6291263" y="5381625"/>
          <p14:tracePt t="171429" x="6300788" y="5381625"/>
          <p14:tracePt t="171445" x="6305550" y="5381625"/>
          <p14:tracePt t="171496" x="6300788" y="5376863"/>
          <p14:tracePt t="171503" x="6281738" y="5376863"/>
          <p14:tracePt t="171512" x="6257925" y="5372100"/>
          <p14:tracePt t="171529" x="6162675" y="5362575"/>
          <p14:tracePt t="171545" x="6019800" y="5362575"/>
          <p14:tracePt t="171562" x="5805488" y="5376863"/>
          <p14:tracePt t="171579" x="5691188" y="5400675"/>
          <p14:tracePt t="171595" x="5562600" y="5424488"/>
          <p14:tracePt t="171612" x="5448300" y="5443538"/>
          <p14:tracePt t="171628" x="5319713" y="5457825"/>
          <p14:tracePt t="171645" x="5262563" y="5457825"/>
          <p14:tracePt t="171662" x="5191125" y="5467350"/>
          <p14:tracePt t="171679" x="5076825" y="5481638"/>
          <p14:tracePt t="171695" x="4995863" y="5486400"/>
          <p14:tracePt t="171712" x="4933950" y="5486400"/>
          <p14:tracePt t="171728" x="4876800" y="5486400"/>
          <p14:tracePt t="171745" x="4814888" y="5486400"/>
          <p14:tracePt t="171762" x="4772025" y="5486400"/>
          <p14:tracePt t="171778" x="4729163" y="5500688"/>
          <p14:tracePt t="171795" x="4686300" y="5500688"/>
          <p14:tracePt t="171812" x="4648200" y="5500688"/>
          <p14:tracePt t="171828" x="4638675" y="5500688"/>
          <p14:tracePt t="171845" x="4629150" y="5500688"/>
          <p14:tracePt t="171862" x="4624388" y="5500688"/>
          <p14:tracePt t="171899" x="4629150" y="5500688"/>
          <p14:tracePt t="171912" x="4638675" y="5500688"/>
          <p14:tracePt t="171929" x="4700588" y="5491163"/>
          <p14:tracePt t="171945" x="4776788" y="5491163"/>
          <p14:tracePt t="171962" x="4900613" y="5491163"/>
          <p14:tracePt t="171978" x="5024438" y="5495925"/>
          <p14:tracePt t="171995" x="5205413" y="5505450"/>
          <p14:tracePt t="172012" x="5319713" y="5505450"/>
          <p14:tracePt t="172028" x="5429250" y="5500688"/>
          <p14:tracePt t="172045" x="5543550" y="5491163"/>
          <p14:tracePt t="172062" x="5681663" y="5491163"/>
          <p14:tracePt t="172078" x="5795963" y="5476875"/>
          <p14:tracePt t="172095" x="5910263" y="5457825"/>
          <p14:tracePt t="172112" x="6067425" y="5443538"/>
          <p14:tracePt t="172128" x="6162675" y="5438775"/>
          <p14:tracePt t="172145" x="6234113" y="5429250"/>
          <p14:tracePt t="172162" x="6291263" y="5419725"/>
          <p14:tracePt t="172178" x="6348413" y="5424488"/>
          <p14:tracePt t="172195" x="6367463" y="5424488"/>
          <p14:tracePt t="172212" x="6376988" y="5429250"/>
          <p14:tracePt t="172228" x="6381750" y="5434013"/>
          <p14:tracePt t="172245" x="6381750" y="5448300"/>
          <p14:tracePt t="172262" x="6372225" y="5457825"/>
          <p14:tracePt t="172278" x="6319838" y="5476875"/>
          <p14:tracePt t="172295" x="6115050" y="5495925"/>
          <p14:tracePt t="172312" x="5915025" y="5505450"/>
          <p14:tracePt t="172328" x="5738813" y="5505450"/>
          <p14:tracePt t="172345" x="5529263" y="5500688"/>
          <p14:tracePt t="172362" x="5272088" y="5491163"/>
          <p14:tracePt t="172378" x="5138738" y="5481638"/>
          <p14:tracePt t="172395" x="5024438" y="5472113"/>
          <p14:tracePt t="172412" x="4953000" y="5467350"/>
          <p14:tracePt t="172428" x="4891088" y="5453063"/>
          <p14:tracePt t="172445" x="4867275" y="5453063"/>
          <p14:tracePt t="172462" x="4857750" y="5453063"/>
          <p14:tracePt t="172478" x="4852988" y="5453063"/>
          <p14:tracePt t="172495" x="4848225" y="5453063"/>
          <p14:tracePt t="172524" x="4862513" y="5453063"/>
          <p14:tracePt t="172531" x="4886325" y="5453063"/>
          <p14:tracePt t="172545" x="4967288" y="5457825"/>
          <p14:tracePt t="172562" x="5100638" y="5457825"/>
          <p14:tracePt t="172578" x="5276850" y="5453063"/>
          <p14:tracePt t="172595" x="5453063" y="5443538"/>
          <p14:tracePt t="172612" x="5657850" y="5434013"/>
          <p14:tracePt t="172628" x="5791200" y="5424488"/>
          <p14:tracePt t="172645" x="5924550" y="5419725"/>
          <p14:tracePt t="172662" x="6015038" y="5419725"/>
          <p14:tracePt t="172678" x="6134100" y="5429250"/>
          <p14:tracePt t="172695" x="6186488" y="5438775"/>
          <p14:tracePt t="172712" x="6215063" y="5448300"/>
          <p14:tracePt t="172728" x="6243638" y="5448300"/>
          <p14:tracePt t="172745" x="6276975" y="5448300"/>
          <p14:tracePt t="172762" x="6291263" y="5448300"/>
          <p14:tracePt t="172778" x="6305550" y="5448300"/>
          <p14:tracePt t="172795" x="6319838" y="5448300"/>
          <p14:tracePt t="172812" x="6329363" y="5448300"/>
          <p14:tracePt t="172828" x="6334125" y="5448300"/>
          <p14:tracePt t="172845" x="6338888" y="5448300"/>
          <p14:tracePt t="173177" x="6367463" y="5362575"/>
          <p14:tracePt t="173185" x="6453188" y="5110163"/>
          <p14:tracePt t="173195" x="6562725" y="4872038"/>
          <p14:tracePt t="173212" x="6705600" y="4557713"/>
          <p14:tracePt t="173229" x="6867525" y="4157663"/>
          <p14:tracePt t="173262" x="6981825" y="3957638"/>
          <p14:tracePt t="173295" x="7110413" y="3790950"/>
          <p14:tracePt t="173312" x="7172325" y="3709988"/>
          <p14:tracePt t="173328" x="7219950" y="3633788"/>
          <p14:tracePt t="173345" x="7262813" y="3576638"/>
          <p14:tracePt t="173362" x="7315200" y="3519488"/>
          <p14:tracePt t="173378" x="7353300" y="3476625"/>
          <p14:tracePt t="173395" x="7400925" y="3438525"/>
          <p14:tracePt t="173412" x="7453313" y="3386138"/>
          <p14:tracePt t="173428" x="7491413" y="3348038"/>
          <p14:tracePt t="173445" x="7529513" y="3309938"/>
          <p14:tracePt t="173462" x="7553325" y="3286125"/>
          <p14:tracePt t="173478" x="7605713" y="3233738"/>
          <p14:tracePt t="173495" x="7643813" y="3209925"/>
          <p14:tracePt t="173512" x="7672388" y="3186113"/>
          <p14:tracePt t="173528" x="7705725" y="3157538"/>
          <p14:tracePt t="173545" x="7767638" y="3119438"/>
          <p14:tracePt t="173562" x="7805738" y="3114675"/>
          <p14:tracePt t="173578" x="7839075" y="3114675"/>
          <p14:tracePt t="173595" x="7877175" y="3114675"/>
          <p14:tracePt t="173612" x="7910513" y="3128963"/>
          <p14:tracePt t="173628" x="7924800" y="3138488"/>
          <p14:tracePt t="173645" x="7929563" y="3138488"/>
          <p14:tracePt t="173662" x="7939088" y="3152775"/>
          <p14:tracePt t="173678" x="7948613" y="3176588"/>
          <p14:tracePt t="173695" x="7948613" y="3195638"/>
          <p14:tracePt t="173712" x="7948613" y="3209925"/>
          <p14:tracePt t="173728" x="7948613" y="3238500"/>
          <p14:tracePt t="173745" x="7939088" y="3252788"/>
          <p14:tracePt t="173762" x="7915275" y="3276600"/>
          <p14:tracePt t="173778" x="7867650" y="3314700"/>
          <p14:tracePt t="173795" x="7753350" y="3362325"/>
          <p14:tracePt t="173812" x="7667625" y="3390900"/>
          <p14:tracePt t="173828" x="7586663" y="3409950"/>
          <p14:tracePt t="173845" x="7481888" y="3409950"/>
          <p14:tracePt t="173862" x="7439025" y="3409950"/>
          <p14:tracePt t="173878" x="7405688" y="3400425"/>
          <p14:tracePt t="173895" x="7372350" y="3390900"/>
          <p14:tracePt t="173912" x="7353300" y="3362325"/>
          <p14:tracePt t="173928" x="7334250" y="3319463"/>
          <p14:tracePt t="173945" x="7319963" y="3243263"/>
          <p14:tracePt t="173962" x="7319963" y="3195638"/>
          <p14:tracePt t="173978" x="7339013" y="3138488"/>
          <p14:tracePt t="173995" x="7372350" y="3109913"/>
          <p14:tracePt t="174012" x="7415213" y="3081338"/>
          <p14:tracePt t="174028" x="7477125" y="3062288"/>
          <p14:tracePt t="174045" x="7539038" y="3048000"/>
          <p14:tracePt t="174062" x="7577138" y="3048000"/>
          <p14:tracePt t="174078" x="7591425" y="3062288"/>
          <p14:tracePt t="174095" x="7620000" y="3095625"/>
          <p14:tracePt t="174112" x="7634288" y="3157538"/>
          <p14:tracePt t="174128" x="7639050" y="3200400"/>
          <p14:tracePt t="174145" x="7639050" y="3233738"/>
          <p14:tracePt t="174162" x="7639050" y="3267075"/>
          <p14:tracePt t="174178" x="7634288" y="3276600"/>
          <p14:tracePt t="174195" x="7629525" y="3290888"/>
          <p14:tracePt t="174212" x="7620000" y="3295650"/>
          <p14:tracePt t="174228" x="7610475" y="3305175"/>
          <p14:tracePt t="174245" x="7605713" y="3314700"/>
          <p14:tracePt t="174262" x="7600950" y="3319463"/>
          <p14:tracePt t="174279" x="7591425" y="3328988"/>
          <p14:tracePt t="174295" x="7586663" y="3328988"/>
          <p14:tracePt t="174345" x="7581900" y="3328988"/>
          <p14:tracePt t="174375" x="7581900" y="3333750"/>
          <p14:tracePt t="174382" x="7577138" y="3333750"/>
          <p14:tracePt t="174395" x="7572375" y="3338513"/>
          <p14:tracePt t="174412" x="7553325" y="3348038"/>
          <p14:tracePt t="174428" x="7524750" y="3357563"/>
          <p14:tracePt t="174445" x="7486650" y="3367088"/>
          <p14:tracePt t="174462" x="7439025" y="3371850"/>
          <p14:tracePt t="174478" x="7362825" y="3381375"/>
          <p14:tracePt t="174495" x="7310438" y="3381375"/>
          <p14:tracePt t="174512" x="7253288" y="3376613"/>
          <p14:tracePt t="174528" x="7181850" y="3357563"/>
          <p14:tracePt t="174545" x="7143750" y="3343275"/>
          <p14:tracePt t="174562" x="7119938" y="3309938"/>
          <p14:tracePt t="174578" x="7105650" y="3238500"/>
          <p14:tracePt t="174595" x="7115175" y="3133725"/>
          <p14:tracePt t="174612" x="7143750" y="3076575"/>
          <p14:tracePt t="174628" x="7177088" y="3033713"/>
          <p14:tracePt t="174645" x="7215188" y="3000375"/>
          <p14:tracePt t="174662" x="7296150" y="2967038"/>
          <p14:tracePt t="174678" x="7348538" y="2957513"/>
          <p14:tracePt t="174695" x="7391400" y="2962275"/>
          <p14:tracePt t="174712" x="7424738" y="2981325"/>
          <p14:tracePt t="174728" x="7453313" y="3009900"/>
          <p14:tracePt t="174745" x="7467600" y="3033713"/>
          <p14:tracePt t="174762" x="7467600" y="3067050"/>
          <p14:tracePt t="174778" x="7458075" y="3105150"/>
          <p14:tracePt t="174795" x="7448550" y="3138488"/>
          <p14:tracePt t="174811" x="7429500" y="3162300"/>
          <p14:tracePt t="174828" x="7415213" y="3171825"/>
          <p14:tracePt t="174845" x="7405688" y="3181350"/>
          <p14:tracePt t="174862" x="7400925" y="3190875"/>
          <p14:tracePt t="174878" x="7396163" y="3190875"/>
          <p14:tracePt t="174895" x="7391400" y="3190875"/>
          <p14:tracePt t="175241" x="7386638" y="3209925"/>
          <p14:tracePt t="175248" x="7372350" y="3248025"/>
          <p14:tracePt t="175262" x="7353300" y="3295650"/>
          <p14:tracePt t="175278" x="7291388" y="3443288"/>
          <p14:tracePt t="175295" x="7262813" y="3490913"/>
          <p14:tracePt t="175312" x="7239000" y="3519488"/>
          <p14:tracePt t="175328" x="7229475" y="3543300"/>
          <p14:tracePt t="175345" x="7205663" y="3571875"/>
          <p14:tracePt t="175361" x="7200900" y="3586163"/>
          <p14:tracePt t="175378" x="7196138" y="3595688"/>
          <p14:tracePt t="175395" x="7196138" y="3614738"/>
          <p14:tracePt t="175412" x="7196138" y="3629025"/>
          <p14:tracePt t="175428" x="7186613" y="3643313"/>
          <p14:tracePt t="175445" x="7177088" y="3667125"/>
          <p14:tracePt t="175462" x="7167563" y="3700463"/>
          <p14:tracePt t="175478" x="7162800" y="3738563"/>
          <p14:tracePt t="175495" x="7148513" y="3771900"/>
          <p14:tracePt t="175512" x="7129463" y="3819525"/>
          <p14:tracePt t="175528" x="7110413" y="3862388"/>
          <p14:tracePt t="175545" x="7100888" y="3881438"/>
          <p14:tracePt t="175562" x="7096125" y="3890963"/>
          <p14:tracePt t="175578" x="7086600" y="3900488"/>
          <p14:tracePt t="175595" x="7086600" y="3905250"/>
          <p14:tracePt t="175611" x="7086600" y="3910013"/>
          <p14:tracePt t="175667" x="7086600" y="3914775"/>
          <p14:tracePt t="175675" x="7086600" y="3919538"/>
          <p14:tracePt t="175689" x="7086600" y="3924300"/>
          <p14:tracePt t="175696" x="7086600" y="3929063"/>
          <p14:tracePt t="175712" x="7086600" y="3933825"/>
          <p14:tracePt t="175728" x="7086600" y="3938588"/>
          <p14:tracePt t="175745" x="7086600" y="3948113"/>
          <p14:tracePt t="175762" x="7086600" y="3957638"/>
          <p14:tracePt t="175778" x="7081838" y="3976688"/>
          <p14:tracePt t="175795" x="7072313" y="3986213"/>
          <p14:tracePt t="175811" x="7067550" y="4000500"/>
          <p14:tracePt t="175828" x="7058025" y="4014788"/>
          <p14:tracePt t="175845" x="7053263" y="4019550"/>
          <p14:tracePt t="175861" x="7043738" y="4029075"/>
          <p14:tracePt t="176350" x="7053263" y="4029075"/>
          <p14:tracePt t="176357" x="7081838" y="4024313"/>
          <p14:tracePt t="176365" x="7105650" y="4019550"/>
          <p14:tracePt t="176378" x="7129463" y="4019550"/>
          <p14:tracePt t="176411" x="7243763" y="4005263"/>
          <p14:tracePt t="176445" x="7329488" y="4005263"/>
          <p14:tracePt t="176461" x="7358063" y="4005263"/>
          <p14:tracePt t="176478" x="7386638" y="3995738"/>
          <p14:tracePt t="176495" x="7434263" y="3990975"/>
          <p14:tracePt t="176511" x="7486650" y="3976688"/>
          <p14:tracePt t="176528" x="7529513" y="3971925"/>
          <p14:tracePt t="176545" x="7567613" y="3962400"/>
          <p14:tracePt t="176561" x="7600950" y="3962400"/>
          <p14:tracePt t="176578" x="7648575" y="3962400"/>
          <p14:tracePt t="176595" x="7677150" y="3957638"/>
          <p14:tracePt t="176612" x="7700963" y="3948113"/>
          <p14:tracePt t="176628" x="7720013" y="3943350"/>
          <p14:tracePt t="176645" x="7767638" y="3929063"/>
          <p14:tracePt t="176661" x="7800975" y="3919538"/>
          <p14:tracePt t="176678" x="7820025" y="3910013"/>
          <p14:tracePt t="176695" x="7853363" y="3900488"/>
          <p14:tracePt t="176711" x="7862888" y="3895725"/>
          <p14:tracePt t="176728" x="7872413" y="3895725"/>
          <p14:tracePt t="176745" x="7877175" y="3895725"/>
          <p14:tracePt t="176762" x="7886700" y="3895725"/>
          <p14:tracePt t="176820" x="7886700" y="3890963"/>
          <p14:tracePt t="176828" x="7886700" y="3886200"/>
          <p14:tracePt t="176842" x="7886700" y="3881438"/>
          <p14:tracePt t="176850" x="7886700" y="3876675"/>
          <p14:tracePt t="176861" x="7877175" y="3871913"/>
          <p14:tracePt t="176878" x="7848600" y="3848100"/>
          <p14:tracePt t="176895" x="7820025" y="3833813"/>
          <p14:tracePt t="176911" x="7781925" y="3819525"/>
          <p14:tracePt t="176928" x="7734300" y="3805238"/>
          <p14:tracePt t="176945" x="7648575" y="3795713"/>
          <p14:tracePt t="176961" x="7596188" y="3795713"/>
          <p14:tracePt t="176978" x="7548563" y="3795713"/>
          <p14:tracePt t="176995" x="7505700" y="3795713"/>
          <p14:tracePt t="177011" x="7443788" y="3795713"/>
          <p14:tracePt t="177028" x="7400925" y="3795713"/>
          <p14:tracePt t="177045" x="7353300" y="3795713"/>
          <p14:tracePt t="177061" x="7291388" y="3795713"/>
          <p14:tracePt t="177078" x="7215188" y="3800475"/>
          <p14:tracePt t="177095" x="7172325" y="3814763"/>
          <p14:tracePt t="177111" x="7143750" y="3819525"/>
          <p14:tracePt t="177128" x="7110413" y="3833813"/>
          <p14:tracePt t="177145" x="7096125" y="3838575"/>
          <p14:tracePt t="177161" x="7086600" y="3848100"/>
          <p14:tracePt t="177178" x="7072313" y="3862388"/>
          <p14:tracePt t="177195" x="7048500" y="3895725"/>
          <p14:tracePt t="177211" x="7029450" y="3919538"/>
          <p14:tracePt t="177228" x="7019925" y="3943350"/>
          <p14:tracePt t="177247" x="7010400" y="3962400"/>
          <p14:tracePt t="177262" x="7010400" y="3976688"/>
          <p14:tracePt t="177279" x="7010400" y="3990975"/>
          <p14:tracePt t="177296" x="7010400" y="4000500"/>
          <p14:tracePt t="177312" x="7015163" y="4010025"/>
          <p14:tracePt t="177328" x="7029450" y="4029075"/>
          <p14:tracePt t="177345" x="7077075" y="4048125"/>
          <p14:tracePt t="177361" x="7148513" y="4052888"/>
          <p14:tracePt t="177378" x="7262813" y="4062413"/>
          <p14:tracePt t="177395" x="7334250" y="4067175"/>
          <p14:tracePt t="177413" x="7400925" y="4067175"/>
          <p14:tracePt t="177428" x="7467600" y="4067175"/>
          <p14:tracePt t="177445" x="7586663" y="4067175"/>
          <p14:tracePt t="177462" x="7667625" y="4048125"/>
          <p14:tracePt t="177478" x="7739063" y="4043363"/>
          <p14:tracePt t="177495" x="7810500" y="4033838"/>
          <p14:tracePt t="177512" x="7905750" y="4024313"/>
          <p14:tracePt t="177528" x="7948613" y="4010025"/>
          <p14:tracePt t="177545" x="7977188" y="4010025"/>
          <p14:tracePt t="177562" x="7996238" y="4000500"/>
          <p14:tracePt t="177578" x="8005763" y="4000500"/>
          <p14:tracePt t="177595" x="8005763" y="3995738"/>
          <p14:tracePt t="177611" x="8005763" y="3986213"/>
          <p14:tracePt t="177628" x="7981950" y="3957638"/>
          <p14:tracePt t="177645" x="7934325" y="3919538"/>
          <p14:tracePt t="177662" x="7858125" y="3881438"/>
          <p14:tracePt t="177678" x="7762875" y="3848100"/>
          <p14:tracePt t="177695" x="7624763" y="3833813"/>
          <p14:tracePt t="177712" x="7572375" y="3833813"/>
          <p14:tracePt t="177728" x="7529513" y="3838575"/>
          <p14:tracePt t="177745" x="7500938" y="3848100"/>
          <p14:tracePt t="177761" x="7491413" y="3848100"/>
          <p14:tracePt t="177778" x="7481888" y="3848100"/>
          <p14:tracePt t="177795" x="7477125" y="3848100"/>
          <p14:tracePt t="177841" x="7472363" y="3852863"/>
          <p14:tracePt t="177849" x="7472363" y="3862388"/>
          <p14:tracePt t="177862" x="7458075" y="3890963"/>
          <p14:tracePt t="177878" x="7415213" y="4014788"/>
          <p14:tracePt t="177895" x="7343775" y="4157663"/>
          <p14:tracePt t="177911" x="7243763" y="4343400"/>
          <p14:tracePt t="177928" x="7143750" y="4486275"/>
          <p14:tracePt t="177945" x="6986588" y="4662488"/>
          <p14:tracePt t="177961" x="6867525" y="4814888"/>
          <p14:tracePt t="177978" x="6724650" y="4976813"/>
          <p14:tracePt t="177995" x="6581775" y="5110163"/>
          <p14:tracePt t="178011" x="6491288" y="5186363"/>
          <p14:tracePt t="178028" x="6410325" y="5267325"/>
          <p14:tracePt t="178045" x="6329363" y="5329238"/>
          <p14:tracePt t="178062" x="6219825" y="5424488"/>
          <p14:tracePt t="178078" x="6157913" y="5476875"/>
          <p14:tracePt t="178095" x="6100763" y="5529263"/>
          <p14:tracePt t="178111" x="6043613" y="5572125"/>
          <p14:tracePt t="178128" x="5938838" y="5634038"/>
          <p14:tracePt t="178145" x="5848350" y="5681663"/>
          <p14:tracePt t="178161" x="5762625" y="5719763"/>
          <p14:tracePt t="178178" x="5634038" y="5781675"/>
          <p14:tracePt t="178195" x="5538788" y="5824538"/>
          <p14:tracePt t="178212" x="5434013" y="5848350"/>
          <p14:tracePt t="178228" x="5314950" y="5881688"/>
          <p14:tracePt t="178245" x="5143500" y="5895975"/>
          <p14:tracePt t="178262" x="5053013" y="5876925"/>
          <p14:tracePt t="178278" x="4976813" y="5857875"/>
          <p14:tracePt t="178295" x="4905375" y="5834063"/>
          <p14:tracePt t="178311" x="4791075" y="5805488"/>
          <p14:tracePt t="178328" x="4738688" y="5786438"/>
          <p14:tracePt t="178345" x="4686300" y="5772150"/>
          <p14:tracePt t="178361" x="4657725" y="5767388"/>
          <p14:tracePt t="178378" x="4624388" y="5753100"/>
          <p14:tracePt t="178395" x="4610100" y="5743575"/>
          <p14:tracePt t="178411" x="4605338" y="5738813"/>
          <p14:tracePt t="178428" x="4600575" y="5715000"/>
          <p14:tracePt t="178445" x="4600575" y="5691188"/>
          <p14:tracePt t="178461" x="4605338" y="5676900"/>
          <p14:tracePt t="178478" x="4643438" y="5657850"/>
          <p14:tracePt t="178495" x="4767263" y="5619750"/>
          <p14:tracePt t="178511" x="4857750" y="5614988"/>
          <p14:tracePt t="178528" x="4972050" y="5605463"/>
          <p14:tracePt t="178545" x="5081588" y="5605463"/>
          <p14:tracePt t="178561" x="5262563" y="5605463"/>
          <p14:tracePt t="178578" x="5338763" y="5605463"/>
          <p14:tracePt t="178595" x="5410200" y="5595938"/>
          <p14:tracePt t="178612" x="5495925" y="5581650"/>
          <p14:tracePt t="178628" x="5600700" y="5576888"/>
          <p14:tracePt t="178645" x="5672138" y="5567363"/>
          <p14:tracePt t="178662" x="5719763" y="5567363"/>
          <p14:tracePt t="178678" x="5786438" y="5567363"/>
          <p14:tracePt t="178695" x="5824538" y="5567363"/>
          <p14:tracePt t="178711" x="5853113" y="5567363"/>
          <p14:tracePt t="178728" x="5867400" y="5567363"/>
          <p14:tracePt t="178745" x="5881688" y="5567363"/>
          <p14:tracePt t="178761" x="5886450" y="5567363"/>
          <p14:tracePt t="178778" x="5891213" y="5567363"/>
          <p14:tracePt t="178811" x="5843588" y="5553075"/>
          <p14:tracePt t="178828" x="5705475" y="5519738"/>
          <p14:tracePt t="178845" x="5548313" y="5495925"/>
          <p14:tracePt t="178861" x="5314950" y="5476875"/>
          <p14:tracePt t="178878" x="5181600" y="5476875"/>
          <p14:tracePt t="178895" x="5067300" y="5476875"/>
          <p14:tracePt t="178911" x="4995863" y="5476875"/>
          <p14:tracePt t="178928" x="4900613" y="5486400"/>
          <p14:tracePt t="178945" x="4867275" y="5491163"/>
          <p14:tracePt t="178962" x="4824413" y="5505450"/>
          <p14:tracePt t="178978" x="4776788" y="5510213"/>
          <p14:tracePt t="178995" x="4724400" y="5519738"/>
          <p14:tracePt t="179011" x="4695825" y="5529263"/>
          <p14:tracePt t="179028" x="4676775" y="5529263"/>
          <p14:tracePt t="179045" x="4652963" y="5529263"/>
          <p14:tracePt t="179061" x="4648200" y="5529263"/>
          <p14:tracePt t="179097" x="4657725" y="5524500"/>
          <p14:tracePt t="179111" x="4705350" y="5505450"/>
          <p14:tracePt t="179128" x="4786313" y="5491163"/>
          <p14:tracePt t="179145" x="4891088" y="5481638"/>
          <p14:tracePt t="179161" x="5033963" y="5481638"/>
          <p14:tracePt t="179178" x="5224463" y="5491163"/>
          <p14:tracePt t="179195" x="5353050" y="5510213"/>
          <p14:tracePt t="179211" x="5476875" y="5510213"/>
          <p14:tracePt t="179228" x="5591175" y="5500688"/>
          <p14:tracePt t="179245" x="5724525" y="5500688"/>
          <p14:tracePt t="179261" x="5795963" y="5500688"/>
          <p14:tracePt t="179278" x="5843588" y="5505450"/>
          <p14:tracePt t="179295" x="5929313" y="5519738"/>
          <p14:tracePt t="179311" x="5972175" y="5519738"/>
          <p14:tracePt t="179328" x="6010275" y="5519738"/>
          <p14:tracePt t="179345" x="6029325" y="5519738"/>
          <p14:tracePt t="179361" x="6053138" y="5519738"/>
          <p14:tracePt t="179378" x="6062663" y="5519738"/>
          <p14:tracePt t="179395" x="6072188" y="5519738"/>
          <p14:tracePt t="179411" x="6076950" y="5519738"/>
          <p14:tracePt t="179428" x="6081713" y="5519738"/>
          <p14:tracePt t="179515" x="6086475" y="5519738"/>
          <p14:tracePt t="180443" x="6034088" y="5534025"/>
          <p14:tracePt t="180448" x="5948363" y="5543550"/>
          <p14:tracePt t="180461" x="5867400" y="5553075"/>
          <p14:tracePt t="180478" x="5600700" y="5567363"/>
          <p14:tracePt t="180495" x="5434013" y="5576888"/>
          <p14:tracePt t="180528" x="5181600" y="5600700"/>
          <p14:tracePt t="180561" x="4967288" y="5610225"/>
          <p14:tracePt t="180578" x="4914900" y="5610225"/>
          <p14:tracePt t="180595" x="4862513" y="5610225"/>
          <p14:tracePt t="180611" x="4833938" y="5614988"/>
          <p14:tracePt t="180628" x="4810125" y="5619750"/>
          <p14:tracePt t="180645" x="4795838" y="5629275"/>
          <p14:tracePt t="180661" x="4781550" y="5629275"/>
          <p14:tracePt t="180678" x="4776788" y="5629275"/>
          <p14:tracePt t="180695" x="4772025" y="5629275"/>
          <p14:tracePt t="180743" x="4776788" y="5624513"/>
          <p14:tracePt t="180750" x="4786313" y="5619750"/>
          <p14:tracePt t="180761" x="4805363" y="5610225"/>
          <p14:tracePt t="180778" x="4881563" y="5572125"/>
          <p14:tracePt t="180795" x="5057775" y="5514975"/>
          <p14:tracePt t="180811" x="5162550" y="5481638"/>
          <p14:tracePt t="180828" x="5281613" y="5448300"/>
          <p14:tracePt t="180845" x="5467350" y="5405438"/>
          <p14:tracePt t="180861" x="5581650" y="5381625"/>
          <p14:tracePt t="180878" x="5662613" y="5376863"/>
          <p14:tracePt t="180894" x="5743575" y="5367338"/>
          <p14:tracePt t="180911" x="5862638" y="5353050"/>
          <p14:tracePt t="180928" x="5943600" y="5338763"/>
          <p14:tracePt t="180945" x="6015038" y="5338763"/>
          <p14:tracePt t="180961" x="6072188" y="5338763"/>
          <p14:tracePt t="180978" x="6129338" y="5334000"/>
          <p14:tracePt t="180994" x="6162675" y="5324475"/>
          <p14:tracePt t="181011" x="6191250" y="5324475"/>
          <p14:tracePt t="181028" x="6224588" y="5324475"/>
          <p14:tracePt t="181044" x="6248400" y="5324475"/>
          <p14:tracePt t="181061" x="6257925" y="5324475"/>
          <p14:tracePt t="181078" x="6272213" y="5324475"/>
          <p14:tracePt t="181094" x="6281738" y="5324475"/>
          <p14:tracePt t="181111" x="6286500" y="5324475"/>
          <p14:tracePt t="181161" x="6291263" y="5324475"/>
          <p14:tracePt t="181168" x="6296025" y="5324475"/>
          <p14:tracePt t="181216" x="6296025" y="5329238"/>
          <p14:tracePt t="181231" x="6296025" y="5334000"/>
          <p14:tracePt t="181245" x="6296025" y="5338763"/>
          <p14:tracePt t="181262" x="6296025" y="5348288"/>
          <p14:tracePt t="181278" x="6291263" y="5367338"/>
          <p14:tracePt t="181294" x="6272213" y="5386388"/>
          <p14:tracePt t="181311" x="6248400" y="5405438"/>
          <p14:tracePt t="181328" x="6205538" y="5434013"/>
          <p14:tracePt t="181345" x="6038850" y="5486400"/>
          <p14:tracePt t="181361" x="5924550" y="5500688"/>
          <p14:tracePt t="181378" x="5791200" y="5500688"/>
          <p14:tracePt t="181394" x="5643563" y="5495925"/>
          <p14:tracePt t="181411" x="5386388" y="5453063"/>
          <p14:tracePt t="181428" x="5238750" y="5419725"/>
          <p14:tracePt t="181445" x="5091113" y="5400675"/>
          <p14:tracePt t="181461" x="4957763" y="5400675"/>
          <p14:tracePt t="181478" x="4824413" y="5419725"/>
          <p14:tracePt t="181494" x="4762500" y="5434013"/>
          <p14:tracePt t="181511" x="4691063" y="5453063"/>
          <p14:tracePt t="181528" x="4591050" y="5491163"/>
          <p14:tracePt t="181545" x="4524375" y="5514975"/>
          <p14:tracePt t="181561" x="4471988" y="5534025"/>
          <p14:tracePt t="181578" x="4433888" y="5543550"/>
          <p14:tracePt t="181579" x="4424363" y="5553075"/>
          <p14:tracePt t="181594" x="4400550" y="5557838"/>
          <p14:tracePt t="181611" x="4386263" y="5557838"/>
          <p14:tracePt t="181628" x="4381500" y="5557838"/>
          <p14:tracePt t="181645" x="4371975" y="5557838"/>
          <p14:tracePt t="181692" x="4376738" y="5557838"/>
          <p14:tracePt t="181704" x="4405313" y="5548313"/>
          <p14:tracePt t="181711" x="4433888" y="5548313"/>
          <p14:tracePt t="181728" x="4500563" y="5534025"/>
          <p14:tracePt t="181745" x="4586288" y="5519738"/>
          <p14:tracePt t="181761" x="4686300" y="5514975"/>
          <p14:tracePt t="181778" x="4848225" y="5495925"/>
          <p14:tracePt t="181795" x="4938713" y="5491163"/>
          <p14:tracePt t="181811" x="5033963" y="5472113"/>
          <p14:tracePt t="181828" x="5133975" y="5467350"/>
          <p14:tracePt t="181844" x="5295900" y="5457825"/>
          <p14:tracePt t="181861" x="5376863" y="5443538"/>
          <p14:tracePt t="181878" x="5448300" y="5429250"/>
          <p14:tracePt t="181895" x="5534025" y="5414963"/>
          <p14:tracePt t="181911" x="5591175" y="5414963"/>
          <p14:tracePt t="181928" x="5643563" y="5414963"/>
          <p14:tracePt t="181944" x="5691188" y="5414963"/>
          <p14:tracePt t="181961" x="5762625" y="5424488"/>
          <p14:tracePt t="181978" x="5805488" y="5424488"/>
          <p14:tracePt t="181994" x="5838825" y="5424488"/>
          <p14:tracePt t="182011" x="5876925" y="5424488"/>
          <p14:tracePt t="182028" x="5924550" y="5424488"/>
          <p14:tracePt t="182044" x="5957888" y="5424488"/>
          <p14:tracePt t="182061" x="5991225" y="5424488"/>
          <p14:tracePt t="182078" x="6019800" y="5424488"/>
          <p14:tracePt t="182079" x="6038850" y="5424488"/>
          <p14:tracePt t="182094" x="6062663" y="5424488"/>
          <p14:tracePt t="182111" x="6081713" y="5424488"/>
          <p14:tracePt t="182128" x="6105525" y="5424488"/>
          <p14:tracePt t="182144" x="6129338" y="5424488"/>
          <p14:tracePt t="182161" x="6143625" y="5424488"/>
          <p14:tracePt t="182178" x="6148388" y="5424488"/>
          <p14:tracePt t="182194" x="6153150" y="5424488"/>
          <p14:tracePt t="182211" x="6162675" y="5424488"/>
          <p14:tracePt t="182248" x="6167438" y="5424488"/>
          <p14:tracePt t="186140" x="6134100" y="5386388"/>
          <p14:tracePt t="186148" x="6072188" y="5334000"/>
          <p14:tracePt t="186161" x="5995988" y="5262563"/>
          <p14:tracePt t="186178" x="5710238" y="4872038"/>
          <p14:tracePt t="186195" x="5629275" y="4752975"/>
          <p14:tracePt t="186211" x="5586413" y="4681538"/>
          <p14:tracePt t="186227" x="5567363" y="4652963"/>
          <p14:tracePt t="186261" x="5538788" y="4595813"/>
          <p14:tracePt t="186294" x="5534025" y="4581525"/>
          <p14:tracePt t="186311" x="5529263" y="4581525"/>
          <p14:tracePt t="186327" x="5524500" y="4581525"/>
          <p14:tracePt t="186344" x="5514975" y="4581525"/>
          <p14:tracePt t="186361" x="5505450" y="4586288"/>
          <p14:tracePt t="186377" x="5495925" y="4600575"/>
          <p14:tracePt t="186394" x="5472113" y="4638675"/>
          <p14:tracePt t="186411" x="5429250" y="4695825"/>
          <p14:tracePt t="186427" x="5376863" y="4800600"/>
          <p14:tracePt t="186444" x="5348288" y="4852988"/>
          <p14:tracePt t="186461" x="5314950" y="4910138"/>
          <p14:tracePt t="186477" x="5281613" y="4957763"/>
          <p14:tracePt t="186494" x="5219700" y="5024438"/>
          <p14:tracePt t="186511" x="5176838" y="5076825"/>
          <p14:tracePt t="186527" x="5114925" y="5133975"/>
          <p14:tracePt t="186544" x="5010150" y="5205413"/>
          <p14:tracePt t="186561" x="4933950" y="5248275"/>
          <p14:tracePt t="186577" x="4857750" y="5272088"/>
          <p14:tracePt t="186594" x="4795838" y="5295900"/>
          <p14:tracePt t="186611" x="4714875" y="5314950"/>
          <p14:tracePt t="186627" x="4672013" y="5324475"/>
          <p14:tracePt t="186644" x="4624388" y="5343525"/>
          <p14:tracePt t="186661" x="4581525" y="5372100"/>
          <p14:tracePt t="186678" x="4533900" y="5395913"/>
          <p14:tracePt t="186694" x="4495800" y="5405438"/>
          <p14:tracePt t="186711" x="4471988" y="5419725"/>
          <p14:tracePt t="186727" x="4457700" y="5429250"/>
          <p14:tracePt t="186744" x="4443413" y="5438775"/>
          <p14:tracePt t="186761" x="4433888" y="5448300"/>
          <p14:tracePt t="186777" x="4429125" y="5462588"/>
          <p14:tracePt t="186794" x="4424363" y="5476875"/>
          <p14:tracePt t="186811" x="4424363" y="5481638"/>
          <p14:tracePt t="186827" x="4424363" y="5491163"/>
          <p14:tracePt t="186844" x="4424363" y="5495925"/>
          <p14:tracePt t="186861" x="4414838" y="5505450"/>
          <p14:tracePt t="186877" x="4414838" y="5510213"/>
          <p14:tracePt t="186894" x="4414838" y="5514975"/>
          <p14:tracePt t="186911" x="4414838" y="5524500"/>
          <p14:tracePt t="186927" x="4414838" y="5534025"/>
          <p14:tracePt t="187499" x="4414838" y="5486400"/>
          <p14:tracePt t="187507" x="4405313" y="5429250"/>
          <p14:tracePt t="187514" x="4395788" y="5372100"/>
          <p14:tracePt t="187527" x="4395788" y="5329238"/>
          <p14:tracePt t="187544" x="4391025" y="5214938"/>
          <p14:tracePt t="187561" x="4391025" y="5110163"/>
          <p14:tracePt t="187594" x="4391025" y="4991100"/>
          <p14:tracePt t="187595" x="4391025" y="4962525"/>
          <p14:tracePt t="187627" x="4391025" y="4891088"/>
          <p14:tracePt t="187644" x="4391025" y="4857750"/>
          <p14:tracePt t="187661" x="4400550" y="4810125"/>
          <p14:tracePt t="187677" x="4400550" y="4786313"/>
          <p14:tracePt t="187694" x="4405313" y="4776788"/>
          <p14:tracePt t="187711" x="4410075" y="4762500"/>
          <p14:tracePt t="187727" x="4419600" y="4738688"/>
          <p14:tracePt t="187744" x="4424363" y="4714875"/>
          <p14:tracePt t="187761" x="4433888" y="4686300"/>
          <p14:tracePt t="187777" x="4448175" y="4657725"/>
          <p14:tracePt t="187794" x="4467225" y="4610100"/>
          <p14:tracePt t="187810" x="4481513" y="4586288"/>
          <p14:tracePt t="187827" x="4495800" y="4562475"/>
          <p14:tracePt t="187844" x="4529138" y="4529138"/>
          <p14:tracePt t="187861" x="4552950" y="4505325"/>
          <p14:tracePt t="187877" x="4581525" y="4486275"/>
          <p14:tracePt t="187894" x="4619625" y="4467225"/>
          <p14:tracePt t="187911" x="4662488" y="4452938"/>
          <p14:tracePt t="187927" x="4676775" y="4452938"/>
          <p14:tracePt t="187944" x="4691063" y="4452938"/>
          <p14:tracePt t="187961" x="4695825" y="4452938"/>
          <p14:tracePt t="187977" x="4705350" y="4452938"/>
          <p14:tracePt t="187994" x="4705350" y="4462463"/>
          <p14:tracePt t="188011" x="4705350" y="4471988"/>
          <p14:tracePt t="188028" x="4705350" y="4481513"/>
          <p14:tracePt t="188044" x="4695825" y="4500563"/>
          <p14:tracePt t="188061" x="4691063" y="4510088"/>
          <p14:tracePt t="188077" x="4676775" y="4514850"/>
          <p14:tracePt t="188094" x="4657725" y="4524375"/>
          <p14:tracePt t="188111" x="4633913" y="4529138"/>
          <p14:tracePt t="188127" x="4619625" y="4529138"/>
          <p14:tracePt t="188144" x="4605338" y="4524375"/>
          <p14:tracePt t="188161" x="4581525" y="4505325"/>
          <p14:tracePt t="188177" x="4572000" y="4481513"/>
          <p14:tracePt t="188194" x="4572000" y="4443413"/>
          <p14:tracePt t="188211" x="4572000" y="4414838"/>
          <p14:tracePt t="188227" x="4572000" y="4386263"/>
          <p14:tracePt t="188244" x="4572000" y="4371975"/>
          <p14:tracePt t="188261" x="4572000" y="4343400"/>
          <p14:tracePt t="188277" x="4562475" y="4295775"/>
          <p14:tracePt t="188294" x="4548188" y="4257675"/>
          <p14:tracePt t="188310" x="4538663" y="4219575"/>
          <p14:tracePt t="188327" x="4524375" y="4157663"/>
          <p14:tracePt t="188344" x="4529138" y="3924300"/>
          <p14:tracePt t="188360" x="4533900" y="3800475"/>
          <p14:tracePt t="188377" x="4552950" y="3652838"/>
          <p14:tracePt t="188394" x="4572000" y="3443288"/>
          <p14:tracePt t="188410" x="4595813" y="3228975"/>
          <p14:tracePt t="188427" x="4614863" y="3100388"/>
          <p14:tracePt t="188444" x="4638675" y="2967038"/>
          <p14:tracePt t="188460" x="4657725" y="2838450"/>
          <p14:tracePt t="188477" x="4691063" y="2728913"/>
          <p14:tracePt t="188494" x="4724400" y="2662238"/>
          <p14:tracePt t="188510" x="4752975" y="2576513"/>
          <p14:tracePt t="188527" x="4786313" y="2495550"/>
          <p14:tracePt t="188544" x="4805363" y="2452688"/>
          <p14:tracePt t="188560" x="4819650" y="2419350"/>
          <p14:tracePt t="188577" x="4824413" y="2409825"/>
          <p14:tracePt t="188579" x="4829175" y="2405063"/>
          <p14:tracePt t="188777" x="4843463" y="2352675"/>
          <p14:tracePt t="188785" x="4867275" y="2271713"/>
          <p14:tracePt t="188794" x="4886325" y="2214563"/>
          <p14:tracePt t="188810" x="4905375" y="2152650"/>
          <p14:tracePt t="188827" x="4919663" y="2119313"/>
          <p14:tracePt t="188844" x="4924425" y="2105025"/>
          <p14:tracePt t="188860" x="4924425" y="2095500"/>
          <p14:tracePt t="188877" x="4924425" y="2090738"/>
          <p14:tracePt t="188894" x="4924425" y="2085975"/>
          <p14:tracePt t="188910" x="4924425" y="2076450"/>
          <p14:tracePt t="188944" x="4924425" y="2066925"/>
          <p14:tracePt t="188961" x="4900613" y="2057400"/>
          <p14:tracePt t="188977" x="4857750" y="2052638"/>
          <p14:tracePt t="188994" x="4824413" y="2047875"/>
          <p14:tracePt t="189010" x="4795838" y="2033588"/>
          <p14:tracePt t="189027" x="4762500" y="2024063"/>
          <p14:tracePt t="189044" x="4748213" y="2014538"/>
          <p14:tracePt t="189060" x="4738688" y="1976438"/>
          <p14:tracePt t="189077" x="4729163" y="1909763"/>
          <p14:tracePt t="189078" x="4733925" y="1871663"/>
          <p14:tracePt t="189094" x="4738688" y="1828800"/>
          <p14:tracePt t="189112" x="4757738" y="1795463"/>
          <p14:tracePt t="189127" x="4767263" y="1776413"/>
          <p14:tracePt t="189144" x="4786313" y="1762125"/>
          <p14:tracePt t="189161" x="4805363" y="1757363"/>
          <p14:tracePt t="189177" x="4814888" y="1757363"/>
          <p14:tracePt t="189194" x="4824413" y="1766888"/>
          <p14:tracePt t="189210" x="4833938" y="1814513"/>
          <p14:tracePt t="189227" x="4833938" y="1847850"/>
          <p14:tracePt t="189244" x="4833938" y="1876425"/>
          <p14:tracePt t="189260" x="4824413" y="1905000"/>
          <p14:tracePt t="189277" x="4791075" y="1943100"/>
          <p14:tracePt t="189294" x="4776788" y="1957388"/>
          <p14:tracePt t="189310" x="4767263" y="1976438"/>
          <p14:tracePt t="189327" x="4757738" y="1981200"/>
          <p14:tracePt t="189344" x="4752975" y="1985963"/>
          <p14:tracePt t="189377" x="4752975" y="1990725"/>
          <p14:tracePt t="189419" x="4752975" y="1995488"/>
          <p14:tracePt t="189434" x="4752975" y="2000250"/>
          <p14:tracePt t="195433" x="4710113" y="2024063"/>
          <p14:tracePt t="195440" x="4652963" y="2066925"/>
          <p14:tracePt t="195447" x="4591050" y="2114550"/>
          <p14:tracePt t="195460" x="4529138" y="2157413"/>
          <p14:tracePt t="195477" x="4271963" y="2314575"/>
          <p14:tracePt t="195493" x="4105275" y="2405063"/>
          <p14:tracePt t="195527" x="3781425" y="2528888"/>
          <p14:tracePt t="195560" x="3462338" y="2605088"/>
          <p14:tracePt t="195577" x="3324225" y="2633663"/>
          <p14:tracePt t="195594" x="3138488" y="2657475"/>
          <p14:tracePt t="195610" x="3048000" y="2667000"/>
          <p14:tracePt t="195627" x="2976563" y="2671763"/>
          <p14:tracePt t="195643" x="2900363" y="2671763"/>
          <p14:tracePt t="195660" x="2771775" y="2671763"/>
          <p14:tracePt t="195677" x="2695575" y="2671763"/>
          <p14:tracePt t="195693" x="2614613" y="2671763"/>
          <p14:tracePt t="195710" x="2557463" y="2671763"/>
          <p14:tracePt t="195727" x="2428875" y="2686050"/>
          <p14:tracePt t="195743" x="2324100" y="2709863"/>
          <p14:tracePt t="195760" x="2219325" y="2738438"/>
          <p14:tracePt t="195777" x="2133600" y="2757488"/>
          <p14:tracePt t="195793" x="2024063" y="2781300"/>
          <p14:tracePt t="195810" x="1981200" y="2781300"/>
          <p14:tracePt t="195827" x="1947863" y="2781300"/>
          <p14:tracePt t="195843" x="1919288" y="2776538"/>
          <p14:tracePt t="195860" x="1919288" y="2767013"/>
          <p14:tracePt t="195877" x="1919288" y="2757488"/>
          <p14:tracePt t="195893" x="1938338" y="2738438"/>
          <p14:tracePt t="195910" x="2138363" y="2633663"/>
          <p14:tracePt t="195927" x="2328863" y="2581275"/>
          <p14:tracePt t="195943" x="2562225" y="2552700"/>
          <p14:tracePt t="195960" x="2828925" y="2543175"/>
          <p14:tracePt t="195977" x="3076575" y="2552700"/>
          <p14:tracePt t="195993" x="3209925" y="2581275"/>
          <p14:tracePt t="196010" x="3286125" y="2595563"/>
          <p14:tracePt t="196027" x="3328988" y="2609850"/>
          <p14:tracePt t="196043" x="3338513" y="2628900"/>
          <p14:tracePt t="196060" x="3324225" y="2671763"/>
          <p14:tracePt t="196077" x="3238500" y="2767013"/>
          <p14:tracePt t="196093" x="3033713" y="2905125"/>
          <p14:tracePt t="196110" x="2862263" y="2990850"/>
          <p14:tracePt t="196127" x="2743200" y="3033713"/>
          <p14:tracePt t="196143" x="2681288" y="3052763"/>
          <p14:tracePt t="196160" x="2643188" y="3062288"/>
          <p14:tracePt t="196177" x="2638425" y="3062288"/>
          <p14:tracePt t="196193" x="2647950" y="3062288"/>
          <p14:tracePt t="196210" x="2705100" y="3062288"/>
          <p14:tracePt t="196227" x="2895600" y="3062288"/>
          <p14:tracePt t="196243" x="2976563" y="3071813"/>
          <p14:tracePt t="196260" x="3028950" y="3086100"/>
          <p14:tracePt t="196277" x="3081338" y="3105150"/>
          <p14:tracePt t="196293" x="3095625" y="3114675"/>
          <p14:tracePt t="196310" x="3100388" y="3128963"/>
          <p14:tracePt t="196327" x="3105150" y="3148013"/>
          <p14:tracePt t="196343" x="3105150" y="3219450"/>
          <p14:tracePt t="196360" x="3105150" y="3267075"/>
          <p14:tracePt t="196377" x="3095625" y="3305175"/>
          <p14:tracePt t="196393" x="3086100" y="3319463"/>
          <p14:tracePt t="196410" x="3086100" y="3324225"/>
          <p14:tracePt t="196578" x="3186113" y="3429000"/>
          <p14:tracePt t="196586" x="3409950" y="3667125"/>
          <p14:tracePt t="196594" x="3586163" y="3843338"/>
          <p14:tracePt t="196610" x="3938588" y="4214813"/>
          <p14:tracePt t="196627" x="4267200" y="4614863"/>
          <p14:tracePt t="196644" x="4557713" y="4919663"/>
          <p14:tracePt t="196660" x="4724400" y="5191125"/>
          <p14:tracePt t="196677" x="4824413" y="5334000"/>
          <p14:tracePt t="196693" x="4891088" y="5443538"/>
          <p14:tracePt t="196710" x="4905375" y="5514975"/>
          <p14:tracePt t="196727" x="4900613" y="5529263"/>
          <p14:tracePt t="196743" x="4895850" y="5534025"/>
          <p14:tracePt t="196924" x="4914900" y="5538788"/>
          <p14:tracePt t="196931" x="4948238" y="5543550"/>
          <p14:tracePt t="196943" x="4986338" y="5553075"/>
          <p14:tracePt t="196960" x="5053013" y="5557838"/>
          <p14:tracePt t="196976" x="5091113" y="5557838"/>
          <p14:tracePt t="196993" x="5119688" y="5557838"/>
          <p14:tracePt t="197010" x="5138738" y="5557838"/>
          <p14:tracePt t="197027" x="5172075" y="5557838"/>
          <p14:tracePt t="197043" x="5181600" y="5557838"/>
          <p14:tracePt t="197060" x="5191125" y="5557838"/>
          <p14:tracePt t="197076" x="5195888" y="5557838"/>
          <p14:tracePt t="197078" x="5200650" y="5557838"/>
          <p14:tracePt t="197195" x="5205413" y="5557838"/>
          <p14:tracePt t="197908" x="5205413" y="5395913"/>
          <p14:tracePt t="197915" x="5205413" y="5100638"/>
          <p14:tracePt t="197926" x="5214938" y="4891088"/>
          <p14:tracePt t="197944" x="5257800" y="4243388"/>
          <p14:tracePt t="197960" x="5329238" y="3405188"/>
          <p14:tracePt t="197977" x="5386388" y="2800350"/>
          <p14:tracePt t="198010" x="5438775" y="2300288"/>
          <p14:tracePt t="198043" x="5453063" y="2143125"/>
          <p14:tracePt t="198060" x="5453063" y="2128838"/>
          <p14:tracePt t="198077" x="5453063" y="2109788"/>
          <p14:tracePt t="198093" x="5453063" y="2105025"/>
          <p14:tracePt t="198110" x="5453063" y="2100263"/>
          <p14:tracePt t="198126" x="5453063" y="2090738"/>
          <p14:tracePt t="198143" x="5453063" y="2085975"/>
          <p14:tracePt t="198160" x="5457825" y="2085975"/>
          <p14:tracePt t="198202" x="5457825" y="2081213"/>
          <p14:tracePt t="198246" x="5457825" y="2076450"/>
          <p14:tracePt t="198253" x="5457825" y="2071688"/>
          <p14:tracePt t="198275" x="5457825" y="2066925"/>
          <p14:tracePt t="198283" x="5457825" y="2062163"/>
          <p14:tracePt t="198293" x="5453063" y="2062163"/>
          <p14:tracePt t="198310" x="5438775" y="2052638"/>
          <p14:tracePt t="198326" x="5376863" y="2038350"/>
          <p14:tracePt t="198343" x="5334000" y="2033588"/>
          <p14:tracePt t="198360" x="5276850" y="2024063"/>
          <p14:tracePt t="198376" x="5233988" y="2024063"/>
          <p14:tracePt t="198393" x="5181600" y="2024063"/>
          <p14:tracePt t="198410" x="5162550" y="2024063"/>
          <p14:tracePt t="198426" x="5148263" y="2024063"/>
          <p14:tracePt t="198443" x="5143500" y="2024063"/>
          <p14:tracePt t="198460" x="5133975" y="2024063"/>
          <p14:tracePt t="198476" x="5124450" y="2024063"/>
          <p14:tracePt t="198606" x="5129213" y="2024063"/>
          <p14:tracePt t="198613" x="5138738" y="2024063"/>
          <p14:tracePt t="198626" x="5153025" y="2024063"/>
          <p14:tracePt t="198643" x="5233988" y="2028825"/>
          <p14:tracePt t="198660" x="5295900" y="2028825"/>
          <p14:tracePt t="198676" x="5329238" y="2028825"/>
          <p14:tracePt t="198693" x="5357813" y="2028825"/>
          <p14:tracePt t="198710" x="5405438" y="2028825"/>
          <p14:tracePt t="198726" x="5434013" y="2028825"/>
          <p14:tracePt t="198743" x="5476875" y="2028825"/>
          <p14:tracePt t="198760" x="5529263" y="2028825"/>
          <p14:tracePt t="198776" x="5567363" y="2028825"/>
          <p14:tracePt t="198793" x="5586413" y="2028825"/>
          <p14:tracePt t="198810" x="5600700" y="2028825"/>
          <p14:tracePt t="198826" x="5619750" y="2028825"/>
          <p14:tracePt t="198843" x="5629275" y="2028825"/>
          <p14:tracePt t="198860" x="5634038" y="2028825"/>
          <p14:tracePt t="198876" x="5643563" y="2028825"/>
          <p14:tracePt t="199105" x="5657850" y="2028825"/>
          <p14:tracePt t="199113" x="5667375" y="2033588"/>
          <p14:tracePt t="199120" x="5686425" y="2033588"/>
          <p14:tracePt t="199127" x="5695950" y="2033588"/>
          <p14:tracePt t="199143" x="5724525" y="2033588"/>
          <p14:tracePt t="199160" x="5753100" y="2033588"/>
          <p14:tracePt t="199176" x="5786438" y="2033588"/>
          <p14:tracePt t="199193" x="5834063" y="2033588"/>
          <p14:tracePt t="199210" x="5872163" y="2033588"/>
          <p14:tracePt t="199226" x="5900738" y="2033588"/>
          <p14:tracePt t="199243" x="5924550" y="2033588"/>
          <p14:tracePt t="199260" x="5957888" y="2033588"/>
          <p14:tracePt t="199276" x="5981700" y="2033588"/>
          <p14:tracePt t="199293" x="5991225" y="2033588"/>
          <p14:tracePt t="199310" x="6000750" y="2033588"/>
          <p14:tracePt t="199326" x="6010275" y="2033588"/>
          <p14:tracePt t="199343" x="6015038" y="2033588"/>
          <p14:tracePt t="199360" x="6019800" y="2033588"/>
          <p14:tracePt t="199649" x="6015038" y="2033588"/>
          <p14:tracePt t="199671" x="6010275" y="2033588"/>
          <p14:tracePt t="199678" x="6005513" y="2033588"/>
          <p14:tracePt t="199708" x="6005513" y="2028825"/>
          <p14:tracePt t="199726" x="5995988" y="2028825"/>
          <p14:tracePt t="199743" x="5986463" y="2028825"/>
          <p14:tracePt t="199760" x="5905500" y="2038350"/>
          <p14:tracePt t="199776" x="5834063" y="2052638"/>
          <p14:tracePt t="199793" x="5738813" y="2100263"/>
          <p14:tracePt t="199810" x="5681663" y="2128838"/>
          <p14:tracePt t="199826" x="5610225" y="2152650"/>
          <p14:tracePt t="199843" x="5581650" y="2157413"/>
          <p14:tracePt t="199860" x="5567363" y="2166938"/>
          <p14:tracePt t="199876" x="5557838" y="2166938"/>
          <p14:tracePt t="199893" x="5553075" y="2166938"/>
          <p14:tracePt t="199910" x="5548313" y="2166938"/>
          <p14:tracePt t="199957" x="5553075" y="2166938"/>
          <p14:tracePt t="199965" x="5562600" y="2166938"/>
          <p14:tracePt t="199976" x="5581650" y="2166938"/>
          <p14:tracePt t="199993" x="5657850" y="2162175"/>
          <p14:tracePt t="200010" x="5853113" y="2147888"/>
          <p14:tracePt t="200026" x="5986463" y="2138363"/>
          <p14:tracePt t="200043" x="6110288" y="2128838"/>
          <p14:tracePt t="200060" x="6315075" y="2119313"/>
          <p14:tracePt t="200076" x="6415088" y="2119313"/>
          <p14:tracePt t="200093" x="6496050" y="2119313"/>
          <p14:tracePt t="200110" x="6577013" y="2114550"/>
          <p14:tracePt t="200126" x="6672263" y="2100263"/>
          <p14:tracePt t="200143" x="6719888" y="2090738"/>
          <p14:tracePt t="200160" x="6762750" y="2090738"/>
          <p14:tracePt t="200176" x="6800850" y="2090738"/>
          <p14:tracePt t="200193" x="6838950" y="2090738"/>
          <p14:tracePt t="200209" x="6862763" y="2090738"/>
          <p14:tracePt t="200226" x="6881813" y="2090738"/>
          <p14:tracePt t="200243" x="6900863" y="2090738"/>
          <p14:tracePt t="200259" x="6915150" y="2090738"/>
          <p14:tracePt t="200276" x="6934200" y="2090738"/>
          <p14:tracePt t="200293" x="6943725" y="2090738"/>
          <p14:tracePt t="200310" x="6953250" y="2090738"/>
          <p14:tracePt t="200326" x="6958013" y="2090738"/>
          <p14:tracePt t="200343" x="6962775" y="2090738"/>
          <p14:tracePt t="200956" x="6910388" y="2100263"/>
          <p14:tracePt t="200964" x="6843713" y="2109788"/>
          <p14:tracePt t="200976" x="6753225" y="2119313"/>
          <p14:tracePt t="200993" x="6472238" y="2162175"/>
          <p14:tracePt t="201010" x="6315075" y="2181225"/>
          <p14:tracePt t="201026" x="6200775" y="2190750"/>
          <p14:tracePt t="201043" x="6076950" y="2205038"/>
          <p14:tracePt t="201076" x="5881688" y="2224088"/>
          <p14:tracePt t="201110" x="5805488" y="2224088"/>
          <p14:tracePt t="201126" x="5762625" y="2214563"/>
          <p14:tracePt t="201143" x="5715000" y="2205038"/>
          <p14:tracePt t="201160" x="5672138" y="2190750"/>
          <p14:tracePt t="201176" x="5595938" y="2176463"/>
          <p14:tracePt t="201193" x="5543550" y="2157413"/>
          <p14:tracePt t="201209" x="5491163" y="2152650"/>
          <p14:tracePt t="201226" x="5443538" y="2138363"/>
          <p14:tracePt t="201243" x="5381625" y="2124075"/>
          <p14:tracePt t="201259" x="5343525" y="2124075"/>
          <p14:tracePt t="201276" x="5310188" y="2124075"/>
          <p14:tracePt t="201293" x="5286375" y="2124075"/>
          <p14:tracePt t="201309" x="5276850" y="2124075"/>
          <p14:tracePt t="201326" x="5272088" y="2124075"/>
          <p14:tracePt t="201537" x="5172075" y="2124075"/>
          <p14:tracePt t="201544" x="4976813" y="2100263"/>
          <p14:tracePt t="201551" x="4776788" y="2052638"/>
          <p14:tracePt t="201559" x="4581525" y="2014538"/>
          <p14:tracePt t="201576" x="4133850" y="1909763"/>
          <p14:tracePt t="201593" x="3776663" y="1824038"/>
          <p14:tracePt t="201610" x="3267075" y="1709738"/>
          <p14:tracePt t="201626" x="3095625" y="1671638"/>
          <p14:tracePt t="201643" x="2938463" y="1647825"/>
          <p14:tracePt t="201660" x="2828925" y="1624013"/>
          <p14:tracePt t="201676" x="2733675" y="1600200"/>
          <p14:tracePt t="201693" x="2705100" y="1595438"/>
          <p14:tracePt t="201709" x="2690813" y="1590675"/>
          <p14:tracePt t="201743" x="2695575" y="1581150"/>
          <p14:tracePt t="201759" x="2771775" y="1581150"/>
          <p14:tracePt t="201776" x="2914650" y="1585913"/>
          <p14:tracePt t="201794" x="3338513" y="1624013"/>
          <p14:tracePt t="201810" x="3595688" y="1666875"/>
          <p14:tracePt t="201826" x="3890963" y="1709738"/>
          <p14:tracePt t="201843" x="4124325" y="1757363"/>
          <p14:tracePt t="201859" x="4491038" y="1824038"/>
          <p14:tracePt t="201876" x="4662488" y="1876425"/>
          <p14:tracePt t="201893" x="4791075" y="1919288"/>
          <p14:tracePt t="201910" x="4900613" y="1952625"/>
          <p14:tracePt t="201926" x="5010150" y="1990725"/>
          <p14:tracePt t="201943" x="5067300" y="2019300"/>
          <p14:tracePt t="201960" x="5110163" y="2033588"/>
          <p14:tracePt t="201976" x="5148263" y="2043113"/>
          <p14:tracePt t="201993" x="5195888" y="2057400"/>
          <p14:tracePt t="202009" x="5224463" y="2066925"/>
          <p14:tracePt t="202026" x="5243513" y="2066925"/>
          <p14:tracePt t="202043" x="5276850" y="2066925"/>
          <p14:tracePt t="202059" x="5286375" y="2066925"/>
          <p14:tracePt t="202076" x="5300663" y="2066925"/>
          <p14:tracePt t="202093" x="5310188" y="2066925"/>
          <p14:tracePt t="202110" x="5329238" y="2076450"/>
          <p14:tracePt t="202126" x="5343525" y="2081213"/>
          <p14:tracePt t="202143" x="5353050" y="2081213"/>
          <p14:tracePt t="202159" x="5357813" y="2081213"/>
          <p14:tracePt t="202176" x="5362575" y="2081213"/>
          <p14:tracePt t="202384" x="5395913" y="2081213"/>
          <p14:tracePt t="202394" x="5429250" y="2071688"/>
          <p14:tracePt t="202409" x="5491163" y="2057400"/>
          <p14:tracePt t="202426" x="5562600" y="2047875"/>
          <p14:tracePt t="202443" x="5591175" y="2033588"/>
          <p14:tracePt t="202459" x="5605463" y="2033588"/>
          <p14:tracePt t="202476" x="5624513" y="2033588"/>
          <p14:tracePt t="202493" x="5643563" y="2024063"/>
          <p14:tracePt t="202511" x="5657850" y="2019300"/>
          <p14:tracePt t="202526" x="5676900" y="2014538"/>
          <p14:tracePt t="202543" x="5710238" y="2000250"/>
          <p14:tracePt t="202559" x="5734050" y="1990725"/>
          <p14:tracePt t="202576" x="5743575" y="1976438"/>
          <p14:tracePt t="202593" x="5762625" y="1971675"/>
          <p14:tracePt t="202609" x="5772150" y="1962150"/>
          <p14:tracePt t="202626" x="5776913" y="1962150"/>
          <p14:tracePt t="202643" x="5786438" y="1962150"/>
          <p14:tracePt t="202659" x="5791200" y="1962150"/>
          <p14:tracePt t="202676" x="5800725" y="1962150"/>
          <p14:tracePt t="202693" x="5805488" y="1966913"/>
          <p14:tracePt t="202709" x="5805488" y="1976438"/>
          <p14:tracePt t="202728" x="5805488" y="1985963"/>
          <p14:tracePt t="202743" x="5805488" y="1990725"/>
          <p14:tracePt t="202760" x="5805488" y="2005013"/>
          <p14:tracePt t="202776" x="5805488" y="2014538"/>
          <p14:tracePt t="202793" x="5781675" y="2033588"/>
          <p14:tracePt t="202810" x="5753100" y="2043113"/>
          <p14:tracePt t="202826" x="5715000" y="2057400"/>
          <p14:tracePt t="202843" x="5686425" y="2057400"/>
          <p14:tracePt t="202859" x="5648325" y="2057400"/>
          <p14:tracePt t="202876" x="5624513" y="2038350"/>
          <p14:tracePt t="202893" x="5595938" y="1985963"/>
          <p14:tracePt t="202910" x="5562600" y="1881188"/>
          <p14:tracePt t="202927" x="5553075" y="1838325"/>
          <p14:tracePt t="202943" x="5553075" y="1804988"/>
          <p14:tracePt t="202960" x="5562600" y="1776413"/>
          <p14:tracePt t="202977" x="5586413" y="1733550"/>
          <p14:tracePt t="202993" x="5614988" y="1709738"/>
          <p14:tracePt t="203009" x="5662613" y="1681163"/>
          <p14:tracePt t="203026" x="5715000" y="1671638"/>
          <p14:tracePt t="203043" x="5776913" y="1676400"/>
          <p14:tracePt t="203059" x="5810250" y="1690688"/>
          <p14:tracePt t="203076" x="5843588" y="1714500"/>
          <p14:tracePt t="203093" x="5872163" y="1738313"/>
          <p14:tracePt t="203109" x="5919788" y="1795463"/>
          <p14:tracePt t="203126" x="5934075" y="1838325"/>
          <p14:tracePt t="203143" x="5953125" y="1876425"/>
          <p14:tracePt t="203160" x="5967413" y="1933575"/>
          <p14:tracePt t="203176" x="5967413" y="1952625"/>
          <p14:tracePt t="203193" x="5967413" y="1976438"/>
          <p14:tracePt t="203209" x="5962650" y="1990725"/>
          <p14:tracePt t="203226" x="5948363" y="2009775"/>
          <p14:tracePt t="203243" x="5934075" y="2028825"/>
          <p14:tracePt t="203259" x="5910263" y="2038350"/>
          <p14:tracePt t="203276" x="5886450" y="2052638"/>
          <p14:tracePt t="203293" x="5853113" y="2062163"/>
          <p14:tracePt t="203309" x="5834063" y="2062163"/>
          <p14:tracePt t="203326" x="5815013" y="2062163"/>
          <p14:tracePt t="203343" x="5772150" y="2052638"/>
          <p14:tracePt t="203359" x="5748338" y="2043113"/>
          <p14:tracePt t="203376" x="5724525" y="2019300"/>
          <p14:tracePt t="203393" x="5700713" y="1981200"/>
          <p14:tracePt t="203409" x="5681663" y="1895475"/>
          <p14:tracePt t="203426" x="5672138" y="1843088"/>
          <p14:tracePt t="203443" x="5676900" y="1804988"/>
          <p14:tracePt t="203459" x="5686425" y="1762125"/>
          <p14:tracePt t="203476" x="5719763" y="1700213"/>
          <p14:tracePt t="203493" x="5738813" y="1671638"/>
          <p14:tracePt t="203510" x="5753100" y="1652588"/>
          <p14:tracePt t="203526" x="5767388" y="1638300"/>
          <p14:tracePt t="203543" x="5795963" y="1638300"/>
          <p14:tracePt t="203559" x="5815013" y="1638300"/>
          <p14:tracePt t="203576" x="5838825" y="1657350"/>
          <p14:tracePt t="203593" x="5876925" y="1685925"/>
          <p14:tracePt t="203609" x="5900738" y="1714500"/>
          <p14:tracePt t="203626" x="5924550" y="1771650"/>
          <p14:tracePt t="203643" x="5953125" y="1824038"/>
          <p14:tracePt t="203659" x="5972175" y="1895475"/>
          <p14:tracePt t="203676" x="5981700" y="1933575"/>
          <p14:tracePt t="203693" x="5981700" y="1952625"/>
          <p14:tracePt t="203709" x="5976938" y="1976438"/>
          <p14:tracePt t="203726" x="5967413" y="2000250"/>
          <p14:tracePt t="203743" x="5953125" y="2019300"/>
          <p14:tracePt t="203759" x="5943600" y="2028825"/>
          <p14:tracePt t="203776" x="5934075" y="2038350"/>
          <p14:tracePt t="203793" x="5924550" y="2047875"/>
          <p14:tracePt t="203809" x="5915025" y="2052638"/>
          <p14:tracePt t="203826" x="5910263" y="2057400"/>
          <p14:tracePt t="203843" x="5895975" y="2062163"/>
          <p14:tracePt t="203859" x="5881688" y="2062163"/>
          <p14:tracePt t="203876" x="5872163" y="2062163"/>
          <p14:tracePt t="203893" x="5848350" y="2062163"/>
          <p14:tracePt t="203909" x="5815013" y="2052638"/>
          <p14:tracePt t="203926" x="5795963" y="2047875"/>
          <p14:tracePt t="203943" x="5772150" y="2038350"/>
          <p14:tracePt t="203960" x="5757863" y="2024063"/>
          <p14:tracePt t="203976" x="5734050" y="2005013"/>
          <p14:tracePt t="203993" x="5715000" y="1981200"/>
          <p14:tracePt t="204009" x="5705475" y="1952625"/>
          <p14:tracePt t="204026" x="5681663" y="1905000"/>
          <p14:tracePt t="204043" x="5681663" y="1876425"/>
          <p14:tracePt t="204059" x="5681663" y="1838325"/>
          <p14:tracePt t="204076" x="5686425" y="1809750"/>
          <p14:tracePt t="204093" x="5719763" y="1762125"/>
          <p14:tracePt t="204109" x="5743575" y="1724025"/>
          <p14:tracePt t="204126" x="5767388" y="1700213"/>
          <p14:tracePt t="204143" x="5795963" y="1685925"/>
          <p14:tracePt t="204159" x="5829300" y="1681163"/>
          <p14:tracePt t="204177" x="5853113" y="1681163"/>
          <p14:tracePt t="204193" x="5862638" y="1695450"/>
          <p14:tracePt t="204210" x="5876925" y="1709738"/>
          <p14:tracePt t="204226" x="5905500" y="1766888"/>
          <p14:tracePt t="204243" x="5910263" y="1838325"/>
          <p14:tracePt t="204259" x="5910263" y="1885950"/>
          <p14:tracePt t="204276" x="5910263" y="1943100"/>
          <p14:tracePt t="204293" x="5910263" y="1976438"/>
          <p14:tracePt t="204309" x="5905500" y="2000250"/>
          <p14:tracePt t="204326" x="5900738" y="2024063"/>
          <p14:tracePt t="204343" x="5886450" y="2043113"/>
          <p14:tracePt t="204359" x="5881688" y="2052638"/>
          <p14:tracePt t="204376" x="5872163" y="2071688"/>
          <p14:tracePt t="204393" x="5867400" y="2081213"/>
          <p14:tracePt t="204409" x="5857875" y="2085975"/>
          <p14:tracePt t="204426" x="5857875" y="2090738"/>
          <p14:tracePt t="204443" x="5857875" y="2100263"/>
          <p14:tracePt t="204479" x="5857875" y="2105025"/>
          <p14:tracePt t="204967" x="5853113" y="2105025"/>
          <p14:tracePt t="204977" x="5843588" y="2100263"/>
          <p14:tracePt t="204987" x="5838825" y="2100263"/>
          <p14:tracePt t="204993" x="5834063" y="2095500"/>
          <p14:tracePt t="205009" x="5815013" y="2090738"/>
          <p14:tracePt t="205026" x="5791200" y="2081213"/>
          <p14:tracePt t="205043" x="5781675" y="2066925"/>
          <p14:tracePt t="205076" x="5757863" y="2038350"/>
          <p14:tracePt t="205077" x="5753100" y="2028825"/>
          <p14:tracePt t="205109" x="5729288" y="1971675"/>
          <p14:tracePt t="205126" x="5715000" y="1933575"/>
          <p14:tracePt t="205143" x="5715000" y="1881188"/>
          <p14:tracePt t="205160" x="5715000" y="1843088"/>
          <p14:tracePt t="205176" x="5724525" y="1814513"/>
          <p14:tracePt t="205193" x="5734050" y="1785938"/>
          <p14:tracePt t="205209" x="5757863" y="1752600"/>
          <p14:tracePt t="205226" x="5776913" y="1733550"/>
          <p14:tracePt t="205243" x="5786438" y="1719263"/>
          <p14:tracePt t="205259" x="5800725" y="1714500"/>
          <p14:tracePt t="205276" x="5819775" y="1704975"/>
          <p14:tracePt t="205292" x="5834063" y="1700213"/>
          <p14:tracePt t="205309" x="5857875" y="1700213"/>
          <p14:tracePt t="205326" x="5881688" y="1704975"/>
          <p14:tracePt t="205342" x="5891213" y="1709738"/>
          <p14:tracePt t="205359" x="5905500" y="1719263"/>
          <p14:tracePt t="205376" x="5924550" y="1733550"/>
          <p14:tracePt t="205393" x="5934075" y="1757363"/>
          <p14:tracePt t="205409" x="5943600" y="1785938"/>
          <p14:tracePt t="205426" x="5948363" y="1828800"/>
          <p14:tracePt t="205442" x="5948363" y="1862138"/>
          <p14:tracePt t="205459" x="5948363" y="1909763"/>
          <p14:tracePt t="205476" x="5948363" y="1933575"/>
          <p14:tracePt t="205493" x="5938838" y="1952625"/>
          <p14:tracePt t="205509" x="5934075" y="1971675"/>
          <p14:tracePt t="205526" x="5924550" y="1985963"/>
          <p14:tracePt t="205542" x="5919788" y="1990725"/>
          <p14:tracePt t="205559" x="5915025" y="2000250"/>
          <p14:tracePt t="205577" x="5915025" y="2005013"/>
          <p14:tracePt t="205594" x="5910263" y="2005013"/>
          <p14:tracePt t="205609" x="5905500" y="2009775"/>
          <p14:tracePt t="205626" x="5895975" y="2009775"/>
          <p14:tracePt t="205643" x="5867400" y="2009775"/>
          <p14:tracePt t="205659" x="5848350" y="2009775"/>
          <p14:tracePt t="205677" x="5824538" y="2005013"/>
          <p14:tracePt t="205692" x="5805488" y="1995488"/>
          <p14:tracePt t="205709" x="5781675" y="1962150"/>
          <p14:tracePt t="205726" x="5767388" y="1919288"/>
          <p14:tracePt t="205743" x="5753100" y="1866900"/>
          <p14:tracePt t="205759" x="5753100" y="1824038"/>
          <p14:tracePt t="205776" x="5762625" y="1776413"/>
          <p14:tracePt t="205793" x="5772150" y="1752600"/>
          <p14:tracePt t="205810" x="5786438" y="1743075"/>
          <p14:tracePt t="205826" x="5805488" y="1724025"/>
          <p14:tracePt t="205842" x="5829300" y="1709738"/>
          <p14:tracePt t="205859" x="5848350" y="1700213"/>
          <p14:tracePt t="205876" x="5867400" y="1700213"/>
          <p14:tracePt t="205892" x="5891213" y="1704975"/>
          <p14:tracePt t="205909" x="5900738" y="1714500"/>
          <p14:tracePt t="205926" x="5919788" y="1747838"/>
          <p14:tracePt t="205942" x="5938838" y="1814513"/>
          <p14:tracePt t="205959" x="5943600" y="1890713"/>
          <p14:tracePt t="205976" x="5943600" y="1924050"/>
          <p14:tracePt t="205992" x="5943600" y="1947863"/>
          <p14:tracePt t="206009" x="5943600" y="1971675"/>
          <p14:tracePt t="206026" x="5943600" y="1985963"/>
          <p14:tracePt t="206042" x="5943600" y="1990725"/>
          <p14:tracePt t="206059" x="5943600" y="1995488"/>
          <p14:tracePt t="206076" x="5934075" y="2005013"/>
          <p14:tracePt t="206092" x="5929313" y="2014538"/>
          <p14:tracePt t="206109" x="5924550" y="2014538"/>
          <p14:tracePt t="206126" x="5915025" y="2024063"/>
          <p14:tracePt t="206142" x="5886450" y="2033588"/>
          <p14:tracePt t="206159" x="5853113" y="2043113"/>
          <p14:tracePt t="206176" x="5824538" y="2047875"/>
          <p14:tracePt t="206193" x="5805488" y="2047875"/>
          <p14:tracePt t="206209" x="5772150" y="2047875"/>
          <p14:tracePt t="206226" x="5757863" y="2043113"/>
          <p14:tracePt t="206243" x="5743575" y="2028825"/>
          <p14:tracePt t="206260" x="5724525" y="1976438"/>
          <p14:tracePt t="206276" x="5715000" y="1890713"/>
          <p14:tracePt t="206293" x="5724525" y="1828800"/>
          <p14:tracePt t="206309" x="5738813" y="1795463"/>
          <p14:tracePt t="206326" x="5757863" y="1762125"/>
          <p14:tracePt t="206343" x="5776913" y="1743075"/>
          <p14:tracePt t="206359" x="5800725" y="1724025"/>
          <p14:tracePt t="206376" x="5819775" y="1724025"/>
          <p14:tracePt t="206392" x="5853113" y="1733550"/>
          <p14:tracePt t="206409" x="5881688" y="1781175"/>
          <p14:tracePt t="206426" x="5900738" y="1843088"/>
          <p14:tracePt t="206442" x="5915025" y="1928813"/>
          <p14:tracePt t="206459" x="5915025" y="1971675"/>
          <p14:tracePt t="206476" x="5915025" y="2000250"/>
          <p14:tracePt t="206492" x="5915025" y="2014538"/>
          <p14:tracePt t="206509" x="5915025" y="2033588"/>
          <p14:tracePt t="206526" x="5915025" y="2038350"/>
          <p14:tracePt t="206542" x="5915025" y="2043113"/>
          <p14:tracePt t="207023" x="5910263" y="2052638"/>
          <p14:tracePt t="207031" x="5905500" y="2062163"/>
          <p14:tracePt t="207043" x="5891213" y="2076450"/>
          <p14:tracePt t="207060" x="5838825" y="2105025"/>
          <p14:tracePt t="207076" x="5700713" y="2166938"/>
          <p14:tracePt t="207092" x="5595938" y="2200275"/>
          <p14:tracePt t="207109" x="5453063" y="2252663"/>
          <p14:tracePt t="207142" x="4981575" y="2352675"/>
          <p14:tracePt t="207176" x="4257675" y="2466975"/>
          <p14:tracePt t="207193" x="3652838" y="2552700"/>
          <p14:tracePt t="207210" x="3319463" y="2586038"/>
          <p14:tracePt t="207226" x="3048000" y="2609850"/>
          <p14:tracePt t="207243" x="2881313" y="2624138"/>
          <p14:tracePt t="207259" x="2676525" y="2643188"/>
          <p14:tracePt t="207276" x="2562225" y="2643188"/>
          <p14:tracePt t="207293" x="2486025" y="2643188"/>
          <p14:tracePt t="207310" x="2419350" y="2643188"/>
          <p14:tracePt t="207326" x="2381250" y="2643188"/>
          <p14:tracePt t="207343" x="2338388" y="2643188"/>
          <p14:tracePt t="207359" x="2290763" y="2643188"/>
          <p14:tracePt t="207376" x="2176463" y="2643188"/>
          <p14:tracePt t="207392" x="2095500" y="2643188"/>
          <p14:tracePt t="207409" x="2028825" y="2643188"/>
          <p14:tracePt t="207426" x="1985963" y="2643188"/>
          <p14:tracePt t="207443" x="1933575" y="2643188"/>
          <p14:tracePt t="207460" x="1895475" y="2633663"/>
          <p14:tracePt t="207476" x="1857375" y="2628900"/>
          <p14:tracePt t="207492" x="1828800" y="2624138"/>
          <p14:tracePt t="207509" x="1781175" y="2609850"/>
          <p14:tracePt t="207526" x="1762125" y="2609850"/>
          <p14:tracePt t="207542" x="1747838" y="2609850"/>
          <p14:tracePt t="207559" x="1738313" y="2609850"/>
          <p14:tracePt t="207576" x="1728788" y="2609850"/>
          <p14:tracePt t="207612" x="1733550" y="2609850"/>
          <p14:tracePt t="207619" x="1743075" y="2609850"/>
          <p14:tracePt t="207626" x="1752600" y="2609850"/>
          <p14:tracePt t="207642" x="1804988" y="2609850"/>
          <p14:tracePt t="207659" x="1852613" y="2614613"/>
          <p14:tracePt t="207677" x="2014538" y="2624138"/>
          <p14:tracePt t="207694" x="2114550" y="2624138"/>
          <p14:tracePt t="207709" x="2219325" y="2609850"/>
          <p14:tracePt t="207726" x="2286000" y="2609850"/>
          <p14:tracePt t="207743" x="2424113" y="2595563"/>
          <p14:tracePt t="207759" x="2514600" y="2595563"/>
          <p14:tracePt t="207776" x="2595563" y="2586038"/>
          <p14:tracePt t="207792" x="2657475" y="2581275"/>
          <p14:tracePt t="207809" x="2733675" y="2566988"/>
          <p14:tracePt t="207826" x="2795588" y="2552700"/>
          <p14:tracePt t="207842" x="2857500" y="2552700"/>
          <p14:tracePt t="207859" x="2924175" y="2552700"/>
          <p14:tracePt t="207876" x="3000375" y="2557463"/>
          <p14:tracePt t="207892" x="3019425" y="2557463"/>
          <p14:tracePt t="207909" x="3033713" y="2557463"/>
          <p14:tracePt t="207926" x="3043238" y="2557463"/>
          <p14:tracePt t="207942" x="3043238" y="2562225"/>
          <p14:tracePt t="207959" x="3038475" y="2571750"/>
          <p14:tracePt t="207976" x="2986088" y="2595563"/>
          <p14:tracePt t="207992" x="2828925" y="2676525"/>
          <p14:tracePt t="208009" x="2686050" y="2757488"/>
          <p14:tracePt t="208026" x="2543175" y="2838450"/>
          <p14:tracePt t="208042" x="2424113" y="2914650"/>
          <p14:tracePt t="208059" x="2295525" y="2990850"/>
          <p14:tracePt t="208076" x="2219325" y="3028950"/>
          <p14:tracePt t="208092" x="2157413" y="3048000"/>
          <p14:tracePt t="208109" x="2109788" y="3062288"/>
          <p14:tracePt t="208126" x="2062163" y="3071813"/>
          <p14:tracePt t="208142" x="2043113" y="3071813"/>
          <p14:tracePt t="208159" x="2033588" y="3071813"/>
          <p14:tracePt t="208176" x="2028825" y="3071813"/>
          <p14:tracePt t="208213" x="2033588" y="3067050"/>
          <p14:tracePt t="208226" x="2047875" y="3067050"/>
          <p14:tracePt t="208242" x="2124075" y="3067050"/>
          <p14:tracePt t="208259" x="2205038" y="3067050"/>
          <p14:tracePt t="208276" x="2328863" y="3067050"/>
          <p14:tracePt t="208292" x="2462213" y="3067050"/>
          <p14:tracePt t="208309" x="2619375" y="3067050"/>
          <p14:tracePt t="208326" x="2719388" y="3057525"/>
          <p14:tracePt t="208342" x="2833688" y="3052763"/>
          <p14:tracePt t="208359" x="2947988" y="3043238"/>
          <p14:tracePt t="208375" x="3071813" y="3043238"/>
          <p14:tracePt t="208392" x="3143250" y="3043238"/>
          <p14:tracePt t="208409" x="3190875" y="3043238"/>
          <p14:tracePt t="208426" x="3257550" y="3043238"/>
          <p14:tracePt t="208442" x="3295650" y="3043238"/>
          <p14:tracePt t="208459" x="3324225" y="3043238"/>
          <p14:tracePt t="208476" x="3338513" y="3043238"/>
          <p14:tracePt t="208492" x="3352800" y="3043238"/>
          <p14:tracePt t="208509" x="3357563" y="3043238"/>
          <p14:tracePt t="208526" x="3362325" y="3043238"/>
          <p14:tracePt t="208559" x="3333750" y="3024188"/>
          <p14:tracePt t="208576" x="3271838" y="3005138"/>
          <p14:tracePt t="208592" x="3119438" y="2962275"/>
          <p14:tracePt t="208609" x="2847975" y="2886075"/>
          <p14:tracePt t="208626" x="2695575" y="2833688"/>
          <p14:tracePt t="208642" x="2547938" y="2800350"/>
          <p14:tracePt t="208659" x="2409825" y="2767013"/>
          <p14:tracePt t="208676" x="2290763" y="2733675"/>
          <p14:tracePt t="208692" x="2219325" y="2719388"/>
          <p14:tracePt t="208709" x="2176463" y="2714625"/>
          <p14:tracePt t="208726" x="2128838" y="2705100"/>
          <p14:tracePt t="208742" x="2085975" y="2695575"/>
          <p14:tracePt t="208759" x="2047875" y="2681288"/>
          <p14:tracePt t="208776" x="2024063" y="2676525"/>
          <p14:tracePt t="208792" x="2009775" y="2671763"/>
          <p14:tracePt t="208809" x="1990725" y="2667000"/>
          <p14:tracePt t="208826" x="1985963" y="2667000"/>
          <p14:tracePt t="208842" x="1976438" y="2667000"/>
          <p14:tracePt t="208859" x="1966913" y="2667000"/>
          <p14:tracePt t="208918" x="1966913" y="2662238"/>
          <p14:tracePt t="208926" x="1971675" y="2662238"/>
          <p14:tracePt t="208933" x="1981200" y="2657475"/>
          <p14:tracePt t="208942" x="1995488" y="2652713"/>
          <p14:tracePt t="208959" x="2028825" y="2643188"/>
          <p14:tracePt t="208976" x="2090738" y="2638425"/>
          <p14:tracePt t="208992" x="2243138" y="2605088"/>
          <p14:tracePt t="209009" x="2357438" y="2571750"/>
          <p14:tracePt t="209026" x="2462213" y="2547938"/>
          <p14:tracePt t="209043" x="2614613" y="2524125"/>
          <p14:tracePt t="209059" x="2728913" y="2528888"/>
          <p14:tracePt t="209076" x="2852738" y="2538413"/>
          <p14:tracePt t="209092" x="2957513" y="2552700"/>
          <p14:tracePt t="209109" x="3033713" y="2566988"/>
          <p14:tracePt t="209126" x="3052763" y="2571750"/>
          <p14:tracePt t="209142" x="3076575" y="2576513"/>
          <p14:tracePt t="209159" x="3086100" y="2576513"/>
          <p14:tracePt t="209176" x="3086100" y="2586038"/>
          <p14:tracePt t="209192" x="3086100" y="2590800"/>
          <p14:tracePt t="209209" x="3071813" y="2605088"/>
          <p14:tracePt t="209226" x="2976563" y="2652713"/>
          <p14:tracePt t="209242" x="2786063" y="2743200"/>
          <p14:tracePt t="209259" x="2662238" y="2809875"/>
          <p14:tracePt t="209275" x="2533650" y="2881313"/>
          <p14:tracePt t="209292" x="2376488" y="2947988"/>
          <p14:tracePt t="209309" x="2300288" y="2976563"/>
          <p14:tracePt t="209326" x="2243138" y="3005138"/>
          <p14:tracePt t="209342" x="2209800" y="3009900"/>
          <p14:tracePt t="209359" x="2176463" y="3014663"/>
          <p14:tracePt t="209375" x="2166938" y="3014663"/>
          <p14:tracePt t="209392" x="2162175" y="3014663"/>
          <p14:tracePt t="209426" x="2162175" y="3009900"/>
          <p14:tracePt t="209442" x="2181225" y="3000375"/>
          <p14:tracePt t="209459" x="2224088" y="3000375"/>
          <p14:tracePt t="209476" x="2290763" y="3000375"/>
          <p14:tracePt t="209492" x="2405063" y="3000375"/>
          <p14:tracePt t="209509" x="2486025" y="2995613"/>
          <p14:tracePt t="209525" x="2557463" y="2976563"/>
          <p14:tracePt t="209542" x="2690813" y="2947988"/>
          <p14:tracePt t="209559" x="2771775" y="2938463"/>
          <p14:tracePt t="209576" x="2852738" y="2924175"/>
          <p14:tracePt t="209592" x="2905125" y="2919413"/>
          <p14:tracePt t="209609" x="2952750" y="2919413"/>
          <p14:tracePt t="209625" x="2967038" y="2919413"/>
          <p14:tracePt t="209642" x="2976563" y="2919413"/>
          <p14:tracePt t="209659" x="2981325" y="2919413"/>
          <p14:tracePt t="209676" x="2981325" y="2914650"/>
          <p14:tracePt t="209692" x="2914650" y="2900363"/>
          <p14:tracePt t="209709" x="2776538" y="2862263"/>
          <p14:tracePt t="209726" x="2547938" y="2809875"/>
          <p14:tracePt t="209742" x="2400300" y="2786063"/>
          <p14:tracePt t="209759" x="2305050" y="2762250"/>
          <p14:tracePt t="209776" x="2262188" y="2743200"/>
          <p14:tracePt t="209792" x="2238375" y="2733675"/>
          <p14:tracePt t="209809" x="2233613" y="2724150"/>
          <p14:tracePt t="209826" x="2238375" y="2705100"/>
          <p14:tracePt t="209842" x="2262188" y="2681288"/>
          <p14:tracePt t="209859" x="2333625" y="2652713"/>
          <p14:tracePt t="209875" x="2405063" y="2643188"/>
          <p14:tracePt t="209892" x="2457450" y="2643188"/>
          <p14:tracePt t="209909" x="2505075" y="2652713"/>
          <p14:tracePt t="209926" x="2538413" y="2676525"/>
          <p14:tracePt t="209942" x="2566988" y="2714625"/>
          <p14:tracePt t="209959" x="2576513" y="2762250"/>
          <p14:tracePt t="209976" x="2576513" y="2847975"/>
          <p14:tracePt t="209992" x="2571750" y="2890838"/>
          <p14:tracePt t="210009" x="2557463" y="2928938"/>
          <p14:tracePt t="210026" x="2552700" y="2947988"/>
          <p14:tracePt t="210042" x="2547938" y="2976563"/>
          <p14:tracePt t="210059" x="2547938" y="2990850"/>
          <p14:tracePt t="210075" x="2547938" y="2995613"/>
          <p14:tracePt t="210092" x="2552700" y="3000375"/>
          <p14:tracePt t="210109" x="2571750" y="3014663"/>
          <p14:tracePt t="210125" x="2595563" y="3028950"/>
          <p14:tracePt t="210142" x="2614613" y="3033713"/>
          <p14:tracePt t="210159" x="2638425" y="3043238"/>
          <p14:tracePt t="210175" x="2657475" y="3052763"/>
          <p14:tracePt t="210192" x="2667000" y="3057525"/>
          <p14:tracePt t="210209" x="2667000" y="3062288"/>
          <p14:tracePt t="210226" x="2667000" y="3071813"/>
          <p14:tracePt t="210242" x="2643188" y="3081338"/>
          <p14:tracePt t="210259" x="2586038" y="3086100"/>
          <p14:tracePt t="210275" x="2495550" y="3095625"/>
          <p14:tracePt t="210292" x="2314575" y="3090863"/>
          <p14:tracePt t="210309" x="2209800" y="3067050"/>
          <p14:tracePt t="210325" x="2133600" y="3043238"/>
          <p14:tracePt t="210342" x="2095500" y="3019425"/>
          <p14:tracePt t="210359" x="2043113" y="2871788"/>
          <p14:tracePt t="210375" x="2024063" y="2757488"/>
          <p14:tracePt t="210392" x="2033588" y="2676525"/>
          <p14:tracePt t="210409" x="2114550" y="2538413"/>
          <p14:tracePt t="210426" x="2176463" y="2466975"/>
          <p14:tracePt t="210442" x="2266950" y="2409825"/>
          <p14:tracePt t="210459" x="2362200" y="2366963"/>
          <p14:tracePt t="210476" x="2533650" y="2352675"/>
          <p14:tracePt t="210492" x="2628900" y="2371725"/>
          <p14:tracePt t="210509" x="2705100" y="2400300"/>
          <p14:tracePt t="210525" x="2762250" y="2443163"/>
          <p14:tracePt t="210542" x="2819400" y="2533650"/>
          <p14:tracePt t="210559" x="2871788" y="2671763"/>
          <p14:tracePt t="210576" x="2890838" y="2786063"/>
          <p14:tracePt t="210592" x="2895600" y="2857500"/>
          <p14:tracePt t="210609" x="2886075" y="2952750"/>
          <p14:tracePt t="210626" x="2867025" y="3028950"/>
          <p14:tracePt t="210642" x="2819400" y="3105150"/>
          <p14:tracePt t="210659" x="2733675" y="3224213"/>
          <p14:tracePt t="210676" x="2662238" y="3276600"/>
          <p14:tracePt t="210692" x="2586038" y="3314700"/>
          <p14:tracePt t="210709" x="2514600" y="3338513"/>
          <p14:tracePt t="210726" x="2405063" y="3328988"/>
          <p14:tracePt t="210742" x="2338388" y="3281363"/>
          <p14:tracePt t="210759" x="2276475" y="3205163"/>
          <p14:tracePt t="210775" x="2224088" y="3105150"/>
          <p14:tracePt t="210792" x="2190750" y="2767013"/>
          <p14:tracePt t="210809" x="2209800" y="2586038"/>
          <p14:tracePt t="210825" x="2266950" y="2414588"/>
          <p14:tracePt t="210842" x="2362200" y="2224088"/>
          <p14:tracePt t="210859" x="2414588" y="2166938"/>
          <p14:tracePt t="210875" x="2481263" y="2119313"/>
          <p14:tracePt t="210892" x="2571750" y="2114550"/>
          <p14:tracePt t="210909" x="2695575" y="2162175"/>
          <p14:tracePt t="210926" x="2757488" y="2224088"/>
          <p14:tracePt t="210942" x="2809875" y="2290763"/>
          <p14:tracePt t="210959" x="2862263" y="2409825"/>
          <p14:tracePt t="210975" x="2890838" y="2667000"/>
          <p14:tracePt t="210992" x="2890838" y="2771775"/>
          <p14:tracePt t="211009" x="2862263" y="2867025"/>
          <p14:tracePt t="211026" x="2795588" y="3014663"/>
          <p14:tracePt t="211042" x="2743200" y="3081338"/>
          <p14:tracePt t="211059" x="2695575" y="3128963"/>
          <p14:tracePt t="211075" x="2647950" y="3157538"/>
          <p14:tracePt t="211092" x="2590800" y="3190875"/>
          <p14:tracePt t="211109" x="2562225" y="3195638"/>
          <p14:tracePt t="211125" x="2543175" y="3195638"/>
          <p14:tracePt t="211142" x="2519363" y="3195638"/>
          <p14:tracePt t="211159" x="2500313" y="3195638"/>
          <p14:tracePt t="211176" x="2495550" y="3195638"/>
          <p14:tracePt t="211192" x="2486025" y="3195638"/>
          <p14:tracePt t="211209" x="2481263" y="3195638"/>
          <p14:tracePt t="211226" x="2476500" y="3195638"/>
          <p14:tracePt t="211981" x="2481263" y="3176588"/>
          <p14:tracePt t="211989" x="2490788" y="3152775"/>
          <p14:tracePt t="211996" x="2495550" y="3124200"/>
          <p14:tracePt t="212009" x="2509838" y="3105150"/>
          <p14:tracePt t="212026" x="2547938" y="3048000"/>
          <p14:tracePt t="212042" x="2562225" y="3024188"/>
          <p14:tracePt t="212075" x="2605088" y="2986088"/>
          <p14:tracePt t="212077" x="2614613" y="2981325"/>
          <p14:tracePt t="212109" x="2662238" y="2947988"/>
          <p14:tracePt t="212125" x="2686050" y="2943225"/>
          <p14:tracePt t="212142" x="2700338" y="2943225"/>
          <p14:tracePt t="212159" x="2719388" y="2943225"/>
          <p14:tracePt t="212175" x="2728913" y="2943225"/>
          <p14:tracePt t="212192" x="2733675" y="2947988"/>
          <p14:tracePt t="212209" x="2743200" y="2947988"/>
          <p14:tracePt t="212225" x="2747963" y="2971800"/>
          <p14:tracePt t="212242" x="2747963" y="3000375"/>
          <p14:tracePt t="212259" x="2747963" y="3043238"/>
          <p14:tracePt t="212275" x="2714625" y="3095625"/>
          <p14:tracePt t="212292" x="2686050" y="3128963"/>
          <p14:tracePt t="212309" x="2628900" y="3171825"/>
          <p14:tracePt t="212325" x="2562225" y="3200400"/>
          <p14:tracePt t="212342" x="2495550" y="3214688"/>
          <p14:tracePt t="212359" x="2452688" y="3214688"/>
          <p14:tracePt t="212375" x="2414588" y="3214688"/>
          <p14:tracePt t="212392" x="2366963" y="3181350"/>
          <p14:tracePt t="212409" x="2309813" y="3100388"/>
          <p14:tracePt t="212425" x="2281238" y="3005138"/>
          <p14:tracePt t="212442" x="2257425" y="2919413"/>
          <p14:tracePt t="212459" x="2247900" y="2752725"/>
          <p14:tracePt t="212475" x="2257425" y="2638425"/>
          <p14:tracePt t="212492" x="2271713" y="2552700"/>
          <p14:tracePt t="212509" x="2295525" y="2509838"/>
          <p14:tracePt t="212525" x="2319338" y="2466975"/>
          <p14:tracePt t="212542" x="2333625" y="2447925"/>
          <p14:tracePt t="212559" x="2357438" y="2433638"/>
          <p14:tracePt t="212576" x="2405063" y="2419350"/>
          <p14:tracePt t="212592" x="2452688" y="2419350"/>
          <p14:tracePt t="212609" x="2505075" y="2428875"/>
          <p14:tracePt t="212625" x="2562225" y="2457450"/>
          <p14:tracePt t="212642" x="2619375" y="2524125"/>
          <p14:tracePt t="212659" x="2657475" y="2581275"/>
          <p14:tracePt t="212675" x="2686050" y="2633663"/>
          <p14:tracePt t="212692" x="2695575" y="2676525"/>
          <p14:tracePt t="212709" x="2709863" y="2795588"/>
          <p14:tracePt t="212725" x="2709863" y="2919413"/>
          <p14:tracePt t="212742" x="2700338" y="3043238"/>
          <p14:tracePt t="212759" x="2676525" y="3119438"/>
          <p14:tracePt t="212775" x="2624138" y="3224213"/>
          <p14:tracePt t="212792" x="2586038" y="3290888"/>
          <p14:tracePt t="212809" x="2552700" y="3338513"/>
          <p14:tracePt t="212825" x="2505075" y="3371850"/>
          <p14:tracePt t="212842" x="2476500" y="3386138"/>
          <p14:tracePt t="212859" x="2443163" y="3386138"/>
          <p14:tracePt t="212875" x="2409825" y="3362325"/>
          <p14:tracePt t="212892" x="2371725" y="3300413"/>
          <p14:tracePt t="212909" x="2309813" y="3181350"/>
          <p14:tracePt t="212925" x="2262188" y="3009900"/>
          <p14:tracePt t="212942" x="2247900" y="2895600"/>
          <p14:tracePt t="212959" x="2247900" y="2719388"/>
          <p14:tracePt t="212975" x="2257425" y="2614613"/>
          <p14:tracePt t="212992" x="2281238" y="2547938"/>
          <p14:tracePt t="213009" x="2300288" y="2495550"/>
          <p14:tracePt t="213025" x="2338388" y="2462213"/>
          <p14:tracePt t="213042" x="2371725" y="2443163"/>
          <p14:tracePt t="213059" x="2433638" y="2438400"/>
          <p14:tracePt t="213075" x="2547938" y="2476500"/>
          <p14:tracePt t="213092" x="2595563" y="2519363"/>
          <p14:tracePt t="213109" x="2633663" y="2557463"/>
          <p14:tracePt t="213125" x="2671763" y="2614613"/>
          <p14:tracePt t="213142" x="2705100" y="2714625"/>
          <p14:tracePt t="213159" x="2714625" y="2828925"/>
          <p14:tracePt t="213175" x="2709863" y="2938463"/>
          <p14:tracePt t="213192" x="2690813" y="3005138"/>
          <p14:tracePt t="213209" x="2657475" y="3071813"/>
          <p14:tracePt t="213225" x="2638425" y="3095625"/>
          <p14:tracePt t="213242" x="2628900" y="3109913"/>
          <p14:tracePt t="213259" x="2614613" y="3119438"/>
          <p14:tracePt t="213275" x="2609850" y="3124200"/>
          <p14:tracePt t="213292" x="2600325" y="3133725"/>
          <p14:tracePt t="213325" x="2595563" y="3133725"/>
          <p14:tracePt t="213384" x="2590800" y="3133725"/>
          <p14:tracePt t="213399" x="2586038" y="3138488"/>
          <p14:tracePt t="213406" x="2581275" y="3143250"/>
          <p14:tracePt t="213413" x="2576513" y="3143250"/>
          <p14:tracePt t="213425" x="2566988" y="3148013"/>
          <p14:tracePt t="213442" x="2528888" y="3148013"/>
          <p14:tracePt t="213459" x="2452688" y="3148013"/>
          <p14:tracePt t="213475" x="2376488" y="3124200"/>
          <p14:tracePt t="213492" x="2290763" y="3086100"/>
          <p14:tracePt t="213509" x="2190750" y="2981325"/>
          <p14:tracePt t="213525" x="2133600" y="2895600"/>
          <p14:tracePt t="213542" x="2109788" y="2819400"/>
          <p14:tracePt t="213558" x="2114550" y="2728913"/>
          <p14:tracePt t="213575" x="2171700" y="2562225"/>
          <p14:tracePt t="213592" x="2224088" y="2490788"/>
          <p14:tracePt t="213609" x="2257425" y="2452688"/>
          <p14:tracePt t="213625" x="2305050" y="2428875"/>
          <p14:tracePt t="213642" x="2371725" y="2424113"/>
          <p14:tracePt t="213659" x="2414588" y="2433638"/>
          <p14:tracePt t="213675" x="2462213" y="2476500"/>
          <p14:tracePt t="213692" x="2533650" y="2547938"/>
          <p14:tracePt t="213708" x="2566988" y="2595563"/>
          <p14:tracePt t="213725" x="2614613" y="2690813"/>
          <p14:tracePt t="213742" x="2643188" y="2819400"/>
          <p14:tracePt t="213759" x="2647950" y="2967038"/>
          <p14:tracePt t="213775" x="2647950" y="3014663"/>
          <p14:tracePt t="213792" x="2643188" y="3071813"/>
          <p14:tracePt t="213809" x="2619375" y="3133725"/>
          <p14:tracePt t="213825" x="2586038" y="3214688"/>
          <p14:tracePt t="213842" x="2576513" y="3248025"/>
          <p14:tracePt t="213858" x="2562225" y="3257550"/>
          <p14:tracePt t="213875" x="2552700" y="3276600"/>
          <p14:tracePt t="213892" x="2547938" y="3286125"/>
          <p14:tracePt t="213909" x="2547938" y="3290888"/>
          <p14:tracePt t="213925" x="2547938" y="3295650"/>
          <p14:tracePt t="214030" x="2543175" y="3295650"/>
          <p14:tracePt t="214045" x="2533650" y="3300413"/>
          <p14:tracePt t="214052" x="2528888" y="3300413"/>
          <p14:tracePt t="214060" x="2519363" y="3300413"/>
          <p14:tracePt t="214075" x="2481263" y="3300413"/>
          <p14:tracePt t="214092" x="2433638" y="3290888"/>
          <p14:tracePt t="214109" x="2366963" y="3252788"/>
          <p14:tracePt t="214125" x="2257425" y="3195638"/>
          <p14:tracePt t="214142" x="2209800" y="3152775"/>
          <p14:tracePt t="214158" x="2157413" y="3071813"/>
          <p14:tracePt t="214175" x="2119313" y="2933700"/>
          <p14:tracePt t="214192" x="2114550" y="2752725"/>
          <p14:tracePt t="214209" x="2147888" y="2633663"/>
          <p14:tracePt t="214226" x="2214563" y="2524125"/>
          <p14:tracePt t="214242" x="2281238" y="2443163"/>
          <p14:tracePt t="214259" x="2362200" y="2395538"/>
          <p14:tracePt t="214275" x="2438400" y="2390775"/>
          <p14:tracePt t="214292" x="2509838" y="2419350"/>
          <p14:tracePt t="214309" x="2590800" y="2466975"/>
          <p14:tracePt t="214325" x="2671763" y="2547938"/>
          <p14:tracePt t="214342" x="2728913" y="2681288"/>
          <p14:tracePt t="214359" x="2767013" y="2805113"/>
          <p14:tracePt t="214375" x="2771775" y="2914650"/>
          <p14:tracePt t="214392" x="2771775" y="2962275"/>
          <p14:tracePt t="214408" x="2762250" y="3000375"/>
          <p14:tracePt t="214425" x="2757488" y="3028950"/>
          <p14:tracePt t="214442" x="2747963" y="3057525"/>
          <p14:tracePt t="214459" x="2738438" y="3062288"/>
          <p14:tracePt t="214475" x="2738438" y="3067050"/>
          <p14:tracePt t="214492" x="2733675" y="3071813"/>
          <p14:tracePt t="214508" x="2728913" y="3071813"/>
          <p14:tracePt t="214671" x="2786063" y="3014663"/>
          <p14:tracePt t="214679" x="2871788" y="2928938"/>
          <p14:tracePt t="214692" x="3043238" y="2776538"/>
          <p14:tracePt t="214708" x="3238500" y="2619375"/>
          <p14:tracePt t="214725" x="3405188" y="2500313"/>
          <p14:tracePt t="214742" x="3495675" y="2433638"/>
          <p14:tracePt t="214759" x="3590925" y="2376488"/>
          <p14:tracePt t="214775" x="3624263" y="2357438"/>
          <p14:tracePt t="214792" x="3643313" y="2347913"/>
          <p14:tracePt t="214809" x="3657600" y="2338388"/>
          <p14:tracePt t="214825" x="3667125" y="2333625"/>
          <p14:tracePt t="214842" x="3671888" y="2333625"/>
          <p14:tracePt t="214928" x="3671888" y="2328863"/>
          <p14:tracePt t="214934" x="3671888" y="2324100"/>
          <p14:tracePt t="214942" x="3662363" y="2324100"/>
          <p14:tracePt t="214958" x="3629025" y="2305050"/>
          <p14:tracePt t="214975" x="3576638" y="2286000"/>
          <p14:tracePt t="214992" x="3514725" y="2262188"/>
          <p14:tracePt t="215008" x="3486150" y="2247900"/>
          <p14:tracePt t="215025" x="3476625" y="2238375"/>
          <p14:tracePt t="215042" x="3467100" y="2233613"/>
          <p14:tracePt t="215058" x="3457575" y="2224088"/>
          <p14:tracePt t="215075" x="3448050" y="2219325"/>
          <p14:tracePt t="215092" x="3438525" y="2209800"/>
          <p14:tracePt t="215108" x="3424238" y="2209800"/>
          <p14:tracePt t="215125" x="3405188" y="2205038"/>
          <p14:tracePt t="215142" x="3386138" y="2200275"/>
          <p14:tracePt t="215159" x="3376613" y="2195513"/>
          <p14:tracePt t="215175" x="3371850" y="2195513"/>
          <p14:tracePt t="215192" x="3362325" y="2195513"/>
          <p14:tracePt t="215209" x="3357563" y="2195513"/>
          <p14:tracePt t="215242" x="3357563" y="2190750"/>
          <p14:tracePt t="215258" x="3357563" y="2181225"/>
          <p14:tracePt t="215275" x="3362325" y="2176463"/>
          <p14:tracePt t="215292" x="3386138" y="2162175"/>
          <p14:tracePt t="215309" x="3481388" y="2147888"/>
          <p14:tracePt t="215325" x="3552825" y="2138363"/>
          <p14:tracePt t="215342" x="3643313" y="2133600"/>
          <p14:tracePt t="215358" x="3748088" y="2114550"/>
          <p14:tracePt t="215375" x="3900488" y="2100263"/>
          <p14:tracePt t="215392" x="3967163" y="2100263"/>
          <p14:tracePt t="215408" x="4024313" y="2100263"/>
          <p14:tracePt t="215425" x="4152900" y="2105025"/>
          <p14:tracePt t="215442" x="4233863" y="2109788"/>
          <p14:tracePt t="215459" x="4324350" y="2124075"/>
          <p14:tracePt t="215475" x="4405313" y="2133600"/>
          <p14:tracePt t="215492" x="4500563" y="2138363"/>
          <p14:tracePt t="215509" x="4562475" y="2138363"/>
          <p14:tracePt t="215525" x="4624388" y="2128838"/>
          <p14:tracePt t="215542" x="4672013" y="2128838"/>
          <p14:tracePt t="215558" x="4724400" y="2128838"/>
          <p14:tracePt t="215575" x="4752975" y="2128838"/>
          <p14:tracePt t="215592" x="4776788" y="2128838"/>
          <p14:tracePt t="215608" x="4795838" y="2128838"/>
          <p14:tracePt t="215625" x="4814888" y="2128838"/>
          <p14:tracePt t="215642" x="4819650" y="2128838"/>
          <p14:tracePt t="215659" x="4824413" y="2124075"/>
          <p14:tracePt t="215675" x="4833938" y="2124075"/>
          <p14:tracePt t="215692" x="4843463" y="2124075"/>
          <p14:tracePt t="215708" x="4848225" y="2124075"/>
          <p14:tracePt t="215749" x="4852988" y="2124075"/>
          <p14:tracePt t="216242" x="4829175" y="2114550"/>
          <p14:tracePt t="216248" x="4791075" y="2100263"/>
          <p14:tracePt t="216258" x="4752975" y="2085975"/>
          <p14:tracePt t="216275" x="4681538" y="2066925"/>
          <p14:tracePt t="216292" x="4586288" y="2057400"/>
          <p14:tracePt t="216308" x="4533900" y="2057400"/>
          <p14:tracePt t="216325" x="4486275" y="2057400"/>
          <p14:tracePt t="216359" x="4371975" y="2062163"/>
          <p14:tracePt t="216392" x="4286250" y="2062163"/>
          <p14:tracePt t="216408" x="4243388" y="2062163"/>
          <p14:tracePt t="216425" x="4167188" y="2076450"/>
          <p14:tracePt t="216442" x="4119563" y="2076450"/>
          <p14:tracePt t="216458" x="4067175" y="2076450"/>
          <p14:tracePt t="216476" x="3990975" y="2066925"/>
          <p14:tracePt t="216492" x="3948113" y="2057400"/>
          <p14:tracePt t="216508" x="3905250" y="2047875"/>
          <p14:tracePt t="216525" x="3862388" y="2047875"/>
          <p14:tracePt t="216542" x="3767138" y="2052638"/>
          <p14:tracePt t="216559" x="3695700" y="2057400"/>
          <p14:tracePt t="216575" x="3614738" y="2066925"/>
          <p14:tracePt t="216592" x="3543300" y="2081213"/>
          <p14:tracePt t="216609" x="3443288" y="2109788"/>
          <p14:tracePt t="216625" x="3381375" y="2133600"/>
          <p14:tracePt t="216642" x="3328988" y="2138363"/>
          <p14:tracePt t="216658" x="3295650" y="2152650"/>
          <p14:tracePt t="216675" x="3262313" y="2152650"/>
          <p14:tracePt t="216692" x="3238500" y="2152650"/>
          <p14:tracePt t="216708" x="3228975" y="2152650"/>
          <p14:tracePt t="216726" x="3219450" y="2152650"/>
          <p14:tracePt t="216742" x="3214688" y="2152650"/>
          <p14:tracePt t="216777" x="3214688" y="2147888"/>
          <p14:tracePt t="216793" x="3214688" y="2143125"/>
          <p14:tracePt t="216808" x="3214688" y="2133600"/>
          <p14:tracePt t="216825" x="3238500" y="2114550"/>
          <p14:tracePt t="216842" x="3267075" y="2100263"/>
          <p14:tracePt t="216859" x="3314700" y="2090738"/>
          <p14:tracePt t="216875" x="3343275" y="2085975"/>
          <p14:tracePt t="216892" x="3395663" y="2085975"/>
          <p14:tracePt t="216908" x="3443288" y="2085975"/>
          <p14:tracePt t="216925" x="3548063" y="2076450"/>
          <p14:tracePt t="216942" x="3609975" y="2076450"/>
          <p14:tracePt t="216958" x="3667125" y="2076450"/>
          <p14:tracePt t="216975" x="3743325" y="2076450"/>
          <p14:tracePt t="216992" x="3800475" y="2081213"/>
          <p14:tracePt t="217008" x="3848100" y="2081213"/>
          <p14:tracePt t="217025" x="3900488" y="2081213"/>
          <p14:tracePt t="217042" x="3976688" y="2085975"/>
          <p14:tracePt t="217058" x="4019550" y="2085975"/>
          <p14:tracePt t="217075" x="4062413" y="2085975"/>
          <p14:tracePt t="217092" x="4090988" y="2085975"/>
          <p14:tracePt t="217108" x="4152900" y="2100263"/>
          <p14:tracePt t="217125" x="4200525" y="2105025"/>
          <p14:tracePt t="217142" x="4262438" y="2109788"/>
          <p14:tracePt t="217158" x="4348163" y="2133600"/>
          <p14:tracePt t="217175" x="4400550" y="2138363"/>
          <p14:tracePt t="217192" x="4443413" y="2147888"/>
          <p14:tracePt t="217209" x="4471988" y="2147888"/>
          <p14:tracePt t="217225" x="4519613" y="2147888"/>
          <p14:tracePt t="217242" x="4548188" y="2147888"/>
          <p14:tracePt t="217258" x="4567238" y="2147888"/>
          <p14:tracePt t="217275" x="4591050" y="2147888"/>
          <p14:tracePt t="217292" x="4619625" y="2147888"/>
          <p14:tracePt t="217308" x="4643438" y="2147888"/>
          <p14:tracePt t="217325" x="4657725" y="2147888"/>
          <p14:tracePt t="217342" x="4672013" y="2147888"/>
          <p14:tracePt t="217358" x="4691063" y="2147888"/>
          <p14:tracePt t="217375" x="4700588" y="2147888"/>
          <p14:tracePt t="217392" x="4719638" y="2147888"/>
          <p14:tracePt t="217409" x="4729163" y="2147888"/>
          <p14:tracePt t="217425" x="4733925" y="2147888"/>
          <p14:tracePt t="217442" x="4738688" y="2147888"/>
          <p14:tracePt t="217458" x="4748213" y="2147888"/>
          <p14:tracePt t="218569" x="4686300" y="2147888"/>
          <p14:tracePt t="218577" x="4562475" y="2133600"/>
          <p14:tracePt t="218584" x="4438650" y="2124075"/>
          <p14:tracePt t="218591" x="4329113" y="2119313"/>
          <p14:tracePt t="218608" x="4138613" y="2109788"/>
          <p14:tracePt t="218625" x="4005263" y="2100263"/>
          <p14:tracePt t="218658" x="3829050" y="2071688"/>
          <p14:tracePt t="218692" x="3786188" y="2062163"/>
          <p14:tracePt t="218709" x="3752850" y="2043113"/>
          <p14:tracePt t="218725" x="3729038" y="2024063"/>
          <p14:tracePt t="218742" x="3681413" y="2005013"/>
          <p14:tracePt t="218758" x="3609975" y="1976438"/>
          <p14:tracePt t="218775" x="3495675" y="1938338"/>
          <p14:tracePt t="218792" x="3452813" y="1919288"/>
          <p14:tracePt t="218808" x="3419475" y="1900238"/>
          <p14:tracePt t="218825" x="3400425" y="1895475"/>
          <p14:tracePt t="218841" x="3367088" y="1885950"/>
          <p14:tracePt t="218858" x="3343275" y="1871663"/>
          <p14:tracePt t="218875" x="3319463" y="1871663"/>
          <p14:tracePt t="218892" x="3300413" y="1871663"/>
          <p14:tracePt t="218908" x="3257550" y="1890713"/>
          <p14:tracePt t="218925" x="3228975" y="1905000"/>
          <p14:tracePt t="218942" x="3181350" y="1928813"/>
          <p14:tracePt t="218958" x="3095625" y="1985963"/>
          <p14:tracePt t="218975" x="3028950" y="2024063"/>
          <p14:tracePt t="218991" x="2952750" y="2071688"/>
          <p14:tracePt t="219008" x="2900363" y="2095500"/>
          <p14:tracePt t="219025" x="2833688" y="2124075"/>
          <p14:tracePt t="219041" x="2790825" y="2143125"/>
          <p14:tracePt t="219058" x="2747963" y="2147888"/>
          <p14:tracePt t="219075" x="2695575" y="2152650"/>
          <p14:tracePt t="219076" x="2671763" y="2162175"/>
          <p14:tracePt t="219091" x="2619375" y="2166938"/>
          <p14:tracePt t="219108" x="2566988" y="2176463"/>
          <p14:tracePt t="219125" x="2524125" y="2176463"/>
          <p14:tracePt t="219142" x="2471738" y="2176463"/>
          <p14:tracePt t="219158" x="2452688" y="2176463"/>
          <p14:tracePt t="219175" x="2443163" y="2176463"/>
          <p14:tracePt t="219191" x="2433638" y="2176463"/>
          <p14:tracePt t="219208" x="2424113" y="2176463"/>
          <p14:tracePt t="219268" x="2428875" y="2171700"/>
          <p14:tracePt t="219274" x="2447925" y="2166938"/>
          <p14:tracePt t="219282" x="2462213" y="2166938"/>
          <p14:tracePt t="219291" x="2500313" y="2162175"/>
          <p14:tracePt t="219308" x="2581275" y="2152650"/>
          <p14:tracePt t="219325" x="2671763" y="2152650"/>
          <p14:tracePt t="219342" x="2724150" y="2147888"/>
          <p14:tracePt t="219358" x="2767013" y="2143125"/>
          <p14:tracePt t="219375" x="2805113" y="2143125"/>
          <p14:tracePt t="219392" x="2843213" y="2143125"/>
          <p14:tracePt t="219408" x="2862263" y="2143125"/>
          <p14:tracePt t="219425" x="2886075" y="2143125"/>
          <p14:tracePt t="219442" x="2905125" y="2143125"/>
          <p14:tracePt t="219458" x="2933700" y="2143125"/>
          <p14:tracePt t="219475" x="2947988" y="2143125"/>
          <p14:tracePt t="219492" x="2952750" y="2143125"/>
          <p14:tracePt t="219508" x="2957513" y="2143125"/>
          <p14:tracePt t="219525" x="2967038" y="2143125"/>
          <p14:tracePt t="219558" x="2971800" y="2143125"/>
          <p14:tracePt t="220288" x="2928938" y="2143125"/>
          <p14:tracePt t="220295" x="2871788" y="2133600"/>
          <p14:tracePt t="220308" x="2805113" y="2124075"/>
          <p14:tracePt t="220325" x="2686050" y="2109788"/>
          <p14:tracePt t="220342" x="2638425" y="2105025"/>
          <p14:tracePt t="220358" x="2600325" y="2095500"/>
          <p14:tracePt t="220392" x="2490788" y="2085975"/>
          <p14:tracePt t="220425" x="2405063" y="2071688"/>
          <p14:tracePt t="220442" x="2347913" y="2071688"/>
          <p14:tracePt t="220458" x="2319338" y="2071688"/>
          <p14:tracePt t="220475" x="2300288" y="2071688"/>
          <p14:tracePt t="220491" x="2276475" y="2066925"/>
          <p14:tracePt t="220509" x="2243138" y="2062163"/>
          <p14:tracePt t="220525" x="2224088" y="2052638"/>
          <p14:tracePt t="220543" x="2200275" y="2052638"/>
          <p14:tracePt t="220558" x="2181225" y="2052638"/>
          <p14:tracePt t="220575" x="2147888" y="2052638"/>
          <p14:tracePt t="220591" x="2119313" y="2052638"/>
          <p14:tracePt t="220608" x="2100263" y="2052638"/>
          <p14:tracePt t="220626" x="2066925" y="2057400"/>
          <p14:tracePt t="220641" x="2043113" y="2057400"/>
          <p14:tracePt t="220658" x="2028825" y="2057400"/>
          <p14:tracePt t="220675" x="2019300" y="2057400"/>
          <p14:tracePt t="220691" x="2009775" y="2057400"/>
          <p14:tracePt t="220708" x="2005013" y="2057400"/>
          <p14:tracePt t="220725" x="2000250" y="2057400"/>
          <p14:tracePt t="221022" x="2043113" y="2057400"/>
          <p14:tracePt t="221029" x="2100263" y="2052638"/>
          <p14:tracePt t="221041" x="2157413" y="2043113"/>
          <p14:tracePt t="221058" x="2338388" y="2028825"/>
          <p14:tracePt t="221075" x="2428875" y="2019300"/>
          <p14:tracePt t="221091" x="2500313" y="2014538"/>
          <p14:tracePt t="221108" x="2581275" y="1995488"/>
          <p14:tracePt t="221125" x="2719388" y="1981200"/>
          <p14:tracePt t="221141" x="2800350" y="1981200"/>
          <p14:tracePt t="221158" x="2881313" y="1985963"/>
          <p14:tracePt t="221175" x="2962275" y="1990725"/>
          <p14:tracePt t="221191" x="3100388" y="2005013"/>
          <p14:tracePt t="221208" x="3205163" y="2024063"/>
          <p14:tracePt t="221225" x="3286125" y="2028825"/>
          <p14:tracePt t="221241" x="3357563" y="2038350"/>
          <p14:tracePt t="221258" x="3486150" y="2043113"/>
          <p14:tracePt t="221275" x="3576638" y="2043113"/>
          <p14:tracePt t="221291" x="3643313" y="2043113"/>
          <p14:tracePt t="221308" x="3748088" y="2052638"/>
          <p14:tracePt t="221325" x="3810000" y="2052638"/>
          <p14:tracePt t="221341" x="3867150" y="2057400"/>
          <p14:tracePt t="221358" x="3924300" y="2057400"/>
          <p14:tracePt t="221375" x="4000500" y="2057400"/>
          <p14:tracePt t="221391" x="4052888" y="2057400"/>
          <p14:tracePt t="221408" x="4095750" y="2057400"/>
          <p14:tracePt t="221425" x="4129088" y="2057400"/>
          <p14:tracePt t="221441" x="4200525" y="2071688"/>
          <p14:tracePt t="221458" x="4248150" y="2076450"/>
          <p14:tracePt t="221475" x="4286250" y="2081213"/>
          <p14:tracePt t="221492" x="4348163" y="2081213"/>
          <p14:tracePt t="221508" x="4391025" y="2081213"/>
          <p14:tracePt t="221525" x="4433888" y="2081213"/>
          <p14:tracePt t="221541" x="4462463" y="2076450"/>
          <p14:tracePt t="221558" x="4500563" y="2062163"/>
          <p14:tracePt t="221575" x="4524375" y="2057400"/>
          <p14:tracePt t="221591" x="4548188" y="2047875"/>
          <p14:tracePt t="221608" x="4557713" y="2043113"/>
          <p14:tracePt t="221625" x="4576763" y="2033588"/>
          <p14:tracePt t="221641" x="4591050" y="2028825"/>
          <p14:tracePt t="221658" x="4605338" y="2014538"/>
          <p14:tracePt t="221675" x="4614863" y="2014538"/>
          <p14:tracePt t="221691" x="4624388" y="2014538"/>
          <p14:tracePt t="221962" x="4648200" y="2014538"/>
          <p14:tracePt t="221969" x="4672013" y="2009775"/>
          <p14:tracePt t="221978" x="4691063" y="2009775"/>
          <p14:tracePt t="221992" x="4724400" y="2009775"/>
          <p14:tracePt t="222008" x="4752975" y="2009775"/>
          <p14:tracePt t="222025" x="4776788" y="2009775"/>
          <p14:tracePt t="222041" x="4800600" y="2009775"/>
          <p14:tracePt t="222075" x="4852988" y="2009775"/>
          <p14:tracePt t="222108" x="4886325" y="2009775"/>
          <p14:tracePt t="222125" x="4919663" y="2009775"/>
          <p14:tracePt t="222141" x="4938713" y="2009775"/>
          <p14:tracePt t="222158" x="4962525" y="2009775"/>
          <p14:tracePt t="222175" x="4986338" y="2009775"/>
          <p14:tracePt t="222191" x="5005388" y="2009775"/>
          <p14:tracePt t="222208" x="5014913" y="2009775"/>
          <p14:tracePt t="222225" x="5024438" y="2009775"/>
          <p14:tracePt t="222241" x="5033963" y="2009775"/>
          <p14:tracePt t="222258" x="5043488" y="2009775"/>
          <p14:tracePt t="222275" x="5048250" y="2009775"/>
          <p14:tracePt t="222291" x="5053013" y="2009775"/>
          <p14:tracePt t="222308" x="5062538" y="2009775"/>
          <p14:tracePt t="222726" x="4995863" y="2009775"/>
          <p14:tracePt t="222733" x="4910138" y="2009775"/>
          <p14:tracePt t="222741" x="4838700" y="2009775"/>
          <p14:tracePt t="222758" x="4676775" y="2009775"/>
          <p14:tracePt t="222775" x="4467225" y="2009775"/>
          <p14:tracePt t="222791" x="4229100" y="2024063"/>
          <p14:tracePt t="222825" x="3919538" y="2024063"/>
          <p14:tracePt t="222858" x="3595688" y="2024063"/>
          <p14:tracePt t="222875" x="3429000" y="2024063"/>
          <p14:tracePt t="222891" x="3271838" y="2028825"/>
          <p14:tracePt t="222908" x="3148013" y="2028825"/>
          <p14:tracePt t="222925" x="2947988" y="2038350"/>
          <p14:tracePt t="222942" x="2833688" y="2038350"/>
          <p14:tracePt t="222958" x="2743200" y="2038350"/>
          <p14:tracePt t="222975" x="2676525" y="2038350"/>
          <p14:tracePt t="222991" x="2609850" y="2038350"/>
          <p14:tracePt t="223008" x="2571750" y="2038350"/>
          <p14:tracePt t="223025" x="2557463" y="2038350"/>
          <p14:tracePt t="223041" x="2543175" y="2038350"/>
          <p14:tracePt t="223058" x="2538413" y="2038350"/>
          <p14:tracePt t="223091" x="2557463" y="2038350"/>
          <p14:tracePt t="223108" x="2738438" y="2043113"/>
          <p14:tracePt t="223125" x="2914650" y="2052638"/>
          <p14:tracePt t="223141" x="3114675" y="2062163"/>
          <p14:tracePt t="223158" x="3348038" y="2062163"/>
          <p14:tracePt t="223175" x="3590925" y="2076450"/>
          <p14:tracePt t="223191" x="3738563" y="2095500"/>
          <p14:tracePt t="223208" x="3852863" y="2114550"/>
          <p14:tracePt t="223225" x="3952875" y="2128838"/>
          <p14:tracePt t="223241" x="3986213" y="2138363"/>
          <p14:tracePt t="223258" x="4005263" y="2138363"/>
          <p14:tracePt t="223275" x="4014788" y="2138363"/>
          <p14:tracePt t="223291" x="4024313" y="2138363"/>
          <p14:tracePt t="223308" x="4033838" y="2138363"/>
          <p14:tracePt t="223813" x="3933825" y="2147888"/>
          <p14:tracePt t="223820" x="3824288" y="2147888"/>
          <p14:tracePt t="223828" x="3709988" y="2166938"/>
          <p14:tracePt t="223841" x="3609975" y="2176463"/>
          <p14:tracePt t="223874" x="3162300" y="2238375"/>
          <p14:tracePt t="223908" x="2938463" y="2286000"/>
          <p14:tracePt t="223925" x="2876550" y="2290763"/>
          <p14:tracePt t="223941" x="2824163" y="2305050"/>
          <p14:tracePt t="223958" x="2790825" y="2305050"/>
          <p14:tracePt t="223975" x="2743200" y="2305050"/>
          <p14:tracePt t="223991" x="2714625" y="2305050"/>
          <p14:tracePt t="224008" x="2700338" y="2305050"/>
          <p14:tracePt t="224024" x="2686050" y="2300288"/>
          <p14:tracePt t="224041" x="2676525" y="2295525"/>
          <p14:tracePt t="224058" x="2671763" y="2295525"/>
          <p14:tracePt t="224074" x="2667000" y="2286000"/>
          <p14:tracePt t="224091" x="2667000" y="2262188"/>
          <p14:tracePt t="224108" x="2700338" y="2243138"/>
          <p14:tracePt t="224124" x="2786063" y="2224088"/>
          <p14:tracePt t="224141" x="2909888" y="2224088"/>
          <p14:tracePt t="224158" x="3157538" y="2247900"/>
          <p14:tracePt t="224174" x="3348038" y="2281238"/>
          <p14:tracePt t="224191" x="3505200" y="2309813"/>
          <p14:tracePt t="224208" x="3676650" y="2333625"/>
          <p14:tracePt t="224224" x="3910013" y="2333625"/>
          <p14:tracePt t="224241" x="4010025" y="2333625"/>
          <p14:tracePt t="224258" x="4090988" y="2333625"/>
          <p14:tracePt t="224275" x="4171950" y="2324100"/>
          <p14:tracePt t="224291" x="4257675" y="2309813"/>
          <p14:tracePt t="224308" x="4300538" y="2309813"/>
          <p14:tracePt t="224324" x="4343400" y="2305050"/>
          <p14:tracePt t="224341" x="4391025" y="2305050"/>
          <p14:tracePt t="224358" x="4429125" y="2305050"/>
          <p14:tracePt t="224374" x="4457700" y="2305050"/>
          <p14:tracePt t="224391" x="4491038" y="2300288"/>
          <p14:tracePt t="224408" x="4548188" y="2286000"/>
          <p14:tracePt t="224424" x="4576763" y="2281238"/>
          <p14:tracePt t="224441" x="4595813" y="2276475"/>
          <p14:tracePt t="224458" x="4619625" y="2262188"/>
          <p14:tracePt t="224474" x="4652963" y="2257425"/>
          <p14:tracePt t="224491" x="4667250" y="2247900"/>
          <p14:tracePt t="224508" x="4676775" y="2243138"/>
          <p14:tracePt t="224525" x="4695825" y="2238375"/>
          <p14:tracePt t="224541" x="4700588" y="2238375"/>
          <p14:tracePt t="224558" x="4705350" y="2238375"/>
          <p14:tracePt t="224574" x="4714875" y="2238375"/>
          <p14:tracePt t="225215" x="4762500" y="2219325"/>
          <p14:tracePt t="225223" x="4824413" y="2190750"/>
          <p14:tracePt t="225230" x="4891088" y="2166938"/>
          <p14:tracePt t="225241" x="4962525" y="2138363"/>
          <p14:tracePt t="225258" x="5100638" y="2085975"/>
          <p14:tracePt t="225274" x="5276850" y="2047875"/>
          <p14:tracePt t="225308" x="5400675" y="2024063"/>
          <p14:tracePt t="225341" x="5505450" y="2005013"/>
          <p14:tracePt t="225358" x="5534025" y="1995488"/>
          <p14:tracePt t="225374" x="5562600" y="1990725"/>
          <p14:tracePt t="225391" x="5600700" y="1981200"/>
          <p14:tracePt t="225408" x="5648325" y="1971675"/>
          <p14:tracePt t="225424" x="5676900" y="1957388"/>
          <p14:tracePt t="225441" x="5705475" y="1952625"/>
          <p14:tracePt t="225458" x="5753100" y="1943100"/>
          <p14:tracePt t="225474" x="5791200" y="1933575"/>
          <p14:tracePt t="225491" x="5824538" y="1928813"/>
          <p14:tracePt t="225508" x="5867400" y="1928813"/>
          <p14:tracePt t="225524" x="5924550" y="1928813"/>
          <p14:tracePt t="225541" x="5967413" y="1928813"/>
          <p14:tracePt t="225558" x="5991225" y="1928813"/>
          <p14:tracePt t="225575" x="6024563" y="1928813"/>
          <p14:tracePt t="225576" x="6034088" y="1938338"/>
          <p14:tracePt t="225591" x="6043613" y="1943100"/>
          <p14:tracePt t="225608" x="6053138" y="1952625"/>
          <p14:tracePt t="225624" x="6057900" y="1952625"/>
          <p14:tracePt t="225641" x="6062663" y="1966913"/>
          <p14:tracePt t="225658" x="6062663" y="1981200"/>
          <p14:tracePt t="225674" x="6062663" y="1990725"/>
          <p14:tracePt t="225691" x="6062663" y="2005013"/>
          <p14:tracePt t="225708" x="6057900" y="2024063"/>
          <p14:tracePt t="225724" x="6038850" y="2047875"/>
          <p14:tracePt t="225741" x="6010275" y="2062163"/>
          <p14:tracePt t="225758" x="5938838" y="2095500"/>
          <p14:tracePt t="225774" x="5848350" y="2119313"/>
          <p14:tracePt t="225791" x="5805488" y="2119313"/>
          <p14:tracePt t="225808" x="5767388" y="2105025"/>
          <p14:tracePt t="225824" x="5724525" y="2057400"/>
          <p14:tracePt t="225841" x="5700713" y="2009775"/>
          <p14:tracePt t="225858" x="5672138" y="1957388"/>
          <p14:tracePt t="225874" x="5662613" y="1876425"/>
          <p14:tracePt t="225891" x="5667375" y="1781175"/>
          <p14:tracePt t="225908" x="5686425" y="1733550"/>
          <p14:tracePt t="225924" x="5705475" y="1695450"/>
          <p14:tracePt t="225941" x="5715000" y="1681163"/>
          <p14:tracePt t="225958" x="5738813" y="1666875"/>
          <p14:tracePt t="225974" x="5772150" y="1662113"/>
          <p14:tracePt t="225991" x="5800725" y="1671638"/>
          <p14:tracePt t="226008" x="5829300" y="1695450"/>
          <p14:tracePt t="226024" x="5881688" y="1762125"/>
          <p14:tracePt t="226041" x="5905500" y="1800225"/>
          <p14:tracePt t="226058" x="5919788" y="1852613"/>
          <p14:tracePt t="226074" x="5924550" y="1914525"/>
          <p14:tracePt t="226091" x="5924550" y="1943100"/>
          <p14:tracePt t="226108" x="5919788" y="1971675"/>
          <p14:tracePt t="226124" x="5910263" y="1981200"/>
          <p14:tracePt t="226141" x="5900738" y="1995488"/>
          <p14:tracePt t="226158" x="5900738" y="2005013"/>
          <p14:tracePt t="226174" x="5900738" y="2009775"/>
          <p14:tracePt t="226191" x="5900738" y="2014538"/>
          <p14:tracePt t="226266" x="5900738" y="2019300"/>
          <p14:tracePt t="227414" x="5900738" y="2024063"/>
          <p14:tracePt t="227422" x="5895975" y="2024063"/>
          <p14:tracePt t="227431" x="5895975" y="2028825"/>
          <p14:tracePt t="227449" x="5895975" y="2033588"/>
          <p14:tracePt t="228102" x="5819775" y="2038350"/>
          <p14:tracePt t="228110" x="5695950" y="2038350"/>
          <p14:tracePt t="228116" x="5576888" y="2033588"/>
          <p14:tracePt t="228124" x="5453063" y="2033588"/>
          <p14:tracePt t="228141" x="5253038" y="2014538"/>
          <p14:tracePt t="228158" x="5076825" y="2009775"/>
          <p14:tracePt t="228191" x="4719638" y="1981200"/>
          <p14:tracePt t="228224" x="4514850" y="1985963"/>
          <p14:tracePt t="228241" x="4386263" y="2000250"/>
          <p14:tracePt t="228258" x="4324350" y="2005013"/>
          <p14:tracePt t="228274" x="4262438" y="2019300"/>
          <p14:tracePt t="228291" x="4219575" y="2019300"/>
          <p14:tracePt t="228308" x="4157663" y="2014538"/>
          <p14:tracePt t="228324" x="4114800" y="2005013"/>
          <p14:tracePt t="228341" x="4071938" y="2000250"/>
          <p14:tracePt t="228358" x="4038600" y="1990725"/>
          <p14:tracePt t="228374" x="3967163" y="1976438"/>
          <p14:tracePt t="228391" x="3924300" y="1971675"/>
          <p14:tracePt t="228407" x="3886200" y="1962150"/>
          <p14:tracePt t="228424" x="3843338" y="1952625"/>
          <p14:tracePt t="228441" x="3805238" y="1938338"/>
          <p14:tracePt t="228458" x="3776663" y="1933575"/>
          <p14:tracePt t="228474" x="3733800" y="1928813"/>
          <p14:tracePt t="228491" x="3676650" y="1928813"/>
          <p14:tracePt t="228508" x="3648075" y="1928813"/>
          <p14:tracePt t="228524" x="3619500" y="1928813"/>
          <p14:tracePt t="228541" x="3586163" y="1933575"/>
          <p14:tracePt t="228557" x="3538538" y="1947863"/>
          <p14:tracePt t="228574" x="3509963" y="1952625"/>
          <p14:tracePt t="228591" x="3476625" y="1966913"/>
          <p14:tracePt t="228608" x="3433763" y="1976438"/>
          <p14:tracePt t="228624" x="3395663" y="1981200"/>
          <p14:tracePt t="228641" x="3367088" y="1981200"/>
          <p14:tracePt t="228657" x="3338513" y="1981200"/>
          <p14:tracePt t="228674" x="3290888" y="1981200"/>
          <p14:tracePt t="228691" x="3262313" y="1976438"/>
          <p14:tracePt t="228708" x="3243263" y="1976438"/>
          <p14:tracePt t="228724" x="3224213" y="1976438"/>
          <p14:tracePt t="228741" x="3205163" y="1976438"/>
          <p14:tracePt t="228757" x="3190875" y="1971675"/>
          <p14:tracePt t="228774" x="3181350" y="1971675"/>
          <p14:tracePt t="228791" x="3176588" y="1971675"/>
          <p14:tracePt t="228807" x="3171825" y="1971675"/>
          <p14:tracePt t="229049" x="3148013" y="1971675"/>
          <p14:tracePt t="229056" x="3133725" y="1976438"/>
          <p14:tracePt t="229064" x="3114675" y="1990725"/>
          <p14:tracePt t="229074" x="3086100" y="1995488"/>
          <p14:tracePt t="229091" x="3043238" y="2014538"/>
          <p14:tracePt t="229107" x="2952750" y="2038350"/>
          <p14:tracePt t="229124" x="2890838" y="2047875"/>
          <p14:tracePt t="229141" x="2833688" y="2057400"/>
          <p14:tracePt t="229157" x="2762250" y="2071688"/>
          <p14:tracePt t="229174" x="2690813" y="2071688"/>
          <p14:tracePt t="229191" x="2657475" y="2062163"/>
          <p14:tracePt t="229207" x="2619375" y="2043113"/>
          <p14:tracePt t="229224" x="2590800" y="2028825"/>
          <p14:tracePt t="229241" x="2552700" y="2005013"/>
          <p14:tracePt t="229258" x="2538413" y="1995488"/>
          <p14:tracePt t="229274" x="2528888" y="1971675"/>
          <p14:tracePt t="229291" x="2514600" y="1890713"/>
          <p14:tracePt t="229307" x="2519363" y="1824038"/>
          <p14:tracePt t="229324" x="2533650" y="1762125"/>
          <p14:tracePt t="229341" x="2552700" y="1714500"/>
          <p14:tracePt t="229357" x="2595563" y="1671638"/>
          <p14:tracePt t="229374" x="2638425" y="1647825"/>
          <p14:tracePt t="229391" x="2676525" y="1628775"/>
          <p14:tracePt t="229407" x="2728913" y="1619250"/>
          <p14:tracePt t="229424" x="2795588" y="1633538"/>
          <p14:tracePt t="229441" x="2833688" y="1662113"/>
          <p14:tracePt t="229458" x="2871788" y="1690688"/>
          <p14:tracePt t="229474" x="2909888" y="1747838"/>
          <p14:tracePt t="229491" x="2947988" y="1804988"/>
          <p14:tracePt t="229508" x="2962275" y="1838325"/>
          <p14:tracePt t="229524" x="2976563" y="1857375"/>
          <p14:tracePt t="229541" x="2986088" y="1881188"/>
          <p14:tracePt t="229558" x="2995613" y="1895475"/>
          <p14:tracePt t="229574" x="3005138" y="1905000"/>
          <p14:tracePt t="229591" x="3028950" y="1914525"/>
          <p14:tracePt t="229607" x="3076575" y="1928813"/>
          <p14:tracePt t="229624" x="3124200" y="1928813"/>
          <p14:tracePt t="229641" x="3167063" y="1928813"/>
          <p14:tracePt t="229658" x="3224213" y="1928813"/>
          <p14:tracePt t="229674" x="3309938" y="1928813"/>
          <p14:tracePt t="229691" x="3352800" y="1928813"/>
          <p14:tracePt t="229707" x="3381375" y="1928813"/>
          <p14:tracePt t="229724" x="3405188" y="1928813"/>
          <p14:tracePt t="229741" x="3409950" y="1928813"/>
          <p14:tracePt t="229757" x="3414713" y="1928813"/>
          <p14:tracePt t="229774" x="3424238" y="1928813"/>
          <p14:tracePt t="230070" x="3476625" y="1928813"/>
          <p14:tracePt t="230077" x="3543300" y="1933575"/>
          <p14:tracePt t="230091" x="3600450" y="1943100"/>
          <p14:tracePt t="230107" x="3762375" y="1957388"/>
          <p14:tracePt t="230124" x="3886200" y="1966913"/>
          <p14:tracePt t="230141" x="3990975" y="1985963"/>
          <p14:tracePt t="230158" x="4119563" y="2005013"/>
          <p14:tracePt t="230174" x="4191000" y="2019300"/>
          <p14:tracePt t="230191" x="4262438" y="2028825"/>
          <p14:tracePt t="230208" x="4333875" y="2033588"/>
          <p14:tracePt t="230224" x="4410075" y="2043113"/>
          <p14:tracePt t="230241" x="4457700" y="2043113"/>
          <p14:tracePt t="230257" x="4495800" y="2043113"/>
          <p14:tracePt t="230274" x="4538663" y="2043113"/>
          <p14:tracePt t="230291" x="4600575" y="2043113"/>
          <p14:tracePt t="230307" x="4633913" y="2043113"/>
          <p14:tracePt t="230324" x="4667250" y="2043113"/>
          <p14:tracePt t="230341" x="4700588" y="2043113"/>
          <p14:tracePt t="230357" x="4748213" y="2028825"/>
          <p14:tracePt t="230374" x="4781550" y="2014538"/>
          <p14:tracePt t="230391" x="4805363" y="2005013"/>
          <p14:tracePt t="230407" x="4833938" y="1976438"/>
          <p14:tracePt t="230424" x="4852988" y="1957388"/>
          <p14:tracePt t="230441" x="4862513" y="1928813"/>
          <p14:tracePt t="230457" x="4862513" y="1900238"/>
          <p14:tracePt t="230474" x="4857750" y="1847850"/>
          <p14:tracePt t="230491" x="4829175" y="1814513"/>
          <p14:tracePt t="230507" x="4791075" y="1785938"/>
          <p14:tracePt t="230524" x="4724400" y="1747838"/>
          <p14:tracePt t="230541" x="4572000" y="1709738"/>
          <p14:tracePt t="230557" x="4448175" y="1690688"/>
          <p14:tracePt t="230574" x="4319588" y="1676400"/>
          <p14:tracePt t="230591" x="4186238" y="1676400"/>
          <p14:tracePt t="230607" x="4105275" y="1676400"/>
          <p14:tracePt t="230624" x="4014788" y="1676400"/>
          <p14:tracePt t="230641" x="3933825" y="1685925"/>
          <p14:tracePt t="230657" x="3824288" y="1700213"/>
          <p14:tracePt t="230674" x="3781425" y="1709738"/>
          <p14:tracePt t="230690" x="3729038" y="1719263"/>
          <p14:tracePt t="230707" x="3667125" y="1738313"/>
          <p14:tracePt t="230724" x="3576638" y="1766888"/>
          <p14:tracePt t="230741" x="3529013" y="1781175"/>
          <p14:tracePt t="230757" x="3490913" y="1800225"/>
          <p14:tracePt t="230774" x="3462338" y="1809750"/>
          <p14:tracePt t="230791" x="3433763" y="1833563"/>
          <p14:tracePt t="230807" x="3414713" y="1843088"/>
          <p14:tracePt t="230824" x="3409950" y="1847850"/>
          <p14:tracePt t="230841" x="3400425" y="1862138"/>
          <p14:tracePt t="230857" x="3395663" y="1876425"/>
          <p14:tracePt t="230874" x="3395663" y="1900238"/>
          <p14:tracePt t="230891" x="3400425" y="1919288"/>
          <p14:tracePt t="230907" x="3414713" y="1933575"/>
          <p14:tracePt t="230924" x="3429000" y="1952625"/>
          <p14:tracePt t="230941" x="3443288" y="1966913"/>
          <p14:tracePt t="230957" x="3467100" y="1976438"/>
          <p14:tracePt t="230974" x="3524250" y="2005013"/>
          <p14:tracePt t="230990" x="3562350" y="2014538"/>
          <p14:tracePt t="231007" x="3605213" y="2028825"/>
          <p14:tracePt t="231024" x="3681413" y="2047875"/>
          <p14:tracePt t="231041" x="3733800" y="2052638"/>
          <p14:tracePt t="231057" x="3790950" y="2066925"/>
          <p14:tracePt t="231074" x="3833813" y="2071688"/>
          <p14:tracePt t="231091" x="3905250" y="2071688"/>
          <p14:tracePt t="231107" x="3938588" y="2071688"/>
          <p14:tracePt t="231124" x="3971925" y="2071688"/>
          <p14:tracePt t="231141" x="4010025" y="2071688"/>
          <p14:tracePt t="231157" x="4043363" y="2071688"/>
          <p14:tracePt t="231174" x="4062413" y="2071688"/>
          <p14:tracePt t="231191" x="4086225" y="2071688"/>
          <p14:tracePt t="231208" x="4114800" y="2071688"/>
          <p14:tracePt t="231224" x="4138613" y="2071688"/>
          <p14:tracePt t="231241" x="4157663" y="2071688"/>
          <p14:tracePt t="231257" x="4181475" y="2071688"/>
          <p14:tracePt t="231274" x="4205288" y="2071688"/>
          <p14:tracePt t="231291" x="4224338" y="2066925"/>
          <p14:tracePt t="231307" x="4233863" y="2062163"/>
          <p14:tracePt t="231324" x="4252913" y="2062163"/>
          <p14:tracePt t="231341" x="4271963" y="2052638"/>
          <p14:tracePt t="231357" x="4295775" y="2043113"/>
          <p14:tracePt t="231374" x="4305300" y="2043113"/>
          <p14:tracePt t="231391" x="4324350" y="2028825"/>
          <p14:tracePt t="231407" x="4357688" y="2019300"/>
          <p14:tracePt t="231424" x="4376738" y="2019300"/>
          <p14:tracePt t="231441" x="4391025" y="2019300"/>
          <p14:tracePt t="231458" x="4410075" y="2009775"/>
          <p14:tracePt t="231474" x="4414838" y="2009775"/>
          <p14:tracePt t="231490" x="4419600" y="2009775"/>
          <p14:tracePt t="231507" x="4429125" y="2009775"/>
          <p14:tracePt t="231613" x="4424363" y="2009775"/>
          <p14:tracePt t="231620" x="4419600" y="2009775"/>
          <p14:tracePt t="231627" x="4414838" y="2014538"/>
          <p14:tracePt t="231641" x="4405313" y="2014538"/>
          <p14:tracePt t="231657" x="4371975" y="2024063"/>
          <p14:tracePt t="231674" x="4348163" y="2038350"/>
          <p14:tracePt t="231691" x="4324350" y="2043113"/>
          <p14:tracePt t="231707" x="4291013" y="2047875"/>
          <p14:tracePt t="231724" x="4262438" y="2047875"/>
          <p14:tracePt t="231741" x="4238625" y="2047875"/>
          <p14:tracePt t="231757" x="4195763" y="2047875"/>
          <p14:tracePt t="231774" x="4119563" y="2047875"/>
          <p14:tracePt t="231790" x="4062413" y="2047875"/>
          <p14:tracePt t="231807" x="3995738" y="2047875"/>
          <p14:tracePt t="231824" x="3924300" y="2047875"/>
          <p14:tracePt t="231841" x="3800475" y="2047875"/>
          <p14:tracePt t="231857" x="3729038" y="2047875"/>
          <p14:tracePt t="231874" x="3671888" y="2047875"/>
          <p14:tracePt t="231891" x="3595688" y="2047875"/>
          <p14:tracePt t="231907" x="3538538" y="2047875"/>
          <p14:tracePt t="231924" x="3495675" y="2038350"/>
          <p14:tracePt t="231941" x="3457575" y="2033588"/>
          <p14:tracePt t="231957" x="3438525" y="2024063"/>
          <p14:tracePt t="231974" x="3429000" y="2019300"/>
          <p14:tracePt t="231990" x="3424238" y="1995488"/>
          <p14:tracePt t="232007" x="3424238" y="1947863"/>
          <p14:tracePt t="232024" x="3467100" y="1843088"/>
          <p14:tracePt t="232040" x="3514725" y="1785938"/>
          <p14:tracePt t="232057" x="3571875" y="1733550"/>
          <p14:tracePt t="232074" x="3667125" y="1685925"/>
          <p14:tracePt t="232075" x="3729038" y="1662113"/>
          <p14:tracePt t="232090" x="3857625" y="1619250"/>
          <p14:tracePt t="232107" x="3948113" y="1600200"/>
          <p14:tracePt t="232124" x="4062413" y="1595438"/>
          <p14:tracePt t="232141" x="4210050" y="1595438"/>
          <p14:tracePt t="232157" x="4295775" y="1614488"/>
          <p14:tracePt t="232174" x="4343400" y="1624013"/>
          <p14:tracePt t="232191" x="4386263" y="1652588"/>
          <p14:tracePt t="232207" x="4419600" y="1700213"/>
          <p14:tracePt t="232224" x="4443413" y="1752600"/>
          <p14:tracePt t="232241" x="4448175" y="1795463"/>
          <p14:tracePt t="232257" x="4448175" y="1824038"/>
          <p14:tracePt t="232274" x="4448175" y="1862138"/>
          <p14:tracePt t="232291" x="4429125" y="1885950"/>
          <p14:tracePt t="232307" x="4405313" y="1909763"/>
          <p14:tracePt t="232325" x="4352925" y="1962150"/>
          <p14:tracePt t="232341" x="4310063" y="2000250"/>
          <p14:tracePt t="232357" x="4276725" y="2024063"/>
          <p14:tracePt t="232374" x="4248150" y="2038350"/>
          <p14:tracePt t="232390" x="4219575" y="2047875"/>
          <p14:tracePt t="232407" x="4210050" y="2052638"/>
          <p14:tracePt t="232424" x="4205288" y="2057400"/>
          <p14:tracePt t="232441" x="4200525" y="2057400"/>
          <p14:tracePt t="232942" x="4219575" y="2057400"/>
          <p14:tracePt t="232949" x="4243388" y="2057400"/>
          <p14:tracePt t="232957" x="4271963" y="2047875"/>
          <p14:tracePt t="232974" x="4305300" y="2043113"/>
          <p14:tracePt t="232991" x="4343400" y="2038350"/>
          <p14:tracePt t="233007" x="4391025" y="2024063"/>
          <p14:tracePt t="233024" x="4419600" y="2014538"/>
          <p14:tracePt t="233057" x="4486275" y="2000250"/>
          <p14:tracePt t="233090" x="4548188" y="1976438"/>
          <p14:tracePt t="233107" x="4562475" y="1966913"/>
          <p14:tracePt t="233124" x="4576763" y="1962150"/>
          <p14:tracePt t="233140" x="4600575" y="1947863"/>
          <p14:tracePt t="233157" x="4610100" y="1933575"/>
          <p14:tracePt t="233174" x="4619625" y="1919288"/>
          <p14:tracePt t="233191" x="4633913" y="1876425"/>
          <p14:tracePt t="233207" x="4633913" y="1857375"/>
          <p14:tracePt t="233224" x="4633913" y="1828800"/>
          <p14:tracePt t="233241" x="4633913" y="1804988"/>
          <p14:tracePt t="233257" x="4614863" y="1771650"/>
          <p14:tracePt t="233274" x="4586288" y="1747838"/>
          <p14:tracePt t="233290" x="4543425" y="1719263"/>
          <p14:tracePt t="233307" x="4486275" y="1695450"/>
          <p14:tracePt t="233324" x="4386263" y="1671638"/>
          <p14:tracePt t="233340" x="4305300" y="1657350"/>
          <p14:tracePt t="233357" x="4224338" y="1652588"/>
          <p14:tracePt t="233374" x="4143375" y="1643063"/>
          <p14:tracePt t="233390" x="4048125" y="1633538"/>
          <p14:tracePt t="233407" x="3995738" y="1633538"/>
          <p14:tracePt t="233424" x="3938588" y="1633538"/>
          <p14:tracePt t="233440" x="3829050" y="1633538"/>
          <p14:tracePt t="233457" x="3762375" y="1633538"/>
          <p14:tracePt t="233474" x="3700463" y="1638300"/>
          <p14:tracePt t="233490" x="3657600" y="1643063"/>
          <p14:tracePt t="233507" x="3595688" y="1657350"/>
          <p14:tracePt t="233524" x="3567113" y="1676400"/>
          <p14:tracePt t="233540" x="3533775" y="1700213"/>
          <p14:tracePt t="233557" x="3495675" y="1728788"/>
          <p14:tracePt t="233574" x="3462338" y="1781175"/>
          <p14:tracePt t="233590" x="3443288" y="1814513"/>
          <p14:tracePt t="233607" x="3429000" y="1847850"/>
          <p14:tracePt t="233624" x="3424238" y="1881188"/>
          <p14:tracePt t="233640" x="3429000" y="1900238"/>
          <p14:tracePt t="233657" x="3443288" y="1924050"/>
          <p14:tracePt t="233674" x="3452813" y="1947863"/>
          <p14:tracePt t="233690" x="3490913" y="1976438"/>
          <p14:tracePt t="233707" x="3533775" y="2000250"/>
          <p14:tracePt t="233724" x="3595688" y="2024063"/>
          <p14:tracePt t="233740" x="3671888" y="2043113"/>
          <p14:tracePt t="233757" x="3786188" y="2062163"/>
          <p14:tracePt t="233774" x="3857625" y="2066925"/>
          <p14:tracePt t="233790" x="3938588" y="2076450"/>
          <p14:tracePt t="233807" x="4057650" y="2090738"/>
          <p14:tracePt t="233824" x="4138613" y="2090738"/>
          <p14:tracePt t="233840" x="4205288" y="2090738"/>
          <p14:tracePt t="233857" x="4262438" y="2090738"/>
          <p14:tracePt t="233874" x="4338638" y="2090738"/>
          <p14:tracePt t="233890" x="4391025" y="2090738"/>
          <p14:tracePt t="233907" x="4438650" y="2085975"/>
          <p14:tracePt t="233924" x="4491038" y="2081213"/>
          <p14:tracePt t="233940" x="4557713" y="2062163"/>
          <p14:tracePt t="233957" x="4581525" y="2057400"/>
          <p14:tracePt t="233974" x="4605338" y="2043113"/>
          <p14:tracePt t="233990" x="4619625" y="2038350"/>
          <p14:tracePt t="234007" x="4629150" y="2028825"/>
          <p14:tracePt t="234024" x="4633913" y="2019300"/>
          <p14:tracePt t="234040" x="4633913" y="2005013"/>
          <p14:tracePt t="234057" x="4610100" y="1933575"/>
          <p14:tracePt t="234074" x="4567238" y="1866900"/>
          <p14:tracePt t="234090" x="4505325" y="1795463"/>
          <p14:tracePt t="234107" x="4443413" y="1743075"/>
          <p14:tracePt t="234124" x="4348163" y="1685925"/>
          <p14:tracePt t="234140" x="4286250" y="1662113"/>
          <p14:tracePt t="234157" x="4224338" y="1647825"/>
          <p14:tracePt t="234174" x="4181475" y="1647825"/>
          <p14:tracePt t="234190" x="4143375" y="1647825"/>
          <p14:tracePt t="234207" x="4119563" y="1657350"/>
          <p14:tracePt t="234224" x="4105275" y="1662113"/>
          <p14:tracePt t="234240" x="4086225" y="1676400"/>
          <p14:tracePt t="234257" x="4067175" y="1690688"/>
          <p14:tracePt t="234273" x="4048125" y="1709738"/>
          <p14:tracePt t="234290" x="4038600" y="1719263"/>
          <p14:tracePt t="234307" x="4029075" y="1728788"/>
          <p14:tracePt t="234324" x="4019550" y="1733550"/>
          <p14:tracePt t="234340" x="4019550" y="1738313"/>
          <p14:tracePt t="234357" x="4014788" y="1743075"/>
          <p14:tracePt t="234469" x="4010025" y="1743075"/>
          <p14:tracePt t="234520" x="4010025" y="1747838"/>
          <p14:tracePt t="234528" x="4005263" y="1752600"/>
          <p14:tracePt t="234540" x="4000500" y="1757363"/>
          <p14:tracePt t="234557" x="3990975" y="1776413"/>
          <p14:tracePt t="234574" x="3976688" y="1790700"/>
          <p14:tracePt t="234590" x="3962400" y="1804988"/>
          <p14:tracePt t="234607" x="3957638" y="1809750"/>
          <p14:tracePt t="234624" x="3948113" y="1819275"/>
          <p14:tracePt t="237076" x="3948113" y="1824038"/>
          <p14:tracePt t="237083" x="3952875" y="1828800"/>
          <p14:tracePt t="237092" x="3962400" y="1838325"/>
          <p14:tracePt t="237107" x="3971925" y="1862138"/>
          <p14:tracePt t="237123" x="3990975" y="1881188"/>
          <p14:tracePt t="237140" x="4010025" y="1914525"/>
          <p14:tracePt t="237173" x="4029075" y="1957388"/>
          <p14:tracePt t="237207" x="4043363" y="1981200"/>
          <p14:tracePt t="237223" x="4062413" y="2000250"/>
          <p14:tracePt t="237240" x="4071938" y="2009775"/>
          <p14:tracePt t="237257" x="4076700" y="2014538"/>
          <p14:tracePt t="237274" x="4086225" y="2024063"/>
          <p14:tracePt t="237290" x="4086225" y="2028825"/>
          <p14:tracePt t="238148" x="4152900" y="2043113"/>
          <p14:tracePt t="238156" x="4267200" y="2062163"/>
          <p14:tracePt t="238163" x="4376738" y="2071688"/>
          <p14:tracePt t="238173" x="4467225" y="2081213"/>
          <p14:tracePt t="238190" x="4667250" y="2076450"/>
          <p14:tracePt t="238207" x="4953000" y="2057400"/>
          <p14:tracePt t="238223" x="5110163" y="2057400"/>
          <p14:tracePt t="238257" x="5424488" y="2081213"/>
          <p14:tracePt t="238290" x="5634038" y="2109788"/>
          <p14:tracePt t="238307" x="5729288" y="2124075"/>
          <p14:tracePt t="238323" x="5786438" y="2124075"/>
          <p14:tracePt t="238340" x="5872163" y="2124075"/>
          <p14:tracePt t="238357" x="5919788" y="2119313"/>
          <p14:tracePt t="238373" x="5957888" y="2105025"/>
          <p14:tracePt t="238390" x="6000750" y="2095500"/>
          <p14:tracePt t="238407" x="6019800" y="2081213"/>
          <p14:tracePt t="238423" x="6043613" y="2062163"/>
          <p14:tracePt t="238440" x="6076950" y="2047875"/>
          <p14:tracePt t="238457" x="6134100" y="2009775"/>
          <p14:tracePt t="238473" x="6186488" y="1990725"/>
          <p14:tracePt t="238490" x="6238875" y="1962150"/>
          <p14:tracePt t="238507" x="6276975" y="1947863"/>
          <p14:tracePt t="238523" x="6310313" y="1928813"/>
          <p14:tracePt t="238540" x="6319838" y="1924050"/>
          <p14:tracePt t="238557" x="6324600" y="1919288"/>
          <p14:tracePt t="238596" x="6319838" y="1919288"/>
          <p14:tracePt t="238607" x="6305550" y="1928813"/>
          <p14:tracePt t="238623" x="6229350" y="1966913"/>
          <p14:tracePt t="238640" x="6072188" y="2038350"/>
          <p14:tracePt t="238657" x="5953125" y="2090738"/>
          <p14:tracePt t="238673" x="5834063" y="2124075"/>
          <p14:tracePt t="238690" x="5753100" y="2138363"/>
          <p14:tracePt t="238707" x="5681663" y="2133600"/>
          <p14:tracePt t="238723" x="5643563" y="2105025"/>
          <p14:tracePt t="238740" x="5614988" y="2066925"/>
          <p14:tracePt t="238757" x="5576888" y="2019300"/>
          <p14:tracePt t="238773" x="5548313" y="1857375"/>
          <p14:tracePt t="238790" x="5553075" y="1690688"/>
          <p14:tracePt t="238807" x="5567363" y="1585913"/>
          <p14:tracePt t="238823" x="5610225" y="1504950"/>
          <p14:tracePt t="238840" x="5643563" y="1466850"/>
          <p14:tracePt t="238857" x="5686425" y="1443038"/>
          <p14:tracePt t="238873" x="5729288" y="1428750"/>
          <p14:tracePt t="238890" x="5776913" y="1428750"/>
          <p14:tracePt t="238906" x="5800725" y="1452563"/>
          <p14:tracePt t="238923" x="5838825" y="1547813"/>
          <p14:tracePt t="238940" x="5857875" y="1662113"/>
          <p14:tracePt t="238957" x="5843588" y="1790700"/>
          <p14:tracePt t="238973" x="5805488" y="1909763"/>
          <p14:tracePt t="238990" x="5753100" y="2028825"/>
          <p14:tracePt t="239007" x="5695950" y="2119313"/>
          <p14:tracePt t="239023" x="5648325" y="2185988"/>
          <p14:tracePt t="239040" x="5634038" y="2200275"/>
          <p14:tracePt t="239057" x="5629275" y="2205038"/>
          <p14:tracePt t="239073" x="5624513" y="2209800"/>
          <p14:tracePt t="239237" x="5581650" y="2324100"/>
          <p14:tracePt t="239246" x="5538788" y="2486025"/>
          <p14:tracePt t="239259" x="5372100" y="2967038"/>
          <p14:tracePt t="239276" x="5257800" y="3219450"/>
          <p14:tracePt t="239291" x="5072063" y="3629025"/>
          <p14:tracePt t="239310" x="4933950" y="3933825"/>
          <p14:tracePt t="239324" x="4872038" y="4119563"/>
          <p14:tracePt t="239340" x="4819650" y="4257675"/>
          <p14:tracePt t="239357" x="4791075" y="4333875"/>
          <p14:tracePt t="239373" x="4776788" y="4371975"/>
          <p14:tracePt t="239390" x="4752975" y="4410075"/>
          <p14:tracePt t="239407" x="4729163" y="4429125"/>
          <p14:tracePt t="239423" x="4710113" y="4448175"/>
          <p14:tracePt t="239440" x="4652963" y="4476750"/>
          <p14:tracePt t="239457" x="4605338" y="4495800"/>
          <p14:tracePt t="239473" x="4572000" y="4510088"/>
          <p14:tracePt t="239490" x="4529138" y="4514850"/>
          <p14:tracePt t="239507" x="4471988" y="4529138"/>
          <p14:tracePt t="239523" x="4438650" y="4533900"/>
          <p14:tracePt t="239540" x="4400550" y="4538663"/>
          <p14:tracePt t="239556" x="4367213" y="4538663"/>
          <p14:tracePt t="239573" x="4319588" y="4538663"/>
          <p14:tracePt t="239591" x="4295775" y="4538663"/>
          <p14:tracePt t="239608" x="4271963" y="4529138"/>
          <p14:tracePt t="239631" x="4252913" y="4524375"/>
          <p14:tracePt t="239650" x="4243388" y="4524375"/>
          <p14:tracePt t="239661" x="4238625" y="4524375"/>
          <p14:tracePt t="239690" x="4248150" y="4633913"/>
          <p14:tracePt t="239706" x="4286250" y="4772025"/>
          <p14:tracePt t="239725" x="4329113" y="4924425"/>
          <p14:tracePt t="239744" x="4400550" y="5219700"/>
          <p14:tracePt t="239762" x="4424363" y="5324475"/>
          <p14:tracePt t="239773" x="4448175" y="5395913"/>
          <p14:tracePt t="239790" x="4462463" y="5457825"/>
          <p14:tracePt t="239807" x="4486275" y="5534025"/>
          <p14:tracePt t="239823" x="4505325" y="5619750"/>
          <p14:tracePt t="239840" x="4510088" y="5657850"/>
          <p14:tracePt t="239857" x="4514850" y="5686425"/>
          <p14:tracePt t="239873" x="4514850" y="5695950"/>
          <p14:tracePt t="239890" x="4514850" y="5705475"/>
          <p14:tracePt t="239907" x="4514850" y="5715000"/>
          <p14:tracePt t="240447" x="4514850" y="5614988"/>
          <p14:tracePt t="240454" x="4514850" y="5514975"/>
          <p14:tracePt t="240462" x="4505325" y="5429250"/>
          <p14:tracePt t="240474" x="4505325" y="5305425"/>
          <p14:tracePt t="240490" x="4491038" y="5029200"/>
          <p14:tracePt t="240507" x="4476750" y="4781550"/>
          <p14:tracePt t="240523" x="4467225" y="4591050"/>
          <p14:tracePt t="240557" x="4419600" y="4333875"/>
          <p14:tracePt t="240590" x="4391025" y="4262438"/>
          <p14:tracePt t="240607" x="4371975" y="4233863"/>
          <p14:tracePt t="240623" x="4348163" y="4186238"/>
          <p14:tracePt t="240640" x="4329113" y="4162425"/>
          <p14:tracePt t="240656" x="4319588" y="4143375"/>
          <p14:tracePt t="240673" x="4314825" y="4129088"/>
          <p14:tracePt t="240690" x="4305300" y="4119563"/>
          <p14:tracePt t="240707" x="4305300" y="411480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40" name="Text Box 4"/>
          <p:cNvSpPr txBox="1">
            <a:spLocks noChangeArrowheads="1"/>
          </p:cNvSpPr>
          <p:nvPr/>
        </p:nvSpPr>
        <p:spPr bwMode="auto">
          <a:xfrm>
            <a:off x="215999" y="44450"/>
            <a:ext cx="9339163" cy="674211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noAutofit/>
          </a:bodyPr>
          <a:lstStyle/>
          <a:p>
            <a:pPr defTabSz="1074738">
              <a:lnSpc>
                <a:spcPct val="90000"/>
              </a:lnSpc>
              <a:tabLst>
                <a:tab pos="361950" algn="l"/>
                <a:tab pos="712788" algn="l"/>
                <a:tab pos="1074738" algn="l"/>
              </a:tabLst>
              <a:defRPr/>
            </a:pP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kumimoji="1"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java.util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.*;</a:t>
            </a:r>
          </a:p>
          <a:p>
            <a:pPr defTabSz="1074738">
              <a:lnSpc>
                <a:spcPct val="90000"/>
              </a:lnSpc>
              <a:tabLst>
                <a:tab pos="361950" algn="l"/>
                <a:tab pos="712788" algn="l"/>
                <a:tab pos="1074738" algn="l"/>
              </a:tabLst>
              <a:defRPr/>
            </a:pP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 </a:t>
            </a:r>
            <a:r>
              <a:rPr kumimoji="1"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ArrayAlg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 defTabSz="1074738">
              <a:lnSpc>
                <a:spcPct val="90000"/>
              </a:lnSpc>
              <a:tabLst>
                <a:tab pos="361950" algn="l"/>
                <a:tab pos="712788" algn="l"/>
                <a:tab pos="1074738" algn="l"/>
              </a:tabLst>
              <a:defRPr/>
            </a:pP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static </a:t>
            </a:r>
            <a:r>
              <a:rPr kumimoji="1"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&lt;T extends Comparable&lt;T&gt;&gt;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Pair&lt;T&gt; </a:t>
            </a:r>
            <a:r>
              <a:rPr kumimoji="1"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minmax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(T[] a) {</a:t>
            </a:r>
          </a:p>
          <a:p>
            <a:pPr defTabSz="1074738">
              <a:lnSpc>
                <a:spcPct val="90000"/>
              </a:lnSpc>
              <a:tabLst>
                <a:tab pos="361950" algn="l"/>
                <a:tab pos="712788" algn="l"/>
                <a:tab pos="1074738" algn="l"/>
              </a:tabLst>
              <a:defRPr/>
            </a:pP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T min = a[0];</a:t>
            </a:r>
          </a:p>
          <a:p>
            <a:pPr defTabSz="1074738">
              <a:lnSpc>
                <a:spcPct val="90000"/>
              </a:lnSpc>
              <a:tabLst>
                <a:tab pos="361950" algn="l"/>
                <a:tab pos="712788" algn="l"/>
                <a:tab pos="1074738" algn="l"/>
              </a:tabLst>
              <a:defRPr/>
            </a:pP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T max = a[0];</a:t>
            </a:r>
          </a:p>
          <a:p>
            <a:pPr defTabSz="1074738">
              <a:lnSpc>
                <a:spcPct val="90000"/>
              </a:lnSpc>
              <a:tabLst>
                <a:tab pos="361950" algn="l"/>
                <a:tab pos="712788" algn="l"/>
                <a:tab pos="1074738" algn="l"/>
              </a:tabLst>
              <a:defRPr/>
            </a:pP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for (</a:t>
            </a:r>
            <a:r>
              <a:rPr kumimoji="1"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1; </a:t>
            </a:r>
            <a:r>
              <a:rPr kumimoji="1"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 </a:t>
            </a:r>
            <a:r>
              <a:rPr kumimoji="1"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a.length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kumimoji="1"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++) {</a:t>
            </a:r>
          </a:p>
          <a:p>
            <a:pPr defTabSz="1074738">
              <a:lnSpc>
                <a:spcPct val="90000"/>
              </a:lnSpc>
              <a:tabLst>
                <a:tab pos="361950" algn="l"/>
                <a:tab pos="712788" algn="l"/>
                <a:tab pos="1074738" algn="l"/>
              </a:tabLst>
              <a:defRPr/>
            </a:pP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if (</a:t>
            </a:r>
            <a:r>
              <a:rPr kumimoji="1"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min.</a:t>
            </a:r>
            <a:r>
              <a:rPr kumimoji="1" lang="en-US" altLang="ko-KR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compareTo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(a[</a:t>
            </a:r>
            <a:r>
              <a:rPr kumimoji="1"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]) &gt; 0) min = a[</a:t>
            </a:r>
            <a:r>
              <a:rPr kumimoji="1"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];</a:t>
            </a:r>
          </a:p>
          <a:p>
            <a:pPr defTabSz="1074738">
              <a:lnSpc>
                <a:spcPct val="90000"/>
              </a:lnSpc>
              <a:tabLst>
                <a:tab pos="361950" algn="l"/>
                <a:tab pos="712788" algn="l"/>
                <a:tab pos="1074738" algn="l"/>
              </a:tabLst>
              <a:defRPr/>
            </a:pP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if (</a:t>
            </a:r>
            <a:r>
              <a:rPr kumimoji="1"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max.</a:t>
            </a:r>
            <a:r>
              <a:rPr kumimoji="1" lang="en-US" altLang="ko-KR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compareTo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(a[</a:t>
            </a:r>
            <a:r>
              <a:rPr kumimoji="1"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]) &lt; 0) max = a[</a:t>
            </a:r>
            <a:r>
              <a:rPr kumimoji="1"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];</a:t>
            </a:r>
          </a:p>
          <a:p>
            <a:pPr defTabSz="1074738">
              <a:lnSpc>
                <a:spcPct val="90000"/>
              </a:lnSpc>
              <a:tabLst>
                <a:tab pos="361950" algn="l"/>
                <a:tab pos="712788" algn="l"/>
                <a:tab pos="1074738" algn="l"/>
              </a:tabLst>
              <a:defRPr/>
            </a:pP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}</a:t>
            </a:r>
          </a:p>
          <a:p>
            <a:pPr defTabSz="1074738">
              <a:lnSpc>
                <a:spcPct val="90000"/>
              </a:lnSpc>
              <a:tabLst>
                <a:tab pos="361950" algn="l"/>
                <a:tab pos="712788" algn="l"/>
                <a:tab pos="1074738" algn="l"/>
              </a:tabLst>
              <a:defRPr/>
            </a:pP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return new Pair&lt;T&gt;(min, max);</a:t>
            </a:r>
          </a:p>
          <a:p>
            <a:pPr defTabSz="1074738">
              <a:lnSpc>
                <a:spcPct val="90000"/>
              </a:lnSpc>
              <a:tabLst>
                <a:tab pos="361950" algn="l"/>
                <a:tab pos="712788" algn="l"/>
                <a:tab pos="1074738" algn="l"/>
              </a:tabLst>
              <a:defRPr/>
            </a:pP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}</a:t>
            </a:r>
          </a:p>
          <a:p>
            <a:pPr defTabSz="1074738">
              <a:lnSpc>
                <a:spcPct val="90000"/>
              </a:lnSpc>
              <a:tabLst>
                <a:tab pos="361950" algn="l"/>
                <a:tab pos="712788" algn="l"/>
                <a:tab pos="1074738" algn="l"/>
              </a:tabLst>
              <a:defRPr/>
            </a:pP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  <a:p>
            <a:pPr defTabSz="1074738">
              <a:lnSpc>
                <a:spcPct val="90000"/>
              </a:lnSpc>
              <a:tabLst>
                <a:tab pos="361950" algn="l"/>
                <a:tab pos="712788" algn="l"/>
                <a:tab pos="1074738" algn="l"/>
              </a:tabLst>
              <a:defRPr/>
            </a:pP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PairTest4 {</a:t>
            </a:r>
          </a:p>
          <a:p>
            <a:pPr defTabSz="1074738">
              <a:lnSpc>
                <a:spcPct val="90000"/>
              </a:lnSpc>
              <a:tabLst>
                <a:tab pos="361950" algn="l"/>
                <a:tab pos="712788" algn="l"/>
                <a:tab pos="1074738" algn="l"/>
              </a:tabLst>
              <a:defRPr/>
            </a:pP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public static void main(String[] </a:t>
            </a:r>
            <a:r>
              <a:rPr kumimoji="1"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args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</a:p>
          <a:p>
            <a:pPr defTabSz="1074738">
              <a:lnSpc>
                <a:spcPct val="90000"/>
              </a:lnSpc>
              <a:tabLst>
                <a:tab pos="361950" algn="l"/>
                <a:tab pos="712788" algn="l"/>
                <a:tab pos="1074738" algn="l"/>
              </a:tabLst>
              <a:defRPr/>
            </a:pP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Calendar[] birthdays = {</a:t>
            </a:r>
          </a:p>
          <a:p>
            <a:pPr defTabSz="1074738">
              <a:lnSpc>
                <a:spcPct val="90000"/>
              </a:lnSpc>
              <a:tabLst>
                <a:tab pos="361950" algn="l"/>
                <a:tab pos="712788" algn="l"/>
                <a:tab pos="1074738" algn="l"/>
              </a:tabLst>
              <a:defRPr/>
            </a:pPr>
            <a:r>
              <a:rPr kumimoji="1" lang="en-US" altLang="ko-KR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// </a:t>
            </a:r>
            <a:r>
              <a:rPr kumimoji="1" lang="en-US" altLang="ko-KR" i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java.util.GregorianCalendar</a:t>
            </a:r>
            <a:r>
              <a:rPr kumimoji="1" lang="en-US" altLang="ko-KR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extends </a:t>
            </a:r>
            <a:r>
              <a:rPr kumimoji="1" lang="en-US" altLang="ko-KR" i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java.util.Calendar</a:t>
            </a:r>
            <a:endParaRPr kumimoji="1" lang="en-US" altLang="ko-KR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1074738">
              <a:lnSpc>
                <a:spcPct val="90000"/>
              </a:lnSpc>
              <a:tabLst>
                <a:tab pos="361950" algn="l"/>
                <a:tab pos="712788" algn="l"/>
                <a:tab pos="1074738" algn="l"/>
              </a:tabLst>
              <a:defRPr/>
            </a:pPr>
            <a:r>
              <a:rPr kumimoji="1" lang="en-US" altLang="ko-KR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kumimoji="1" lang="en-US" altLang="ko-KR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kumimoji="1" lang="en-US" altLang="ko-KR" i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java.util.Calendar</a:t>
            </a:r>
            <a:r>
              <a:rPr kumimoji="1" lang="en-US" altLang="ko-KR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implements Comparable&lt;Calendar&gt;</a:t>
            </a:r>
          </a:p>
          <a:p>
            <a:pPr defTabSz="1074738">
              <a:lnSpc>
                <a:spcPct val="90000"/>
              </a:lnSpc>
              <a:tabLst>
                <a:tab pos="361950" algn="l"/>
                <a:tab pos="712788" algn="l"/>
                <a:tab pos="1074738" algn="l"/>
              </a:tabLst>
              <a:defRPr/>
            </a:pP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new </a:t>
            </a:r>
            <a:r>
              <a:rPr kumimoji="1"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GregorianCalendar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(1906, </a:t>
            </a:r>
            <a:r>
              <a:rPr kumimoji="1"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Calendar.DECEMBER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9), </a:t>
            </a:r>
          </a:p>
          <a:p>
            <a:pPr defTabSz="1074738">
              <a:lnSpc>
                <a:spcPct val="90000"/>
              </a:lnSpc>
              <a:tabLst>
                <a:tab pos="361950" algn="l"/>
                <a:tab pos="712788" algn="l"/>
                <a:tab pos="1074738" algn="l"/>
              </a:tabLst>
              <a:defRPr/>
            </a:pP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new </a:t>
            </a:r>
            <a:r>
              <a:rPr kumimoji="1"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GregorianCalendar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(1815, </a:t>
            </a:r>
            <a:r>
              <a:rPr kumimoji="1"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Calendar.DECEMBER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10), </a:t>
            </a:r>
          </a:p>
          <a:p>
            <a:pPr defTabSz="1074738">
              <a:lnSpc>
                <a:spcPct val="90000"/>
              </a:lnSpc>
              <a:tabLst>
                <a:tab pos="361950" algn="l"/>
                <a:tab pos="712788" algn="l"/>
                <a:tab pos="1074738" algn="l"/>
              </a:tabLst>
              <a:defRPr/>
            </a:pP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new </a:t>
            </a:r>
            <a:r>
              <a:rPr kumimoji="1"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GregorianCalendar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(1903, </a:t>
            </a:r>
            <a:r>
              <a:rPr kumimoji="1"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Calendar.DECEMBER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3), </a:t>
            </a:r>
          </a:p>
          <a:p>
            <a:pPr defTabSz="1074738">
              <a:lnSpc>
                <a:spcPct val="90000"/>
              </a:lnSpc>
              <a:tabLst>
                <a:tab pos="361950" algn="l"/>
                <a:tab pos="712788" algn="l"/>
                <a:tab pos="1074738" algn="l"/>
              </a:tabLst>
              <a:defRPr/>
            </a:pP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new </a:t>
            </a:r>
            <a:r>
              <a:rPr kumimoji="1"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GregorianCalendar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(1910, </a:t>
            </a:r>
            <a:r>
              <a:rPr kumimoji="1"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Calendar.JUNE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22)</a:t>
            </a:r>
          </a:p>
          <a:p>
            <a:pPr defTabSz="1074738">
              <a:lnSpc>
                <a:spcPct val="90000"/>
              </a:lnSpc>
              <a:tabLst>
                <a:tab pos="361950" algn="l"/>
                <a:tab pos="712788" algn="l"/>
                <a:tab pos="1074738" algn="l"/>
              </a:tabLst>
              <a:defRPr/>
            </a:pP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};</a:t>
            </a:r>
          </a:p>
          <a:p>
            <a:pPr defTabSz="1074738">
              <a:lnSpc>
                <a:spcPct val="90000"/>
              </a:lnSpc>
              <a:tabLst>
                <a:tab pos="361950" algn="l"/>
                <a:tab pos="712788" algn="l"/>
                <a:tab pos="1074738" algn="l"/>
              </a:tabLst>
              <a:defRPr/>
            </a:pP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Pair&lt;Calendar&gt; mm = </a:t>
            </a:r>
            <a:r>
              <a:rPr kumimoji="1"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ArrayAlg.</a:t>
            </a:r>
            <a:r>
              <a:rPr kumimoji="1" lang="en-US" altLang="ko-KR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minmax</a:t>
            </a:r>
            <a:r>
              <a:rPr kumimoji="1"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(birthdays);</a:t>
            </a:r>
          </a:p>
          <a:p>
            <a:pPr defTabSz="1074738">
              <a:lnSpc>
                <a:spcPct val="90000"/>
              </a:lnSpc>
              <a:tabLst>
                <a:tab pos="361950" algn="l"/>
                <a:tab pos="712788" algn="l"/>
                <a:tab pos="1074738" algn="l"/>
              </a:tabLst>
              <a:defRPr/>
            </a:pP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kumimoji="1"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("min = " + </a:t>
            </a:r>
            <a:r>
              <a:rPr kumimoji="1"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mm.getFirst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().</a:t>
            </a:r>
            <a:r>
              <a:rPr kumimoji="1"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getTime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());</a:t>
            </a:r>
          </a:p>
          <a:p>
            <a:pPr defTabSz="1074738">
              <a:lnSpc>
                <a:spcPct val="90000"/>
              </a:lnSpc>
              <a:tabLst>
                <a:tab pos="361950" algn="l"/>
                <a:tab pos="712788" algn="l"/>
                <a:tab pos="1074738" algn="l"/>
              </a:tabLst>
              <a:defRPr/>
            </a:pP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kumimoji="1"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System.out.println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("max = " + </a:t>
            </a:r>
            <a:r>
              <a:rPr kumimoji="1"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mm.getSecond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().</a:t>
            </a:r>
            <a:r>
              <a:rPr kumimoji="1"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getTime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());</a:t>
            </a:r>
          </a:p>
          <a:p>
            <a:pPr defTabSz="1074738">
              <a:lnSpc>
                <a:spcPct val="90000"/>
              </a:lnSpc>
              <a:tabLst>
                <a:tab pos="361950" algn="l"/>
                <a:tab pos="712788" algn="l"/>
                <a:tab pos="1074738" algn="l"/>
              </a:tabLst>
              <a:defRPr/>
            </a:pP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}</a:t>
            </a:r>
          </a:p>
          <a:p>
            <a:pPr defTabSz="1074738">
              <a:lnSpc>
                <a:spcPct val="90000"/>
              </a:lnSpc>
              <a:tabLst>
                <a:tab pos="361950" algn="l"/>
                <a:tab pos="712788" algn="l"/>
                <a:tab pos="1074738" algn="l"/>
              </a:tabLst>
              <a:defRPr/>
            </a:pP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16387" name="설명선 1 2"/>
          <p:cNvSpPr>
            <a:spLocks/>
          </p:cNvSpPr>
          <p:nvPr/>
        </p:nvSpPr>
        <p:spPr bwMode="auto">
          <a:xfrm>
            <a:off x="6753200" y="5164038"/>
            <a:ext cx="3117155" cy="857250"/>
          </a:xfrm>
          <a:prstGeom prst="borderCallout1">
            <a:avLst>
              <a:gd name="adj1" fmla="val 57385"/>
              <a:gd name="adj2" fmla="val -1355"/>
              <a:gd name="adj3" fmla="val 73562"/>
              <a:gd name="adj4" fmla="val -37848"/>
            </a:avLst>
          </a:prstGeom>
          <a:solidFill>
            <a:srgbClr val="FF9BFF">
              <a:alpha val="25882"/>
            </a:srgbClr>
          </a:solidFill>
          <a:ln w="9525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No problem !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Because Calendar implements Comparable&lt;Calendar&gt;</a:t>
            </a:r>
            <a:endParaRPr lang="ko-KR" altLang="en-US" sz="1600" dirty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29264" y="806168"/>
            <a:ext cx="2211829" cy="72008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dirty="0"/>
              <a:t>Comparable&lt;T&gt;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29264" y="2102312"/>
            <a:ext cx="2211829" cy="72008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dirty="0"/>
              <a:t>Calendar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29264" y="3429000"/>
            <a:ext cx="2211829" cy="72008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dirty="0" err="1"/>
              <a:t>GregorianCalendar</a:t>
            </a:r>
            <a:endParaRPr lang="ko-KR" altLang="en-US" dirty="0"/>
          </a:p>
        </p:txBody>
      </p:sp>
      <p:cxnSp>
        <p:nvCxnSpPr>
          <p:cNvPr id="4" name="직선 화살표 연결선 3"/>
          <p:cNvCxnSpPr>
            <a:stCxn id="5" idx="0"/>
            <a:endCxn id="2" idx="2"/>
          </p:cNvCxnSpPr>
          <p:nvPr/>
        </p:nvCxnSpPr>
        <p:spPr bwMode="auto">
          <a:xfrm flipV="1">
            <a:off x="8435179" y="1526248"/>
            <a:ext cx="0" cy="576064"/>
          </a:xfrm>
          <a:prstGeom prst="straightConnector1">
            <a:avLst/>
          </a:prstGeom>
          <a:solidFill>
            <a:srgbClr val="FF9BFF">
              <a:alpha val="25999"/>
            </a:srgb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</p:spPr>
      </p:cxnSp>
      <p:cxnSp>
        <p:nvCxnSpPr>
          <p:cNvPr id="8" name="직선 화살표 연결선 7"/>
          <p:cNvCxnSpPr>
            <a:stCxn id="6" idx="0"/>
            <a:endCxn id="5" idx="2"/>
          </p:cNvCxnSpPr>
          <p:nvPr/>
        </p:nvCxnSpPr>
        <p:spPr bwMode="auto">
          <a:xfrm flipV="1">
            <a:off x="8435179" y="2822392"/>
            <a:ext cx="0" cy="606608"/>
          </a:xfrm>
          <a:prstGeom prst="straightConnector1">
            <a:avLst/>
          </a:prstGeom>
          <a:solidFill>
            <a:srgbClr val="FF9BFF">
              <a:alpha val="25999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515"/>
    </mc:Choice>
    <mc:Fallback xmlns="">
      <p:transition spd="slow" advTm="97515"/>
    </mc:Fallback>
  </mc:AlternateContent>
  <p:extLst>
    <p:ext uri="{3A86A75C-4F4B-4683-9AE1-C65F6400EC91}">
      <p14:laserTraceLst xmlns:p14="http://schemas.microsoft.com/office/powerpoint/2010/main">
        <p14:tracePtLst>
          <p14:tracePt t="669" x="4314825" y="4019550"/>
          <p14:tracePt t="676" x="4367213" y="3795713"/>
          <p14:tracePt t="685" x="4424363" y="3486150"/>
          <p14:tracePt t="702" x="4500563" y="3071813"/>
          <p14:tracePt t="719" x="4552950" y="2533650"/>
          <p14:tracePt t="735" x="4567238" y="2028825"/>
          <p14:tracePt t="751" x="4552950" y="1862138"/>
          <p14:tracePt t="785" x="4471988" y="1690688"/>
          <p14:tracePt t="818" x="4371975" y="1600200"/>
          <p14:tracePt t="835" x="4305300" y="1557338"/>
          <p14:tracePt t="851" x="4233863" y="1514475"/>
          <p14:tracePt t="868" x="4210050" y="1490663"/>
          <p14:tracePt t="885" x="4186238" y="1476375"/>
          <p14:tracePt t="901" x="4162425" y="1462088"/>
          <p14:tracePt t="918" x="4124325" y="1457325"/>
          <p14:tracePt t="935" x="4095750" y="1457325"/>
          <p14:tracePt t="951" x="4057650" y="1466850"/>
          <p14:tracePt t="968" x="4033838" y="1476375"/>
          <p14:tracePt t="985" x="4019550" y="1485900"/>
          <p14:tracePt t="2489" x="4010025" y="1485900"/>
          <p14:tracePt t="2497" x="4005263" y="1485900"/>
          <p14:tracePt t="2504" x="3995738" y="1485900"/>
          <p14:tracePt t="2519" x="3981450" y="1485900"/>
          <p14:tracePt t="2535" x="3967163" y="1485900"/>
          <p14:tracePt t="2551" x="3952875" y="1485900"/>
          <p14:tracePt t="2585" x="3900488" y="1481138"/>
          <p14:tracePt t="2618" x="3857625" y="1466850"/>
          <p14:tracePt t="2635" x="3843338" y="1466850"/>
          <p14:tracePt t="2651" x="3819525" y="1457325"/>
          <p14:tracePt t="2668" x="3800475" y="1452563"/>
          <p14:tracePt t="2685" x="3781425" y="1447800"/>
          <p14:tracePt t="2701" x="3771900" y="1438275"/>
          <p14:tracePt t="2718" x="3752850" y="1428750"/>
          <p14:tracePt t="2735" x="3733800" y="1423988"/>
          <p14:tracePt t="2751" x="3719513" y="1419225"/>
          <p14:tracePt t="2768" x="3700463" y="1409700"/>
          <p14:tracePt t="2785" x="3676650" y="1395413"/>
          <p14:tracePt t="2801" x="3657600" y="1390650"/>
          <p14:tracePt t="2818" x="3619500" y="1385888"/>
          <p14:tracePt t="2835" x="3571875" y="1362075"/>
          <p14:tracePt t="2851" x="3533775" y="1343025"/>
          <p14:tracePt t="2868" x="3500438" y="1323975"/>
          <p14:tracePt t="2885" x="3462338" y="1300163"/>
          <p14:tracePt t="2901" x="3419475" y="1276350"/>
          <p14:tracePt t="2918" x="3400425" y="1257300"/>
          <p14:tracePt t="2935" x="3386138" y="1252538"/>
          <p14:tracePt t="2951" x="3381375" y="1247775"/>
          <p14:tracePt t="2968" x="3371850" y="1238250"/>
          <p14:tracePt t="2984" x="3367088" y="1238250"/>
          <p14:tracePt t="3001" x="3362325" y="1238250"/>
          <p14:tracePt t="3018" x="3352800" y="1228725"/>
          <p14:tracePt t="3035" x="3343275" y="1228725"/>
          <p14:tracePt t="3051" x="3309938" y="1223963"/>
          <p14:tracePt t="3068" x="3257550" y="1219200"/>
          <p14:tracePt t="3069" x="3214688" y="1209675"/>
          <p14:tracePt t="3085" x="3143250" y="1204913"/>
          <p14:tracePt t="3101" x="3062288" y="1195388"/>
          <p14:tracePt t="3118" x="3000375" y="1190625"/>
          <p14:tracePt t="3135" x="2924175" y="1176338"/>
          <p14:tracePt t="3151" x="2771775" y="1147763"/>
          <p14:tracePt t="3168" x="2676525" y="1133475"/>
          <p14:tracePt t="3185" x="2609850" y="1128713"/>
          <p14:tracePt t="3201" x="2557463" y="1114425"/>
          <p14:tracePt t="3218" x="2495550" y="1100138"/>
          <p14:tracePt t="3234" x="2452688" y="1095375"/>
          <p14:tracePt t="3251" x="2409825" y="1090613"/>
          <p14:tracePt t="3268" x="2347913" y="1085850"/>
          <p14:tracePt t="3285" x="2319338" y="1076325"/>
          <p14:tracePt t="3301" x="2290763" y="1076325"/>
          <p14:tracePt t="3318" x="2276475" y="1076325"/>
          <p14:tracePt t="3335" x="2262188" y="1076325"/>
          <p14:tracePt t="3351" x="2257425" y="1076325"/>
          <p14:tracePt t="3368" x="2252663" y="1076325"/>
          <p14:tracePt t="3384" x="2247900" y="1076325"/>
          <p14:tracePt t="3418" x="2257425" y="1076325"/>
          <p14:tracePt t="3434" x="2300288" y="1076325"/>
          <p14:tracePt t="3451" x="2424113" y="1076325"/>
          <p14:tracePt t="3468" x="2557463" y="1076325"/>
          <p14:tracePt t="3484" x="2700338" y="1076325"/>
          <p14:tracePt t="3501" x="2824163" y="1076325"/>
          <p14:tracePt t="3518" x="2957513" y="1076325"/>
          <p14:tracePt t="3535" x="3048000" y="1076325"/>
          <p14:tracePt t="3551" x="3124200" y="1085850"/>
          <p14:tracePt t="3568" x="3190875" y="1095375"/>
          <p14:tracePt t="3569" x="3228975" y="1100138"/>
          <p14:tracePt t="3584" x="3271838" y="1109663"/>
          <p14:tracePt t="3601" x="3314700" y="1109663"/>
          <p14:tracePt t="3618" x="3357563" y="1109663"/>
          <p14:tracePt t="3635" x="3405188" y="1109663"/>
          <p14:tracePt t="3651" x="3433763" y="1109663"/>
          <p14:tracePt t="3668" x="3462338" y="1109663"/>
          <p14:tracePt t="3685" x="3490913" y="1109663"/>
          <p14:tracePt t="3701" x="3514725" y="1109663"/>
          <p14:tracePt t="3718" x="3524250" y="1109663"/>
          <p14:tracePt t="3735" x="3533775" y="1109663"/>
          <p14:tracePt t="3751" x="3538538" y="1109663"/>
          <p14:tracePt t="3768" x="3543300" y="1109663"/>
          <p14:tracePt t="5566" x="3538538" y="1109663"/>
          <p14:tracePt t="5574" x="3529013" y="1114425"/>
          <p14:tracePt t="5584" x="3509963" y="1119188"/>
          <p14:tracePt t="5601" x="3467100" y="1123950"/>
          <p14:tracePt t="5618" x="3390900" y="1138238"/>
          <p14:tracePt t="5634" x="3338513" y="1143000"/>
          <p14:tracePt t="5668" x="3252788" y="1162050"/>
          <p14:tracePt t="5701" x="3128963" y="1171575"/>
          <p14:tracePt t="5718" x="3076575" y="1171575"/>
          <p14:tracePt t="5734" x="3028950" y="1171575"/>
          <p14:tracePt t="5751" x="2967038" y="1171575"/>
          <p14:tracePt t="5768" x="2914650" y="1171575"/>
          <p14:tracePt t="5784" x="2881313" y="1171575"/>
          <p14:tracePt t="5801" x="2828925" y="1166813"/>
          <p14:tracePt t="5818" x="2733675" y="1157288"/>
          <p14:tracePt t="5834" x="2662238" y="1138238"/>
          <p14:tracePt t="5851" x="2576513" y="1119188"/>
          <p14:tracePt t="5868" x="2452688" y="1062038"/>
          <p14:tracePt t="5884" x="2352675" y="1004888"/>
          <p14:tracePt t="5901" x="2243138" y="947738"/>
          <p14:tracePt t="5918" x="2124075" y="895350"/>
          <p14:tracePt t="5934" x="1981200" y="838200"/>
          <p14:tracePt t="5951" x="1895475" y="823913"/>
          <p14:tracePt t="5968" x="1804988" y="809625"/>
          <p14:tracePt t="5985" x="1719263" y="790575"/>
          <p14:tracePt t="6001" x="1638300" y="790575"/>
          <p14:tracePt t="6018" x="1595438" y="790575"/>
          <p14:tracePt t="6034" x="1566863" y="790575"/>
          <p14:tracePt t="6051" x="1528763" y="790575"/>
          <p14:tracePt t="6068" x="1504950" y="790575"/>
          <p14:tracePt t="6084" x="1485900" y="790575"/>
          <p14:tracePt t="6101" x="1447800" y="790575"/>
          <p14:tracePt t="6118" x="1409700" y="790575"/>
          <p14:tracePt t="6134" x="1371600" y="790575"/>
          <p14:tracePt t="6151" x="1343025" y="790575"/>
          <p14:tracePt t="6168" x="1319213" y="790575"/>
          <p14:tracePt t="6184" x="1285875" y="790575"/>
          <p14:tracePt t="6201" x="1262063" y="795338"/>
          <p14:tracePt t="6218" x="1243013" y="800100"/>
          <p14:tracePt t="6235" x="1214438" y="809625"/>
          <p14:tracePt t="6251" x="1200150" y="809625"/>
          <p14:tracePt t="6268" x="1190625" y="809625"/>
          <p14:tracePt t="6284" x="1185863" y="809625"/>
          <p14:tracePt t="6301" x="1176338" y="809625"/>
          <p14:tracePt t="6317" x="1171575" y="809625"/>
          <p14:tracePt t="6382" x="1176338" y="809625"/>
          <p14:tracePt t="6389" x="1190625" y="809625"/>
          <p14:tracePt t="6401" x="1219200" y="804863"/>
          <p14:tracePt t="6418" x="1300163" y="795338"/>
          <p14:tracePt t="6434" x="1438275" y="771525"/>
          <p14:tracePt t="6451" x="1538288" y="771525"/>
          <p14:tracePt t="6468" x="1671638" y="771525"/>
          <p14:tracePt t="6484" x="1895475" y="771525"/>
          <p14:tracePt t="6501" x="2052638" y="771525"/>
          <p14:tracePt t="6518" x="2271713" y="752475"/>
          <p14:tracePt t="6534" x="2495550" y="742950"/>
          <p14:tracePt t="6551" x="2862263" y="747713"/>
          <p14:tracePt t="6568" x="3081338" y="766763"/>
          <p14:tracePt t="6585" x="3343275" y="776288"/>
          <p14:tracePt t="6601" x="3605213" y="785813"/>
          <p14:tracePt t="6618" x="3948113" y="785813"/>
          <p14:tracePt t="6634" x="4148138" y="785813"/>
          <p14:tracePt t="6651" x="4281488" y="776288"/>
          <p14:tracePt t="6668" x="4400550" y="762000"/>
          <p14:tracePt t="6684" x="4424363" y="762000"/>
          <p14:tracePt t="6701" x="4433888" y="757238"/>
          <p14:tracePt t="6889" x="4510088" y="757238"/>
          <p14:tracePt t="6896" x="4610100" y="747713"/>
          <p14:tracePt t="6903" x="4710113" y="738188"/>
          <p14:tracePt t="6918" x="4895850" y="728663"/>
          <p14:tracePt t="6934" x="5076825" y="719138"/>
          <p14:tracePt t="6951" x="5210175" y="719138"/>
          <p14:tracePt t="6968" x="5291138" y="723900"/>
          <p14:tracePt t="6984" x="5376863" y="742950"/>
          <p14:tracePt t="7001" x="5414963" y="752475"/>
          <p14:tracePt t="7017" x="5438775" y="762000"/>
          <p14:tracePt t="7034" x="5457825" y="766763"/>
          <p14:tracePt t="7051" x="5491163" y="776288"/>
          <p14:tracePt t="7067" x="5505450" y="785813"/>
          <p14:tracePt t="7084" x="5529263" y="800100"/>
          <p14:tracePt t="7101" x="5572125" y="823913"/>
          <p14:tracePt t="7117" x="5610225" y="833438"/>
          <p14:tracePt t="7134" x="5653088" y="852488"/>
          <p14:tracePt t="7151" x="5681663" y="871538"/>
          <p14:tracePt t="7168" x="5729288" y="885825"/>
          <p14:tracePt t="7184" x="5753100" y="890588"/>
          <p14:tracePt t="7201" x="5762625" y="895350"/>
          <p14:tracePt t="7218" x="5776913" y="900113"/>
          <p14:tracePt t="7234" x="5786438" y="900113"/>
          <p14:tracePt t="7484" x="5805488" y="900113"/>
          <p14:tracePt t="7491" x="5819775" y="890588"/>
          <p14:tracePt t="7501" x="5834063" y="890588"/>
          <p14:tracePt t="7518" x="5848350" y="881063"/>
          <p14:tracePt t="7534" x="5867400" y="881063"/>
          <p14:tracePt t="7551" x="5872163" y="881063"/>
          <p14:tracePt t="7567" x="5881688" y="881063"/>
          <p14:tracePt t="7584" x="5886450" y="881063"/>
          <p14:tracePt t="7792" x="5895975" y="881063"/>
          <p14:tracePt t="7799" x="5910263" y="881063"/>
          <p14:tracePt t="7807" x="5915025" y="881063"/>
          <p14:tracePt t="7817" x="5924550" y="881063"/>
          <p14:tracePt t="7834" x="5934075" y="881063"/>
          <p14:tracePt t="7851" x="5943600" y="881063"/>
          <p14:tracePt t="7867" x="5948363" y="881063"/>
          <p14:tracePt t="7990" x="5934075" y="881063"/>
          <p14:tracePt t="7998" x="5929313" y="885825"/>
          <p14:tracePt t="8005" x="5919788" y="885825"/>
          <p14:tracePt t="8017" x="5910263" y="890588"/>
          <p14:tracePt t="8034" x="5867400" y="904875"/>
          <p14:tracePt t="8051" x="5838825" y="923925"/>
          <p14:tracePt t="8067" x="5810250" y="928688"/>
          <p14:tracePt t="8084" x="5786438" y="933450"/>
          <p14:tracePt t="8101" x="5748338" y="947738"/>
          <p14:tracePt t="8117" x="5719763" y="947738"/>
          <p14:tracePt t="8134" x="5691188" y="952500"/>
          <p14:tracePt t="8151" x="5662613" y="952500"/>
          <p14:tracePt t="8167" x="5614988" y="952500"/>
          <p14:tracePt t="8184" x="5595938" y="952500"/>
          <p14:tracePt t="8201" x="5572125" y="952500"/>
          <p14:tracePt t="8218" x="5538788" y="938213"/>
          <p14:tracePt t="8234" x="5514975" y="928688"/>
          <p14:tracePt t="8251" x="5481638" y="914400"/>
          <p14:tracePt t="8267" x="5457825" y="904875"/>
          <p14:tracePt t="8284" x="5414963" y="881063"/>
          <p14:tracePt t="8301" x="5400675" y="871538"/>
          <p14:tracePt t="8317" x="5381625" y="852488"/>
          <p14:tracePt t="8334" x="5367338" y="823913"/>
          <p14:tracePt t="8351" x="5367338" y="733425"/>
          <p14:tracePt t="8367" x="5376863" y="671513"/>
          <p14:tracePt t="8384" x="5386388" y="633413"/>
          <p14:tracePt t="8401" x="5424488" y="585788"/>
          <p14:tracePt t="8417" x="5467350" y="561975"/>
          <p14:tracePt t="8434" x="5534025" y="533400"/>
          <p14:tracePt t="8451" x="5610225" y="500063"/>
          <p14:tracePt t="8467" x="5724525" y="495300"/>
          <p14:tracePt t="8484" x="5795963" y="500063"/>
          <p14:tracePt t="8501" x="5867400" y="514350"/>
          <p14:tracePt t="8517" x="5915025" y="533400"/>
          <p14:tracePt t="8534" x="5967413" y="561975"/>
          <p14:tracePt t="8551" x="5991225" y="585788"/>
          <p14:tracePt t="8567" x="6015038" y="609600"/>
          <p14:tracePt t="8584" x="6038850" y="642938"/>
          <p14:tracePt t="8601" x="6062663" y="690563"/>
          <p14:tracePt t="8617" x="6072188" y="719138"/>
          <p14:tracePt t="8634" x="6076950" y="747713"/>
          <p14:tracePt t="8651" x="6076950" y="781050"/>
          <p14:tracePt t="8667" x="6067425" y="804863"/>
          <p14:tracePt t="8684" x="6053138" y="823913"/>
          <p14:tracePt t="8701" x="6034088" y="847725"/>
          <p14:tracePt t="8717" x="5948363" y="900113"/>
          <p14:tracePt t="8734" x="5872163" y="938213"/>
          <p14:tracePt t="8751" x="5781675" y="952500"/>
          <p14:tracePt t="8767" x="5710238" y="952500"/>
          <p14:tracePt t="8784" x="5614988" y="928688"/>
          <p14:tracePt t="8801" x="5562600" y="909638"/>
          <p14:tracePt t="8817" x="5514975" y="890588"/>
          <p14:tracePt t="8834" x="5453063" y="823913"/>
          <p14:tracePt t="8851" x="5424488" y="747713"/>
          <p14:tracePt t="8867" x="5410200" y="661988"/>
          <p14:tracePt t="8884" x="5419725" y="590550"/>
          <p14:tracePt t="8901" x="5453063" y="509588"/>
          <p14:tracePt t="8917" x="5481638" y="481013"/>
          <p14:tracePt t="8934" x="5548313" y="442913"/>
          <p14:tracePt t="8951" x="5657850" y="409575"/>
          <p14:tracePt t="8967" x="5805488" y="419100"/>
          <p14:tracePt t="8984" x="5876925" y="442913"/>
          <p14:tracePt t="9001" x="5943600" y="471488"/>
          <p14:tracePt t="9017" x="5986463" y="519113"/>
          <p14:tracePt t="9034" x="6043613" y="623888"/>
          <p14:tracePt t="9051" x="6072188" y="681038"/>
          <p14:tracePt t="9067" x="6072188" y="723900"/>
          <p14:tracePt t="9084" x="6072188" y="776288"/>
          <p14:tracePt t="9101" x="6053138" y="809625"/>
          <p14:tracePt t="9117" x="6029325" y="838200"/>
          <p14:tracePt t="9134" x="5957888" y="876300"/>
          <p14:tracePt t="9151" x="5791200" y="909638"/>
          <p14:tracePt t="9167" x="5715000" y="909638"/>
          <p14:tracePt t="9184" x="5629275" y="890588"/>
          <p14:tracePt t="9201" x="5576888" y="871538"/>
          <p14:tracePt t="9217" x="5524500" y="833438"/>
          <p14:tracePt t="9234" x="5505450" y="781050"/>
          <p14:tracePt t="9251" x="5510213" y="700088"/>
          <p14:tracePt t="9268" x="5557838" y="614363"/>
          <p14:tracePt t="9284" x="5610225" y="581025"/>
          <p14:tracePt t="9301" x="5705475" y="557213"/>
          <p14:tracePt t="9318" x="5786438" y="547688"/>
          <p14:tracePt t="9334" x="5848350" y="561975"/>
          <p14:tracePt t="9351" x="5876925" y="595313"/>
          <p14:tracePt t="9367" x="5891213" y="628650"/>
          <p14:tracePt t="9384" x="5900738" y="671513"/>
          <p14:tracePt t="9401" x="5862638" y="766763"/>
          <p14:tracePt t="9417" x="5786438" y="866775"/>
          <p14:tracePt t="9434" x="5719763" y="957263"/>
          <p14:tracePt t="9451" x="5672138" y="1004888"/>
          <p14:tracePt t="9467" x="5653088" y="1023938"/>
          <p14:tracePt t="9643" x="5614988" y="1057275"/>
          <p14:tracePt t="9650" x="5543550" y="1100138"/>
          <p14:tracePt t="9657" x="5472113" y="1147763"/>
          <p14:tracePt t="9667" x="5410200" y="1181100"/>
          <p14:tracePt t="9684" x="5272088" y="1233488"/>
          <p14:tracePt t="9701" x="5124450" y="1266825"/>
          <p14:tracePt t="9717" x="4991100" y="1290638"/>
          <p14:tracePt t="9734" x="4957763" y="1290638"/>
          <p14:tracePt t="9751" x="4933950" y="1290638"/>
          <p14:tracePt t="9767" x="4924425" y="1290638"/>
          <p14:tracePt t="9784" x="4914900" y="1290638"/>
          <p14:tracePt t="10003" x="4910138" y="1290638"/>
          <p14:tracePt t="10010" x="4900613" y="1290638"/>
          <p14:tracePt t="10018" x="4895850" y="1290638"/>
          <p14:tracePt t="10034" x="4891088" y="1290638"/>
          <p14:tracePt t="10051" x="4891088" y="1285875"/>
          <p14:tracePt t="10068" x="4910138" y="1247775"/>
          <p14:tracePt t="10072" x="4943475" y="1209675"/>
          <p14:tracePt t="10084" x="5024438" y="1123950"/>
          <p14:tracePt t="10101" x="5148263" y="1038225"/>
          <p14:tracePt t="10117" x="5267325" y="981075"/>
          <p14:tracePt t="10134" x="5367338" y="928688"/>
          <p14:tracePt t="10151" x="5467350" y="900113"/>
          <p14:tracePt t="10167" x="5510213" y="900113"/>
          <p14:tracePt t="10184" x="5538788" y="900113"/>
          <p14:tracePt t="10201" x="5567363" y="909638"/>
          <p14:tracePt t="10218" x="5576888" y="914400"/>
          <p14:tracePt t="10234" x="5586413" y="914400"/>
          <p14:tracePt t="10251" x="5595938" y="914400"/>
          <p14:tracePt t="10267" x="5614988" y="919163"/>
          <p14:tracePt t="10284" x="5643563" y="928688"/>
          <p14:tracePt t="10301" x="5672138" y="928688"/>
          <p14:tracePt t="10317" x="5700713" y="928688"/>
          <p14:tracePt t="10334" x="5724525" y="928688"/>
          <p14:tracePt t="10351" x="5738813" y="928688"/>
          <p14:tracePt t="10367" x="5748338" y="928688"/>
          <p14:tracePt t="10408" x="5734050" y="928688"/>
          <p14:tracePt t="10417" x="5719763" y="928688"/>
          <p14:tracePt t="10434" x="5657850" y="942975"/>
          <p14:tracePt t="10451" x="5519738" y="947738"/>
          <p14:tracePt t="10468" x="5462588" y="947738"/>
          <p14:tracePt t="10484" x="5424488" y="947738"/>
          <p14:tracePt t="10500" x="5410200" y="947738"/>
          <p14:tracePt t="10517" x="5405438" y="947738"/>
          <p14:tracePt t="10551" x="5410200" y="938213"/>
          <p14:tracePt t="10567" x="5443538" y="923925"/>
          <p14:tracePt t="10568" x="5462588" y="914400"/>
          <p14:tracePt t="10584" x="5505450" y="904875"/>
          <p14:tracePt t="10601" x="5543550" y="904875"/>
          <p14:tracePt t="10617" x="5557838" y="904875"/>
          <p14:tracePt t="10634" x="5572125" y="904875"/>
          <p14:tracePt t="10651" x="5572125" y="914400"/>
          <p14:tracePt t="10667" x="5567363" y="942975"/>
          <p14:tracePt t="10684" x="5538788" y="995363"/>
          <p14:tracePt t="10701" x="5486400" y="1062038"/>
          <p14:tracePt t="10718" x="5443538" y="1109663"/>
          <p14:tracePt t="10734" x="5414963" y="1147763"/>
          <p14:tracePt t="10751" x="5372100" y="1181100"/>
          <p14:tracePt t="10767" x="5334000" y="1209675"/>
          <p14:tracePt t="10784" x="5324475" y="1219200"/>
          <p14:tracePt t="10801" x="5319713" y="1223963"/>
          <p14:tracePt t="10818" x="5310188" y="1228725"/>
          <p14:tracePt t="10851" x="5300663" y="1233488"/>
          <p14:tracePt t="10868" x="5300663" y="1238250"/>
          <p14:tracePt t="10885" x="5276850" y="1262063"/>
          <p14:tracePt t="10901" x="5253038" y="1300163"/>
          <p14:tracePt t="10917" x="5191125" y="1419225"/>
          <p14:tracePt t="10934" x="5124450" y="1543050"/>
          <p14:tracePt t="10951" x="4976813" y="1871663"/>
          <p14:tracePt t="10968" x="4905375" y="2024063"/>
          <p14:tracePt t="10984" x="4857750" y="2133600"/>
          <p14:tracePt t="11001" x="4786313" y="2271713"/>
          <p14:tracePt t="11017" x="4681538" y="2452688"/>
          <p14:tracePt t="11034" x="4652963" y="2519363"/>
          <p14:tracePt t="11051" x="4629150" y="2557463"/>
          <p14:tracePt t="11067" x="4605338" y="2600325"/>
          <p14:tracePt t="11084" x="4595813" y="2614613"/>
          <p14:tracePt t="11101" x="4591050" y="2628900"/>
          <p14:tracePt t="11117" x="4581525" y="2638425"/>
          <p14:tracePt t="11134" x="4572000" y="2657475"/>
          <p14:tracePt t="11151" x="4562475" y="2671763"/>
          <p14:tracePt t="11167" x="4552950" y="2681288"/>
          <p14:tracePt t="11184" x="4548188" y="2686050"/>
          <p14:tracePt t="11201" x="4538663" y="2695575"/>
          <p14:tracePt t="11218" x="4538663" y="2700338"/>
          <p14:tracePt t="11251" x="4533900" y="2700338"/>
          <p14:tracePt t="11282" x="4533900" y="2705100"/>
          <p14:tracePt t="11304" x="4529138" y="2705100"/>
          <p14:tracePt t="11312" x="4524375" y="2709863"/>
          <p14:tracePt t="11319" x="4519613" y="2709863"/>
          <p14:tracePt t="11334" x="4495800" y="2714625"/>
          <p14:tracePt t="11351" x="4405313" y="2714625"/>
          <p14:tracePt t="11367" x="4224338" y="2709863"/>
          <p14:tracePt t="11384" x="3933825" y="2671763"/>
          <p14:tracePt t="11401" x="3709988" y="2633663"/>
          <p14:tracePt t="11417" x="3529013" y="2590800"/>
          <p14:tracePt t="11434" x="3367088" y="2528888"/>
          <p14:tracePt t="11451" x="3195638" y="2414588"/>
          <p14:tracePt t="11467" x="3124200" y="2352675"/>
          <p14:tracePt t="11484" x="3057525" y="2309813"/>
          <p14:tracePt t="11501" x="3005138" y="2271713"/>
          <p14:tracePt t="11517" x="2967038" y="2247900"/>
          <p14:tracePt t="11534" x="2928938" y="2219325"/>
          <p14:tracePt t="11550" x="2890838" y="2195513"/>
          <p14:tracePt t="11567" x="2828925" y="2157413"/>
          <p14:tracePt t="11584" x="2790825" y="2133600"/>
          <p14:tracePt t="11600" x="2743200" y="2100263"/>
          <p14:tracePt t="11617" x="2695575" y="2066925"/>
          <p14:tracePt t="11634" x="2647950" y="2014538"/>
          <p14:tracePt t="11651" x="2605088" y="1985963"/>
          <p14:tracePt t="11667" x="2562225" y="1952625"/>
          <p14:tracePt t="11684" x="2486025" y="1909763"/>
          <p14:tracePt t="11700" x="2414588" y="1895475"/>
          <p14:tracePt t="11717" x="2357438" y="1895475"/>
          <p14:tracePt t="11735" x="2300288" y="1895475"/>
          <p14:tracePt t="11752" x="2238375" y="1895475"/>
          <p14:tracePt t="11768" x="2209800" y="1890713"/>
          <p14:tracePt t="11784" x="2185988" y="1885950"/>
          <p14:tracePt t="11801" x="2171700" y="1876425"/>
          <p14:tracePt t="11817" x="2162175" y="1866900"/>
          <p14:tracePt t="11834" x="2152650" y="1862138"/>
          <p14:tracePt t="11850" x="2147888" y="1857375"/>
          <p14:tracePt t="11867" x="2147888" y="1852613"/>
          <p14:tracePt t="11884" x="2152650" y="1843088"/>
          <p14:tracePt t="11900" x="2200275" y="1838325"/>
          <p14:tracePt t="11917" x="2305050" y="1828800"/>
          <p14:tracePt t="11934" x="2452688" y="1833563"/>
          <p14:tracePt t="11951" x="2533650" y="1847850"/>
          <p14:tracePt t="11967" x="2590800" y="1876425"/>
          <p14:tracePt t="11984" x="2628900" y="1900238"/>
          <p14:tracePt t="12001" x="2676525" y="1966913"/>
          <p14:tracePt t="12017" x="2690813" y="2028825"/>
          <p14:tracePt t="12034" x="2695575" y="2076450"/>
          <p14:tracePt t="12051" x="2695575" y="2105025"/>
          <p14:tracePt t="12067" x="2690813" y="2128838"/>
          <p14:tracePt t="12085" x="2690813" y="2138363"/>
          <p14:tracePt t="12104" x="2690813" y="2147888"/>
          <p14:tracePt t="12134" x="2690813" y="2152650"/>
          <p14:tracePt t="12151" x="2690813" y="2157413"/>
          <p14:tracePt t="13008" x="2700338" y="2066925"/>
          <p14:tracePt t="13015" x="2714625" y="1990725"/>
          <p14:tracePt t="13022" x="2733675" y="1909763"/>
          <p14:tracePt t="13034" x="2771775" y="1814513"/>
          <p14:tracePt t="13051" x="2857500" y="1595438"/>
          <p14:tracePt t="13067" x="2900363" y="1509713"/>
          <p14:tracePt t="13100" x="2957513" y="1433513"/>
          <p14:tracePt t="13134" x="3000375" y="1376363"/>
          <p14:tracePt t="13150" x="3028950" y="1343025"/>
          <p14:tracePt t="13167" x="3052763" y="1290638"/>
          <p14:tracePt t="13184" x="3100388" y="1176338"/>
          <p14:tracePt t="13200" x="3128963" y="1109663"/>
          <p14:tracePt t="13217" x="3138488" y="1076325"/>
          <p14:tracePt t="13234" x="3143250" y="1047750"/>
          <p14:tracePt t="13250" x="3143250" y="1038225"/>
          <p14:tracePt t="13267" x="3143250" y="1028700"/>
          <p14:tracePt t="13284" x="3143250" y="1023938"/>
          <p14:tracePt t="13301" x="3143250" y="1019175"/>
          <p14:tracePt t="13317" x="3143250" y="1009650"/>
          <p14:tracePt t="13334" x="3133725" y="1004888"/>
          <p14:tracePt t="13351" x="3119438" y="1000125"/>
          <p14:tracePt t="13367" x="3086100" y="990600"/>
          <p14:tracePt t="13384" x="3067050" y="990600"/>
          <p14:tracePt t="13400" x="3052763" y="990600"/>
          <p14:tracePt t="13418" x="3043238" y="990600"/>
          <p14:tracePt t="13434" x="3033713" y="990600"/>
          <p14:tracePt t="13450" x="3033713" y="985838"/>
          <p14:tracePt t="13467" x="3033713" y="981075"/>
          <p14:tracePt t="13484" x="3048000" y="971550"/>
          <p14:tracePt t="13500" x="3076575" y="957263"/>
          <p14:tracePt t="13517" x="3119438" y="952500"/>
          <p14:tracePt t="13534" x="3190875" y="942975"/>
          <p14:tracePt t="13550" x="3305175" y="942975"/>
          <p14:tracePt t="13567" x="3362325" y="942975"/>
          <p14:tracePt t="13584" x="3419475" y="942975"/>
          <p14:tracePt t="13600" x="3457575" y="942975"/>
          <p14:tracePt t="13617" x="3519488" y="942975"/>
          <p14:tracePt t="13634" x="3562350" y="942975"/>
          <p14:tracePt t="13650" x="3595688" y="942975"/>
          <p14:tracePt t="13667" x="3643313" y="942975"/>
          <p14:tracePt t="13684" x="3671888" y="942975"/>
          <p14:tracePt t="13700" x="3705225" y="942975"/>
          <p14:tracePt t="13717" x="3733800" y="942975"/>
          <p14:tracePt t="13734" x="3771900" y="942975"/>
          <p14:tracePt t="13750" x="3795713" y="942975"/>
          <p14:tracePt t="13767" x="3805238" y="942975"/>
          <p14:tracePt t="13784" x="3814763" y="942975"/>
          <p14:tracePt t="13800" x="3824288" y="942975"/>
          <p14:tracePt t="13817" x="3833813" y="942975"/>
          <p14:tracePt t="13881" x="3819525" y="947738"/>
          <p14:tracePt t="13888" x="3790950" y="947738"/>
          <p14:tracePt t="13900" x="3757613" y="962025"/>
          <p14:tracePt t="13917" x="3605213" y="995363"/>
          <p14:tracePt t="13934" x="3490913" y="1014413"/>
          <p14:tracePt t="13950" x="3367088" y="1028700"/>
          <p14:tracePt t="13968" x="3262313" y="1028700"/>
          <p14:tracePt t="13984" x="3167063" y="1019175"/>
          <p14:tracePt t="14001" x="3128963" y="1014413"/>
          <p14:tracePt t="14017" x="3114675" y="1009650"/>
          <p14:tracePt t="14035" x="3105150" y="1009650"/>
          <p14:tracePt t="14051" x="3095625" y="1009650"/>
          <p14:tracePt t="14097" x="3100388" y="1009650"/>
          <p14:tracePt t="14107" x="3114675" y="1009650"/>
          <p14:tracePt t="14118" x="3167063" y="1009650"/>
          <p14:tracePt t="14135" x="3238500" y="1009650"/>
          <p14:tracePt t="14151" x="3305175" y="1009650"/>
          <p14:tracePt t="14167" x="3419475" y="1009650"/>
          <p14:tracePt t="14184" x="3476625" y="1009650"/>
          <p14:tracePt t="14200" x="3538538" y="1009650"/>
          <p14:tracePt t="14217" x="3581400" y="1009650"/>
          <p14:tracePt t="14234" x="3619500" y="1009650"/>
          <p14:tracePt t="14251" x="3638550" y="1009650"/>
          <p14:tracePt t="14268" x="3648075" y="1009650"/>
          <p14:tracePt t="14286" x="3667125" y="1009650"/>
          <p14:tracePt t="14302" x="3690938" y="1009650"/>
          <p14:tracePt t="14318" x="3709988" y="1009650"/>
          <p14:tracePt t="14335" x="3729038" y="1009650"/>
          <p14:tracePt t="14352" x="3748088" y="1009650"/>
          <p14:tracePt t="14368" x="3762375" y="1009650"/>
          <p14:tracePt t="14385" x="3767138" y="1009650"/>
          <p14:tracePt t="14401" x="3771900" y="1009650"/>
          <p14:tracePt t="14417" x="3781425" y="1009650"/>
          <p14:tracePt t="14434" x="3790950" y="1009650"/>
          <p14:tracePt t="15079" x="3771900" y="1009650"/>
          <p14:tracePt t="15087" x="3748088" y="1009650"/>
          <p14:tracePt t="15101" x="3695700" y="1009650"/>
          <p14:tracePt t="15117" x="3662363" y="1009650"/>
          <p14:tracePt t="15134" x="3624263" y="1009650"/>
          <p14:tracePt t="15167" x="3543300" y="1009650"/>
          <p14:tracePt t="15200" x="3486150" y="1009650"/>
          <p14:tracePt t="15217" x="3457575" y="1009650"/>
          <p14:tracePt t="15234" x="3433763" y="1009650"/>
          <p14:tracePt t="15250" x="3400425" y="1009650"/>
          <p14:tracePt t="15267" x="3362325" y="1009650"/>
          <p14:tracePt t="15284" x="3300413" y="1009650"/>
          <p14:tracePt t="15300" x="3257550" y="1019175"/>
          <p14:tracePt t="15317" x="3214688" y="1019175"/>
          <p14:tracePt t="15334" x="3171825" y="1023938"/>
          <p14:tracePt t="15350" x="3100388" y="1023938"/>
          <p14:tracePt t="15367" x="3048000" y="1023938"/>
          <p14:tracePt t="15384" x="3000375" y="1023938"/>
          <p14:tracePt t="15401" x="2924175" y="1023938"/>
          <p14:tracePt t="15417" x="2881313" y="1023938"/>
          <p14:tracePt t="15434" x="2838450" y="1014413"/>
          <p14:tracePt t="15450" x="2809875" y="1009650"/>
          <p14:tracePt t="15467" x="2776538" y="1000125"/>
          <p14:tracePt t="15483" x="2757488" y="1000125"/>
          <p14:tracePt t="15500" x="2743200" y="995363"/>
          <p14:tracePt t="15517" x="2733675" y="990600"/>
          <p14:tracePt t="15534" x="2719388" y="985838"/>
          <p14:tracePt t="15550" x="2714625" y="985838"/>
          <p14:tracePt t="15567" x="2705100" y="985838"/>
          <p14:tracePt t="16664" x="2676525" y="985838"/>
          <p14:tracePt t="16672" x="2638425" y="985838"/>
          <p14:tracePt t="16683" x="2595563" y="995363"/>
          <p14:tracePt t="16700" x="2438400" y="995363"/>
          <p14:tracePt t="16717" x="2324100" y="995363"/>
          <p14:tracePt t="16750" x="2205038" y="995363"/>
          <p14:tracePt t="16783" x="2133600" y="976313"/>
          <p14:tracePt t="16800" x="2119313" y="971550"/>
          <p14:tracePt t="16817" x="2114550" y="966788"/>
          <p14:tracePt t="16833" x="2105025" y="947738"/>
          <p14:tracePt t="16850" x="2100263" y="938213"/>
          <p14:tracePt t="16867" x="2100263" y="933450"/>
          <p14:tracePt t="16884" x="2100263" y="928688"/>
          <p14:tracePt t="16921" x="2095500" y="928688"/>
          <p14:tracePt t="16936" x="2090738" y="928688"/>
          <p14:tracePt t="16950" x="2071688" y="938213"/>
          <p14:tracePt t="16967" x="2038350" y="957263"/>
          <p14:tracePt t="16983" x="1962150" y="985838"/>
          <p14:tracePt t="17000" x="1881188" y="1009650"/>
          <p14:tracePt t="17017" x="1762125" y="1033463"/>
          <p14:tracePt t="17034" x="1690688" y="1047750"/>
          <p14:tracePt t="17050" x="1619250" y="1042988"/>
          <p14:tracePt t="17067" x="1547813" y="1028700"/>
          <p14:tracePt t="17068" x="1509713" y="1023938"/>
          <p14:tracePt t="17084" x="1452563" y="995363"/>
          <p14:tracePt t="17100" x="1414463" y="957263"/>
          <p14:tracePt t="17117" x="1381125" y="890588"/>
          <p14:tracePt t="17134" x="1338263" y="809625"/>
          <p14:tracePt t="17150" x="1323975" y="762000"/>
          <p14:tracePt t="17167" x="1323975" y="719138"/>
          <p14:tracePt t="17184" x="1347788" y="666750"/>
          <p14:tracePt t="17200" x="1395413" y="581025"/>
          <p14:tracePt t="17217" x="1452563" y="538163"/>
          <p14:tracePt t="17233" x="1509713" y="495300"/>
          <p14:tracePt t="17250" x="1566863" y="466725"/>
          <p14:tracePt t="17267" x="1643063" y="466725"/>
          <p14:tracePt t="17283" x="1690688" y="476250"/>
          <p14:tracePt t="17300" x="1728788" y="500063"/>
          <p14:tracePt t="17317" x="1795463" y="538163"/>
          <p14:tracePt t="17333" x="1824038" y="576263"/>
          <p14:tracePt t="17350" x="1857375" y="614363"/>
          <p14:tracePt t="17367" x="1885950" y="690563"/>
          <p14:tracePt t="17384" x="1909763" y="757238"/>
          <p14:tracePt t="17400" x="1924050" y="800100"/>
          <p14:tracePt t="17417" x="1924050" y="838200"/>
          <p14:tracePt t="17433" x="1924050" y="871538"/>
          <p14:tracePt t="17450" x="1924050" y="904875"/>
          <p14:tracePt t="17467" x="1924050" y="928688"/>
          <p14:tracePt t="17483" x="1919288" y="947738"/>
          <p14:tracePt t="17500" x="1909763" y="966788"/>
          <p14:tracePt t="17517" x="1895475" y="985838"/>
          <p14:tracePt t="17533" x="1881188" y="995363"/>
          <p14:tracePt t="17550" x="1866900" y="1009650"/>
          <p14:tracePt t="17567" x="1828800" y="1028700"/>
          <p14:tracePt t="17583" x="1795463" y="1033463"/>
          <p14:tracePt t="17600" x="1752600" y="1033463"/>
          <p14:tracePt t="17617" x="1709738" y="1028700"/>
          <p14:tracePt t="17633" x="1604963" y="990600"/>
          <p14:tracePt t="17650" x="1547813" y="947738"/>
          <p14:tracePt t="17667" x="1500188" y="866775"/>
          <p14:tracePt t="17683" x="1462088" y="762000"/>
          <p14:tracePt t="17700" x="1462088" y="652463"/>
          <p14:tracePt t="17717" x="1490663" y="595313"/>
          <p14:tracePt t="17733" x="1528763" y="547688"/>
          <p14:tracePt t="17751" x="1581150" y="500063"/>
          <p14:tracePt t="17767" x="1619250" y="495300"/>
          <p14:tracePt t="17783" x="1652588" y="495300"/>
          <p14:tracePt t="17800" x="1709738" y="523875"/>
          <p14:tracePt t="17817" x="1790700" y="623888"/>
          <p14:tracePt t="17833" x="1847850" y="742950"/>
          <p14:tracePt t="17850" x="1881188" y="828675"/>
          <p14:tracePt t="17867" x="1895475" y="881063"/>
          <p14:tracePt t="17883" x="1895475" y="938213"/>
          <p14:tracePt t="17900" x="1895475" y="971550"/>
          <p14:tracePt t="17917" x="1885950" y="1009650"/>
          <p14:tracePt t="17933" x="1876425" y="1023938"/>
          <p14:tracePt t="17950" x="1857375" y="1042988"/>
          <p14:tracePt t="17967" x="1838325" y="1047750"/>
          <p14:tracePt t="18140" x="1985963" y="1057275"/>
          <p14:tracePt t="18148" x="2176463" y="1085850"/>
          <p14:tracePt t="18158" x="2505075" y="1128713"/>
          <p14:tracePt t="18170" x="3195638" y="1185863"/>
          <p14:tracePt t="18184" x="3890963" y="1247775"/>
          <p14:tracePt t="18201" x="4457700" y="1247775"/>
          <p14:tracePt t="18217" x="4862513" y="1204913"/>
          <p14:tracePt t="18233" x="5229225" y="1157288"/>
          <p14:tracePt t="18250" x="5524500" y="1119188"/>
          <p14:tracePt t="18267" x="5624513" y="1109663"/>
          <p14:tracePt t="18283" x="5662613" y="1104900"/>
          <p14:tracePt t="18300" x="5681663" y="1104900"/>
          <p14:tracePt t="18317" x="5691188" y="1104900"/>
          <p14:tracePt t="18552" x="5686425" y="1100138"/>
          <p14:tracePt t="18569" x="5662613" y="1081088"/>
          <p14:tracePt t="18583" x="5638800" y="1057275"/>
          <p14:tracePt t="18600" x="5624513" y="1042988"/>
          <p14:tracePt t="18617" x="5610225" y="1028700"/>
          <p14:tracePt t="18633" x="5576888" y="1014413"/>
          <p14:tracePt t="18650" x="5553075" y="1004888"/>
          <p14:tracePt t="18667" x="5529263" y="1000125"/>
          <p14:tracePt t="18683" x="5495925" y="985838"/>
          <p14:tracePt t="18700" x="5481638" y="981075"/>
          <p14:tracePt t="18717" x="5476875" y="981075"/>
          <p14:tracePt t="18733" x="5472113" y="981075"/>
          <p14:tracePt t="18750" x="5472113" y="966788"/>
          <p14:tracePt t="18767" x="5486400" y="952500"/>
          <p14:tracePt t="18783" x="5534025" y="919163"/>
          <p14:tracePt t="18800" x="5600700" y="881063"/>
          <p14:tracePt t="18817" x="5776913" y="823913"/>
          <p14:tracePt t="18833" x="5934075" y="795338"/>
          <p14:tracePt t="18850" x="6048375" y="790575"/>
          <p14:tracePt t="18867" x="6186488" y="781050"/>
          <p14:tracePt t="18883" x="6276975" y="781050"/>
          <p14:tracePt t="18900" x="6324600" y="781050"/>
          <p14:tracePt t="18917" x="6362700" y="781050"/>
          <p14:tracePt t="18933" x="6386513" y="781050"/>
          <p14:tracePt t="18950" x="6396038" y="781050"/>
          <p14:tracePt t="18967" x="6400800" y="781050"/>
          <p14:tracePt t="18983" x="6410325" y="781050"/>
          <p14:tracePt t="19000" x="6415088" y="781050"/>
          <p14:tracePt t="19257" x="6353175" y="790575"/>
          <p14:tracePt t="19264" x="6272213" y="809625"/>
          <p14:tracePt t="19272" x="6205538" y="814388"/>
          <p14:tracePt t="19283" x="6134100" y="823913"/>
          <p14:tracePt t="19300" x="5938838" y="866775"/>
          <p14:tracePt t="19317" x="5857875" y="876300"/>
          <p14:tracePt t="19333" x="5815013" y="876300"/>
          <p14:tracePt t="19350" x="5800725" y="876300"/>
          <p14:tracePt t="19367" x="5786438" y="876300"/>
          <p14:tracePt t="19418" x="5791200" y="881063"/>
          <p14:tracePt t="19425" x="5800725" y="881063"/>
          <p14:tracePt t="19433" x="5829300" y="885825"/>
          <p14:tracePt t="19450" x="5891213" y="904875"/>
          <p14:tracePt t="19467" x="5972175" y="914400"/>
          <p14:tracePt t="19483" x="6053138" y="914400"/>
          <p14:tracePt t="19500" x="6191250" y="923925"/>
          <p14:tracePt t="19517" x="6267450" y="923925"/>
          <p14:tracePt t="19533" x="6338888" y="938213"/>
          <p14:tracePt t="19550" x="6415088" y="938213"/>
          <p14:tracePt t="19567" x="6453188" y="942975"/>
          <p14:tracePt t="19583" x="6481763" y="942975"/>
          <p14:tracePt t="19600" x="6496050" y="942975"/>
          <p14:tracePt t="19617" x="6515100" y="942975"/>
          <p14:tracePt t="19633" x="6519863" y="942975"/>
          <p14:tracePt t="19650" x="6524625" y="942975"/>
          <p14:tracePt t="19667" x="6534150" y="942975"/>
          <p14:tracePt t="20138" x="6486525" y="962025"/>
          <p14:tracePt t="20145" x="6405563" y="990600"/>
          <p14:tracePt t="20153" x="6315075" y="1028700"/>
          <p14:tracePt t="20167" x="6153150" y="1062038"/>
          <p14:tracePt t="20183" x="6015038" y="1095375"/>
          <p14:tracePt t="20200" x="5857875" y="1114425"/>
          <p14:tracePt t="20233" x="5586413" y="1114425"/>
          <p14:tracePt t="20266" x="5448300" y="1095375"/>
          <p14:tracePt t="20283" x="5376863" y="1090613"/>
          <p14:tracePt t="20300" x="5262563" y="1081088"/>
          <p14:tracePt t="20317" x="5181600" y="1081088"/>
          <p14:tracePt t="20333" x="5091113" y="1081088"/>
          <p14:tracePt t="20350" x="4991100" y="1081088"/>
          <p14:tracePt t="20367" x="4876800" y="1081088"/>
          <p14:tracePt t="20383" x="4814888" y="1076325"/>
          <p14:tracePt t="20400" x="4767263" y="1071563"/>
          <p14:tracePt t="20417" x="4710113" y="1057275"/>
          <p14:tracePt t="20433" x="4691063" y="1052513"/>
          <p14:tracePt t="20450" x="4672013" y="1042988"/>
          <p14:tracePt t="20466" x="4657725" y="1042988"/>
          <p14:tracePt t="20483" x="4648200" y="1042988"/>
          <p14:tracePt t="20500" x="4648200" y="1038225"/>
          <p14:tracePt t="20517" x="4648200" y="1033463"/>
          <p14:tracePt t="20533" x="4667250" y="1019175"/>
          <p14:tracePt t="20550" x="4848225" y="990600"/>
          <p14:tracePt t="20595" x="5272088" y="971550"/>
          <p14:tracePt t="20601" x="5348288" y="971550"/>
          <p14:tracePt t="20616" x="5462588" y="971550"/>
          <p14:tracePt t="20633" x="5562600" y="971550"/>
          <p14:tracePt t="20650" x="5653088" y="976313"/>
          <p14:tracePt t="20667" x="5748338" y="976313"/>
          <p14:tracePt t="20683" x="5781675" y="976313"/>
          <p14:tracePt t="20700" x="5805488" y="976313"/>
          <p14:tracePt t="20717" x="5815013" y="976313"/>
          <p14:tracePt t="20733" x="5824538" y="976313"/>
          <p14:tracePt t="20750" x="5834063" y="976313"/>
          <p14:tracePt t="20795" x="5843588" y="976313"/>
          <p14:tracePt t="21996" x="5834063" y="1019175"/>
          <p14:tracePt t="22003" x="5800725" y="1081088"/>
          <p14:tracePt t="22016" x="5772150" y="1152525"/>
          <p14:tracePt t="22050" x="5619750" y="1471613"/>
          <p14:tracePt t="22083" x="5543550" y="1604963"/>
          <p14:tracePt t="22085" x="5519738" y="1633538"/>
          <p14:tracePt t="22100" x="5495925" y="1690688"/>
          <p14:tracePt t="22116" x="5462588" y="1766888"/>
          <p14:tracePt t="22133" x="5414963" y="1862138"/>
          <p14:tracePt t="22150" x="5334000" y="1990725"/>
          <p14:tracePt t="22166" x="5286375" y="2071688"/>
          <p14:tracePt t="22183" x="5243513" y="2147888"/>
          <p14:tracePt t="22200" x="5186363" y="2228850"/>
          <p14:tracePt t="22217" x="5105400" y="2376488"/>
          <p14:tracePt t="22250" x="4976813" y="2533650"/>
          <p14:tracePt t="22266" x="4852988" y="2633663"/>
          <p14:tracePt t="22283" x="4614863" y="2805113"/>
          <p14:tracePt t="22300" x="4381500" y="2947988"/>
          <p14:tracePt t="22317" x="4138613" y="3062288"/>
          <p14:tracePt t="22333" x="3914775" y="3128963"/>
          <p14:tracePt t="22350" x="3609975" y="3171825"/>
          <p14:tracePt t="22366" x="3476625" y="3190875"/>
          <p14:tracePt t="22383" x="3362325" y="3200400"/>
          <p14:tracePt t="22400" x="3248025" y="3205163"/>
          <p14:tracePt t="22416" x="3186113" y="3214688"/>
          <p14:tracePt t="22433" x="3148013" y="3219450"/>
          <p14:tracePt t="22450" x="3114675" y="3224213"/>
          <p14:tracePt t="22466" x="3081338" y="3228975"/>
          <p14:tracePt t="22483" x="3071813" y="3228975"/>
          <p14:tracePt t="22708" x="3038475" y="3257550"/>
          <p14:tracePt t="22716" x="2990850" y="3290888"/>
          <p14:tracePt t="22723" x="2947988" y="3324225"/>
          <p14:tracePt t="22733" x="2909888" y="3352800"/>
          <p14:tracePt t="22750" x="2862263" y="3386138"/>
          <p14:tracePt t="22767" x="2824163" y="3409950"/>
          <p14:tracePt t="22783" x="2795588" y="3438525"/>
          <p14:tracePt t="22816" x="2762250" y="3471863"/>
          <p14:tracePt t="22850" x="2700338" y="3519488"/>
          <p14:tracePt t="22866" x="2662238" y="3533775"/>
          <p14:tracePt t="22883" x="2638425" y="3543300"/>
          <p14:tracePt t="22900" x="2619375" y="3552825"/>
          <p14:tracePt t="22916" x="2614613" y="3552825"/>
          <p14:tracePt t="22933" x="2609850" y="3552825"/>
          <p14:tracePt t="22950" x="2600325" y="3552825"/>
          <p14:tracePt t="22966" x="2595563" y="3552825"/>
          <p14:tracePt t="22983" x="2590800" y="3552825"/>
          <p14:tracePt t="23000" x="2586038" y="3552825"/>
          <p14:tracePt t="23016" x="2571750" y="3552825"/>
          <p14:tracePt t="23033" x="2552700" y="3552825"/>
          <p14:tracePt t="23050" x="2514600" y="3552825"/>
          <p14:tracePt t="23066" x="2481263" y="3552825"/>
          <p14:tracePt t="23083" x="2405063" y="3543300"/>
          <p14:tracePt t="23100" x="2324100" y="3529013"/>
          <p14:tracePt t="23116" x="2243138" y="3524250"/>
          <p14:tracePt t="23133" x="2152650" y="3524250"/>
          <p14:tracePt t="23150" x="2038350" y="3524250"/>
          <p14:tracePt t="23166" x="1976438" y="3538538"/>
          <p14:tracePt t="23183" x="1914525" y="3543300"/>
          <p14:tracePt t="23200" x="1824038" y="3552825"/>
          <p14:tracePt t="23216" x="1704975" y="3581400"/>
          <p14:tracePt t="23233" x="1643063" y="3595688"/>
          <p14:tracePt t="23250" x="1576388" y="3619500"/>
          <p14:tracePt t="23267" x="1466850" y="3648075"/>
          <p14:tracePt t="23283" x="1390650" y="3676650"/>
          <p14:tracePt t="23300" x="1323975" y="3724275"/>
          <p14:tracePt t="23316" x="1266825" y="3757613"/>
          <p14:tracePt t="23333" x="1204913" y="3819525"/>
          <p14:tracePt t="23350" x="1166813" y="3857625"/>
          <p14:tracePt t="23366" x="1143000" y="3881438"/>
          <p14:tracePt t="23383" x="1128713" y="3895725"/>
          <p14:tracePt t="23400" x="1114425" y="3910013"/>
          <p14:tracePt t="23416" x="1109663" y="3910013"/>
          <p14:tracePt t="23649" x="1100138" y="3967163"/>
          <p14:tracePt t="23656" x="1090613" y="4033838"/>
          <p14:tracePt t="23666" x="1090613" y="4090988"/>
          <p14:tracePt t="23683" x="1104900" y="4291013"/>
          <p14:tracePt t="23700" x="1123950" y="4576763"/>
          <p14:tracePt t="23716" x="1138238" y="4705350"/>
          <p14:tracePt t="23733" x="1157288" y="4872038"/>
          <p14:tracePt t="23750" x="1166813" y="5029200"/>
          <p14:tracePt t="23766" x="1181100" y="5148263"/>
          <p14:tracePt t="23783" x="1185863" y="5238750"/>
          <p14:tracePt t="23800" x="1214438" y="5367338"/>
          <p14:tracePt t="23817" x="1238250" y="5481638"/>
          <p14:tracePt t="23833" x="1252538" y="5576888"/>
          <p14:tracePt t="23850" x="1257300" y="5614988"/>
          <p14:tracePt t="23866" x="1262063" y="5638800"/>
          <p14:tracePt t="23883" x="1262063" y="5662613"/>
          <p14:tracePt t="23899" x="1262063" y="5676900"/>
          <p14:tracePt t="23916" x="1262063" y="5686425"/>
          <p14:tracePt t="23933" x="1262063" y="5700713"/>
          <p14:tracePt t="23950" x="1262063" y="5719763"/>
          <p14:tracePt t="23966" x="1262063" y="5734050"/>
          <p14:tracePt t="23983" x="1262063" y="5743575"/>
          <p14:tracePt t="23999" x="1262063" y="5753100"/>
          <p14:tracePt t="24016" x="1262063" y="5776913"/>
          <p14:tracePt t="24033" x="1262063" y="5791200"/>
          <p14:tracePt t="24050" x="1262063" y="5805488"/>
          <p14:tracePt t="24067" x="1262063" y="5843588"/>
          <p14:tracePt t="24083" x="1262063" y="5857875"/>
          <p14:tracePt t="24100" x="1262063" y="5872163"/>
          <p14:tracePt t="24116" x="1262063" y="5886450"/>
          <p14:tracePt t="24133" x="1262063" y="5895975"/>
          <p14:tracePt t="24150" x="1262063" y="5905500"/>
          <p14:tracePt t="24166" x="1262063" y="5915025"/>
          <p14:tracePt t="24183" x="1262063" y="5924550"/>
          <p14:tracePt t="24200" x="1262063" y="5934075"/>
          <p14:tracePt t="24216" x="1262063" y="5938838"/>
          <p14:tracePt t="24233" x="1262063" y="5943600"/>
          <p14:tracePt t="24332" x="1266825" y="5943600"/>
          <p14:tracePt t="24339" x="1271588" y="5938838"/>
          <p14:tracePt t="24349" x="1276350" y="5929313"/>
          <p14:tracePt t="24366" x="1300163" y="5867400"/>
          <p14:tracePt t="24383" x="1347788" y="5719763"/>
          <p14:tracePt t="24400" x="1376363" y="5657850"/>
          <p14:tracePt t="24416" x="1447800" y="5514975"/>
          <p14:tracePt t="24433" x="1538288" y="5276850"/>
          <p14:tracePt t="24450" x="1657350" y="4967288"/>
          <p14:tracePt t="24466" x="1757363" y="4681538"/>
          <p14:tracePt t="24483" x="1800225" y="4543425"/>
          <p14:tracePt t="24500" x="1852613" y="4324350"/>
          <p14:tracePt t="24516" x="1866900" y="4219575"/>
          <p14:tracePt t="24533" x="1866900" y="4162425"/>
          <p14:tracePt t="24550" x="1866900" y="4129088"/>
          <p14:tracePt t="24566" x="1866900" y="4086225"/>
          <p14:tracePt t="24583" x="1866900" y="4067175"/>
          <p14:tracePt t="24600" x="1866900" y="4048125"/>
          <p14:tracePt t="24616" x="1862138" y="4033838"/>
          <p14:tracePt t="24633" x="1852613" y="4014788"/>
          <p14:tracePt t="24650" x="1847850" y="4000500"/>
          <p14:tracePt t="24666" x="1843088" y="3986213"/>
          <p14:tracePt t="24683" x="1833563" y="3962400"/>
          <p14:tracePt t="24700" x="1809750" y="3919538"/>
          <p14:tracePt t="24716" x="1785938" y="3895725"/>
          <p14:tracePt t="24733" x="1762125" y="3871913"/>
          <p14:tracePt t="24750" x="1743075" y="3852863"/>
          <p14:tracePt t="24766" x="1724025" y="3843338"/>
          <p14:tracePt t="24783" x="1709738" y="3833813"/>
          <p14:tracePt t="24800" x="1695450" y="3829050"/>
          <p14:tracePt t="24816" x="1681163" y="3824288"/>
          <p14:tracePt t="24833" x="1676400" y="3824288"/>
          <p14:tracePt t="24849" x="1671638" y="3824288"/>
          <p14:tracePt t="24866" x="1657350" y="3824288"/>
          <p14:tracePt t="24883" x="1628775" y="3824288"/>
          <p14:tracePt t="24899" x="1609725" y="3824288"/>
          <p14:tracePt t="24916" x="1566863" y="3824288"/>
          <p14:tracePt t="24933" x="1476375" y="3862388"/>
          <p14:tracePt t="24949" x="1390650" y="3890963"/>
          <p14:tracePt t="24966" x="1304925" y="3924300"/>
          <p14:tracePt t="24983" x="1228725" y="3943350"/>
          <p14:tracePt t="25000" x="1123950" y="3957638"/>
          <p14:tracePt t="25016" x="1071563" y="3957638"/>
          <p14:tracePt t="25033" x="1019175" y="3952875"/>
          <p14:tracePt t="25049" x="990600" y="3938588"/>
          <p14:tracePt t="25067" x="952500" y="3890963"/>
          <p14:tracePt t="25083" x="919163" y="3843338"/>
          <p14:tracePt t="25100" x="900113" y="3790950"/>
          <p14:tracePt t="25117" x="890588" y="3752850"/>
          <p14:tracePt t="25134" x="881063" y="3686175"/>
          <p14:tracePt t="25150" x="885825" y="3624263"/>
          <p14:tracePt t="25167" x="900113" y="3552825"/>
          <p14:tracePt t="25185" x="928688" y="3490913"/>
          <p14:tracePt t="25199" x="962025" y="3457575"/>
          <p14:tracePt t="25216" x="1000125" y="3433763"/>
          <p14:tracePt t="25233" x="1042988" y="3414713"/>
          <p14:tracePt t="25250" x="1128713" y="3409950"/>
          <p14:tracePt t="25266" x="1190625" y="3438525"/>
          <p14:tracePt t="25283" x="1247775" y="3486150"/>
          <p14:tracePt t="25299" x="1300163" y="3524250"/>
          <p14:tracePt t="25316" x="1343025" y="3576638"/>
          <p14:tracePt t="25334" x="1357313" y="3600450"/>
          <p14:tracePt t="25368" x="1390650" y="3671888"/>
          <p14:tracePt t="25383" x="1395413" y="3714750"/>
          <p14:tracePt t="25399" x="1400175" y="3743325"/>
          <p14:tracePt t="25417" x="1400175" y="3771900"/>
          <p14:tracePt t="25435" x="1400175" y="3781425"/>
          <p14:tracePt t="25450" x="1400175" y="3786188"/>
          <p14:tracePt t="25468" x="1400175" y="3795713"/>
          <p14:tracePt t="25521" x="1400175" y="3800475"/>
          <p14:tracePt t="25595" x="1400175" y="3805238"/>
          <p14:tracePt t="25617" x="1400175" y="3810000"/>
          <p14:tracePt t="25624" x="1400175" y="3814763"/>
          <p14:tracePt t="25639" x="1400175" y="3819525"/>
          <p14:tracePt t="25649" x="1400175" y="3824288"/>
          <p14:tracePt t="25666" x="1390650" y="3833813"/>
          <p14:tracePt t="25683" x="1381125" y="3843338"/>
          <p14:tracePt t="25699" x="1376363" y="3848100"/>
          <p14:tracePt t="25716" x="1371600" y="3852863"/>
          <p14:tracePt t="25733" x="1366838" y="3857625"/>
          <p14:tracePt t="25771" x="1376363" y="3857625"/>
          <p14:tracePt t="25783" x="1395413" y="3852863"/>
          <p14:tracePt t="25799" x="1433513" y="3848100"/>
          <p14:tracePt t="25816" x="1509713" y="3833813"/>
          <p14:tracePt t="25833" x="1571625" y="3829050"/>
          <p14:tracePt t="25850" x="1643063" y="3814763"/>
          <p14:tracePt t="25867" x="1724025" y="3814763"/>
          <p14:tracePt t="25883" x="1762125" y="3814763"/>
          <p14:tracePt t="25899" x="1776413" y="3814763"/>
          <p14:tracePt t="25916" x="1785938" y="3814763"/>
          <p14:tracePt t="25933" x="1795463" y="3814763"/>
          <p14:tracePt t="26029" x="1790700" y="3814763"/>
          <p14:tracePt t="26041" x="1785938" y="3814763"/>
          <p14:tracePt t="26052" x="1771650" y="3814763"/>
          <p14:tracePt t="26066" x="1719263" y="3829050"/>
          <p14:tracePt t="26083" x="1695450" y="3833813"/>
          <p14:tracePt t="26227" x="1724025" y="3833813"/>
          <p14:tracePt t="26234" x="1781175" y="3824288"/>
          <p14:tracePt t="26249" x="1919288" y="3805238"/>
          <p14:tracePt t="26266" x="2085975" y="3805238"/>
          <p14:tracePt t="26283" x="2209800" y="3805238"/>
          <p14:tracePt t="26300" x="2343150" y="3800475"/>
          <p14:tracePt t="26316" x="2457450" y="3790950"/>
          <p14:tracePt t="26333" x="2547938" y="3790950"/>
          <p14:tracePt t="26349" x="2638425" y="3781425"/>
          <p14:tracePt t="26366" x="2724150" y="3781425"/>
          <p14:tracePt t="26383" x="2771775" y="3781425"/>
          <p14:tracePt t="26399" x="2814638" y="3781425"/>
          <p14:tracePt t="26416" x="2867025" y="3781425"/>
          <p14:tracePt t="26433" x="2928938" y="3781425"/>
          <p14:tracePt t="26449" x="2957513" y="3781425"/>
          <p14:tracePt t="26466" x="2986088" y="3781425"/>
          <p14:tracePt t="26483" x="3009900" y="3781425"/>
          <p14:tracePt t="26499" x="3019425" y="3781425"/>
          <p14:tracePt t="26516" x="3024188" y="3781425"/>
          <p14:tracePt t="26533" x="3033713" y="3781425"/>
          <p14:tracePt t="26550" x="3038475" y="3781425"/>
          <p14:tracePt t="27548" x="2990850" y="3781425"/>
          <p14:tracePt t="27556" x="2924175" y="3786188"/>
          <p14:tracePt t="27566" x="2843213" y="3795713"/>
          <p14:tracePt t="27583" x="2709863" y="3795713"/>
          <p14:tracePt t="27600" x="2528888" y="3810000"/>
          <p14:tracePt t="27634" x="2290763" y="3838575"/>
          <p14:tracePt t="27666" x="2019300" y="3852863"/>
          <p14:tracePt t="27683" x="1871663" y="3862388"/>
          <p14:tracePt t="27700" x="1747838" y="3876675"/>
          <p14:tracePt t="27716" x="1652588" y="3886200"/>
          <p14:tracePt t="27733" x="1514475" y="3900488"/>
          <p14:tracePt t="27749" x="1423988" y="3910013"/>
          <p14:tracePt t="27766" x="1352550" y="3914775"/>
          <p14:tracePt t="27783" x="1276350" y="3924300"/>
          <p14:tracePt t="27799" x="1257300" y="3924300"/>
          <p14:tracePt t="27816" x="1233488" y="3924300"/>
          <p14:tracePt t="27833" x="1223963" y="3924300"/>
          <p14:tracePt t="27849" x="1214438" y="3924300"/>
          <p14:tracePt t="27893" x="1219200" y="3914775"/>
          <p14:tracePt t="27901" x="1247775" y="3910013"/>
          <p14:tracePt t="27916" x="1333500" y="3886200"/>
          <p14:tracePt t="27933" x="1447800" y="3852863"/>
          <p14:tracePt t="27949" x="1638300" y="3810000"/>
          <p14:tracePt t="27966" x="1876425" y="3762375"/>
          <p14:tracePt t="27983" x="2181225" y="3705225"/>
          <p14:tracePt t="27999" x="2381250" y="3667125"/>
          <p14:tracePt t="28016" x="2543175" y="3652838"/>
          <p14:tracePt t="28033" x="2700338" y="3652838"/>
          <p14:tracePt t="28049" x="2800350" y="3662363"/>
          <p14:tracePt t="28066" x="2876550" y="3676650"/>
          <p14:tracePt t="28083" x="2928938" y="3700463"/>
          <p14:tracePt t="28099" x="2962275" y="3709988"/>
          <p14:tracePt t="28116" x="2971800" y="3709988"/>
          <p14:tracePt t="28133" x="2976563" y="3709988"/>
          <p14:tracePt t="28306" x="3081338" y="3862388"/>
          <p14:tracePt t="28313" x="3205163" y="4005263"/>
          <p14:tracePt t="28319" x="3295650" y="4110038"/>
          <p14:tracePt t="28332" x="3386138" y="4210050"/>
          <p14:tracePt t="28349" x="3833813" y="4738688"/>
          <p14:tracePt t="28366" x="3981450" y="4895850"/>
          <p14:tracePt t="28383" x="4129088" y="5100638"/>
          <p14:tracePt t="28400" x="4252913" y="5314950"/>
          <p14:tracePt t="28416" x="4291013" y="5381625"/>
          <p14:tracePt t="28432" x="4305300" y="5419725"/>
          <p14:tracePt t="28449" x="4305300" y="5443538"/>
          <p14:tracePt t="28466" x="4305300" y="5448300"/>
          <p14:tracePt t="28687" x="4310063" y="5457825"/>
          <p14:tracePt t="28694" x="4314825" y="5467350"/>
          <p14:tracePt t="28702" x="4329113" y="5481638"/>
          <p14:tracePt t="28716" x="4338638" y="5500688"/>
          <p14:tracePt t="28733" x="4343400" y="5524500"/>
          <p14:tracePt t="28749" x="4348163" y="5538788"/>
          <p14:tracePt t="28766" x="4357688" y="5557838"/>
          <p14:tracePt t="28799" x="4362450" y="5581650"/>
          <p14:tracePt t="28833" x="4362450" y="5605463"/>
          <p14:tracePt t="28849" x="4357688" y="5624513"/>
          <p14:tracePt t="28866" x="4352925" y="5643563"/>
          <p14:tracePt t="28883" x="4338638" y="5657850"/>
          <p14:tracePt t="28899" x="4314825" y="5676900"/>
          <p14:tracePt t="28916" x="4305300" y="5686425"/>
          <p14:tracePt t="28933" x="4291013" y="5695950"/>
          <p14:tracePt t="28950" x="4267200" y="5710238"/>
          <p14:tracePt t="28966" x="4248150" y="5719763"/>
          <p14:tracePt t="28982" x="4238625" y="5719763"/>
          <p14:tracePt t="28999" x="4229100" y="5719763"/>
          <p14:tracePt t="29016" x="4224338" y="5719763"/>
          <p14:tracePt t="29033" x="4219575" y="5719763"/>
          <p14:tracePt t="29136" x="4219575" y="5724525"/>
          <p14:tracePt t="29146" x="4224338" y="5729288"/>
          <p14:tracePt t="29152" x="4233863" y="5729288"/>
          <p14:tracePt t="29166" x="4276725" y="5729288"/>
          <p14:tracePt t="29182" x="4333875" y="5729288"/>
          <p14:tracePt t="29199" x="4433888" y="5729288"/>
          <p14:tracePt t="29216" x="4581525" y="5724525"/>
          <p14:tracePt t="29233" x="4672013" y="5724525"/>
          <p14:tracePt t="29249" x="4762500" y="5724525"/>
          <p14:tracePt t="29267" x="4872038" y="5724525"/>
          <p14:tracePt t="29283" x="5010150" y="5724525"/>
          <p14:tracePt t="29299" x="5100638" y="5724525"/>
          <p14:tracePt t="29316" x="5172075" y="5729288"/>
          <p14:tracePt t="29333" x="5272088" y="5729288"/>
          <p14:tracePt t="29349" x="5343525" y="5729288"/>
          <p14:tracePt t="29366" x="5391150" y="5729288"/>
          <p14:tracePt t="29383" x="5443538" y="5734050"/>
          <p14:tracePt t="29399" x="5505450" y="5734050"/>
          <p14:tracePt t="29416" x="5534025" y="5734050"/>
          <p14:tracePt t="29433" x="5562600" y="5734050"/>
          <p14:tracePt t="29449" x="5581650" y="5734050"/>
          <p14:tracePt t="29466" x="5614988" y="5734050"/>
          <p14:tracePt t="29482" x="5634038" y="5734050"/>
          <p14:tracePt t="29499" x="5662613" y="5734050"/>
          <p14:tracePt t="29516" x="5705475" y="5719763"/>
          <p14:tracePt t="29533" x="5724525" y="5715000"/>
          <p14:tracePt t="29549" x="5748338" y="5710238"/>
          <p14:tracePt t="29566" x="5757863" y="5710238"/>
          <p14:tracePt t="29583" x="5776913" y="5710238"/>
          <p14:tracePt t="29599" x="5781675" y="5710238"/>
          <p14:tracePt t="29616" x="5786438" y="5710238"/>
          <p14:tracePt t="30384" x="5753100" y="5700713"/>
          <p14:tracePt t="30390" x="5695950" y="5695950"/>
          <p14:tracePt t="30399" x="5638800" y="5676900"/>
          <p14:tracePt t="30416" x="5505450" y="5676900"/>
          <p14:tracePt t="30433" x="5367338" y="5691188"/>
          <p14:tracePt t="30466" x="5153025" y="5753100"/>
          <p14:tracePt t="30499" x="5005388" y="5791200"/>
          <p14:tracePt t="30516" x="4895850" y="5819775"/>
          <p14:tracePt t="30532" x="4833938" y="5829300"/>
          <p14:tracePt t="30549" x="4772025" y="5838825"/>
          <p14:tracePt t="30566" x="4676775" y="5843588"/>
          <p14:tracePt t="30583" x="4629150" y="5843588"/>
          <p14:tracePt t="30599" x="4591050" y="5843588"/>
          <p14:tracePt t="30616" x="4572000" y="5843588"/>
          <p14:tracePt t="30632" x="4557713" y="5843588"/>
          <p14:tracePt t="30666" x="4557713" y="5838825"/>
          <p14:tracePt t="30683" x="4576763" y="5824538"/>
          <p14:tracePt t="30699" x="4700588" y="5791200"/>
          <p14:tracePt t="30716" x="4833938" y="5776913"/>
          <p14:tracePt t="30732" x="4957763" y="5767388"/>
          <p14:tracePt t="30750" x="5086350" y="5767388"/>
          <p14:tracePt t="30766" x="5176838" y="5757863"/>
          <p14:tracePt t="30783" x="5267325" y="5757863"/>
          <p14:tracePt t="30799" x="5357813" y="5757863"/>
          <p14:tracePt t="30816" x="5438775" y="5757863"/>
          <p14:tracePt t="30832" x="5491163" y="5753100"/>
          <p14:tracePt t="30849" x="5534025" y="5753100"/>
          <p14:tracePt t="30866" x="5581650" y="5753100"/>
          <p14:tracePt t="30882" x="5638800" y="5762625"/>
          <p14:tracePt t="30899" x="5667375" y="5767388"/>
          <p14:tracePt t="30916" x="5695950" y="5767388"/>
          <p14:tracePt t="30932" x="5715000" y="5767388"/>
          <p14:tracePt t="30949" x="5743575" y="5767388"/>
          <p14:tracePt t="30966" x="5762625" y="5767388"/>
          <p14:tracePt t="30982" x="5776913" y="5767388"/>
          <p14:tracePt t="30999" x="5795963" y="5767388"/>
          <p14:tracePt t="31016" x="5805488" y="5767388"/>
          <p14:tracePt t="31032" x="5810250" y="5767388"/>
          <p14:tracePt t="31049" x="5815013" y="5767388"/>
          <p14:tracePt t="31066" x="5819775" y="5767388"/>
          <p14:tracePt t="31822" x="5786438" y="5772150"/>
          <p14:tracePt t="31830" x="5715000" y="5781675"/>
          <p14:tracePt t="31837" x="5648325" y="5781675"/>
          <p14:tracePt t="31849" x="5581650" y="5781675"/>
          <p14:tracePt t="31866" x="5414963" y="5781675"/>
          <p14:tracePt t="31882" x="5348288" y="5781675"/>
          <p14:tracePt t="31916" x="5229225" y="5786438"/>
          <p14:tracePt t="31949" x="5062538" y="5810250"/>
          <p14:tracePt t="31966" x="5010150" y="5810250"/>
          <p14:tracePt t="31982" x="4957763" y="5819775"/>
          <p14:tracePt t="31999" x="4886325" y="5819775"/>
          <p14:tracePt t="32016" x="4829175" y="5819775"/>
          <p14:tracePt t="32032" x="4767263" y="5819775"/>
          <p14:tracePt t="32049" x="4700588" y="5819775"/>
          <p14:tracePt t="32066" x="4610100" y="5819775"/>
          <p14:tracePt t="32082" x="4567238" y="5819775"/>
          <p14:tracePt t="32099" x="4524375" y="5819775"/>
          <p14:tracePt t="32116" x="4462463" y="5815013"/>
          <p14:tracePt t="32132" x="4424363" y="5800725"/>
          <p14:tracePt t="32149" x="4386263" y="5795963"/>
          <p14:tracePt t="32166" x="4367213" y="5791200"/>
          <p14:tracePt t="32182" x="4343400" y="5781675"/>
          <p14:tracePt t="32199" x="4333875" y="5781675"/>
          <p14:tracePt t="32215" x="4329113" y="5781675"/>
          <p14:tracePt t="32232" x="4324350" y="5781675"/>
          <p14:tracePt t="32270" x="4324350" y="5776913"/>
          <p14:tracePt t="32282" x="4329113" y="5772150"/>
          <p14:tracePt t="32299" x="4391025" y="5753100"/>
          <p14:tracePt t="32316" x="4457700" y="5743575"/>
          <p14:tracePt t="32332" x="4562475" y="5729288"/>
          <p14:tracePt t="32349" x="4686300" y="5719763"/>
          <p14:tracePt t="32366" x="4848225" y="5705475"/>
          <p14:tracePt t="32382" x="4938713" y="5695950"/>
          <p14:tracePt t="32399" x="5053013" y="5695950"/>
          <p14:tracePt t="32416" x="5153025" y="5695950"/>
          <p14:tracePt t="32432" x="5300663" y="5695950"/>
          <p14:tracePt t="32449" x="5367338" y="5695950"/>
          <p14:tracePt t="32466" x="5448300" y="5695950"/>
          <p14:tracePt t="32482" x="5529263" y="5695950"/>
          <p14:tracePt t="32499" x="5653088" y="5695950"/>
          <p14:tracePt t="32516" x="5724525" y="5700713"/>
          <p14:tracePt t="32532" x="5781675" y="5695950"/>
          <p14:tracePt t="32549" x="5857875" y="5700713"/>
          <p14:tracePt t="32566" x="5905500" y="5700713"/>
          <p14:tracePt t="32582" x="5938838" y="5710238"/>
          <p14:tracePt t="32599" x="5972175" y="5710238"/>
          <p14:tracePt t="32616" x="6005513" y="5710238"/>
          <p14:tracePt t="32632" x="6015038" y="5710238"/>
          <p14:tracePt t="32649" x="6024563" y="5710238"/>
          <p14:tracePt t="32666" x="6029325" y="5710238"/>
          <p14:tracePt t="32682" x="6038850" y="5710238"/>
          <p14:tracePt t="32733" x="6043613" y="5710238"/>
          <p14:tracePt t="33673" x="5929313" y="5719763"/>
          <p14:tracePt t="33680" x="5719763" y="5710238"/>
          <p14:tracePt t="33688" x="5486400" y="5686425"/>
          <p14:tracePt t="33699" x="5148263" y="5591175"/>
          <p14:tracePt t="33732" x="3538538" y="4976813"/>
          <p14:tracePt t="33766" x="2586038" y="4438650"/>
          <p14:tracePt t="33783" x="2252663" y="4181475"/>
          <p14:tracePt t="33799" x="2138363" y="4067175"/>
          <p14:tracePt t="33816" x="2057400" y="4005263"/>
          <p14:tracePt t="33832" x="2000250" y="3952875"/>
          <p14:tracePt t="33849" x="1914525" y="3905250"/>
          <p14:tracePt t="33866" x="1871663" y="3886200"/>
          <p14:tracePt t="33882" x="1833563" y="3871913"/>
          <p14:tracePt t="33899" x="1790700" y="3867150"/>
          <p14:tracePt t="33916" x="1738313" y="3848100"/>
          <p14:tracePt t="33932" x="1704975" y="3829050"/>
          <p14:tracePt t="33949" x="1681163" y="3810000"/>
          <p14:tracePt t="33965" x="1652588" y="3786188"/>
          <p14:tracePt t="33982" x="1600200" y="3738563"/>
          <p14:tracePt t="33999" x="1562100" y="3700463"/>
          <p14:tracePt t="34016" x="1538288" y="3667125"/>
          <p14:tracePt t="34032" x="1509713" y="3638550"/>
          <p14:tracePt t="34049" x="1500188" y="3629025"/>
          <p14:tracePt t="34066" x="1495425" y="3629025"/>
          <p14:tracePt t="34082" x="1490663" y="3629025"/>
          <p14:tracePt t="34099" x="1485900" y="3629025"/>
          <p14:tracePt t="34115" x="1476375" y="3662363"/>
          <p14:tracePt t="34132" x="1447800" y="3714750"/>
          <p14:tracePt t="34149" x="1419225" y="3771900"/>
          <p14:tracePt t="34165" x="1385888" y="3814763"/>
          <p14:tracePt t="34182" x="1362075" y="3829050"/>
          <p14:tracePt t="34199" x="1323975" y="3848100"/>
          <p14:tracePt t="34216" x="1276350" y="3862388"/>
          <p14:tracePt t="34232" x="1247775" y="3862388"/>
          <p14:tracePt t="34249" x="1223963" y="3862388"/>
          <p14:tracePt t="34265" x="1200150" y="3843338"/>
          <p14:tracePt t="34282" x="1162050" y="3776663"/>
          <p14:tracePt t="34299" x="1143000" y="3714750"/>
          <p14:tracePt t="34315" x="1138238" y="3662363"/>
          <p14:tracePt t="34332" x="1143000" y="3624263"/>
          <p14:tracePt t="34349" x="1171575" y="3590925"/>
          <p14:tracePt t="34365" x="1209675" y="3567113"/>
          <p14:tracePt t="34382" x="1285875" y="3552825"/>
          <p14:tracePt t="34399" x="1333500" y="3543300"/>
          <p14:tracePt t="34415" x="1395413" y="3548063"/>
          <p14:tracePt t="34432" x="1419225" y="3557588"/>
          <p14:tracePt t="34449" x="1428750" y="3571875"/>
          <p14:tracePt t="34466" x="1433513" y="3643313"/>
          <p14:tracePt t="34482" x="1433513" y="3690938"/>
          <p14:tracePt t="34499" x="1428750" y="3733800"/>
          <p14:tracePt t="34515" x="1423988" y="3757613"/>
          <p14:tracePt t="34532" x="1409700" y="3786188"/>
          <p14:tracePt t="34549" x="1400175" y="3790950"/>
          <p14:tracePt t="34565" x="1395413" y="3800475"/>
          <p14:tracePt t="34582" x="1390650" y="3805238"/>
          <p14:tracePt t="34599" x="1381125" y="3814763"/>
          <p14:tracePt t="34615" x="1371600" y="3819525"/>
          <p14:tracePt t="34632" x="1366838" y="3829050"/>
          <p14:tracePt t="34649" x="1362075" y="3833813"/>
          <p14:tracePt t="34665" x="1352550" y="3833813"/>
          <p14:tracePt t="34682" x="1343025" y="3833813"/>
          <p14:tracePt t="34699" x="1338263" y="3833813"/>
          <p14:tracePt t="34715" x="1328738" y="3833813"/>
          <p14:tracePt t="34732" x="1323975" y="3833813"/>
          <p14:tracePt t="34749" x="1314450" y="3833813"/>
          <p14:tracePt t="34765" x="1309688" y="3833813"/>
          <p14:tracePt t="34782" x="1304925" y="3833813"/>
          <p14:tracePt t="34799" x="1300163" y="3833813"/>
          <p14:tracePt t="35553" x="1314450" y="3819525"/>
          <p14:tracePt t="35560" x="1343025" y="3800475"/>
          <p14:tracePt t="35569" x="1381125" y="3767138"/>
          <p14:tracePt t="35582" x="1471613" y="3700463"/>
          <p14:tracePt t="35615" x="1681163" y="3600450"/>
          <p14:tracePt t="35649" x="1785938" y="3562350"/>
          <p14:tracePt t="35665" x="1795463" y="3562350"/>
          <p14:tracePt t="35682" x="1804988" y="3562350"/>
          <p14:tracePt t="35781" x="1800225" y="3562350"/>
          <p14:tracePt t="35803" x="1795463" y="3562350"/>
          <p14:tracePt t="35810" x="1790700" y="3562350"/>
          <p14:tracePt t="35825" x="1785938" y="3567113"/>
          <p14:tracePt t="35833" x="1781175" y="3571875"/>
          <p14:tracePt t="35849" x="1776413" y="3586163"/>
          <p14:tracePt t="35865" x="1771650" y="3595688"/>
          <p14:tracePt t="35882" x="1752600" y="3614738"/>
          <p14:tracePt t="35899" x="1719263" y="3657600"/>
          <p14:tracePt t="35915" x="1695450" y="3681413"/>
          <p14:tracePt t="35932" x="1662113" y="3705225"/>
          <p14:tracePt t="35949" x="1624013" y="3738563"/>
          <p14:tracePt t="35965" x="1562100" y="3776663"/>
          <p14:tracePt t="35982" x="1495425" y="3805238"/>
          <p14:tracePt t="35999" x="1443038" y="3819525"/>
          <p14:tracePt t="36015" x="1390650" y="3819525"/>
          <p14:tracePt t="36032" x="1362075" y="3819525"/>
          <p14:tracePt t="36049" x="1347788" y="3819525"/>
          <p14:tracePt t="36065" x="1338263" y="3819525"/>
          <p14:tracePt t="36082" x="1328738" y="3819525"/>
          <p14:tracePt t="36126" x="1333500" y="3819525"/>
          <p14:tracePt t="36133" x="1343025" y="3814763"/>
          <p14:tracePt t="36149" x="1395413" y="3800475"/>
          <p14:tracePt t="36165" x="1457325" y="3781425"/>
          <p14:tracePt t="36182" x="1566863" y="3748088"/>
          <p14:tracePt t="36199" x="1795463" y="3667125"/>
          <p14:tracePt t="36215" x="1947863" y="3595688"/>
          <p14:tracePt t="36232" x="2147888" y="3519488"/>
          <p14:tracePt t="36250" x="2438400" y="3443288"/>
          <p14:tracePt t="36266" x="2905125" y="3343275"/>
          <p14:tracePt t="36282" x="3252788" y="3286125"/>
          <p14:tracePt t="36299" x="3814763" y="3214688"/>
          <p14:tracePt t="36316" x="4267200" y="3167063"/>
          <p14:tracePt t="36332" x="4981575" y="3071813"/>
          <p14:tracePt t="36349" x="5462588" y="2990850"/>
          <p14:tracePt t="36365" x="5791200" y="2924175"/>
          <p14:tracePt t="36382" x="6153150" y="2876550"/>
          <p14:tracePt t="36399" x="6500813" y="2857500"/>
          <p14:tracePt t="36415" x="6734175" y="2857500"/>
          <p14:tracePt t="36432" x="6900863" y="2857500"/>
          <p14:tracePt t="36449" x="7100888" y="2847975"/>
          <p14:tracePt t="36465" x="7196138" y="2838450"/>
          <p14:tracePt t="36482" x="7286625" y="2838450"/>
          <p14:tracePt t="36499" x="7329488" y="2838450"/>
          <p14:tracePt t="36515" x="7358063" y="2838450"/>
          <p14:tracePt t="36532" x="7362825" y="2838450"/>
          <p14:tracePt t="36743" x="7405688" y="2814638"/>
          <p14:tracePt t="36750" x="7453313" y="2781300"/>
          <p14:tracePt t="36758" x="7515225" y="2743200"/>
          <p14:tracePt t="36766" x="7572375" y="2719388"/>
          <p14:tracePt t="36782" x="7672388" y="2671763"/>
          <p14:tracePt t="36799" x="7767638" y="2647950"/>
          <p14:tracePt t="36816" x="7839075" y="2633663"/>
          <p14:tracePt t="36832" x="7900988" y="2619375"/>
          <p14:tracePt t="36849" x="7939088" y="2614613"/>
          <p14:tracePt t="36865" x="7967663" y="2600325"/>
          <p14:tracePt t="36882" x="8005763" y="2600325"/>
          <p14:tracePt t="36899" x="8020050" y="2600325"/>
          <p14:tracePt t="36915" x="8029575" y="2600325"/>
          <p14:tracePt t="36932" x="8039100" y="2600325"/>
          <p14:tracePt t="36949" x="8048625" y="2600325"/>
          <p14:tracePt t="37044" x="8053388" y="2600325"/>
          <p14:tracePt t="37058" x="8058150" y="2600325"/>
          <p14:tracePt t="37294" x="8053388" y="2533650"/>
          <p14:tracePt t="37301" x="8043863" y="2443163"/>
          <p14:tracePt t="37308" x="8034338" y="2352675"/>
          <p14:tracePt t="37318" x="8015288" y="2214563"/>
          <p14:tracePt t="37349" x="7996238" y="1866900"/>
          <p14:tracePt t="37382" x="7962900" y="1657350"/>
          <p14:tracePt t="37398" x="7962900" y="1604963"/>
          <p14:tracePt t="37415" x="7958138" y="1562100"/>
          <p14:tracePt t="37432" x="7958138" y="1528763"/>
          <p14:tracePt t="37449" x="7958138" y="1485900"/>
          <p14:tracePt t="37465" x="7962900" y="1457325"/>
          <p14:tracePt t="37482" x="7972425" y="1438275"/>
          <p14:tracePt t="37499" x="7996238" y="1395413"/>
          <p14:tracePt t="37515" x="8005763" y="1371600"/>
          <p14:tracePt t="37532" x="8029575" y="1347788"/>
          <p14:tracePt t="37549" x="8053388" y="1333500"/>
          <p14:tracePt t="37565" x="8115300" y="1295400"/>
          <p14:tracePt t="37582" x="8153400" y="1276350"/>
          <p14:tracePt t="37598" x="8181975" y="1266825"/>
          <p14:tracePt t="37615" x="8201025" y="1252538"/>
          <p14:tracePt t="37632" x="8215313" y="1243013"/>
          <p14:tracePt t="37649" x="8220075" y="1233488"/>
          <p14:tracePt t="37665" x="8229600" y="1228725"/>
          <p14:tracePt t="37682" x="8234363" y="1219200"/>
          <p14:tracePt t="37699" x="8258175" y="1181100"/>
          <p14:tracePt t="37715" x="8272463" y="1147763"/>
          <p14:tracePt t="37732" x="8286750" y="1119188"/>
          <p14:tracePt t="37749" x="8310563" y="1057275"/>
          <p14:tracePt t="37765" x="8324850" y="1019175"/>
          <p14:tracePt t="37782" x="8329613" y="976313"/>
          <p14:tracePt t="37798" x="8329613" y="919163"/>
          <p14:tracePt t="37815" x="8315325" y="809625"/>
          <p14:tracePt t="37832" x="8286750" y="762000"/>
          <p14:tracePt t="37848" x="8248650" y="723900"/>
          <p14:tracePt t="37865" x="8181975" y="681038"/>
          <p14:tracePt t="37882" x="8077200" y="628650"/>
          <p14:tracePt t="37899" x="8015288" y="614363"/>
          <p14:tracePt t="37915" x="7910513" y="604838"/>
          <p14:tracePt t="37932" x="7720013" y="609600"/>
          <p14:tracePt t="37949" x="7624763" y="633413"/>
          <p14:tracePt t="37965" x="7548563" y="661988"/>
          <p14:tracePt t="37982" x="7496175" y="690563"/>
          <p14:tracePt t="37999" x="7419975" y="747713"/>
          <p14:tracePt t="38015" x="7386638" y="776288"/>
          <p14:tracePt t="38032" x="7358063" y="814388"/>
          <p14:tracePt t="38049" x="7339013" y="847725"/>
          <p14:tracePt t="38065" x="7319963" y="885825"/>
          <p14:tracePt t="38082" x="7315200" y="909638"/>
          <p14:tracePt t="38099" x="7315200" y="923925"/>
          <p14:tracePt t="38115" x="7315200" y="938213"/>
          <p14:tracePt t="38132" x="7324725" y="957263"/>
          <p14:tracePt t="38148" x="7353300" y="981075"/>
          <p14:tracePt t="38165" x="7410450" y="1023938"/>
          <p14:tracePt t="38182" x="7581900" y="1100138"/>
          <p14:tracePt t="38198" x="7696200" y="1133475"/>
          <p14:tracePt t="38215" x="7781925" y="1147763"/>
          <p14:tracePt t="38232" x="7839075" y="1147763"/>
          <p14:tracePt t="38249" x="7920038" y="1128713"/>
          <p14:tracePt t="38265" x="7939088" y="1114425"/>
          <p14:tracePt t="38282" x="7953375" y="1109663"/>
          <p14:tracePt t="38298" x="7962900" y="1104900"/>
          <p14:tracePt t="38315" x="7962900" y="1095375"/>
          <p14:tracePt t="38332" x="7962900" y="1085850"/>
          <p14:tracePt t="38425" x="7967663" y="1081088"/>
          <p14:tracePt t="38432" x="7972425" y="1081088"/>
          <p14:tracePt t="38439" x="7981950" y="1076325"/>
          <p14:tracePt t="38448" x="8001000" y="1076325"/>
          <p14:tracePt t="38465" x="8048625" y="1071563"/>
          <p14:tracePt t="38482" x="8120063" y="1062038"/>
          <p14:tracePt t="38498" x="8229600" y="1047750"/>
          <p14:tracePt t="38515" x="8286750" y="1042988"/>
          <p14:tracePt t="38532" x="8348663" y="1033463"/>
          <p14:tracePt t="38549" x="8401050" y="1023938"/>
          <p14:tracePt t="38565" x="8453438" y="1014413"/>
          <p14:tracePt t="38582" x="8477250" y="1014413"/>
          <p14:tracePt t="38598" x="8491538" y="1004888"/>
          <p14:tracePt t="38615" x="8515350" y="995363"/>
          <p14:tracePt t="38632" x="8529638" y="990600"/>
          <p14:tracePt t="38648" x="8553450" y="985838"/>
          <p14:tracePt t="38665" x="8577263" y="971550"/>
          <p14:tracePt t="38682" x="8596313" y="962025"/>
          <p14:tracePt t="38698" x="8610600" y="962025"/>
          <p14:tracePt t="38715" x="8620125" y="962025"/>
          <p14:tracePt t="38732" x="8624888" y="962025"/>
          <p14:tracePt t="38749" x="8634413" y="962025"/>
          <p14:tracePt t="38765" x="8639175" y="962025"/>
          <p14:tracePt t="38961" x="8591550" y="971550"/>
          <p14:tracePt t="38971" x="8501063" y="981075"/>
          <p14:tracePt t="38979" x="8424863" y="990600"/>
          <p14:tracePt t="38989" x="8353425" y="990600"/>
          <p14:tracePt t="39000" x="8262938" y="995363"/>
          <p14:tracePt t="39016" x="8205788" y="995363"/>
          <p14:tracePt t="39032" x="8167688" y="995363"/>
          <p14:tracePt t="39049" x="8124825" y="995363"/>
          <p14:tracePt t="39065" x="8096250" y="995363"/>
          <p14:tracePt t="39082" x="8053388" y="995363"/>
          <p14:tracePt t="39099" x="7991475" y="995363"/>
          <p14:tracePt t="39116" x="7910513" y="995363"/>
          <p14:tracePt t="39132" x="7858125" y="995363"/>
          <p14:tracePt t="39149" x="7824788" y="995363"/>
          <p14:tracePt t="39165" x="7796213" y="995363"/>
          <p14:tracePt t="39182" x="7762875" y="995363"/>
          <p14:tracePt t="39199" x="7748588" y="995363"/>
          <p14:tracePt t="39215" x="7743825" y="995363"/>
          <p14:tracePt t="39232" x="7739063" y="995363"/>
          <p14:tracePt t="39249" x="7734300" y="995363"/>
          <p14:tracePt t="39300" x="7729538" y="995363"/>
          <p14:tracePt t="39563" x="7762875" y="995363"/>
          <p14:tracePt t="39570" x="7829550" y="995363"/>
          <p14:tracePt t="39582" x="7896225" y="995363"/>
          <p14:tracePt t="39598" x="8020050" y="985838"/>
          <p14:tracePt t="39615" x="8167688" y="985838"/>
          <p14:tracePt t="39632" x="8243888" y="985838"/>
          <p14:tracePt t="39648" x="8305800" y="985838"/>
          <p14:tracePt t="39665" x="8386763" y="985838"/>
          <p14:tracePt t="39682" x="8424863" y="985838"/>
          <p14:tracePt t="39698" x="8458200" y="985838"/>
          <p14:tracePt t="39715" x="8496300" y="985838"/>
          <p14:tracePt t="39732" x="8524875" y="985838"/>
          <p14:tracePt t="39749" x="8534400" y="985838"/>
          <p14:tracePt t="39765" x="8543925" y="985838"/>
          <p14:tracePt t="39782" x="8553450" y="985838"/>
          <p14:tracePt t="39798" x="8562975" y="985838"/>
          <p14:tracePt t="40422" x="8543925" y="995363"/>
          <p14:tracePt t="40430" x="8520113" y="1000125"/>
          <p14:tracePt t="40437" x="8496300" y="1009650"/>
          <p14:tracePt t="40448" x="8482013" y="1014413"/>
          <p14:tracePt t="40482" x="8429625" y="1019175"/>
          <p14:tracePt t="40515" x="8386763" y="1014413"/>
          <p14:tracePt t="40532" x="8339138" y="985838"/>
          <p14:tracePt t="40548" x="8301038" y="971550"/>
          <p14:tracePt t="40565" x="8262938" y="952500"/>
          <p14:tracePt t="40582" x="8210550" y="923925"/>
          <p14:tracePt t="40598" x="8086725" y="895350"/>
          <p14:tracePt t="40615" x="8005763" y="871538"/>
          <p14:tracePt t="40632" x="7929563" y="857250"/>
          <p14:tracePt t="40648" x="7881938" y="857250"/>
          <p14:tracePt t="40665" x="7824788" y="862013"/>
          <p14:tracePt t="40682" x="7791450" y="876300"/>
          <p14:tracePt t="40699" x="7758113" y="895350"/>
          <p14:tracePt t="40715" x="7715250" y="952500"/>
          <p14:tracePt t="40732" x="7634288" y="1123950"/>
          <p14:tracePt t="40748" x="7591425" y="1219200"/>
          <p14:tracePt t="40765" x="7562850" y="1285875"/>
          <p14:tracePt t="40782" x="7529513" y="1457325"/>
          <p14:tracePt t="40799" x="7529513" y="1571625"/>
          <p14:tracePt t="40816" x="7534275" y="1652588"/>
          <p14:tracePt t="40832" x="7548563" y="1700213"/>
          <p14:tracePt t="40848" x="7572375" y="1757363"/>
          <p14:tracePt t="40865" x="7591425" y="1804988"/>
          <p14:tracePt t="40882" x="7610475" y="1857375"/>
          <p14:tracePt t="40898" x="7639050" y="1924050"/>
          <p14:tracePt t="40915" x="7681913" y="2005013"/>
          <p14:tracePt t="40932" x="7705725" y="2033588"/>
          <p14:tracePt t="40948" x="7734300" y="2057400"/>
          <p14:tracePt t="40965" x="7786688" y="2095500"/>
          <p14:tracePt t="40982" x="7829550" y="2114550"/>
          <p14:tracePt t="40998" x="7881938" y="2133600"/>
          <p14:tracePt t="41015" x="7934325" y="2143125"/>
          <p14:tracePt t="41034" x="8001000" y="2143125"/>
          <p14:tracePt t="41048" x="8043863" y="2138363"/>
          <p14:tracePt t="41066" x="8091488" y="2114550"/>
          <p14:tracePt t="41071" x="8115300" y="2100263"/>
          <p14:tracePt t="41082" x="8129588" y="2081213"/>
          <p14:tracePt t="41098" x="8220075" y="1990725"/>
          <p14:tracePt t="41115" x="8262938" y="1924050"/>
          <p14:tracePt t="41132" x="8320088" y="1852613"/>
          <p14:tracePt t="41149" x="8396288" y="1676400"/>
          <p14:tracePt t="41165" x="8439150" y="1538288"/>
          <p14:tracePt t="41182" x="8453438" y="1433513"/>
          <p14:tracePt t="41198" x="8453438" y="1362075"/>
          <p14:tracePt t="41215" x="8429625" y="1262063"/>
          <p14:tracePt t="41232" x="8391525" y="1176338"/>
          <p14:tracePt t="41249" x="8343900" y="1100138"/>
          <p14:tracePt t="41265" x="8301038" y="1052513"/>
          <p14:tracePt t="41282" x="8234363" y="990600"/>
          <p14:tracePt t="41298" x="8186738" y="957263"/>
          <p14:tracePt t="41315" x="8134350" y="938213"/>
          <p14:tracePt t="41332" x="8072438" y="928688"/>
          <p14:tracePt t="41348" x="7967663" y="938213"/>
          <p14:tracePt t="41365" x="7915275" y="957263"/>
          <p14:tracePt t="41382" x="7858125" y="995363"/>
          <p14:tracePt t="41398" x="7820025" y="1023938"/>
          <p14:tracePt t="41415" x="7772400" y="1076325"/>
          <p14:tracePt t="41432" x="7748588" y="1100138"/>
          <p14:tracePt t="41448" x="7724775" y="1123950"/>
          <p14:tracePt t="41465" x="7700963" y="1157288"/>
          <p14:tracePt t="41482" x="7681913" y="1185863"/>
          <p14:tracePt t="41498" x="7662863" y="1243013"/>
          <p14:tracePt t="41515" x="7639050" y="1347788"/>
          <p14:tracePt t="41532" x="7620000" y="1504950"/>
          <p14:tracePt t="41548" x="7610475" y="1566863"/>
          <p14:tracePt t="41565" x="7610475" y="1619250"/>
          <p14:tracePt t="41581" x="7610475" y="1666875"/>
          <p14:tracePt t="41598" x="7624763" y="1743075"/>
          <p14:tracePt t="41615" x="7634288" y="1795463"/>
          <p14:tracePt t="41632" x="7653338" y="1833563"/>
          <p14:tracePt t="41648" x="7672388" y="1881188"/>
          <p14:tracePt t="41665" x="7691438" y="1909763"/>
          <p14:tracePt t="41682" x="7700963" y="1933575"/>
          <p14:tracePt t="41698" x="7720013" y="1957388"/>
          <p14:tracePt t="41715" x="7743825" y="1985963"/>
          <p14:tracePt t="41732" x="7758113" y="2005013"/>
          <p14:tracePt t="41748" x="7772400" y="2024063"/>
          <p14:tracePt t="41765" x="7786688" y="2033588"/>
          <p14:tracePt t="41782" x="7815263" y="2071688"/>
          <p14:tracePt t="41798" x="7834313" y="2090738"/>
          <p14:tracePt t="41815" x="7848600" y="2105025"/>
          <p14:tracePt t="41832" x="7881938" y="2133600"/>
          <p14:tracePt t="41848" x="7905750" y="2147888"/>
          <p14:tracePt t="41865" x="7934325" y="2166938"/>
          <p14:tracePt t="41882" x="7972425" y="2176463"/>
          <p14:tracePt t="41899" x="8024813" y="2181225"/>
          <p14:tracePt t="41915" x="8062913" y="2181225"/>
          <p14:tracePt t="41932" x="8105775" y="2166938"/>
          <p14:tracePt t="41948" x="8158163" y="2147888"/>
          <p14:tracePt t="41965" x="8239125" y="2114550"/>
          <p14:tracePt t="41982" x="8286750" y="2085975"/>
          <p14:tracePt t="41998" x="8329613" y="2047875"/>
          <p14:tracePt t="42016" x="8367713" y="2014538"/>
          <p14:tracePt t="42032" x="8429625" y="1938338"/>
          <p14:tracePt t="42048" x="8482013" y="1843088"/>
          <p14:tracePt t="42065" x="8510588" y="1757363"/>
          <p14:tracePt t="42082" x="8539163" y="1647825"/>
          <p14:tracePt t="42098" x="8539163" y="1566863"/>
          <p14:tracePt t="42115" x="8539163" y="1476375"/>
          <p14:tracePt t="42132" x="8524875" y="1390650"/>
          <p14:tracePt t="42148" x="8496300" y="1304925"/>
          <p14:tracePt t="42165" x="8477250" y="1266825"/>
          <p14:tracePt t="42181" x="8453438" y="1233488"/>
          <p14:tracePt t="42198" x="8420100" y="1204913"/>
          <p14:tracePt t="42215" x="8353425" y="1152525"/>
          <p14:tracePt t="42232" x="8301038" y="1123950"/>
          <p14:tracePt t="42248" x="8243888" y="1095375"/>
          <p14:tracePt t="42266" x="8181975" y="1071563"/>
          <p14:tracePt t="42282" x="8139113" y="1057275"/>
          <p14:tracePt t="42298" x="8096250" y="1047750"/>
          <p14:tracePt t="42315" x="8034338" y="1038225"/>
          <p14:tracePt t="42332" x="7962900" y="1038225"/>
          <p14:tracePt t="42348" x="7924800" y="1038225"/>
          <p14:tracePt t="42365" x="7886700" y="1038225"/>
          <p14:tracePt t="42381" x="7858125" y="1047750"/>
          <p14:tracePt t="42398" x="7824788" y="1057275"/>
          <p14:tracePt t="42415" x="7810500" y="1076325"/>
          <p14:tracePt t="42432" x="7786688" y="1085850"/>
          <p14:tracePt t="42448" x="7767638" y="1109663"/>
          <p14:tracePt t="42465" x="7729538" y="1195388"/>
          <p14:tracePt t="42482" x="7696200" y="1314450"/>
          <p14:tracePt t="42498" x="7672388" y="1404938"/>
          <p14:tracePt t="42515" x="7662863" y="1504950"/>
          <p14:tracePt t="42531" x="7662863" y="1538288"/>
          <p14:tracePt t="42548" x="7662863" y="1581150"/>
          <p14:tracePt t="42565" x="7662863" y="1633538"/>
          <p14:tracePt t="42582" x="7681913" y="1738313"/>
          <p14:tracePt t="42599" x="7691438" y="1790700"/>
          <p14:tracePt t="42615" x="7710488" y="1828800"/>
          <p14:tracePt t="42631" x="7729538" y="1857375"/>
          <p14:tracePt t="42648" x="7758113" y="1895475"/>
          <p14:tracePt t="42665" x="7791450" y="1919288"/>
          <p14:tracePt t="42682" x="7834313" y="1943100"/>
          <p14:tracePt t="42699" x="7929563" y="1995488"/>
          <p14:tracePt t="42715" x="7991475" y="2014538"/>
          <p14:tracePt t="42731" x="8053388" y="2028825"/>
          <p14:tracePt t="42748" x="8105775" y="2038350"/>
          <p14:tracePt t="42765" x="8181975" y="2033588"/>
          <p14:tracePt t="42782" x="8234363" y="2024063"/>
          <p14:tracePt t="42798" x="8286750" y="1995488"/>
          <p14:tracePt t="42815" x="8343900" y="1966913"/>
          <p14:tracePt t="42831" x="8415338" y="1895475"/>
          <p14:tracePt t="42848" x="8482013" y="1795463"/>
          <p14:tracePt t="42865" x="8529638" y="1695450"/>
          <p14:tracePt t="42882" x="8562975" y="1600200"/>
          <p14:tracePt t="42898" x="8596313" y="1385888"/>
          <p14:tracePt t="42915" x="8596313" y="1252538"/>
          <p14:tracePt t="42931" x="8591550" y="1162050"/>
          <p14:tracePt t="42948" x="8558213" y="1057275"/>
          <p14:tracePt t="42965" x="8524875" y="995363"/>
          <p14:tracePt t="42981" x="8477250" y="933450"/>
          <p14:tracePt t="42998" x="8415338" y="876300"/>
          <p14:tracePt t="43015" x="8305800" y="795338"/>
          <p14:tracePt t="43032" x="8243888" y="766763"/>
          <p14:tracePt t="43048" x="8191500" y="757238"/>
          <p14:tracePt t="43065" x="8148638" y="757238"/>
          <p14:tracePt t="43067" x="8110538" y="771525"/>
          <p14:tracePt t="43082" x="8053388" y="814388"/>
          <p14:tracePt t="43098" x="7996238" y="876300"/>
          <p14:tracePt t="43115" x="7934325" y="933450"/>
          <p14:tracePt t="43132" x="7829550" y="1104900"/>
          <p14:tracePt t="43148" x="7767638" y="1257300"/>
          <p14:tracePt t="43165" x="7739063" y="1366838"/>
          <p14:tracePt t="43181" x="7715250" y="1447800"/>
          <p14:tracePt t="43198" x="7696200" y="1600200"/>
          <p14:tracePt t="43215" x="7696200" y="1709738"/>
          <p14:tracePt t="43232" x="7696200" y="1771650"/>
          <p14:tracePt t="43248" x="7696200" y="1814513"/>
          <p14:tracePt t="43265" x="7705725" y="1857375"/>
          <p14:tracePt t="43282" x="7715250" y="1881188"/>
          <p14:tracePt t="43298" x="7734300" y="1900238"/>
          <p14:tracePt t="43315" x="7748588" y="1914525"/>
          <p14:tracePt t="43332" x="7781925" y="1938338"/>
          <p14:tracePt t="43348" x="7800975" y="1947863"/>
          <p14:tracePt t="43365" x="7815263" y="1952625"/>
          <p14:tracePt t="43382" x="7824788" y="1962150"/>
          <p14:tracePt t="43398" x="7834313" y="1966913"/>
          <p14:tracePt t="43432" x="7839075" y="1966913"/>
          <p14:tracePt t="43449" x="7843838" y="1966913"/>
          <p14:tracePt t="43465" x="7843838" y="1971675"/>
          <p14:tracePt t="44190" x="7843838" y="1976438"/>
          <p14:tracePt t="44197" x="7843838" y="1981200"/>
          <p14:tracePt t="44212" x="7839075" y="1985963"/>
          <p14:tracePt t="44219" x="7839075" y="1990725"/>
          <p14:tracePt t="44235" x="7834313" y="1995488"/>
          <p14:tracePt t="44248" x="7829550" y="2000250"/>
          <p14:tracePt t="44484" x="7829550" y="2005013"/>
          <p14:tracePt t="44866" x="7829550" y="2009775"/>
          <p14:tracePt t="44873" x="7820025" y="2009775"/>
          <p14:tracePt t="44881" x="7815263" y="2014538"/>
          <p14:tracePt t="44898" x="7791450" y="2028825"/>
          <p14:tracePt t="44915" x="7724775" y="2085975"/>
          <p14:tracePt t="44931" x="7496175" y="2305050"/>
          <p14:tracePt t="44965" x="6848475" y="2828925"/>
          <p14:tracePt t="44998" x="5772150" y="3786188"/>
          <p14:tracePt t="45015" x="5357813" y="4205288"/>
          <p14:tracePt t="45032" x="4895850" y="4743450"/>
          <p14:tracePt t="45049" x="4562475" y="5133975"/>
          <p14:tracePt t="45065" x="4362450" y="5376863"/>
          <p14:tracePt t="45082" x="4219575" y="5548313"/>
          <p14:tracePt t="45098" x="4148138" y="5629275"/>
          <p14:tracePt t="45115" x="4071938" y="5738813"/>
          <p14:tracePt t="45131" x="4024313" y="5805488"/>
          <p14:tracePt t="45148" x="3990975" y="5853113"/>
          <p14:tracePt t="45165" x="3967163" y="5900738"/>
          <p14:tracePt t="45182" x="3943350" y="5953125"/>
          <p14:tracePt t="45198" x="3924300" y="5976938"/>
          <p14:tracePt t="45215" x="3900488" y="6000750"/>
          <p14:tracePt t="45231" x="3876675" y="6024563"/>
          <p14:tracePt t="45248" x="3843338" y="6057900"/>
          <p14:tracePt t="45265" x="3824288" y="6072188"/>
          <p14:tracePt t="45281" x="3810000" y="6081713"/>
          <p14:tracePt t="45298" x="3805238" y="6086475"/>
          <p14:tracePt t="45315" x="3795713" y="6091238"/>
          <p14:tracePt t="45331" x="3790950" y="6091238"/>
          <p14:tracePt t="45348" x="3781425" y="6091238"/>
          <p14:tracePt t="45365" x="3762375" y="6091238"/>
          <p14:tracePt t="45381" x="3738563" y="6091238"/>
          <p14:tracePt t="45398" x="3705225" y="6081713"/>
          <p14:tracePt t="45415" x="3652838" y="6062663"/>
          <p14:tracePt t="45431" x="3590925" y="6029325"/>
          <p14:tracePt t="45448" x="3567113" y="6015038"/>
          <p14:tracePt t="45465" x="3543300" y="5995988"/>
          <p14:tracePt t="45481" x="3519488" y="5986463"/>
          <p14:tracePt t="45498" x="3490913" y="5972175"/>
          <p14:tracePt t="45515" x="3476625" y="5962650"/>
          <p14:tracePt t="45532" x="3457575" y="5957888"/>
          <p14:tracePt t="45548" x="3429000" y="5948363"/>
          <p14:tracePt t="45565" x="3414713" y="5943600"/>
          <p14:tracePt t="45581" x="3400425" y="5934075"/>
          <p14:tracePt t="45598" x="3381375" y="5929313"/>
          <p14:tracePt t="45615" x="3371850" y="5924550"/>
          <p14:tracePt t="45631" x="3362325" y="5924550"/>
          <p14:tracePt t="45648" x="3357563" y="5924550"/>
          <p14:tracePt t="45681" x="3352800" y="5924550"/>
          <p14:tracePt t="45710" x="3352800" y="5919788"/>
          <p14:tracePt t="45717" x="3352800" y="5915025"/>
          <p14:tracePt t="45732" x="3352800" y="5910263"/>
          <p14:tracePt t="45748" x="3352800" y="5905500"/>
          <p14:tracePt t="45764" x="3352800" y="5895975"/>
          <p14:tracePt t="45781" x="3352800" y="5891213"/>
          <p14:tracePt t="45798" x="3362325" y="5881688"/>
          <p14:tracePt t="45815" x="3367088" y="5876925"/>
          <p14:tracePt t="45831" x="3386138" y="5867400"/>
          <p14:tracePt t="45848" x="3400425" y="5862638"/>
          <p14:tracePt t="45865" x="3448050" y="5848350"/>
          <p14:tracePt t="45881" x="3476625" y="5843588"/>
          <p14:tracePt t="45898" x="3509963" y="5843588"/>
          <p14:tracePt t="45915" x="3543300" y="5829300"/>
          <p14:tracePt t="45931" x="3586163" y="5824538"/>
          <p14:tracePt t="45948" x="3624263" y="5819775"/>
          <p14:tracePt t="45965" x="3648075" y="5819775"/>
          <p14:tracePt t="45982" x="3676650" y="5819775"/>
          <p14:tracePt t="45998" x="3700463" y="5819775"/>
          <p14:tracePt t="46015" x="3729038" y="5815013"/>
          <p14:tracePt t="46031" x="3757613" y="5815013"/>
          <p14:tracePt t="46048" x="3805238" y="5815013"/>
          <p14:tracePt t="46065" x="3833813" y="5815013"/>
          <p14:tracePt t="46081" x="3852863" y="5815013"/>
          <p14:tracePt t="46098" x="3871913" y="5815013"/>
          <p14:tracePt t="46114" x="3900488" y="5815013"/>
          <p14:tracePt t="46131" x="3919538" y="5815013"/>
          <p14:tracePt t="46148" x="3943350" y="5805488"/>
          <p14:tracePt t="46164" x="3962400" y="5805488"/>
          <p14:tracePt t="46181" x="4010025" y="5795963"/>
          <p14:tracePt t="46198" x="4048125" y="5795963"/>
          <p14:tracePt t="46214" x="4081463" y="5791200"/>
          <p14:tracePt t="46231" x="4138613" y="5781675"/>
          <p14:tracePt t="46248" x="4167188" y="5772150"/>
          <p14:tracePt t="46265" x="4205288" y="5767388"/>
          <p14:tracePt t="46281" x="4233863" y="5762625"/>
          <p14:tracePt t="46298" x="4271963" y="5748338"/>
          <p14:tracePt t="46314" x="4295775" y="5738813"/>
          <p14:tracePt t="46331" x="4319588" y="5729288"/>
          <p14:tracePt t="46348" x="4338638" y="5724525"/>
          <p14:tracePt t="46364" x="4386263" y="5715000"/>
          <p14:tracePt t="46381" x="4410075" y="5700713"/>
          <p14:tracePt t="46398" x="4438650" y="5695950"/>
          <p14:tracePt t="46415" x="4462463" y="5691188"/>
          <p14:tracePt t="46431" x="4486275" y="5691188"/>
          <p14:tracePt t="46448" x="4500563" y="5691188"/>
          <p14:tracePt t="46464" x="4514850" y="5691188"/>
          <p14:tracePt t="46481" x="4538663" y="5691188"/>
          <p14:tracePt t="46498" x="4552950" y="5691188"/>
          <p14:tracePt t="46514" x="4567238" y="5691188"/>
          <p14:tracePt t="46532" x="4576763" y="5691188"/>
          <p14:tracePt t="46548" x="4595813" y="5691188"/>
          <p14:tracePt t="46564" x="4605338" y="5691188"/>
          <p14:tracePt t="46581" x="4614863" y="5691188"/>
          <p14:tracePt t="46598" x="4624388" y="5691188"/>
          <p14:tracePt t="46614" x="4638675" y="5691188"/>
          <p14:tracePt t="46631" x="4648200" y="5691188"/>
          <p14:tracePt t="46648" x="4662488" y="5686425"/>
          <p14:tracePt t="46665" x="4681538" y="5676900"/>
          <p14:tracePt t="46681" x="4691063" y="5672138"/>
          <p14:tracePt t="46698" x="4714875" y="5662613"/>
          <p14:tracePt t="46714" x="4738688" y="5648325"/>
          <p14:tracePt t="46731" x="4786313" y="5629275"/>
          <p14:tracePt t="46748" x="4819650" y="5624513"/>
          <p14:tracePt t="46765" x="4852988" y="5619750"/>
          <p14:tracePt t="46781" x="4881563" y="5619750"/>
          <p14:tracePt t="46798" x="4919663" y="5619750"/>
          <p14:tracePt t="46814" x="4933950" y="5629275"/>
          <p14:tracePt t="46831" x="4948238" y="5629275"/>
          <p14:tracePt t="46848" x="4957763" y="5629275"/>
          <p14:tracePt t="46864" x="4962525" y="5629275"/>
          <p14:tracePt t="46881" x="4972050" y="5629275"/>
          <p14:tracePt t="46898" x="4976813" y="5638800"/>
          <p14:tracePt t="46914" x="4986338" y="5648325"/>
          <p14:tracePt t="46931" x="4991100" y="5653088"/>
          <p14:tracePt t="46948" x="5000625" y="5662613"/>
          <p14:tracePt t="46964" x="5010150" y="5667375"/>
          <p14:tracePt t="46981" x="5019675" y="5667375"/>
          <p14:tracePt t="46998" x="5024438" y="5667375"/>
          <p14:tracePt t="47267" x="5043488" y="5667375"/>
          <p14:tracePt t="47275" x="5062538" y="5672138"/>
          <p14:tracePt t="47284" x="5086350" y="5676900"/>
          <p14:tracePt t="47298" x="5124450" y="5681663"/>
          <p14:tracePt t="47314" x="5143500" y="5691188"/>
          <p14:tracePt t="47331" x="5167313" y="5695950"/>
          <p14:tracePt t="47348" x="5200650" y="5705475"/>
          <p14:tracePt t="47381" x="5243513" y="5719763"/>
          <p14:tracePt t="47414" x="5295900" y="5719763"/>
          <p14:tracePt t="47431" x="5319713" y="5719763"/>
          <p14:tracePt t="47448" x="5338763" y="5719763"/>
          <p14:tracePt t="47464" x="5357813" y="5719763"/>
          <p14:tracePt t="47481" x="5376863" y="5719763"/>
          <p14:tracePt t="47498" x="5391150" y="5719763"/>
          <p14:tracePt t="47515" x="5395913" y="5719763"/>
          <p14:tracePt t="47532" x="5405438" y="5719763"/>
          <p14:tracePt t="47548" x="5410200" y="5719763"/>
          <p14:tracePt t="48501" x="5414963" y="5719763"/>
          <p14:tracePt t="48509" x="5419725" y="5719763"/>
          <p14:tracePt t="48523" x="5424488" y="5719763"/>
          <p14:tracePt t="48532" x="5429250" y="5719763"/>
          <p14:tracePt t="48868" x="5205413" y="5619750"/>
          <p14:tracePt t="48876" x="4881563" y="5495925"/>
          <p14:tracePt t="48887" x="4467225" y="5314950"/>
          <p14:tracePt t="48915" x="3167063" y="4638675"/>
          <p14:tracePt t="48948" x="2495550" y="4300538"/>
          <p14:tracePt t="48965" x="2286000" y="4186238"/>
          <p14:tracePt t="48981" x="2205038" y="4138613"/>
          <p14:tracePt t="48998" x="2162175" y="4119563"/>
          <p14:tracePt t="49014" x="2128838" y="4100513"/>
          <p14:tracePt t="49031" x="2100263" y="4090988"/>
          <p14:tracePt t="49048" x="2081213" y="4076700"/>
          <p14:tracePt t="49064" x="2066925" y="4071938"/>
          <p14:tracePt t="49081" x="2024063" y="4048125"/>
          <p14:tracePt t="49098" x="1995488" y="4033838"/>
          <p14:tracePt t="49114" x="1962150" y="4024313"/>
          <p14:tracePt t="49131" x="1928813" y="4019550"/>
          <p14:tracePt t="49148" x="1881188" y="3995738"/>
          <p14:tracePt t="49164" x="1828800" y="3976688"/>
          <p14:tracePt t="49181" x="1776413" y="3957638"/>
          <p14:tracePt t="49198" x="1719263" y="3929063"/>
          <p14:tracePt t="49214" x="1647825" y="3886200"/>
          <p14:tracePt t="49231" x="1614488" y="3871913"/>
          <p14:tracePt t="49248" x="1590675" y="3857625"/>
          <p14:tracePt t="49265" x="1571625" y="3848100"/>
          <p14:tracePt t="49281" x="1557338" y="3843338"/>
          <p14:tracePt t="49298" x="1543050" y="3833813"/>
          <p14:tracePt t="49314" x="1519238" y="3833813"/>
          <p14:tracePt t="49331" x="1485900" y="3833813"/>
          <p14:tracePt t="49348" x="1452563" y="3833813"/>
          <p14:tracePt t="49364" x="1414463" y="3833813"/>
          <p14:tracePt t="49381" x="1357313" y="3838575"/>
          <p14:tracePt t="49398" x="1262063" y="3848100"/>
          <p14:tracePt t="49414" x="1209675" y="3848100"/>
          <p14:tracePt t="49431" x="1166813" y="3838575"/>
          <p14:tracePt t="49448" x="1138238" y="3824288"/>
          <p14:tracePt t="49464" x="1095375" y="3800475"/>
          <p14:tracePt t="49481" x="1076325" y="3786188"/>
          <p14:tracePt t="49498" x="1057275" y="3776663"/>
          <p14:tracePt t="49515" x="1042988" y="3767138"/>
          <p14:tracePt t="49531" x="1033463" y="3762375"/>
          <p14:tracePt t="49574" x="1038225" y="3762375"/>
          <p14:tracePt t="49581" x="1052513" y="3762375"/>
          <p14:tracePt t="49598" x="1128713" y="3810000"/>
          <p14:tracePt t="49614" x="1271588" y="3890963"/>
          <p14:tracePt t="49631" x="1390650" y="3948113"/>
          <p14:tracePt t="49648" x="1514475" y="3995738"/>
          <p14:tracePt t="49664" x="1557338" y="4000500"/>
          <p14:tracePt t="49681" x="1571625" y="4000500"/>
          <p14:tracePt t="49698" x="1585913" y="4000500"/>
          <p14:tracePt t="49714" x="1595438" y="4000500"/>
          <p14:tracePt t="49731" x="1600200" y="4000500"/>
          <p14:tracePt t="49748" x="1604963" y="4000500"/>
          <p14:tracePt t="49801" x="1609725" y="4000500"/>
          <p14:tracePt t="49860" x="1619250" y="4000500"/>
          <p14:tracePt t="49867" x="1633538" y="4005263"/>
          <p14:tracePt t="49881" x="1657350" y="4005263"/>
          <p14:tracePt t="49898" x="1762125" y="4019550"/>
          <p14:tracePt t="49914" x="1857375" y="4038600"/>
          <p14:tracePt t="49931" x="1938338" y="4052888"/>
          <p14:tracePt t="49948" x="2124075" y="4086225"/>
          <p14:tracePt t="49964" x="2228850" y="4119563"/>
          <p14:tracePt t="49981" x="2328863" y="4167188"/>
          <p14:tracePt t="49998" x="2419350" y="4233863"/>
          <p14:tracePt t="50014" x="2547938" y="4329113"/>
          <p14:tracePt t="50031" x="2662238" y="4414838"/>
          <p14:tracePt t="50048" x="2795588" y="4495800"/>
          <p14:tracePt t="50064" x="2914650" y="4581525"/>
          <p14:tracePt t="50066" x="2976563" y="4638675"/>
          <p14:tracePt t="50081" x="3109913" y="4743450"/>
          <p14:tracePt t="50098" x="3248025" y="4852988"/>
          <p14:tracePt t="50114" x="3367088" y="4929188"/>
          <p14:tracePt t="50131" x="3562350" y="5033963"/>
          <p14:tracePt t="50148" x="3733800" y="5124450"/>
          <p14:tracePt t="50164" x="3910013" y="5238750"/>
          <p14:tracePt t="50181" x="4043363" y="5334000"/>
          <p14:tracePt t="50198" x="4214813" y="5438775"/>
          <p14:tracePt t="50214" x="4281488" y="5467350"/>
          <p14:tracePt t="50231" x="4300538" y="5476875"/>
          <p14:tracePt t="50247" x="4314825" y="5476875"/>
          <p14:tracePt t="50455" x="4367213" y="5486400"/>
          <p14:tracePt t="50462" x="4424363" y="5500688"/>
          <p14:tracePt t="50470" x="4495800" y="5529263"/>
          <p14:tracePt t="50481" x="4543425" y="5543550"/>
          <p14:tracePt t="50497" x="4629150" y="5591175"/>
          <p14:tracePt t="50514" x="4714875" y="5634038"/>
          <p14:tracePt t="50531" x="4752975" y="5657850"/>
          <p14:tracePt t="50548" x="4767263" y="5667375"/>
          <p14:tracePt t="50565" x="4786313" y="5676900"/>
          <p14:tracePt t="50581" x="4795838" y="5681663"/>
          <p14:tracePt t="50597" x="4810125" y="5686425"/>
          <p14:tracePt t="50614" x="4843463" y="5700713"/>
          <p14:tracePt t="50631" x="4914900" y="5724525"/>
          <p14:tracePt t="50647" x="4957763" y="5729288"/>
          <p14:tracePt t="50664" x="4991100" y="5738813"/>
          <p14:tracePt t="50681" x="5029200" y="5743575"/>
          <p14:tracePt t="50698" x="5067300" y="5753100"/>
          <p14:tracePt t="50714" x="5114925" y="5767388"/>
          <p14:tracePt t="50731" x="5162550" y="5772150"/>
          <p14:tracePt t="50748" x="5214938" y="5781675"/>
          <p14:tracePt t="50765" x="5281613" y="5781675"/>
          <p14:tracePt t="50781" x="5314950" y="5781675"/>
          <p14:tracePt t="50798" x="5343525" y="5781675"/>
          <p14:tracePt t="50814" x="5391150" y="5781675"/>
          <p14:tracePt t="50831" x="5429250" y="5781675"/>
          <p14:tracePt t="50847" x="5457825" y="5776913"/>
          <p14:tracePt t="50864" x="5486400" y="5776913"/>
          <p14:tracePt t="50881" x="5534025" y="5767388"/>
          <p14:tracePt t="50897" x="5562600" y="5762625"/>
          <p14:tracePt t="50914" x="5595938" y="5762625"/>
          <p14:tracePt t="50931" x="5619750" y="5762625"/>
          <p14:tracePt t="50948" x="5653088" y="5757863"/>
          <p14:tracePt t="50964" x="5667375" y="5753100"/>
          <p14:tracePt t="50981" x="5681663" y="5743575"/>
          <p14:tracePt t="50997" x="5691188" y="5738813"/>
          <p14:tracePt t="51014" x="5715000" y="5729288"/>
          <p14:tracePt t="51031" x="5734050" y="5724525"/>
          <p14:tracePt t="51047" x="5738813" y="5719763"/>
          <p14:tracePt t="51064" x="5748338" y="5715000"/>
          <p14:tracePt t="51081" x="5753100" y="5715000"/>
          <p14:tracePt t="51138" x="5753100" y="5710238"/>
          <p14:tracePt t="51145" x="5753100" y="5705475"/>
          <p14:tracePt t="51153" x="5753100" y="5695950"/>
          <p14:tracePt t="51164" x="5753100" y="5691188"/>
          <p14:tracePt t="51181" x="5734050" y="5672138"/>
          <p14:tracePt t="51197" x="5681663" y="5624513"/>
          <p14:tracePt t="51214" x="5638800" y="5600700"/>
          <p14:tracePt t="51231" x="5591175" y="5576888"/>
          <p14:tracePt t="51248" x="5543550" y="5557838"/>
          <p14:tracePt t="51264" x="5524500" y="5553075"/>
          <p14:tracePt t="51281" x="5500688" y="5538788"/>
          <p14:tracePt t="51297" x="5476875" y="5534025"/>
          <p14:tracePt t="51314" x="5443538" y="5529263"/>
          <p14:tracePt t="51331" x="5414963" y="5514975"/>
          <p14:tracePt t="51347" x="5381625" y="5514975"/>
          <p14:tracePt t="51364" x="5357813" y="5514975"/>
          <p14:tracePt t="51381" x="5324475" y="5514975"/>
          <p14:tracePt t="51397" x="5291138" y="5524500"/>
          <p14:tracePt t="51414" x="5267325" y="5524500"/>
          <p14:tracePt t="51431" x="5238750" y="5543550"/>
          <p14:tracePt t="51447" x="5205413" y="5567363"/>
          <p14:tracePt t="51464" x="5186363" y="5581650"/>
          <p14:tracePt t="51481" x="5176838" y="5591175"/>
          <p14:tracePt t="51498" x="5167313" y="5605463"/>
          <p14:tracePt t="51514" x="5157788" y="5610225"/>
          <p14:tracePt t="51531" x="5157788" y="5619750"/>
          <p14:tracePt t="51565" x="5157788" y="5629275"/>
          <p14:tracePt t="51581" x="5157788" y="5638800"/>
          <p14:tracePt t="51597" x="5162550" y="5653088"/>
          <p14:tracePt t="51614" x="5186363" y="5672138"/>
          <p14:tracePt t="51631" x="5233988" y="5695950"/>
          <p14:tracePt t="51648" x="5286375" y="5710238"/>
          <p14:tracePt t="51664" x="5324475" y="5715000"/>
          <p14:tracePt t="51681" x="5381625" y="5724525"/>
          <p14:tracePt t="51697" x="5429250" y="5734050"/>
          <p14:tracePt t="51714" x="5476875" y="5734050"/>
          <p14:tracePt t="51731" x="5519738" y="5734050"/>
          <p14:tracePt t="51747" x="5586413" y="5729288"/>
          <p14:tracePt t="51764" x="5638800" y="5724525"/>
          <p14:tracePt t="51781" x="5676900" y="5715000"/>
          <p14:tracePt t="51797" x="5695950" y="5705475"/>
          <p14:tracePt t="51814" x="5729288" y="5695950"/>
          <p14:tracePt t="51831" x="5738813" y="5691188"/>
          <p14:tracePt t="51847" x="5748338" y="5691188"/>
          <p14:tracePt t="51864" x="5753100" y="5691188"/>
          <p14:tracePt t="51881" x="5757863" y="5691188"/>
          <p14:tracePt t="51917" x="5757863" y="5686425"/>
          <p14:tracePt t="51924" x="5757863" y="5681663"/>
          <p14:tracePt t="51932" x="5757863" y="5672138"/>
          <p14:tracePt t="51947" x="5743575" y="5634038"/>
          <p14:tracePt t="51964" x="5710238" y="5576888"/>
          <p14:tracePt t="51981" x="5676900" y="5548313"/>
          <p14:tracePt t="51997" x="5605463" y="5500688"/>
          <p14:tracePt t="52014" x="5553075" y="5495925"/>
          <p14:tracePt t="52031" x="5519738" y="5486400"/>
          <p14:tracePt t="52047" x="5491163" y="5486400"/>
          <p14:tracePt t="52064" x="5443538" y="5495925"/>
          <p14:tracePt t="52081" x="5419725" y="5495925"/>
          <p14:tracePt t="52097" x="5405438" y="5495925"/>
          <p14:tracePt t="52115" x="5381625" y="5505450"/>
          <p14:tracePt t="52131" x="5357813" y="5514975"/>
          <p14:tracePt t="52147" x="5334000" y="5529263"/>
          <p14:tracePt t="52164" x="5295900" y="5548313"/>
          <p14:tracePt t="52181" x="5248275" y="5572125"/>
          <p14:tracePt t="52198" x="5224463" y="5591175"/>
          <p14:tracePt t="52214" x="5200650" y="5600700"/>
          <p14:tracePt t="52231" x="5191125" y="5614988"/>
          <p14:tracePt t="52247" x="5176838" y="5624513"/>
          <p14:tracePt t="52264" x="5172075" y="5629275"/>
          <p14:tracePt t="52281" x="5162550" y="5634038"/>
          <p14:tracePt t="52373" x="5162550" y="5638800"/>
          <p14:tracePt t="52387" x="5162550" y="5643563"/>
          <p14:tracePt t="52394" x="5162550" y="5648325"/>
          <p14:tracePt t="52410" x="5162550" y="5653088"/>
          <p14:tracePt t="52416" x="5162550" y="5657850"/>
          <p14:tracePt t="52431" x="5167313" y="5662613"/>
          <p14:tracePt t="52447" x="5176838" y="5667375"/>
          <p14:tracePt t="52464" x="5181600" y="5676900"/>
          <p14:tracePt t="52481" x="5195888" y="5686425"/>
          <p14:tracePt t="52497" x="5224463" y="5695950"/>
          <p14:tracePt t="52514" x="5243513" y="5700713"/>
          <p14:tracePt t="52531" x="5272088" y="5705475"/>
          <p14:tracePt t="52548" x="5334000" y="5705475"/>
          <p14:tracePt t="52564" x="5362575" y="5705475"/>
          <p14:tracePt t="52581" x="5391150" y="5705475"/>
          <p14:tracePt t="52597" x="5429250" y="5705475"/>
          <p14:tracePt t="52614" x="5467350" y="5705475"/>
          <p14:tracePt t="52631" x="5495925" y="5705475"/>
          <p14:tracePt t="52647" x="5510213" y="5705475"/>
          <p14:tracePt t="52664" x="5529263" y="5705475"/>
          <p14:tracePt t="52681" x="5562600" y="5705475"/>
          <p14:tracePt t="52697" x="5586413" y="5705475"/>
          <p14:tracePt t="52714" x="5605463" y="5705475"/>
          <p14:tracePt t="52731" x="5619750" y="5700713"/>
          <p14:tracePt t="52747" x="5643563" y="5695950"/>
          <p14:tracePt t="52764" x="5648325" y="5695950"/>
          <p14:tracePt t="52781" x="5657850" y="5695950"/>
          <p14:tracePt t="52798" x="5662613" y="5695950"/>
          <p14:tracePt t="55671" x="5610225" y="5676900"/>
          <p14:tracePt t="55678" x="5519738" y="5638800"/>
          <p14:tracePt t="55685" x="5429250" y="5591175"/>
          <p14:tracePt t="55698" x="5295900" y="5553075"/>
          <p14:tracePt t="55714" x="4919663" y="5386388"/>
          <p14:tracePt t="55731" x="4719638" y="5262563"/>
          <p14:tracePt t="55764" x="4376738" y="5057775"/>
          <p14:tracePt t="55797" x="4191000" y="4957763"/>
          <p14:tracePt t="55814" x="4138613" y="4933950"/>
          <p14:tracePt t="55831" x="4057650" y="4895850"/>
          <p14:tracePt t="55847" x="3986213" y="4881563"/>
          <p14:tracePt t="55864" x="3914775" y="4876800"/>
          <p14:tracePt t="55880" x="3824288" y="4876800"/>
          <p14:tracePt t="55897" x="3619500" y="4905375"/>
          <p14:tracePt t="55914" x="3462338" y="4933950"/>
          <p14:tracePt t="55930" x="3324225" y="4948238"/>
          <p14:tracePt t="55947" x="3167063" y="4976813"/>
          <p14:tracePt t="55964" x="2943225" y="4991100"/>
          <p14:tracePt t="55980" x="2828925" y="4991100"/>
          <p14:tracePt t="55997" x="2757488" y="4991100"/>
          <p14:tracePt t="56014" x="2705100" y="4976813"/>
          <p14:tracePt t="56031" x="2671763" y="4967288"/>
          <p14:tracePt t="56047" x="2662238" y="4957763"/>
          <p14:tracePt t="56332" x="2719388" y="4929188"/>
          <p14:tracePt t="56339" x="2800350" y="4900613"/>
          <p14:tracePt t="56347" x="2881313" y="4867275"/>
          <p14:tracePt t="56364" x="3076575" y="4800600"/>
          <p14:tracePt t="56380" x="3300413" y="4743450"/>
          <p14:tracePt t="56397" x="3643313" y="4638675"/>
          <p14:tracePt t="56414" x="3924300" y="4538663"/>
          <p14:tracePt t="56431" x="4143375" y="4443413"/>
          <p14:tracePt t="56447" x="4448175" y="4343400"/>
          <p14:tracePt t="56464" x="4933950" y="4129088"/>
          <p14:tracePt t="56481" x="5348288" y="3914775"/>
          <p14:tracePt t="56498" x="5610225" y="3762375"/>
          <p14:tracePt t="56514" x="5957888" y="3600450"/>
          <p14:tracePt t="56531" x="6076950" y="3529013"/>
          <p14:tracePt t="56547" x="6153150" y="3486150"/>
          <p14:tracePt t="56564" x="6191250" y="3467100"/>
          <p14:tracePt t="56580" x="6215063" y="3448050"/>
          <p14:tracePt t="56597" x="6219825" y="3443288"/>
          <p14:tracePt t="56786" x="6315075" y="3376613"/>
          <p14:tracePt t="56794" x="6453188" y="3286125"/>
          <p14:tracePt t="56802" x="6596063" y="3181350"/>
          <p14:tracePt t="56814" x="6710363" y="3095625"/>
          <p14:tracePt t="56831" x="7043738" y="2914650"/>
          <p14:tracePt t="56848" x="7196138" y="2843213"/>
          <p14:tracePt t="56864" x="7296150" y="2800350"/>
          <p14:tracePt t="56880" x="7358063" y="2771775"/>
          <p14:tracePt t="56897" x="7429500" y="2738438"/>
          <p14:tracePt t="56914" x="7481888" y="2728913"/>
          <p14:tracePt t="56930" x="7519988" y="2709863"/>
          <p14:tracePt t="56947" x="7562850" y="2690813"/>
          <p14:tracePt t="56964" x="7634288" y="2662238"/>
          <p14:tracePt t="56980" x="7672388" y="2647950"/>
          <p14:tracePt t="56997" x="7715250" y="2628900"/>
          <p14:tracePt t="57014" x="7777163" y="2600325"/>
          <p14:tracePt t="57031" x="7824788" y="2581275"/>
          <p14:tracePt t="57047" x="7858125" y="2566988"/>
          <p14:tracePt t="57064" x="7896225" y="2552700"/>
          <p14:tracePt t="57065" x="7915275" y="2552700"/>
          <p14:tracePt t="57080" x="7943850" y="2538413"/>
          <p14:tracePt t="57097" x="7972425" y="2538413"/>
          <p14:tracePt t="57114" x="7996238" y="2533650"/>
          <p14:tracePt t="57130" x="8010525" y="2533650"/>
          <p14:tracePt t="57147" x="8029575" y="2528888"/>
          <p14:tracePt t="57164" x="8039100" y="2528888"/>
          <p14:tracePt t="57180" x="8048625" y="2528888"/>
          <p14:tracePt t="57197" x="8058150" y="2528888"/>
          <p14:tracePt t="57242" x="8048625" y="2533650"/>
          <p14:tracePt t="57249" x="8029575" y="2543175"/>
          <p14:tracePt t="57264" x="7948613" y="2571750"/>
          <p14:tracePt t="57280" x="7829550" y="2614613"/>
          <p14:tracePt t="57297" x="7700963" y="2638425"/>
          <p14:tracePt t="57314" x="7600950" y="2647950"/>
          <p14:tracePt t="57331" x="7500938" y="2624138"/>
          <p14:tracePt t="57347" x="7462838" y="2600325"/>
          <p14:tracePt t="57364" x="7439025" y="2557463"/>
          <p14:tracePt t="57380" x="7410450" y="2505075"/>
          <p14:tracePt t="57397" x="7386638" y="2324100"/>
          <p14:tracePt t="57414" x="7386638" y="2233613"/>
          <p14:tracePt t="57430" x="7386638" y="2171700"/>
          <p14:tracePt t="57447" x="7400925" y="2109788"/>
          <p14:tracePt t="57464" x="7410450" y="2081213"/>
          <p14:tracePt t="57480" x="7443788" y="2057400"/>
          <p14:tracePt t="57497" x="7496175" y="2014538"/>
          <p14:tracePt t="57514" x="7620000" y="1966913"/>
          <p14:tracePt t="57530" x="7748588" y="1943100"/>
          <p14:tracePt t="57547" x="7872413" y="1933575"/>
          <p14:tracePt t="57564" x="7962900" y="1933575"/>
          <p14:tracePt t="57565" x="7986713" y="1933575"/>
          <p14:tracePt t="57580" x="8039100" y="1938338"/>
          <p14:tracePt t="57597" x="8067675" y="1952625"/>
          <p14:tracePt t="57614" x="8096250" y="1966913"/>
          <p14:tracePt t="57631" x="8134350" y="1990725"/>
          <p14:tracePt t="57647" x="8158163" y="2014538"/>
          <p14:tracePt t="57664" x="8172450" y="2024063"/>
          <p14:tracePt t="57680" x="8186738" y="2038350"/>
          <p14:tracePt t="57697" x="8196263" y="2057400"/>
          <p14:tracePt t="57713" x="8205788" y="2066925"/>
          <p14:tracePt t="57731" x="8210550" y="2076450"/>
          <p14:tracePt t="57748" x="8210550" y="2085975"/>
          <p14:tracePt t="57766" x="8210550" y="2090738"/>
          <p14:tracePt t="58001" x="8229600" y="2085975"/>
          <p14:tracePt t="58011" x="8248650" y="2081213"/>
          <p14:tracePt t="58017" x="8258175" y="2076450"/>
          <p14:tracePt t="58030" x="8267700" y="2071688"/>
          <p14:tracePt t="58047" x="8277225" y="2062163"/>
          <p14:tracePt t="58064" x="8277225" y="2057400"/>
          <p14:tracePt t="58080" x="8267700" y="2052638"/>
          <p14:tracePt t="58097" x="8229600" y="2038350"/>
          <p14:tracePt t="58114" x="8172450" y="2033588"/>
          <p14:tracePt t="58130" x="8010525" y="2019300"/>
          <p14:tracePt t="58147" x="7896225" y="2009775"/>
          <p14:tracePt t="58164" x="7824788" y="1995488"/>
          <p14:tracePt t="58180" x="7781925" y="1995488"/>
          <p14:tracePt t="58197" x="7743825" y="1990725"/>
          <p14:tracePt t="58214" x="7720013" y="1990725"/>
          <p14:tracePt t="58230" x="7705725" y="1990725"/>
          <p14:tracePt t="58247" x="7686675" y="1990725"/>
          <p14:tracePt t="58264" x="7653338" y="1990725"/>
          <p14:tracePt t="58280" x="7624763" y="2000250"/>
          <p14:tracePt t="58297" x="7577138" y="2033588"/>
          <p14:tracePt t="58323" x="7477125" y="2143125"/>
          <p14:tracePt t="58334" x="7443788" y="2171700"/>
          <p14:tracePt t="58347" x="7419975" y="2214563"/>
          <p14:tracePt t="58378" x="7386638" y="2266950"/>
          <p14:tracePt t="58386" x="7386638" y="2276475"/>
          <p14:tracePt t="58397" x="7381875" y="2290763"/>
          <p14:tracePt t="58414" x="7381875" y="2314575"/>
          <p14:tracePt t="58430" x="7386638" y="2333625"/>
          <p14:tracePt t="58447" x="7415213" y="2371725"/>
          <p14:tracePt t="58464" x="7453313" y="2395538"/>
          <p14:tracePt t="58480" x="7519988" y="2433638"/>
          <p14:tracePt t="58497" x="7577138" y="2466975"/>
          <p14:tracePt t="58514" x="7667625" y="2509838"/>
          <p14:tracePt t="58530" x="7753350" y="2533650"/>
          <p14:tracePt t="58547" x="7829550" y="2557463"/>
          <p14:tracePt t="58564" x="7924800" y="2566988"/>
          <p14:tracePt t="58580" x="7996238" y="2576513"/>
          <p14:tracePt t="58597" x="8043863" y="2576513"/>
          <p14:tracePt t="58614" x="8115300" y="2566988"/>
          <p14:tracePt t="58630" x="8234363" y="2538413"/>
          <p14:tracePt t="58647" x="8329613" y="2514600"/>
          <p14:tracePt t="58664" x="8405813" y="2490788"/>
          <p14:tracePt t="58680" x="8467725" y="2476500"/>
          <p14:tracePt t="58697" x="8543925" y="2452688"/>
          <p14:tracePt t="58714" x="8591550" y="2433638"/>
          <p14:tracePt t="58730" x="8624888" y="2414588"/>
          <p14:tracePt t="58747" x="8667750" y="2400300"/>
          <p14:tracePt t="58763" x="8682038" y="2390775"/>
          <p14:tracePt t="58780" x="8696325" y="2386013"/>
          <p14:tracePt t="58797" x="8701088" y="2376488"/>
          <p14:tracePt t="58814" x="8705850" y="2352675"/>
          <p14:tracePt t="58830" x="8701088" y="2314575"/>
          <p14:tracePt t="58847" x="8662988" y="2247900"/>
          <p14:tracePt t="58863" x="8620125" y="2190750"/>
          <p14:tracePt t="58880" x="8548688" y="2114550"/>
          <p14:tracePt t="58897" x="8510588" y="2081213"/>
          <p14:tracePt t="58914" x="8472488" y="2057400"/>
          <p14:tracePt t="58930" x="8448675" y="2038350"/>
          <p14:tracePt t="58947" x="8420100" y="2019300"/>
          <p14:tracePt t="58963" x="8405813" y="2009775"/>
          <p14:tracePt t="58980" x="8396288" y="2005013"/>
          <p14:tracePt t="58997" x="8377238" y="1995488"/>
          <p14:tracePt t="59014" x="8353425" y="1990725"/>
          <p14:tracePt t="59030" x="8343900" y="1985963"/>
          <p14:tracePt t="59047" x="8324850" y="1985963"/>
          <p14:tracePt t="59064" x="8301038" y="1985963"/>
          <p14:tracePt t="59080" x="8286750" y="1985963"/>
          <p14:tracePt t="59097" x="8277225" y="1985963"/>
          <p14:tracePt t="59114" x="8258175" y="1985963"/>
          <p14:tracePt t="59130" x="8239125" y="1985963"/>
          <p14:tracePt t="59147" x="8229600" y="1985963"/>
          <p14:tracePt t="59163" x="8220075" y="1985963"/>
          <p14:tracePt t="59180" x="8201025" y="1985963"/>
          <p14:tracePt t="59197" x="8186738" y="1990725"/>
          <p14:tracePt t="59213" x="8172450" y="1995488"/>
          <p14:tracePt t="59230" x="8148638" y="2000250"/>
          <p14:tracePt t="59247" x="8124825" y="2000250"/>
          <p14:tracePt t="59263" x="8115300" y="2000250"/>
          <p14:tracePt t="59280" x="8105775" y="2000250"/>
          <p14:tracePt t="59297" x="8101013" y="2000250"/>
          <p14:tracePt t="59313" x="8096250" y="2000250"/>
          <p14:tracePt t="60386" x="8015288" y="2043113"/>
          <p14:tracePt t="60393" x="7905750" y="2105025"/>
          <p14:tracePt t="60401" x="7777163" y="2166938"/>
          <p14:tracePt t="60430" x="7419975" y="2371725"/>
          <p14:tracePt t="60464" x="7067550" y="2605088"/>
          <p14:tracePt t="60481" x="6896100" y="2709863"/>
          <p14:tracePt t="60497" x="6819900" y="2757488"/>
          <p14:tracePt t="60513" x="6753225" y="2786063"/>
          <p14:tracePt t="60530" x="6705600" y="2805113"/>
          <p14:tracePt t="60547" x="6686550" y="2819400"/>
          <p14:tracePt t="60563" x="6681788" y="2819400"/>
          <p14:tracePt t="60775" x="6538913" y="2871788"/>
          <p14:tracePt t="60782" x="6348413" y="2947988"/>
          <p14:tracePt t="60790" x="6100763" y="3019425"/>
          <p14:tracePt t="60797" x="5853113" y="3086100"/>
          <p14:tracePt t="60813" x="5434013" y="3162300"/>
          <p14:tracePt t="60830" x="4933950" y="3243263"/>
          <p14:tracePt t="60847" x="4457700" y="3295650"/>
          <p14:tracePt t="60864" x="3729038" y="3376613"/>
          <p14:tracePt t="60880" x="3305175" y="3414713"/>
          <p14:tracePt t="60897" x="3071813" y="3443288"/>
          <p14:tracePt t="60913" x="2838450" y="3471863"/>
          <p14:tracePt t="60930" x="2576513" y="3533775"/>
          <p14:tracePt t="60947" x="2447925" y="3576638"/>
          <p14:tracePt t="60963" x="2343150" y="3609975"/>
          <p14:tracePt t="60980" x="2247900" y="3638550"/>
          <p14:tracePt t="60997" x="2219325" y="3648075"/>
          <p14:tracePt t="61013" x="2209800" y="3648075"/>
          <p14:tracePt t="61223" x="2138363" y="3686175"/>
          <p14:tracePt t="61230" x="2019300" y="3733800"/>
          <p14:tracePt t="61238" x="1895475" y="3786188"/>
          <p14:tracePt t="61247" x="1804988" y="3833813"/>
          <p14:tracePt t="61263" x="1624013" y="3895725"/>
          <p14:tracePt t="61280" x="1471613" y="3938588"/>
          <p14:tracePt t="61297" x="1347788" y="3976688"/>
          <p14:tracePt t="61313" x="1304925" y="3986213"/>
          <p14:tracePt t="61330" x="1262063" y="3990975"/>
          <p14:tracePt t="61347" x="1219200" y="4005263"/>
          <p14:tracePt t="61363" x="1100138" y="4019550"/>
          <p14:tracePt t="61380" x="1009650" y="4024313"/>
          <p14:tracePt t="61397" x="938213" y="4033838"/>
          <p14:tracePt t="61414" x="842963" y="4033838"/>
          <p14:tracePt t="61430" x="800100" y="4033838"/>
          <p14:tracePt t="61447" x="757238" y="4019550"/>
          <p14:tracePt t="61463" x="719138" y="4000500"/>
          <p14:tracePt t="61480" x="676275" y="3957638"/>
          <p14:tracePt t="61497" x="647700" y="3924300"/>
          <p14:tracePt t="61513" x="623888" y="3890963"/>
          <p14:tracePt t="61531" x="609600" y="3857625"/>
          <p14:tracePt t="61547" x="590550" y="3819525"/>
          <p14:tracePt t="61563" x="585788" y="3781425"/>
          <p14:tracePt t="61580" x="595313" y="3719513"/>
          <p14:tracePt t="61598" x="657225" y="3586163"/>
          <p14:tracePt t="61613" x="709613" y="3514725"/>
          <p14:tracePt t="61630" x="800100" y="3448050"/>
          <p14:tracePt t="61647" x="942975" y="3395663"/>
          <p14:tracePt t="61663" x="1138238" y="3352800"/>
          <p14:tracePt t="61680" x="1228725" y="3348038"/>
          <p14:tracePt t="61697" x="1328738" y="3348038"/>
          <p14:tracePt t="61713" x="1423988" y="3348038"/>
          <p14:tracePt t="61730" x="1543050" y="3381375"/>
          <p14:tracePt t="61747" x="1595438" y="3400425"/>
          <p14:tracePt t="61763" x="1624013" y="3414713"/>
          <p14:tracePt t="61780" x="1647825" y="3438525"/>
          <p14:tracePt t="61797" x="1690688" y="3481388"/>
          <p14:tracePt t="61813" x="1719263" y="3509963"/>
          <p14:tracePt t="61830" x="1743075" y="3548063"/>
          <p14:tracePt t="61847" x="1757363" y="3581400"/>
          <p14:tracePt t="61863" x="1766888" y="3595688"/>
          <p14:tracePt t="61880" x="1776413" y="3619500"/>
          <p14:tracePt t="61897" x="1776413" y="3633788"/>
          <p14:tracePt t="61913" x="1776413" y="3695700"/>
          <p14:tracePt t="61930" x="1766888" y="3748088"/>
          <p14:tracePt t="61947" x="1747838" y="3800475"/>
          <p14:tracePt t="61963" x="1728788" y="3852863"/>
          <p14:tracePt t="61994" x="1681163" y="3914775"/>
          <p14:tracePt t="62007" x="1652588" y="3938588"/>
          <p14:tracePt t="62015" x="1624013" y="3957638"/>
          <p14:tracePt t="62031" x="1500188" y="4005263"/>
          <p14:tracePt t="62047" x="1428750" y="4029075"/>
          <p14:tracePt t="62063" x="1333500" y="4043363"/>
          <p14:tracePt t="62080" x="1219200" y="4052888"/>
          <p14:tracePt t="62097" x="1028700" y="4048125"/>
          <p14:tracePt t="62113" x="938213" y="4038600"/>
          <p14:tracePt t="62130" x="862013" y="4014788"/>
          <p14:tracePt t="62147" x="809625" y="3995738"/>
          <p14:tracePt t="62163" x="752475" y="3957638"/>
          <p14:tracePt t="62180" x="728663" y="3933825"/>
          <p14:tracePt t="62197" x="704850" y="3905250"/>
          <p14:tracePt t="62213" x="685800" y="3867150"/>
          <p14:tracePt t="62230" x="666750" y="3800475"/>
          <p14:tracePt t="62247" x="671513" y="3762375"/>
          <p14:tracePt t="62263" x="676275" y="3733800"/>
          <p14:tracePt t="62280" x="700088" y="3671888"/>
          <p14:tracePt t="62297" x="728663" y="3624263"/>
          <p14:tracePt t="62314" x="766763" y="3567113"/>
          <p14:tracePt t="62330" x="828675" y="3514725"/>
          <p14:tracePt t="62347" x="947738" y="3429000"/>
          <p14:tracePt t="62363" x="1057275" y="3390900"/>
          <p14:tracePt t="62380" x="1138238" y="3367088"/>
          <p14:tracePt t="62397" x="1219200" y="3367088"/>
          <p14:tracePt t="62413" x="1343025" y="3400425"/>
          <p14:tracePt t="62430" x="1409700" y="3433763"/>
          <p14:tracePt t="62447" x="1462088" y="3471863"/>
          <p14:tracePt t="62463" x="1500188" y="3509963"/>
          <p14:tracePt t="62480" x="1543050" y="3548063"/>
          <p14:tracePt t="62505" x="1581150" y="3595688"/>
          <p14:tracePt t="62522" x="1604963" y="3633788"/>
          <p14:tracePt t="62531" x="1619250" y="3676650"/>
          <p14:tracePt t="62547" x="1633538" y="3729038"/>
          <p14:tracePt t="62563" x="1633538" y="3776663"/>
          <p14:tracePt t="62580" x="1628775" y="3814763"/>
          <p14:tracePt t="62597" x="1600200" y="3862388"/>
          <p14:tracePt t="62613" x="1562100" y="3890963"/>
          <p14:tracePt t="62630" x="1466850" y="3929063"/>
          <p14:tracePt t="62647" x="1371600" y="3952875"/>
          <p14:tracePt t="62663" x="1166813" y="3971925"/>
          <p14:tracePt t="62680" x="1042988" y="3957638"/>
          <p14:tracePt t="62697" x="952500" y="3919538"/>
          <p14:tracePt t="62713" x="866775" y="3843338"/>
          <p14:tracePt t="62730" x="823913" y="3786188"/>
          <p14:tracePt t="62747" x="795338" y="3733800"/>
          <p14:tracePt t="62763" x="781050" y="3681413"/>
          <p14:tracePt t="62780" x="785813" y="3576638"/>
          <p14:tracePt t="62797" x="804863" y="3514725"/>
          <p14:tracePt t="62813" x="852488" y="3443288"/>
          <p14:tracePt t="62830" x="919163" y="3390900"/>
          <p14:tracePt t="62847" x="1066800" y="3324225"/>
          <p14:tracePt t="62863" x="1157288" y="3319463"/>
          <p14:tracePt t="62880" x="1252538" y="3328988"/>
          <p14:tracePt t="62897" x="1338263" y="3352800"/>
          <p14:tracePt t="62913" x="1452563" y="3429000"/>
          <p14:tracePt t="62930" x="1500188" y="3462338"/>
          <p14:tracePt t="62947" x="1524000" y="3486150"/>
          <p14:tracePt t="62963" x="1552575" y="3519488"/>
          <p14:tracePt t="62980" x="1566863" y="3543300"/>
          <p14:tracePt t="62997" x="1571625" y="3567113"/>
          <p14:tracePt t="63013" x="1571625" y="3595688"/>
          <p14:tracePt t="63030" x="1557338" y="3643313"/>
          <p14:tracePt t="63047" x="1538288" y="3667125"/>
          <p14:tracePt t="63063" x="1528763" y="3690938"/>
          <p14:tracePt t="63080" x="1514475" y="3705225"/>
          <p14:tracePt t="63082" x="1509713" y="3709988"/>
          <p14:tracePt t="63097" x="1504950" y="3719513"/>
          <p14:tracePt t="63113" x="1500188" y="3724275"/>
          <p14:tracePt t="63515" x="1652588" y="3719513"/>
          <p14:tracePt t="63522" x="1885950" y="3709988"/>
          <p14:tracePt t="63531" x="2276475" y="3676650"/>
          <p14:tracePt t="63563" x="3943350" y="3567113"/>
          <p14:tracePt t="63597" x="5891213" y="3328988"/>
          <p14:tracePt t="63614" x="6538913" y="3271838"/>
          <p14:tracePt t="63631" x="6915150" y="3290888"/>
          <p14:tracePt t="63647" x="7162800" y="3333750"/>
          <p14:tracePt t="63663" x="7210425" y="3348038"/>
          <p14:tracePt t="63680" x="7219950" y="3352800"/>
          <p14:tracePt t="63697" x="7205663" y="3352800"/>
          <p14:tracePt t="63860" x="7300913" y="3338513"/>
          <p14:tracePt t="63867" x="7391400" y="3319463"/>
          <p14:tracePt t="63880" x="7481888" y="3305175"/>
          <p14:tracePt t="63896" x="7715250" y="3276600"/>
          <p14:tracePt t="63913" x="7815263" y="3276600"/>
          <p14:tracePt t="63930" x="7867650" y="3276600"/>
          <p14:tracePt t="63946" x="7905750" y="3286125"/>
          <p14:tracePt t="63963" x="7943850" y="3295650"/>
          <p14:tracePt t="63980" x="7967663" y="3300413"/>
          <p14:tracePt t="63997" x="7991475" y="3314700"/>
          <p14:tracePt t="64013" x="8020050" y="3324225"/>
          <p14:tracePt t="64030" x="8053388" y="3338513"/>
          <p14:tracePt t="64046" x="8077200" y="3348038"/>
          <p14:tracePt t="64063" x="8091488" y="3348038"/>
          <p14:tracePt t="64065" x="8101013" y="3348038"/>
          <p14:tracePt t="64080" x="8134350" y="3348038"/>
          <p14:tracePt t="64097" x="8162925" y="3348038"/>
          <p14:tracePt t="64113" x="8191500" y="3348038"/>
          <p14:tracePt t="64130" x="8215313" y="3348038"/>
          <p14:tracePt t="64146" x="8248650" y="3333750"/>
          <p14:tracePt t="64163" x="8258175" y="3333750"/>
          <p14:tracePt t="64180" x="8262938" y="3333750"/>
          <p14:tracePt t="64196" x="8267700" y="3333750"/>
          <p14:tracePt t="64213" x="8277225" y="3333750"/>
          <p14:tracePt t="64246" x="8277225" y="3328988"/>
          <p14:tracePt t="64290" x="8272463" y="3309938"/>
          <p14:tracePt t="64298" x="8272463" y="3300413"/>
          <p14:tracePt t="64313" x="8258175" y="3290888"/>
          <p14:tracePt t="64330" x="8215313" y="3262313"/>
          <p14:tracePt t="64346" x="8186738" y="3252788"/>
          <p14:tracePt t="64363" x="8158163" y="3243263"/>
          <p14:tracePt t="64380" x="8134350" y="3238500"/>
          <p14:tracePt t="64397" x="8096250" y="3238500"/>
          <p14:tracePt t="64413" x="8067675" y="3238500"/>
          <p14:tracePt t="64430" x="8039100" y="3238500"/>
          <p14:tracePt t="64447" x="8001000" y="3238500"/>
          <p14:tracePt t="64463" x="7972425" y="3238500"/>
          <p14:tracePt t="64480" x="7948613" y="3238500"/>
          <p14:tracePt t="64496" x="7934325" y="3238500"/>
          <p14:tracePt t="64513" x="7900988" y="3233738"/>
          <p14:tracePt t="64530" x="7877175" y="3224213"/>
          <p14:tracePt t="64547" x="7853363" y="3224213"/>
          <p14:tracePt t="64563" x="7815263" y="3214688"/>
          <p14:tracePt t="64580" x="7781925" y="3214688"/>
          <p14:tracePt t="64596" x="7762875" y="3214688"/>
          <p14:tracePt t="64613" x="7739063" y="3214688"/>
          <p14:tracePt t="64630" x="7715250" y="3224213"/>
          <p14:tracePt t="64646" x="7672388" y="3233738"/>
          <p14:tracePt t="64663" x="7634288" y="3248025"/>
          <p14:tracePt t="64680" x="7600950" y="3262313"/>
          <p14:tracePt t="64697" x="7553325" y="3281363"/>
          <p14:tracePt t="64713" x="7524750" y="3300413"/>
          <p14:tracePt t="64730" x="7486650" y="3305175"/>
          <p14:tracePt t="64746" x="7467600" y="3319463"/>
          <p14:tracePt t="64763" x="7434263" y="3333750"/>
          <p14:tracePt t="64780" x="7424738" y="3333750"/>
          <p14:tracePt t="64797" x="7410450" y="3343275"/>
          <p14:tracePt t="64813" x="7396163" y="3352800"/>
          <p14:tracePt t="64830" x="7372350" y="3400425"/>
          <p14:tracePt t="64846" x="7362825" y="3433763"/>
          <p14:tracePt t="64863" x="7353300" y="3467100"/>
          <p14:tracePt t="64880" x="7343775" y="3495675"/>
          <p14:tracePt t="64896" x="7343775" y="3529013"/>
          <p14:tracePt t="64913" x="7343775" y="3552825"/>
          <p14:tracePt t="64930" x="7343775" y="3571875"/>
          <p14:tracePt t="64947" x="7362825" y="3605213"/>
          <p14:tracePt t="64963" x="7372350" y="3629025"/>
          <p14:tracePt t="64980" x="7396163" y="3648075"/>
          <p14:tracePt t="64996" x="7429500" y="3671888"/>
          <p14:tracePt t="65013" x="7491413" y="3719513"/>
          <p14:tracePt t="65030" x="7539038" y="3748088"/>
          <p14:tracePt t="65046" x="7577138" y="3776663"/>
          <p14:tracePt t="65063" x="7615238" y="3800475"/>
          <p14:tracePt t="65064" x="7634288" y="3814763"/>
          <p14:tracePt t="65080" x="7672388" y="3838575"/>
          <p14:tracePt t="65096" x="7710488" y="3862388"/>
          <p14:tracePt t="65113" x="7739063" y="3881438"/>
          <p14:tracePt t="65130" x="7786688" y="3900488"/>
          <p14:tracePt t="65147" x="7810500" y="3905250"/>
          <p14:tracePt t="65163" x="7839075" y="3910013"/>
          <p14:tracePt t="65180" x="7872413" y="3910013"/>
          <p14:tracePt t="65196" x="7934325" y="3900488"/>
          <p14:tracePt t="65213" x="7981950" y="3881438"/>
          <p14:tracePt t="65230" x="8020050" y="3852863"/>
          <p14:tracePt t="65246" x="8062913" y="3810000"/>
          <p14:tracePt t="65263" x="8124825" y="3757613"/>
          <p14:tracePt t="65280" x="8162925" y="3733800"/>
          <p14:tracePt t="65297" x="8191500" y="3709988"/>
          <p14:tracePt t="65313" x="8220075" y="3686175"/>
          <p14:tracePt t="65330" x="8248650" y="3662363"/>
          <p14:tracePt t="65346" x="8267700" y="3652838"/>
          <p14:tracePt t="65363" x="8281988" y="3629025"/>
          <p14:tracePt t="65380" x="8305800" y="3595688"/>
          <p14:tracePt t="65396" x="8320088" y="3543300"/>
          <p14:tracePt t="65413" x="8329613" y="3509963"/>
          <p14:tracePt t="65430" x="8329613" y="3471863"/>
          <p14:tracePt t="65446" x="8324850" y="3424238"/>
          <p14:tracePt t="65463" x="8315325" y="3400425"/>
          <p14:tracePt t="65480" x="8291513" y="3376613"/>
          <p14:tracePt t="65496" x="8253413" y="3352800"/>
          <p14:tracePt t="65513" x="8172450" y="3319463"/>
          <p14:tracePt t="65530" x="8124825" y="3290888"/>
          <p14:tracePt t="65547" x="8072438" y="3281363"/>
          <p14:tracePt t="65563" x="8020050" y="3267075"/>
          <p14:tracePt t="65564" x="7996238" y="3252788"/>
          <p14:tracePt t="65580" x="7943850" y="3248025"/>
          <p14:tracePt t="65596" x="7900988" y="3238500"/>
          <p14:tracePt t="65613" x="7858125" y="3228975"/>
          <p14:tracePt t="65630" x="7810500" y="3228975"/>
          <p14:tracePt t="65646" x="7786688" y="3228975"/>
          <p14:tracePt t="65663" x="7767638" y="3228975"/>
          <p14:tracePt t="65680" x="7743825" y="3228975"/>
          <p14:tracePt t="65696" x="7710488" y="3238500"/>
          <p14:tracePt t="65713" x="7691438" y="3248025"/>
          <p14:tracePt t="65730" x="7672388" y="3257550"/>
          <p14:tracePt t="65746" x="7658100" y="3262313"/>
          <p14:tracePt t="65763" x="7629525" y="3276600"/>
          <p14:tracePt t="65780" x="7615238" y="3290888"/>
          <p14:tracePt t="65796" x="7591425" y="3319463"/>
          <p14:tracePt t="65814" x="7553325" y="3390900"/>
          <p14:tracePt t="65830" x="7529513" y="3443288"/>
          <p14:tracePt t="65846" x="7519988" y="3495675"/>
          <p14:tracePt t="65863" x="7515225" y="3524250"/>
          <p14:tracePt t="65880" x="7515225" y="3571875"/>
          <p14:tracePt t="65896" x="7515225" y="3590925"/>
          <p14:tracePt t="65913" x="7519988" y="3619500"/>
          <p14:tracePt t="65930" x="7534275" y="3643313"/>
          <p14:tracePt t="65946" x="7553325" y="3686175"/>
          <p14:tracePt t="65963" x="7572375" y="3709988"/>
          <p14:tracePt t="65980" x="7591425" y="3733800"/>
          <p14:tracePt t="65996" x="7615238" y="3748088"/>
          <p14:tracePt t="66013" x="7658100" y="3786188"/>
          <p14:tracePt t="66030" x="7691438" y="3805238"/>
          <p14:tracePt t="66046" x="7739063" y="3824288"/>
          <p14:tracePt t="66063" x="7839075" y="3852863"/>
          <p14:tracePt t="66080" x="7920038" y="3857625"/>
          <p14:tracePt t="66096" x="7977188" y="3857625"/>
          <p14:tracePt t="66113" x="8048625" y="3852863"/>
          <p14:tracePt t="66130" x="8143875" y="3829050"/>
          <p14:tracePt t="66146" x="8196263" y="3810000"/>
          <p14:tracePt t="66183" x="8310563" y="3776663"/>
          <p14:tracePt t="66196" x="8339138" y="3767138"/>
          <p14:tracePt t="66213" x="8362950" y="3757613"/>
          <p14:tracePt t="66230" x="8372475" y="3748088"/>
          <p14:tracePt t="66247" x="8377238" y="3729038"/>
          <p14:tracePt t="66263" x="8377238" y="3714750"/>
          <p14:tracePt t="66280" x="8362950" y="3690938"/>
          <p14:tracePt t="66296" x="8343900" y="3676650"/>
          <p14:tracePt t="66313" x="8277225" y="3643313"/>
          <p14:tracePt t="66330" x="8243888" y="3638550"/>
          <p14:tracePt t="66346" x="8191500" y="3638550"/>
          <p14:tracePt t="66363" x="8129588" y="3648075"/>
          <p14:tracePt t="66380" x="8020050" y="3676650"/>
          <p14:tracePt t="66396" x="7958138" y="3705225"/>
          <p14:tracePt t="66413" x="7900988" y="3733800"/>
          <p14:tracePt t="66430" x="7853363" y="3752850"/>
          <p14:tracePt t="66446" x="7800975" y="3776663"/>
          <p14:tracePt t="66463" x="7743825" y="3795713"/>
          <p14:tracePt t="66480" x="7696200" y="3805238"/>
          <p14:tracePt t="66497" x="7610475" y="3810000"/>
          <p14:tracePt t="66513" x="7553325" y="3810000"/>
          <p14:tracePt t="66530" x="7491413" y="3800475"/>
          <p14:tracePt t="66546" x="7448550" y="3790950"/>
          <p14:tracePt t="66563" x="7400925" y="3776663"/>
          <p14:tracePt t="66580" x="7377113" y="3771900"/>
          <p14:tracePt t="66596" x="7362825" y="3767138"/>
          <p14:tracePt t="66613" x="7353300" y="3767138"/>
          <p14:tracePt t="66630" x="7343775" y="3767138"/>
          <p14:tracePt t="66646" x="7339013" y="3767138"/>
          <p14:tracePt t="66717" x="7343775" y="3762375"/>
          <p14:tracePt t="66724" x="7362825" y="3757613"/>
          <p14:tracePt t="66732" x="7386638" y="3757613"/>
          <p14:tracePt t="66746" x="7477125" y="3743325"/>
          <p14:tracePt t="66763" x="7615238" y="3733800"/>
          <p14:tracePt t="66800" x="7962900" y="3705225"/>
          <p14:tracePt t="66813" x="8105775" y="3705225"/>
          <p14:tracePt t="66830" x="8220075" y="3705225"/>
          <p14:tracePt t="66846" x="8334375" y="3690938"/>
          <p14:tracePt t="66863" x="8415338" y="3681413"/>
          <p14:tracePt t="66880" x="8520113" y="3667125"/>
          <p14:tracePt t="66896" x="8562975" y="3662363"/>
          <p14:tracePt t="66913" x="8601075" y="3657600"/>
          <p14:tracePt t="66930" x="8639175" y="3657600"/>
          <p14:tracePt t="66946" x="8662988" y="3648075"/>
          <p14:tracePt t="66963" x="8677275" y="3648075"/>
          <p14:tracePt t="66980" x="8686800" y="3648075"/>
          <p14:tracePt t="66996" x="8701088" y="3648075"/>
          <p14:tracePt t="67013" x="8705850" y="3648075"/>
          <p14:tracePt t="67029" x="8715375" y="3638550"/>
          <p14:tracePt t="67046" x="8720138" y="3633788"/>
          <p14:tracePt t="67063" x="8729663" y="3595688"/>
          <p14:tracePt t="67079" x="8729663" y="3548063"/>
          <p14:tracePt t="67096" x="8720138" y="3486150"/>
          <p14:tracePt t="67115" x="8667750" y="3367088"/>
          <p14:tracePt t="67131" x="8624888" y="3319463"/>
          <p14:tracePt t="67147" x="8567738" y="3276600"/>
          <p14:tracePt t="67164" x="8491538" y="3228975"/>
          <p14:tracePt t="67181" x="8372475" y="3200400"/>
          <p14:tracePt t="67197" x="8301038" y="3190875"/>
          <p14:tracePt t="67214" x="8220075" y="3190875"/>
          <p14:tracePt t="67230" x="8139113" y="3190875"/>
          <p14:tracePt t="67247" x="8053388" y="3200400"/>
          <p14:tracePt t="67263" x="8005763" y="3200400"/>
          <p14:tracePt t="67280" x="7967663" y="3205163"/>
          <p14:tracePt t="67297" x="7924800" y="3214688"/>
          <p14:tracePt t="67313" x="7848600" y="3224213"/>
          <p14:tracePt t="67330" x="7796213" y="3233738"/>
          <p14:tracePt t="67346" x="7753350" y="3243263"/>
          <p14:tracePt t="67363" x="7691438" y="3257550"/>
          <p14:tracePt t="67379" x="7662863" y="3276600"/>
          <p14:tracePt t="67396" x="7634288" y="3300413"/>
          <p14:tracePt t="67413" x="7605713" y="3343275"/>
          <p14:tracePt t="67429" x="7562850" y="3448050"/>
          <p14:tracePt t="67446" x="7548563" y="3500438"/>
          <p14:tracePt t="67463" x="7548563" y="3543300"/>
          <p14:tracePt t="67480" x="7548563" y="3576638"/>
          <p14:tracePt t="67496" x="7572375" y="3648075"/>
          <p14:tracePt t="67513" x="7596188" y="3690938"/>
          <p14:tracePt t="67530" x="7634288" y="3724275"/>
          <p14:tracePt t="67546" x="7691438" y="3762375"/>
          <p14:tracePt t="67563" x="7796213" y="3814763"/>
          <p14:tracePt t="67579" x="7867650" y="3833813"/>
          <p14:tracePt t="67596" x="7948613" y="3833813"/>
          <p14:tracePt t="67613" x="8110538" y="3814763"/>
          <p14:tracePt t="67629" x="8205788" y="3790950"/>
          <p14:tracePt t="67646" x="8291513" y="3762375"/>
          <p14:tracePt t="67663" x="8391525" y="3709988"/>
          <p14:tracePt t="67680" x="8496300" y="3652838"/>
          <p14:tracePt t="67696" x="8562975" y="3605213"/>
          <p14:tracePt t="67713" x="8596313" y="3567113"/>
          <p14:tracePt t="67730" x="8629650" y="3519488"/>
          <p14:tracePt t="67746" x="8639175" y="3424238"/>
          <p14:tracePt t="67763" x="8615363" y="3362325"/>
          <p14:tracePt t="67781" x="8572500" y="3300413"/>
          <p14:tracePt t="67797" x="8482013" y="3200400"/>
          <p14:tracePt t="67813" x="8410575" y="3138488"/>
          <p14:tracePt t="67830" x="8310563" y="3071813"/>
          <p14:tracePt t="67846" x="8210550" y="3024188"/>
          <p14:tracePt t="67863" x="8072438" y="3005138"/>
          <p14:tracePt t="67880" x="8001000" y="3019425"/>
          <p14:tracePt t="67896" x="7943850" y="3052763"/>
          <p14:tracePt t="67913" x="7867650" y="3109913"/>
          <p14:tracePt t="67930" x="7777163" y="3200400"/>
          <p14:tracePt t="67946" x="7710488" y="3276600"/>
          <p14:tracePt t="67963" x="7658100" y="3357563"/>
          <p14:tracePt t="67980" x="7620000" y="3424238"/>
          <p14:tracePt t="67996" x="7596188" y="3471863"/>
          <p14:tracePt t="68013" x="7591425" y="3495675"/>
          <p14:tracePt t="68030" x="7586663" y="3505200"/>
          <p14:tracePt t="68046" x="7586663" y="3514725"/>
          <p14:tracePt t="68063" x="7586663" y="3524250"/>
          <p14:tracePt t="68080" x="7586663" y="3529013"/>
          <p14:tracePt t="68106" x="7586663" y="3533775"/>
          <p14:tracePt t="68128" x="7586663" y="3538538"/>
          <p14:tracePt t="68135" x="7586663" y="3543300"/>
          <p14:tracePt t="68149" x="7586663" y="3548063"/>
          <p14:tracePt t="68163" x="7586663" y="3552825"/>
          <p14:tracePt t="68180" x="7591425" y="3562350"/>
          <p14:tracePt t="68196" x="7600950" y="3567113"/>
          <p14:tracePt t="68213" x="7610475" y="3571875"/>
          <p14:tracePt t="68230" x="7620000" y="3586163"/>
          <p14:tracePt t="68246" x="7653338" y="3614738"/>
          <p14:tracePt t="68263" x="7686675" y="3638550"/>
          <p14:tracePt t="68280" x="7715250" y="3662363"/>
          <p14:tracePt t="68296" x="7748588" y="3686175"/>
          <p14:tracePt t="68313" x="7772400" y="3690938"/>
          <p14:tracePt t="68329" x="7796213" y="3700463"/>
          <p14:tracePt t="68346" x="7815263" y="3709988"/>
          <p14:tracePt t="68363" x="7839075" y="3714750"/>
          <p14:tracePt t="68380" x="7848600" y="3714750"/>
          <p14:tracePt t="68396" x="7858125" y="3714750"/>
          <p14:tracePt t="68413" x="7862888" y="3714750"/>
          <p14:tracePt t="68429" x="7867650" y="3714750"/>
          <p14:tracePt t="68708" x="7815263" y="3748088"/>
          <p14:tracePt t="68715" x="7710488" y="3805238"/>
          <p14:tracePt t="68722" x="7562850" y="3876675"/>
          <p14:tracePt t="68730" x="7329488" y="3957638"/>
          <p14:tracePt t="68746" x="6762750" y="4133850"/>
          <p14:tracePt t="68763" x="6091238" y="4300538"/>
          <p14:tracePt t="68780" x="5434013" y="4500563"/>
          <p14:tracePt t="68797" x="4386263" y="4843463"/>
          <p14:tracePt t="68813" x="3867150" y="4986338"/>
          <p14:tracePt t="68830" x="3429000" y="5062538"/>
          <p14:tracePt t="68847" x="3133725" y="5081588"/>
          <p14:tracePt t="68863" x="3014663" y="5072063"/>
          <p14:tracePt t="68879" x="2967038" y="5043488"/>
          <p14:tracePt t="68896" x="2943225" y="5033963"/>
          <p14:tracePt t="68913" x="2938463" y="4995863"/>
          <p14:tracePt t="69119" x="2876550" y="4981575"/>
          <p14:tracePt t="69126" x="2795588" y="4962525"/>
          <p14:tracePt t="69134" x="2728913" y="4943475"/>
          <p14:tracePt t="69146" x="2667000" y="4919663"/>
          <p14:tracePt t="69163" x="2552700" y="4867275"/>
          <p14:tracePt t="69179" x="2509838" y="4833938"/>
          <p14:tracePt t="69197" x="2457450" y="4791075"/>
          <p14:tracePt t="69218" x="2400300" y="4738688"/>
          <p14:tracePt t="69233" x="2362200" y="4710113"/>
          <p14:tracePt t="69246" x="2338388" y="4686300"/>
          <p14:tracePt t="69264" x="2314575" y="4667250"/>
          <p14:tracePt t="69279" x="2290763" y="4648200"/>
          <p14:tracePt t="69297" x="2271713" y="4633913"/>
          <p14:tracePt t="69315" x="2247900" y="4629150"/>
          <p14:tracePt t="69330" x="2233613" y="4624388"/>
          <p14:tracePt t="69347" x="2209800" y="4614863"/>
          <p14:tracePt t="69363" x="2185988" y="4614863"/>
          <p14:tracePt t="69380" x="2166938" y="4610100"/>
          <p14:tracePt t="69399" x="2133600" y="4610100"/>
          <p14:tracePt t="69413" x="2095500" y="4610100"/>
          <p14:tracePt t="69430" x="2062163" y="4600575"/>
          <p14:tracePt t="69446" x="2033588" y="4595813"/>
          <p14:tracePt t="69463" x="2005013" y="4591050"/>
          <p14:tracePt t="69479" x="1957388" y="4576763"/>
          <p14:tracePt t="69496" x="1928813" y="4567238"/>
          <p14:tracePt t="69513" x="1909763" y="4562475"/>
          <p14:tracePt t="69530" x="1890713" y="4552950"/>
          <p14:tracePt t="69546" x="1876425" y="4543425"/>
          <p14:tracePt t="69563" x="1871663" y="4543425"/>
          <p14:tracePt t="69579" x="1862138" y="4543425"/>
          <p14:tracePt t="69596" x="1852613" y="4543425"/>
          <p14:tracePt t="69613" x="1847850" y="4538663"/>
          <p14:tracePt t="69629" x="1843088" y="4538663"/>
          <p14:tracePt t="69646" x="1833563" y="4538663"/>
          <p14:tracePt t="70001" x="1852613" y="4538663"/>
          <p14:tracePt t="70009" x="1866900" y="4538663"/>
          <p14:tracePt t="70019" x="1885950" y="4538663"/>
          <p14:tracePt t="70030" x="1914525" y="4538663"/>
          <p14:tracePt t="70046" x="1933575" y="4538663"/>
          <p14:tracePt t="70080" x="1971675" y="4538663"/>
          <p14:tracePt t="70082" x="1976438" y="4538663"/>
          <p14:tracePt t="70113" x="2014538" y="4538663"/>
          <p14:tracePt t="70130" x="2033588" y="4538663"/>
          <p14:tracePt t="70146" x="2057400" y="4538663"/>
          <p14:tracePt t="70163" x="2095500" y="4538663"/>
          <p14:tracePt t="70179" x="2124075" y="4538663"/>
          <p14:tracePt t="70196" x="2157413" y="4538663"/>
          <p14:tracePt t="70213" x="2205038" y="4538663"/>
          <p14:tracePt t="70229" x="2238375" y="4538663"/>
          <p14:tracePt t="70246" x="2262188" y="4538663"/>
          <p14:tracePt t="70263" x="2281238" y="4538663"/>
          <p14:tracePt t="70280" x="2309813" y="4538663"/>
          <p14:tracePt t="70297" x="2324100" y="4538663"/>
          <p14:tracePt t="70313" x="2333625" y="4538663"/>
          <p14:tracePt t="70329" x="2352675" y="4538663"/>
          <p14:tracePt t="70346" x="2386013" y="4538663"/>
          <p14:tracePt t="70363" x="2409825" y="4548188"/>
          <p14:tracePt t="70379" x="2443163" y="4552950"/>
          <p14:tracePt t="70396" x="2486025" y="4552950"/>
          <p14:tracePt t="70413" x="2547938" y="4552950"/>
          <p14:tracePt t="70429" x="2590800" y="4552950"/>
          <p14:tracePt t="70446" x="2619375" y="4552950"/>
          <p14:tracePt t="70463" x="2671763" y="4552950"/>
          <p14:tracePt t="70479" x="2709863" y="4552950"/>
          <p14:tracePt t="70496" x="2757488" y="4552950"/>
          <p14:tracePt t="70513" x="2809875" y="4552950"/>
          <p14:tracePt t="70529" x="2881313" y="4552950"/>
          <p14:tracePt t="70546" x="2933700" y="4552950"/>
          <p14:tracePt t="70563" x="2976563" y="4557713"/>
          <p14:tracePt t="70579" x="3019425" y="4567238"/>
          <p14:tracePt t="70596" x="3081338" y="4567238"/>
          <p14:tracePt t="70613" x="3114675" y="4572000"/>
          <p14:tracePt t="70630" x="3157538" y="4572000"/>
          <p14:tracePt t="70646" x="3219450" y="4576763"/>
          <p14:tracePt t="70663" x="3252788" y="4576763"/>
          <p14:tracePt t="70679" x="3295650" y="4576763"/>
          <p14:tracePt t="70696" x="3333750" y="4576763"/>
          <p14:tracePt t="70713" x="3381375" y="4576763"/>
          <p14:tracePt t="70729" x="3409950" y="4572000"/>
          <p14:tracePt t="70746" x="3438525" y="4572000"/>
          <p14:tracePt t="70763" x="3467100" y="4572000"/>
          <p14:tracePt t="70779" x="3500438" y="4572000"/>
          <p14:tracePt t="70796" x="3519488" y="4572000"/>
          <p14:tracePt t="70813" x="3543300" y="4572000"/>
          <p14:tracePt t="70829" x="3552825" y="4572000"/>
          <p14:tracePt t="70846" x="3571875" y="4572000"/>
          <p14:tracePt t="70863" x="3586163" y="4572000"/>
          <p14:tracePt t="70879" x="3600450" y="4572000"/>
          <p14:tracePt t="70896" x="3609975" y="4572000"/>
          <p14:tracePt t="70913" x="3619500" y="4572000"/>
          <p14:tracePt t="70929" x="3624263" y="4572000"/>
          <p14:tracePt t="70946" x="3629025" y="4572000"/>
          <p14:tracePt t="70963" x="3638550" y="4572000"/>
          <p14:tracePt t="71315" x="3652838" y="4572000"/>
          <p14:tracePt t="71337" x="3700463" y="4557713"/>
          <p14:tracePt t="71347" x="3709988" y="4557713"/>
          <p14:tracePt t="71363" x="3729038" y="4557713"/>
          <p14:tracePt t="71379" x="3743325" y="4557713"/>
          <p14:tracePt t="71396" x="3752850" y="4557713"/>
          <p14:tracePt t="71429" x="3762375" y="4557713"/>
          <p14:tracePt t="71463" x="3767138" y="4557713"/>
          <p14:tracePt t="71479" x="3771900" y="4557713"/>
          <p14:tracePt t="71496" x="3776663" y="4552950"/>
          <p14:tracePt t="71513" x="3790950" y="4548188"/>
          <p14:tracePt t="71529" x="3805238" y="4548188"/>
          <p14:tracePt t="71546" x="3814763" y="4543425"/>
          <p14:tracePt t="71563" x="3833813" y="4543425"/>
          <p14:tracePt t="71579" x="3867150" y="4538663"/>
          <p14:tracePt t="71596" x="3886200" y="4538663"/>
          <p14:tracePt t="71613" x="3910013" y="4538663"/>
          <p14:tracePt t="71629" x="3929063" y="4538663"/>
          <p14:tracePt t="71646" x="3943350" y="4538663"/>
          <p14:tracePt t="71663" x="3948113" y="4538663"/>
          <p14:tracePt t="71679" x="3952875" y="4538663"/>
          <p14:tracePt t="71881" x="4010025" y="4533900"/>
          <p14:tracePt t="71889" x="4095750" y="4524375"/>
          <p14:tracePt t="71898" x="4186238" y="4505325"/>
          <p14:tracePt t="71913" x="4367213" y="4486275"/>
          <p14:tracePt t="71929" x="4500563" y="4486275"/>
          <p14:tracePt t="71946" x="4681538" y="4486275"/>
          <p14:tracePt t="71962" x="4795838" y="4500563"/>
          <p14:tracePt t="71979" x="4886325" y="4500563"/>
          <p14:tracePt t="72019" x="5062538" y="4529138"/>
          <p14:tracePt t="72031" x="5133975" y="4529138"/>
          <p14:tracePt t="72046" x="5195888" y="4543425"/>
          <p14:tracePt t="72063" x="5276850" y="4548188"/>
          <p14:tracePt t="72064" x="5300663" y="4548188"/>
          <p14:tracePt t="72079" x="5357813" y="4557713"/>
          <p14:tracePt t="72096" x="5400675" y="4557713"/>
          <p14:tracePt t="72113" x="5438775" y="4557713"/>
          <p14:tracePt t="72129" x="5453063" y="4557713"/>
          <p14:tracePt t="72146" x="5462588" y="4557713"/>
          <p14:tracePt t="72179" x="5453063" y="4557713"/>
          <p14:tracePt t="72196" x="5291138" y="4572000"/>
          <p14:tracePt t="72213" x="5114925" y="4586288"/>
          <p14:tracePt t="72229" x="4891088" y="4595813"/>
          <p14:tracePt t="72246" x="4672013" y="4605338"/>
          <p14:tracePt t="72263" x="4371975" y="4633913"/>
          <p14:tracePt t="72279" x="4171950" y="4629150"/>
          <p14:tracePt t="72296" x="4038600" y="4629150"/>
          <p14:tracePt t="72313" x="3924300" y="4629150"/>
          <p14:tracePt t="72329" x="3810000" y="4633913"/>
          <p14:tracePt t="72346" x="3767138" y="4638675"/>
          <p14:tracePt t="72362" x="3733800" y="4652963"/>
          <p14:tracePt t="72379" x="3724275" y="4652963"/>
          <p14:tracePt t="72396" x="3719513" y="4652963"/>
          <p14:tracePt t="72429" x="3757613" y="4648200"/>
          <p14:tracePt t="72446" x="3919538" y="4624388"/>
          <p14:tracePt t="72462" x="4119563" y="4605338"/>
          <p14:tracePt t="72479" x="4300538" y="4581525"/>
          <p14:tracePt t="72496" x="4448175" y="4552950"/>
          <p14:tracePt t="72513" x="4619625" y="4538663"/>
          <p14:tracePt t="72529" x="4700588" y="4529138"/>
          <p14:tracePt t="72546" x="4743450" y="4529138"/>
          <p14:tracePt t="72563" x="4757738" y="4529138"/>
          <p14:tracePt t="72564" x="4762500" y="4529138"/>
          <p14:tracePt t="72579" x="4767263" y="4529138"/>
          <p14:tracePt t="72596" x="4767263" y="4533900"/>
          <p14:tracePt t="72612" x="4743450" y="4562475"/>
          <p14:tracePt t="72653" x="4314825" y="4791075"/>
          <p14:tracePt t="72675" x="4105275" y="4862513"/>
          <p14:tracePt t="72691" x="4029075" y="4886325"/>
          <p14:tracePt t="72702" x="4014788" y="4895850"/>
          <p14:tracePt t="72712" x="3995738" y="4900613"/>
          <p14:tracePt t="72729" x="3986213" y="4905375"/>
          <p14:tracePt t="72762" x="4019550" y="4900613"/>
          <p14:tracePt t="72779" x="4124325" y="4876800"/>
          <p14:tracePt t="72796" x="4243388" y="4843463"/>
          <p14:tracePt t="72813" x="4371975" y="4810125"/>
          <p14:tracePt t="72829" x="4443413" y="4805363"/>
          <p14:tracePt t="72846" x="4476750" y="4805363"/>
          <p14:tracePt t="72863" x="4500563" y="4805363"/>
          <p14:tracePt t="72879" x="4514850" y="4824413"/>
          <p14:tracePt t="72896" x="4510088" y="4876800"/>
          <p14:tracePt t="72912" x="4443413" y="5053013"/>
          <p14:tracePt t="72929" x="4371975" y="5214938"/>
          <p14:tracePt t="72946" x="4243388" y="5376863"/>
          <p14:tracePt t="72962" x="4171950" y="5457825"/>
          <p14:tracePt t="72979" x="4138613" y="5491163"/>
          <p14:tracePt t="72996" x="4124325" y="5505450"/>
          <p14:tracePt t="73012" x="4114800" y="5510213"/>
          <p14:tracePt t="73046" x="4119563" y="5505450"/>
          <p14:tracePt t="73063" x="4133850" y="5495925"/>
          <p14:tracePt t="73079" x="4143375" y="5491163"/>
          <p14:tracePt t="73096" x="4148138" y="5486400"/>
          <p14:tracePt t="73112" x="4157663" y="5481638"/>
          <p14:tracePt t="73224" x="4162425" y="5481638"/>
          <p14:tracePt t="73233" x="4167188" y="5476875"/>
          <p14:tracePt t="73416" x="4067175" y="5467350"/>
          <p14:tracePt t="73449" x="3133725" y="5248275"/>
          <p14:tracePt t="73463" x="2609850" y="4986338"/>
          <p14:tracePt t="73480" x="2157413" y="4781550"/>
          <p14:tracePt t="73497" x="1595438" y="4429125"/>
          <p14:tracePt t="73513" x="1395413" y="4267200"/>
          <p14:tracePt t="73529" x="1271588" y="4152900"/>
          <p14:tracePt t="73546" x="1166813" y="4038600"/>
          <p14:tracePt t="73563" x="1047750" y="3886200"/>
          <p14:tracePt t="73579" x="1019175" y="3843338"/>
          <p14:tracePt t="73596" x="1004888" y="3819525"/>
          <p14:tracePt t="73612" x="1000125" y="3805238"/>
          <p14:tracePt t="73629" x="990600" y="3795713"/>
          <p14:tracePt t="73646" x="985838" y="3786188"/>
          <p14:tracePt t="73663" x="985838" y="3781425"/>
          <p14:tracePt t="73680" x="985838" y="3771900"/>
          <p14:tracePt t="73696" x="985838" y="3767138"/>
          <p14:tracePt t="73712" x="985838" y="3762375"/>
          <p14:tracePt t="73729" x="995363" y="3752850"/>
          <p14:tracePt t="73746" x="1042988" y="3719513"/>
          <p14:tracePt t="73762" x="1114425" y="3690938"/>
          <p14:tracePt t="73779" x="1252538" y="3667125"/>
          <p14:tracePt t="73796" x="1376363" y="3657600"/>
          <p14:tracePt t="73813" x="1490663" y="3657600"/>
          <p14:tracePt t="73829" x="1524000" y="3657600"/>
          <p14:tracePt t="73846" x="1543050" y="3657600"/>
          <p14:tracePt t="73862" x="1552575" y="3657600"/>
          <p14:tracePt t="73879" x="1538288" y="3705225"/>
          <p14:tracePt t="73896" x="1462088" y="3771900"/>
          <p14:tracePt t="73912" x="1319213" y="3876675"/>
          <p14:tracePt t="73950" x="947738" y="4048125"/>
          <p14:tracePt t="73963" x="862013" y="4062413"/>
          <p14:tracePt t="73979" x="819150" y="4062413"/>
          <p14:tracePt t="73996" x="795338" y="4019550"/>
          <p14:tracePt t="74012" x="785813" y="3905250"/>
          <p14:tracePt t="74050" x="890588" y="3709988"/>
          <p14:tracePt t="74064" x="952500" y="3681413"/>
          <p14:tracePt t="74079" x="1038225" y="3667125"/>
          <p14:tracePt t="74096" x="1147763" y="3667125"/>
          <p14:tracePt t="74113" x="1304925" y="3719513"/>
          <p14:tracePt t="74129" x="1381125" y="3757613"/>
          <p14:tracePt t="74146" x="1438275" y="3800475"/>
          <p14:tracePt t="74162" x="1471613" y="3819525"/>
          <p14:tracePt t="74179" x="1504950" y="3848100"/>
          <p14:tracePt t="74196" x="1519238" y="3862388"/>
          <p14:tracePt t="74212" x="1528763" y="3871913"/>
          <p14:tracePt t="74229" x="1543050" y="3876675"/>
          <p14:tracePt t="74246" x="1571625" y="3890963"/>
          <p14:tracePt t="74262" x="1581150" y="3895725"/>
          <p14:tracePt t="74279" x="1590675" y="3900488"/>
          <p14:tracePt t="74296" x="1600200" y="3900488"/>
          <p14:tracePt t="74312" x="1609725" y="3900488"/>
          <p14:tracePt t="74329" x="1619250" y="3900488"/>
          <p14:tracePt t="74346" x="1643063" y="3900488"/>
          <p14:tracePt t="74363" x="1719263" y="3895725"/>
          <p14:tracePt t="74379" x="1790700" y="3876675"/>
          <p14:tracePt t="74396" x="1866900" y="3852863"/>
          <p14:tracePt t="74412" x="1981200" y="3838575"/>
          <p14:tracePt t="74429" x="2143125" y="3814763"/>
          <p14:tracePt t="74446" x="2233613" y="3814763"/>
          <p14:tracePt t="74462" x="2305050" y="3814763"/>
          <p14:tracePt t="74479" x="2371725" y="3814763"/>
          <p14:tracePt t="74496" x="2462213" y="3814763"/>
          <p14:tracePt t="74512" x="2514600" y="3805238"/>
          <p14:tracePt t="74529" x="2557463" y="3800475"/>
          <p14:tracePt t="74546" x="2600325" y="3795713"/>
          <p14:tracePt t="74566" x="2638425" y="3781425"/>
          <p14:tracePt t="74598" x="2676525" y="3781425"/>
          <p14:tracePt t="74616" x="2681288" y="3781425"/>
          <p14:tracePt t="74629" x="2686050" y="3781425"/>
          <p14:tracePt t="74646" x="2695575" y="3781425"/>
          <p14:tracePt t="76199" x="2881313" y="3695700"/>
          <p14:tracePt t="76207" x="3162300" y="3576638"/>
          <p14:tracePt t="76215" x="3462338" y="3457575"/>
          <p14:tracePt t="76246" x="4800600" y="3152775"/>
          <p14:tracePt t="76279" x="5853113" y="2971800"/>
          <p14:tracePt t="76296" x="6543675" y="2881313"/>
          <p14:tracePt t="76313" x="6777038" y="2871788"/>
          <p14:tracePt t="76329" x="6967538" y="2871788"/>
          <p14:tracePt t="76346" x="7124700" y="2871788"/>
          <p14:tracePt t="76388" x="7200900" y="2857500"/>
          <p14:tracePt t="76395" x="7205663" y="2857500"/>
          <p14:tracePt t="76412" x="7205663" y="2852738"/>
          <p14:tracePt t="76581" x="7339013" y="2781300"/>
          <p14:tracePt t="76589" x="7515225" y="2681288"/>
          <p14:tracePt t="76596" x="7672388" y="2586038"/>
          <p14:tracePt t="76612" x="8001000" y="2400300"/>
          <p14:tracePt t="76629" x="8229600" y="2290763"/>
          <p14:tracePt t="76646" x="8372475" y="2228850"/>
          <p14:tracePt t="76662" x="8482013" y="2190750"/>
          <p14:tracePt t="76679" x="8515350" y="2176463"/>
          <p14:tracePt t="76696" x="8529638" y="2171700"/>
          <p14:tracePt t="76712" x="8539163" y="2152650"/>
          <p14:tracePt t="76729" x="8529638" y="2076450"/>
          <p14:tracePt t="76745" x="8496300" y="2009775"/>
          <p14:tracePt t="76768" x="8401050" y="1905000"/>
          <p14:tracePt t="76793" x="8243888" y="1824038"/>
          <p14:tracePt t="76800" x="8196263" y="1804988"/>
          <p14:tracePt t="76812" x="8110538" y="1790700"/>
          <p14:tracePt t="76829" x="8043863" y="1790700"/>
          <p14:tracePt t="76845" x="7910513" y="1833563"/>
          <p14:tracePt t="76862" x="7820025" y="1900238"/>
          <p14:tracePt t="76879" x="7743825" y="1981200"/>
          <p14:tracePt t="76896" x="7672388" y="2062163"/>
          <p14:tracePt t="76912" x="7615238" y="2157413"/>
          <p14:tracePt t="76929" x="7586663" y="2224088"/>
          <p14:tracePt t="76946" x="7562850" y="2305050"/>
          <p14:tracePt t="76963" x="7553325" y="2386013"/>
          <p14:tracePt t="76979" x="7553325" y="2405063"/>
          <p14:tracePt t="76995" x="7567613" y="2424113"/>
          <p14:tracePt t="77012" x="7610475" y="2443163"/>
          <p14:tracePt t="77029" x="7772400" y="2457450"/>
          <p14:tracePt t="77058" x="7977188" y="2428875"/>
          <p14:tracePt t="77062" x="8058150" y="2400300"/>
          <p14:tracePt t="77079" x="8215313" y="2357438"/>
          <p14:tracePt t="77096" x="8405813" y="2281238"/>
          <p14:tracePt t="77112" x="8491538" y="2238375"/>
          <p14:tracePt t="77129" x="8558213" y="2200275"/>
          <p14:tracePt t="77145" x="8582025" y="2181225"/>
          <p14:tracePt t="77162" x="8610600" y="2138363"/>
          <p14:tracePt t="77179" x="8615363" y="2085975"/>
          <p14:tracePt t="77195" x="8596313" y="2019300"/>
          <p14:tracePt t="77213" x="8539163" y="1933575"/>
          <p14:tracePt t="77229" x="8448675" y="1871663"/>
          <p14:tracePt t="77245" x="8305800" y="1819275"/>
          <p14:tracePt t="77262" x="8181975" y="1800225"/>
          <p14:tracePt t="77279" x="8015288" y="1838325"/>
          <p14:tracePt t="77296" x="7886700" y="1909763"/>
          <p14:tracePt t="77312" x="7781925" y="2005013"/>
          <p14:tracePt t="77329" x="7700963" y="2076450"/>
          <p14:tracePt t="77345" x="7639050" y="2152650"/>
          <p14:tracePt t="77362" x="7620000" y="2205038"/>
          <p14:tracePt t="77379" x="7605713" y="2276475"/>
          <p14:tracePt t="77395" x="7596188" y="2338388"/>
          <p14:tracePt t="77412" x="7596188" y="2386013"/>
          <p14:tracePt t="77429" x="7600950" y="2400300"/>
          <p14:tracePt t="77445" x="7605713" y="2405063"/>
          <p14:tracePt t="77462" x="7605713" y="2414588"/>
          <p14:tracePt t="78418" x="7605713" y="2452688"/>
          <p14:tracePt t="78425" x="7605713" y="2519363"/>
          <p14:tracePt t="78432" x="7600950" y="2609850"/>
          <p14:tracePt t="78445" x="7591425" y="2667000"/>
          <p14:tracePt t="78462" x="7577138" y="2805113"/>
          <p14:tracePt t="78479" x="7577138" y="2871788"/>
          <p14:tracePt t="78512" x="7567613" y="3067050"/>
          <p14:tracePt t="78545" x="7567613" y="3176588"/>
          <p14:tracePt t="78562" x="7567613" y="3219450"/>
          <p14:tracePt t="78579" x="7567613" y="3267075"/>
          <p14:tracePt t="78595" x="7567613" y="3295650"/>
          <p14:tracePt t="78612" x="7562850" y="3328988"/>
          <p14:tracePt t="78629" x="7553325" y="3357563"/>
          <p14:tracePt t="78645" x="7529513" y="3400425"/>
          <p14:tracePt t="78662" x="7500938" y="3433763"/>
          <p14:tracePt t="78679" x="7491413" y="3462338"/>
          <p14:tracePt t="78695" x="7467600" y="3505200"/>
          <p14:tracePt t="78712" x="7448550" y="3567113"/>
          <p14:tracePt t="78729" x="7448550" y="3629025"/>
          <p14:tracePt t="78745" x="7448550" y="3709988"/>
          <p14:tracePt t="78762" x="7481888" y="3881438"/>
          <p14:tracePt t="78779" x="7505700" y="3967163"/>
          <p14:tracePt t="78795" x="7529513" y="4038600"/>
          <p14:tracePt t="78812" x="7548563" y="4090988"/>
          <p14:tracePt t="78829" x="7581900" y="4171950"/>
          <p14:tracePt t="78845" x="7596188" y="4219575"/>
          <p14:tracePt t="78862" x="7615238" y="4248150"/>
          <p14:tracePt t="78879" x="7624763" y="4271963"/>
          <p14:tracePt t="78895" x="7672388" y="4295775"/>
          <p14:tracePt t="78912" x="7715250" y="4295775"/>
          <p14:tracePt t="78929" x="7805738" y="4281488"/>
          <p14:tracePt t="78945" x="7881938" y="4243388"/>
          <p14:tracePt t="78962" x="8010525" y="4157663"/>
          <p14:tracePt t="78979" x="8115300" y="4071938"/>
          <p14:tracePt t="78995" x="8220075" y="3957638"/>
          <p14:tracePt t="79012" x="8339138" y="3805238"/>
          <p14:tracePt t="79029" x="8382000" y="3738563"/>
          <p14:tracePt t="79045" x="8410575" y="3662363"/>
          <p14:tracePt t="79062" x="8420100" y="3600450"/>
          <p14:tracePt t="79063" x="8415338" y="3543300"/>
          <p14:tracePt t="79079" x="8372475" y="3414713"/>
          <p14:tracePt t="79097" x="8324850" y="3338513"/>
          <p14:tracePt t="79112" x="8281988" y="3281363"/>
          <p14:tracePt t="79129" x="8224838" y="3238500"/>
          <p14:tracePt t="79146" x="8148638" y="3214688"/>
          <p14:tracePt t="79162" x="8096250" y="3219450"/>
          <p14:tracePt t="79179" x="8043863" y="3238500"/>
          <p14:tracePt t="79196" x="7986713" y="3271838"/>
          <p14:tracePt t="79212" x="7962900" y="3281363"/>
          <p14:tracePt t="79229" x="7953375" y="3290888"/>
          <p14:tracePt t="79245" x="7943850" y="3295650"/>
          <p14:tracePt t="79262" x="7934325" y="3295650"/>
          <p14:tracePt t="79372" x="7934325" y="3300413"/>
          <p14:tracePt t="79549" x="7934325" y="3205163"/>
          <p14:tracePt t="79556" x="7934325" y="3067050"/>
          <p14:tracePt t="79564" x="7939088" y="2976563"/>
          <p14:tracePt t="79579" x="7967663" y="2776538"/>
          <p14:tracePt t="79612" x="8034338" y="2486025"/>
          <p14:tracePt t="79645" x="8072438" y="2400300"/>
          <p14:tracePt t="79662" x="8077200" y="2381250"/>
          <p14:tracePt t="79679" x="8081963" y="2371725"/>
          <p14:tracePt t="79695" x="8101013" y="2347913"/>
          <p14:tracePt t="79712" x="8110538" y="2333625"/>
          <p14:tracePt t="79729" x="8134350" y="2309813"/>
          <p14:tracePt t="79745" x="8167688" y="2286000"/>
          <p14:tracePt t="79762" x="8215313" y="2257425"/>
          <p14:tracePt t="79779" x="8243888" y="2238375"/>
          <p14:tracePt t="79795" x="8267700" y="2219325"/>
          <p14:tracePt t="79813" x="8301038" y="2205038"/>
          <p14:tracePt t="79829" x="8310563" y="2200275"/>
          <p14:tracePt t="79845" x="8320088" y="2190750"/>
          <p14:tracePt t="79862" x="8329613" y="2185988"/>
          <p14:tracePt t="79879" x="8339138" y="2185988"/>
          <p14:tracePt t="79912" x="8343900" y="2185988"/>
          <p14:tracePt t="79945" x="8343900" y="2190750"/>
          <p14:tracePt t="79953" x="8339138" y="2200275"/>
          <p14:tracePt t="79962" x="8329613" y="2209800"/>
          <p14:tracePt t="79979" x="8272463" y="2252663"/>
          <p14:tracePt t="79995" x="8181975" y="2300288"/>
          <p14:tracePt t="80012" x="8034338" y="2366963"/>
          <p14:tracePt t="80029" x="7920038" y="2409825"/>
          <p14:tracePt t="80045" x="7820025" y="2447925"/>
          <p14:tracePt t="80062" x="7710488" y="2471738"/>
          <p14:tracePt t="80079" x="7653338" y="2466975"/>
          <p14:tracePt t="80095" x="7581900" y="2452688"/>
          <p14:tracePt t="80112" x="7524750" y="2433638"/>
          <p14:tracePt t="80129" x="7477125" y="2405063"/>
          <p14:tracePt t="80145" x="7439025" y="2319338"/>
          <p14:tracePt t="80162" x="7429500" y="2171700"/>
          <p14:tracePt t="80179" x="7448550" y="2066925"/>
          <p14:tracePt t="80196" x="7534275" y="1890713"/>
          <p14:tracePt t="80212" x="7605713" y="1776413"/>
          <p14:tracePt t="80228" x="7672388" y="1714500"/>
          <p14:tracePt t="80245" x="7753350" y="1666875"/>
          <p14:tracePt t="80262" x="7872413" y="1662113"/>
          <p14:tracePt t="80279" x="7934325" y="1681163"/>
          <p14:tracePt t="80295" x="7981950" y="1714500"/>
          <p14:tracePt t="80312" x="8034338" y="1766888"/>
          <p14:tracePt t="80328" x="8077200" y="1852613"/>
          <p14:tracePt t="80345" x="8115300" y="2000250"/>
          <p14:tracePt t="80362" x="8129588" y="2114550"/>
          <p14:tracePt t="80379" x="8129588" y="2233613"/>
          <p14:tracePt t="80395" x="8120063" y="2305050"/>
          <p14:tracePt t="80412" x="8105775" y="2371725"/>
          <p14:tracePt t="80429" x="8101013" y="2433638"/>
          <p14:tracePt t="80445" x="8086725" y="2481263"/>
          <p14:tracePt t="80462" x="8081963" y="2495550"/>
          <p14:tracePt t="80479" x="8077200" y="2505075"/>
          <p14:tracePt t="80496" x="8072438" y="2505075"/>
          <p14:tracePt t="80701" x="8072438" y="2557463"/>
          <p14:tracePt t="80709" x="8062913" y="2647950"/>
          <p14:tracePt t="80717" x="8053388" y="2714625"/>
          <p14:tracePt t="80728" x="8053388" y="2781300"/>
          <p14:tracePt t="80745" x="8053388" y="2895600"/>
          <p14:tracePt t="80762" x="8048625" y="3000375"/>
          <p14:tracePt t="80778" x="8048625" y="3100388"/>
          <p14:tracePt t="80795" x="8048625" y="3181350"/>
          <p14:tracePt t="80812" x="8048625" y="3248025"/>
          <p14:tracePt t="80829" x="8048625" y="3276600"/>
          <p14:tracePt t="80845" x="8058150" y="3300413"/>
          <p14:tracePt t="80862" x="8058150" y="3319463"/>
          <p14:tracePt t="80878" x="8072438" y="3352800"/>
          <p14:tracePt t="80895" x="8077200" y="3390900"/>
          <p14:tracePt t="80912" x="8081963" y="3429000"/>
          <p14:tracePt t="80929" x="8096250" y="3471863"/>
          <p14:tracePt t="80945" x="8096250" y="3519488"/>
          <p14:tracePt t="80962" x="8096250" y="3533775"/>
          <p14:tracePt t="80979" x="8096250" y="3543300"/>
          <p14:tracePt t="80995" x="8096250" y="3552825"/>
          <p14:tracePt t="81012" x="8096250" y="3557588"/>
          <p14:tracePt t="84654" x="8067675" y="3581400"/>
          <p14:tracePt t="84661" x="8010525" y="3614738"/>
          <p14:tracePt t="84669" x="7948613" y="3652838"/>
          <p14:tracePt t="84678" x="7867650" y="3695700"/>
          <p14:tracePt t="84695" x="7724775" y="3776663"/>
          <p14:tracePt t="84728" x="7300913" y="4014788"/>
          <p14:tracePt t="84762" x="6977063" y="4143375"/>
          <p14:tracePt t="84779" x="6648450" y="4233863"/>
          <p14:tracePt t="84795" x="6453188" y="4310063"/>
          <p14:tracePt t="84812" x="6248400" y="4395788"/>
          <p14:tracePt t="84828" x="6057900" y="4486275"/>
          <p14:tracePt t="84845" x="5819775" y="4567238"/>
          <p14:tracePt t="84862" x="5657850" y="4595813"/>
          <p14:tracePt t="84878" x="5557838" y="4610100"/>
          <p14:tracePt t="84895" x="5462588" y="4610100"/>
          <p14:tracePt t="84912" x="5434013" y="4600575"/>
          <p14:tracePt t="84928" x="5410200" y="4591050"/>
          <p14:tracePt t="84945" x="5400675" y="4586288"/>
          <p14:tracePt t="85241" x="5353050" y="4586288"/>
          <p14:tracePt t="85249" x="5295900" y="4591050"/>
          <p14:tracePt t="85262" x="5219700" y="4600575"/>
          <p14:tracePt t="85278" x="4995863" y="4595813"/>
          <p14:tracePt t="85295" x="4872038" y="4595813"/>
          <p14:tracePt t="85329" x="4676775" y="4595813"/>
          <p14:tracePt t="85362" x="4581525" y="4610100"/>
          <p14:tracePt t="85378" x="4548188" y="4614863"/>
          <p14:tracePt t="85395" x="4500563" y="4624388"/>
          <p14:tracePt t="85412" x="4481513" y="4624388"/>
          <p14:tracePt t="85428" x="4457700" y="4624388"/>
          <p14:tracePt t="85445" x="4438650" y="4624388"/>
          <p14:tracePt t="85462" x="4414838" y="4624388"/>
          <p14:tracePt t="85478" x="4400550" y="4624388"/>
          <p14:tracePt t="85495" x="4391025" y="4624388"/>
          <p14:tracePt t="85512" x="4386263" y="4624388"/>
          <p14:tracePt t="85528" x="4376738" y="4624388"/>
          <p14:tracePt t="85562" x="4376738" y="4629150"/>
          <p14:tracePt t="85578" x="4376738" y="4633913"/>
          <p14:tracePt t="85895" x="4348163" y="4633913"/>
          <p14:tracePt t="85915" x="4257675" y="4633913"/>
          <p14:tracePt t="85928" x="4167188" y="4633913"/>
          <p14:tracePt t="85945" x="4090988" y="4633913"/>
          <p14:tracePt t="85962" x="4005263" y="4633913"/>
          <p14:tracePt t="85978" x="3962400" y="4624388"/>
          <p14:tracePt t="85995" x="3919538" y="4619625"/>
          <p14:tracePt t="86028" x="3743325" y="4557713"/>
          <p14:tracePt t="86062" x="3543300" y="4424363"/>
          <p14:tracePt t="86078" x="3357563" y="4286250"/>
          <p14:tracePt t="86095" x="3224213" y="4195763"/>
          <p14:tracePt t="86112" x="3105150" y="4133850"/>
          <p14:tracePt t="86128" x="3005138" y="4076700"/>
          <p14:tracePt t="86145" x="2833688" y="3990975"/>
          <p14:tracePt t="86162" x="2728913" y="3952875"/>
          <p14:tracePt t="86178" x="2643188" y="3919538"/>
          <p14:tracePt t="86195" x="2566988" y="3900488"/>
          <p14:tracePt t="86211" x="2471738" y="3886200"/>
          <p14:tracePt t="86228" x="2400300" y="3871913"/>
          <p14:tracePt t="86245" x="2328863" y="3862388"/>
          <p14:tracePt t="86262" x="2252663" y="3848100"/>
          <p14:tracePt t="86278" x="2214563" y="3843338"/>
          <p14:tracePt t="86295" x="2195513" y="3833813"/>
          <p14:tracePt t="86311" x="2171700" y="3829050"/>
          <p14:tracePt t="86328" x="2162175" y="3819525"/>
          <p14:tracePt t="86345" x="2152650" y="3814763"/>
          <p14:tracePt t="86361" x="2147888" y="3814763"/>
          <p14:tracePt t="86378" x="2143125" y="3814763"/>
          <p14:tracePt t="86666" x="2090738" y="3819525"/>
          <p14:tracePt t="86673" x="2019300" y="3838575"/>
          <p14:tracePt t="86681" x="1962150" y="3848100"/>
          <p14:tracePt t="86695" x="1857375" y="3871913"/>
          <p14:tracePt t="86711" x="1733550" y="3871913"/>
          <p14:tracePt t="86728" x="1624013" y="3881438"/>
          <p14:tracePt t="86745" x="1543050" y="3881438"/>
          <p14:tracePt t="86761" x="1428750" y="3881438"/>
          <p14:tracePt t="86778" x="1366838" y="3876675"/>
          <p14:tracePt t="86795" x="1319213" y="3876675"/>
          <p14:tracePt t="86811" x="1257300" y="3871913"/>
          <p14:tracePt t="86828" x="1181100" y="3857625"/>
          <p14:tracePt t="86854" x="1114425" y="3843338"/>
          <p14:tracePt t="86866" x="1071563" y="3838575"/>
          <p14:tracePt t="86878" x="1052513" y="3833813"/>
          <p14:tracePt t="86895" x="1004888" y="3814763"/>
          <p14:tracePt t="86911" x="976313" y="3795713"/>
          <p14:tracePt t="86928" x="957263" y="3781425"/>
          <p14:tracePt t="86945" x="942975" y="3757613"/>
          <p14:tracePt t="86962" x="928688" y="3738563"/>
          <p14:tracePt t="86978" x="928688" y="3695700"/>
          <p14:tracePt t="86995" x="928688" y="3633788"/>
          <p14:tracePt t="87011" x="947738" y="3548063"/>
          <p14:tracePt t="87028" x="966788" y="3486150"/>
          <p14:tracePt t="87045" x="990600" y="3448050"/>
          <p14:tracePt t="87062" x="1014413" y="3414713"/>
          <p14:tracePt t="87078" x="1100138" y="3376613"/>
          <p14:tracePt t="87095" x="1171575" y="3362325"/>
          <p14:tracePt t="87112" x="1228725" y="3362325"/>
          <p14:tracePt t="87128" x="1328738" y="3400425"/>
          <p14:tracePt t="87145" x="1385888" y="3433763"/>
          <p14:tracePt t="87161" x="1433513" y="3467100"/>
          <p14:tracePt t="87178" x="1466850" y="3505200"/>
          <p14:tracePt t="87195" x="1509713" y="3571875"/>
          <p14:tracePt t="87211" x="1528763" y="3600450"/>
          <p14:tracePt t="87228" x="1543050" y="3638550"/>
          <p14:tracePt t="87245" x="1547813" y="3671888"/>
          <p14:tracePt t="87261" x="1533525" y="3719513"/>
          <p14:tracePt t="87278" x="1509713" y="3767138"/>
          <p14:tracePt t="87295" x="1476375" y="3805238"/>
          <p14:tracePt t="87312" x="1428750" y="3843338"/>
          <p14:tracePt t="87328" x="1343025" y="3900488"/>
          <p14:tracePt t="87345" x="1290638" y="3919538"/>
          <p14:tracePt t="87368" x="1252538" y="3933825"/>
          <p14:tracePt t="87379" x="1233488" y="3933825"/>
          <p14:tracePt t="87395" x="1228725" y="3933825"/>
          <p14:tracePt t="87431" x="1228725" y="3929063"/>
          <p14:tracePt t="87445" x="1233488" y="3924300"/>
          <p14:tracePt t="87462" x="1252538" y="3910013"/>
          <p14:tracePt t="87478" x="1281113" y="3895725"/>
          <p14:tracePt t="87495" x="1309688" y="3876675"/>
          <p14:tracePt t="87511" x="1366838" y="3862388"/>
          <p14:tracePt t="87528" x="1385888" y="3852863"/>
          <p14:tracePt t="87545" x="1409700" y="3848100"/>
          <p14:tracePt t="87562" x="1419225" y="3848100"/>
          <p14:tracePt t="87578" x="1423988" y="3848100"/>
          <p14:tracePt t="87595" x="1428750" y="3848100"/>
          <p14:tracePt t="87829" x="1481138" y="3833813"/>
          <p14:tracePt t="87856" x="1962150" y="3776663"/>
          <p14:tracePt t="87868" x="2076450" y="3762375"/>
          <p14:tracePt t="87878" x="2295525" y="3752850"/>
          <p14:tracePt t="87895" x="2538413" y="3743325"/>
          <p14:tracePt t="87912" x="2719388" y="3724275"/>
          <p14:tracePt t="87928" x="2905125" y="3724275"/>
          <p14:tracePt t="87945" x="3095625" y="3729038"/>
          <p14:tracePt t="87961" x="3167063" y="3729038"/>
          <p14:tracePt t="87978" x="3200400" y="3729038"/>
          <p14:tracePt t="87995" x="3224213" y="3729038"/>
          <p14:tracePt t="88011" x="3233738" y="3729038"/>
          <p14:tracePt t="88028" x="3238500" y="3729038"/>
          <p14:tracePt t="88045" x="3243263" y="3729038"/>
          <p14:tracePt t="88392" x="3152775" y="3743325"/>
          <p14:tracePt t="88400" x="3000375" y="3762375"/>
          <p14:tracePt t="88411" x="2890838" y="3790950"/>
          <p14:tracePt t="88445" x="2276475" y="3890963"/>
          <p14:tracePt t="88478" x="2005013" y="3895725"/>
          <p14:tracePt t="88495" x="1895475" y="3857625"/>
          <p14:tracePt t="88511" x="1847850" y="3833813"/>
          <p14:tracePt t="88528" x="1824038" y="3810000"/>
          <p14:tracePt t="88545" x="1804988" y="3795713"/>
          <p14:tracePt t="88561" x="1785938" y="3786188"/>
          <p14:tracePt t="88578" x="1762125" y="3776663"/>
          <p14:tracePt t="88595" x="1743075" y="3776663"/>
          <p14:tracePt t="88611" x="1704975" y="3776663"/>
          <p14:tracePt t="88628" x="1604963" y="3805238"/>
          <p14:tracePt t="88645" x="1500188" y="3848100"/>
          <p14:tracePt t="88661" x="1371600" y="3890963"/>
          <p14:tracePt t="88678" x="1214438" y="3948113"/>
          <p14:tracePt t="88695" x="1100138" y="3971925"/>
          <p14:tracePt t="88711" x="976313" y="3971925"/>
          <p14:tracePt t="88728" x="871538" y="3971925"/>
          <p14:tracePt t="88745" x="771525" y="3948113"/>
          <p14:tracePt t="88761" x="728663" y="3924300"/>
          <p14:tracePt t="88778" x="695325" y="3900488"/>
          <p14:tracePt t="88794" x="671513" y="3852863"/>
          <p14:tracePt t="88811" x="647700" y="3790950"/>
          <p14:tracePt t="88828" x="647700" y="3752850"/>
          <p14:tracePt t="88845" x="666750" y="3724275"/>
          <p14:tracePt t="88861" x="723900" y="3681413"/>
          <p14:tracePt t="88878" x="942975" y="3605213"/>
          <p14:tracePt t="88894" x="1071563" y="3586163"/>
          <p14:tracePt t="88911" x="1190625" y="3586163"/>
          <p14:tracePt t="88928" x="1352550" y="3595688"/>
          <p14:tracePt t="88945" x="1414463" y="3619500"/>
          <p14:tracePt t="88961" x="1452563" y="3629025"/>
          <p14:tracePt t="88978" x="1476375" y="3648075"/>
          <p14:tracePt t="88995" x="1490663" y="3681413"/>
          <p14:tracePt t="89011" x="1500188" y="3719513"/>
          <p14:tracePt t="89028" x="1500188" y="3752850"/>
          <p14:tracePt t="89045" x="1490663" y="3790950"/>
          <p14:tracePt t="89061" x="1490663" y="3810000"/>
          <p14:tracePt t="89078" x="1490663" y="3829050"/>
          <p14:tracePt t="89095" x="1490663" y="3843338"/>
          <p14:tracePt t="89112" x="1481138" y="3867150"/>
          <p14:tracePt t="89128" x="1476375" y="3876675"/>
          <p14:tracePt t="89145" x="1471613" y="3895725"/>
          <p14:tracePt t="89161" x="1471613" y="3905250"/>
          <p14:tracePt t="89178" x="1471613" y="3914775"/>
          <p14:tracePt t="89195" x="1471613" y="3919538"/>
          <p14:tracePt t="89590" x="1466850" y="3919538"/>
          <p14:tracePt t="89898" x="1433513" y="3919538"/>
          <p14:tracePt t="89905" x="1400175" y="3919538"/>
          <p14:tracePt t="89913" x="1357313" y="3919538"/>
          <p14:tracePt t="89928" x="1285875" y="3919538"/>
          <p14:tracePt t="89961" x="1185863" y="3919538"/>
          <p14:tracePt t="89994" x="1119188" y="3905250"/>
          <p14:tracePt t="90011" x="1109663" y="3905250"/>
          <p14:tracePt t="90028" x="1100138" y="3905250"/>
          <p14:tracePt t="90045" x="1090613" y="3905250"/>
          <p14:tracePt t="90086" x="1081088" y="3890963"/>
          <p14:tracePt t="90099" x="1085850" y="3886200"/>
          <p14:tracePt t="90111" x="1119188" y="3876675"/>
          <p14:tracePt t="90128" x="1219200" y="3867150"/>
          <p14:tracePt t="90144" x="1333500" y="3871913"/>
          <p14:tracePt t="90161" x="1433513" y="3876675"/>
          <p14:tracePt t="90178" x="1571625" y="3886200"/>
          <p14:tracePt t="90195" x="1643063" y="3886200"/>
          <p14:tracePt t="90212" x="1690688" y="3886200"/>
          <p14:tracePt t="90228" x="1724025" y="3886200"/>
          <p14:tracePt t="90244" x="1728788" y="3886200"/>
          <p14:tracePt t="90261" x="1733550" y="3886200"/>
          <p14:tracePt t="90278" x="1743075" y="3886200"/>
          <p14:tracePt t="90581" x="1776413" y="3933825"/>
          <p14:tracePt t="90589" x="1828800" y="3976688"/>
          <p14:tracePt t="90596" x="1866900" y="4019550"/>
          <p14:tracePt t="90611" x="1962150" y="4090988"/>
          <p14:tracePt t="90628" x="2043113" y="4171950"/>
          <p14:tracePt t="90645" x="2124075" y="4248150"/>
          <p14:tracePt t="90661" x="2219325" y="4367213"/>
          <p14:tracePt t="90678" x="2281238" y="4429125"/>
          <p14:tracePt t="90694" x="2319338" y="4467225"/>
          <p14:tracePt t="90711" x="2366963" y="4505325"/>
          <p14:tracePt t="90728" x="2414588" y="4543425"/>
          <p14:tracePt t="90744" x="2438400" y="4567238"/>
          <p14:tracePt t="90761" x="2452688" y="4576763"/>
          <p14:tracePt t="90778" x="2457450" y="4586288"/>
          <p14:tracePt t="90794" x="2466975" y="4595813"/>
          <p14:tracePt t="90828" x="2471738" y="4595813"/>
          <p14:tracePt t="91330" x="2500313" y="4595813"/>
          <p14:tracePt t="91338" x="2547938" y="4595813"/>
          <p14:tracePt t="91345" x="2581275" y="4595813"/>
          <p14:tracePt t="91361" x="2652713" y="4595813"/>
          <p14:tracePt t="91378" x="2700338" y="4595813"/>
          <p14:tracePt t="91394" x="2752725" y="4610100"/>
          <p14:tracePt t="91428" x="2828925" y="4614863"/>
          <p14:tracePt t="91461" x="2847975" y="4614863"/>
          <p14:tracePt t="91478" x="2862263" y="4614863"/>
          <p14:tracePt t="91494" x="2876550" y="4614863"/>
          <p14:tracePt t="91511" x="2905125" y="4614863"/>
          <p14:tracePt t="91528" x="2957513" y="4614863"/>
          <p14:tracePt t="91544" x="3000375" y="4619625"/>
          <p14:tracePt t="91561" x="3038475" y="4629150"/>
          <p14:tracePt t="91578" x="3086100" y="4633913"/>
          <p14:tracePt t="91595" x="3157538" y="4657725"/>
          <p14:tracePt t="91611" x="3205163" y="4686300"/>
          <p14:tracePt t="91628" x="3243263" y="4710113"/>
          <p14:tracePt t="91644" x="3267075" y="4733925"/>
          <p14:tracePt t="91661" x="3290888" y="4781550"/>
          <p14:tracePt t="91678" x="3300413" y="4805363"/>
          <p14:tracePt t="91695" x="3300413" y="4824413"/>
          <p14:tracePt t="91711" x="3300413" y="4848225"/>
          <p14:tracePt t="91728" x="3295650" y="4881563"/>
          <p14:tracePt t="91744" x="3281363" y="4953000"/>
          <p14:tracePt t="91761" x="3267075" y="5033963"/>
          <p14:tracePt t="91778" x="3276600" y="5153025"/>
          <p14:tracePt t="91794" x="3300413" y="5205413"/>
          <p14:tracePt t="91811" x="3328988" y="5243513"/>
          <p14:tracePt t="91828" x="3352800" y="5267325"/>
          <p14:tracePt t="91845" x="3400425" y="5305425"/>
          <p14:tracePt t="91861" x="3429000" y="5324475"/>
          <p14:tracePt t="91878" x="3452813" y="5338763"/>
          <p14:tracePt t="91894" x="3467100" y="5343525"/>
          <p14:tracePt t="91911" x="3490913" y="5353050"/>
          <p14:tracePt t="91928" x="3495675" y="5353050"/>
          <p14:tracePt t="91944" x="3500438" y="5357813"/>
          <p14:tracePt t="91961" x="3509963" y="5357813"/>
          <p14:tracePt t="92212" x="3529013" y="5324475"/>
          <p14:tracePt t="92219" x="3543300" y="5257800"/>
          <p14:tracePt t="92228" x="3552825" y="5186363"/>
          <p14:tracePt t="92244" x="3557588" y="5086350"/>
          <p14:tracePt t="92261" x="3538538" y="4981575"/>
          <p14:tracePt t="92282" x="3476625" y="4729163"/>
          <p14:tracePt t="92294" x="3433763" y="4600575"/>
          <p14:tracePt t="92311" x="3405188" y="4524375"/>
          <p14:tracePt t="92328" x="3381375" y="4462463"/>
          <p14:tracePt t="92344" x="3357563" y="4391025"/>
          <p14:tracePt t="92361" x="3338513" y="4348163"/>
          <p14:tracePt t="92378" x="3319463" y="4305300"/>
          <p14:tracePt t="92394" x="3286125" y="4233863"/>
          <p14:tracePt t="92411" x="3262313" y="4195763"/>
          <p14:tracePt t="92428" x="3238500" y="4162425"/>
          <p14:tracePt t="92444" x="3205163" y="4133850"/>
          <p14:tracePt t="92461" x="3148013" y="4076700"/>
          <p14:tracePt t="92478" x="3090863" y="4024313"/>
          <p14:tracePt t="92494" x="3024188" y="3943350"/>
          <p14:tracePt t="92511" x="2962275" y="3871913"/>
          <p14:tracePt t="92528" x="2809875" y="3752850"/>
          <p14:tracePt t="92544" x="2700338" y="3695700"/>
          <p14:tracePt t="92561" x="2605088" y="3648075"/>
          <p14:tracePt t="92578" x="2519363" y="3624263"/>
          <p14:tracePt t="92579" x="2471738" y="3614738"/>
          <p14:tracePt t="92594" x="2376488" y="3590925"/>
          <p14:tracePt t="92611" x="2286000" y="3581400"/>
          <p14:tracePt t="92628" x="2190750" y="3567113"/>
          <p14:tracePt t="92645" x="2119313" y="3567113"/>
          <p14:tracePt t="92661" x="2081213" y="3567113"/>
          <p14:tracePt t="92678" x="2062163" y="3567113"/>
          <p14:tracePt t="92694" x="2052638" y="3567113"/>
          <p14:tracePt t="92711" x="2043113" y="3567113"/>
          <p14:tracePt t="92728" x="2033588" y="3567113"/>
          <p14:tracePt t="94709" x="2081213" y="3605213"/>
          <p14:tracePt t="94716" x="2166938" y="3667125"/>
          <p14:tracePt t="94727" x="2247900" y="3733800"/>
          <p14:tracePt t="94761" x="2757488" y="4167188"/>
          <p14:tracePt t="94794" x="3105150" y="4457700"/>
          <p14:tracePt t="94812" x="3362325" y="4695825"/>
          <p14:tracePt t="94828" x="3486150" y="4805363"/>
          <p14:tracePt t="94844" x="3590925" y="4919663"/>
          <p14:tracePt t="94861" x="3676650" y="5029200"/>
          <p14:tracePt t="94878" x="3767138" y="5157788"/>
          <p14:tracePt t="94894" x="3814763" y="5210175"/>
          <p14:tracePt t="94911" x="3848100" y="5257800"/>
          <p14:tracePt t="94927" x="3871913" y="5281613"/>
          <p14:tracePt t="94944" x="3895725" y="5314950"/>
          <p14:tracePt t="94961" x="3900488" y="5319713"/>
          <p14:tracePt t="94977" x="3905250" y="5324475"/>
          <p14:tracePt t="95215" x="3914775" y="5329238"/>
          <p14:tracePt t="95223" x="3933825" y="5334000"/>
          <p14:tracePt t="95230" x="3948113" y="5338763"/>
          <p14:tracePt t="95244" x="3962400" y="5348288"/>
          <p14:tracePt t="95261" x="3976688" y="5357813"/>
          <p14:tracePt t="95277" x="3990975" y="5362575"/>
          <p14:tracePt t="95294" x="3995738" y="5367338"/>
          <p14:tracePt t="95311" x="4005263" y="5376863"/>
          <p14:tracePt t="95327" x="4010025" y="5376863"/>
        </p14:tracePtLst>
      </p14:laserTraceLst>
    </p:ext>
  </p:extLst>
</p:sld>
</file>

<file path=ppt/theme/theme1.xml><?xml version="1.0" encoding="utf-8"?>
<a:theme xmlns:a="http://schemas.openxmlformats.org/drawingml/2006/main" name="1_Institutionaliztion_OOS_PJG">
  <a:themeElements>
    <a:clrScheme name="1_Institutionaliztion_OOS_PJG 2">
      <a:dk1>
        <a:srgbClr val="23387D"/>
      </a:dk1>
      <a:lt1>
        <a:srgbClr val="FFFFFF"/>
      </a:lt1>
      <a:dk2>
        <a:srgbClr val="1A3D97"/>
      </a:dk2>
      <a:lt2>
        <a:srgbClr val="DDDDDD"/>
      </a:lt2>
      <a:accent1>
        <a:srgbClr val="4972BB"/>
      </a:accent1>
      <a:accent2>
        <a:srgbClr val="6A99D8"/>
      </a:accent2>
      <a:accent3>
        <a:srgbClr val="FFFFFF"/>
      </a:accent3>
      <a:accent4>
        <a:srgbClr val="1C2E6A"/>
      </a:accent4>
      <a:accent5>
        <a:srgbClr val="B1BCDA"/>
      </a:accent5>
      <a:accent6>
        <a:srgbClr val="5F8AC4"/>
      </a:accent6>
      <a:hlink>
        <a:srgbClr val="96B1E6"/>
      </a:hlink>
      <a:folHlink>
        <a:srgbClr val="99C25C"/>
      </a:folHlink>
    </a:clrScheme>
    <a:fontScheme name="1_Institutionaliztion_OOS_PJ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BFF">
            <a:alpha val="25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BFF">
            <a:alpha val="2599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</a:objectDefaults>
  <a:extraClrSchemeLst>
    <a:extraClrScheme>
      <a:clrScheme name="1_Institutionaliztion_OOS_PJG 1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stitutionaliztion_OOS_PJG 2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4972BB"/>
        </a:accent1>
        <a:accent2>
          <a:srgbClr val="6A99D8"/>
        </a:accent2>
        <a:accent3>
          <a:srgbClr val="FFFFFF"/>
        </a:accent3>
        <a:accent4>
          <a:srgbClr val="1C2E6A"/>
        </a:accent4>
        <a:accent5>
          <a:srgbClr val="B1BCDA"/>
        </a:accent5>
        <a:accent6>
          <a:srgbClr val="5F8AC4"/>
        </a:accent6>
        <a:hlink>
          <a:srgbClr val="96B1E6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stitutionaliztion_OOS_PJG 3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6E51A7"/>
        </a:accent1>
        <a:accent2>
          <a:srgbClr val="8C8EE0"/>
        </a:accent2>
        <a:accent3>
          <a:srgbClr val="FFFFFF"/>
        </a:accent3>
        <a:accent4>
          <a:srgbClr val="1C2E6A"/>
        </a:accent4>
        <a:accent5>
          <a:srgbClr val="BAB3D0"/>
        </a:accent5>
        <a:accent6>
          <a:srgbClr val="7E80CB"/>
        </a:accent6>
        <a:hlink>
          <a:srgbClr val="96B1E6"/>
        </a:hlink>
        <a:folHlink>
          <a:srgbClr val="7BB3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OOS연구실</Template>
  <TotalTime>4329</TotalTime>
  <Words>3009</Words>
  <Application>Microsoft Macintosh PowerPoint</Application>
  <PresentationFormat>A4 Paper (210x297 mm)</PresentationFormat>
  <Paragraphs>380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굴림</vt:lpstr>
      <vt:lpstr>맑은 고딕</vt:lpstr>
      <vt:lpstr>Arial</vt:lpstr>
      <vt:lpstr>Verdana</vt:lpstr>
      <vt:lpstr>Wingdings</vt:lpstr>
      <vt:lpstr>1_Institutionaliztion_OOS_PJG</vt:lpstr>
      <vt:lpstr>Classes – Part II</vt:lpstr>
      <vt:lpstr>Generic Programming</vt:lpstr>
      <vt:lpstr>Generic Programming Using Polymorphism before Java 5(Oct. 2004)</vt:lpstr>
      <vt:lpstr>Generic Programming Using Generic Class Since Java 5</vt:lpstr>
      <vt:lpstr>Generic Class: Another Example</vt:lpstr>
      <vt:lpstr>Generic Methods</vt:lpstr>
      <vt:lpstr>Bounds for Type Variable</vt:lpstr>
      <vt:lpstr>Bounds for Type Variable</vt:lpstr>
      <vt:lpstr>PowerPoint Presentation</vt:lpstr>
      <vt:lpstr>Inner class</vt:lpstr>
      <vt:lpstr>Inner Classes</vt:lpstr>
      <vt:lpstr>PowerPoint Presentation</vt:lpstr>
      <vt:lpstr>Inner Class: An Example</vt:lpstr>
      <vt:lpstr>PowerPoint Presentation</vt:lpstr>
      <vt:lpstr>ActionListener Interface</vt:lpstr>
      <vt:lpstr>Inner Class</vt:lpstr>
      <vt:lpstr>Local Inner Classes</vt:lpstr>
      <vt:lpstr>Local Inner Classes</vt:lpstr>
      <vt:lpstr>Anonymous Inner Classes</vt:lpstr>
      <vt:lpstr>Event Handling with Lambda Expression</vt:lpstr>
      <vt:lpstr>Q&amp;A</vt:lpstr>
    </vt:vector>
  </TitlesOfParts>
  <Company>목포대학교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제1장. 자바 언어 소개</dc:title>
  <dc:subject>프로그래머를 위한 Java 2, 4판</dc:subject>
  <dc:creator>최종명</dc:creator>
  <cp:lastModifiedBy>김은영</cp:lastModifiedBy>
  <cp:revision>872</cp:revision>
  <cp:lastPrinted>1999-11-08T11:04:00Z</cp:lastPrinted>
  <dcterms:created xsi:type="dcterms:W3CDTF">1999-09-02T07:11:58Z</dcterms:created>
  <dcterms:modified xsi:type="dcterms:W3CDTF">2023-11-14T07:06:14Z</dcterms:modified>
</cp:coreProperties>
</file>