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9" r:id="rId10"/>
    <p:sldId id="265" r:id="rId11"/>
    <p:sldId id="264" r:id="rId12"/>
    <p:sldId id="274" r:id="rId13"/>
    <p:sldId id="268" r:id="rId14"/>
    <p:sldId id="266" r:id="rId15"/>
    <p:sldId id="270" r:id="rId16"/>
    <p:sldId id="272" r:id="rId17"/>
    <p:sldId id="271" r:id="rId18"/>
    <p:sldId id="267" r:id="rId19"/>
    <p:sldId id="273" r:id="rId20"/>
    <p:sldId id="275" r:id="rId21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984" y="16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D5CA9A9-7869-45E5-AB15-F54BC17FAF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3FAD2545-3F48-49E3-A00D-C181CE40B9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3B465AC-D76B-495D-8AC6-78EF62AA2D70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62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443C1-D295-4ED6-A012-6C65D8D395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2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9498-F340-4796-A151-9D6D5D615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3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7ED61-624B-482C-94F2-D05D1F671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34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8D41-9458-4403-B2C9-077CAC3D0D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63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EC7-52A9-44E8-B68F-05F5C6C59B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8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6AC9D-5E63-4EB7-8BAA-83E3E9303D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8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5896D-0663-45D0-8757-019CCD6F6E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1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8237-6726-486F-AC72-A22574E7AD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4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A3F3-19E1-41D0-AC56-A47B2795F1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9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FF9BF-A4A1-4182-81AF-E4FF6537E0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915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16139D7-DBB1-4CD6-96BE-E696A8013C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41705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6BA97788-8D06-456B-A860-6916AE0D2246}" type="slidenum">
              <a:rPr lang="en-US" altLang="ko-KR" smtClean="0"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dirty="0">
              <a:latin typeface="Britannic Bold" panose="020B0903060703020204" pitchFamily="34" charset="0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125538"/>
            <a:ext cx="89154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etbean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" TargetMode="External"/><Relationship Id="rId4" Type="http://schemas.openxmlformats.org/officeDocument/2006/relationships/hyperlink" Target="https://docs.oracle.com/javase/8/doc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1235075"/>
            <a:ext cx="7993062" cy="1617663"/>
          </a:xfrm>
          <a:noFill/>
        </p:spPr>
        <p:txBody>
          <a:bodyPr lIns="97618" tIns="48809" rIns="97618" bIns="48809" anchor="b"/>
          <a:lstStyle/>
          <a:p>
            <a:pPr eaLnBrk="1" hangingPunct="1">
              <a:lnSpc>
                <a:spcPct val="170000"/>
              </a:lnSpc>
            </a:pPr>
            <a:r>
              <a:rPr lang="en-US" altLang="ko-KR" sz="4400" b="1">
                <a:ea typeface="굴림" panose="020B0600000101010101" pitchFamily="50" charset="-127"/>
              </a:rPr>
              <a:t>Introduction to Java</a:t>
            </a:r>
            <a:endParaRPr lang="ko-KR" altLang="en-US" sz="2800" b="1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advTm="6619"/>
  <p:extLst>
    <p:ext uri="{3A86A75C-4F4B-4683-9AE1-C65F6400EC91}">
      <p14:laserTraceLst xmlns:p14="http://schemas.microsoft.com/office/powerpoint/2010/main">
        <p14:tracePtLst>
          <p14:tracePt t="1381" x="6134100" y="3524250"/>
          <p14:tracePt t="1714" x="6100763" y="3505200"/>
          <p14:tracePt t="1721" x="6038850" y="3471863"/>
          <p14:tracePt t="1729" x="5981700" y="3448050"/>
          <p14:tracePt t="1746" x="5829300" y="3376613"/>
          <p14:tracePt t="1764" x="5605463" y="3276600"/>
          <p14:tracePt t="1779" x="5495925" y="3219450"/>
          <p14:tracePt t="1813" x="5367338" y="3114675"/>
          <p14:tracePt t="1846" x="5286375" y="3043238"/>
          <p14:tracePt t="1863" x="5262563" y="3019425"/>
          <p14:tracePt t="1879" x="5238750" y="3009900"/>
          <p14:tracePt t="1896" x="5219700" y="2990850"/>
          <p14:tracePt t="1913" x="5210175" y="2986088"/>
          <p14:tracePt t="1929" x="5205413" y="2976563"/>
          <p14:tracePt t="1946" x="5200650" y="2976563"/>
          <p14:tracePt t="1963" x="5195888" y="2976563"/>
          <p14:tracePt t="1979" x="5191125" y="2976563"/>
          <p14:tracePt t="1996" x="5186363" y="2976563"/>
          <p14:tracePt t="2013" x="5181600" y="2971800"/>
          <p14:tracePt t="2029" x="5176838" y="2971800"/>
          <p14:tracePt t="2046" x="5167313" y="2967038"/>
          <p14:tracePt t="2063" x="5138738" y="2957513"/>
          <p14:tracePt t="2079" x="5091113" y="2943225"/>
          <p14:tracePt t="2096" x="5057775" y="2938463"/>
          <p14:tracePt t="2113" x="5033963" y="2928938"/>
          <p14:tracePt t="2129" x="5010150" y="2914650"/>
          <p14:tracePt t="2146" x="4976813" y="2895600"/>
          <p14:tracePt t="2163" x="4953000" y="2876550"/>
          <p14:tracePt t="2179" x="4929188" y="2852738"/>
          <p14:tracePt t="2196" x="4881563" y="2800350"/>
          <p14:tracePt t="2213" x="4843463" y="2771775"/>
          <p14:tracePt t="2229" x="4805363" y="2738438"/>
          <p14:tracePt t="2246" x="4772025" y="2714625"/>
          <p14:tracePt t="2263" x="4738688" y="2690813"/>
          <p14:tracePt t="2279" x="4719638" y="2671763"/>
          <p14:tracePt t="2296" x="4710113" y="2667000"/>
          <p14:tracePt t="2313" x="4705350" y="2657475"/>
          <p14:tracePt t="2329" x="4695825" y="2647950"/>
          <p14:tracePt t="2454" x="4695825" y="2643188"/>
          <p14:tracePt t="2462" x="4710113" y="2638425"/>
          <p14:tracePt t="2470" x="4719638" y="2638425"/>
          <p14:tracePt t="2479" x="4743450" y="2633663"/>
          <p14:tracePt t="2496" x="4805363" y="2628900"/>
          <p14:tracePt t="2513" x="4895850" y="2628900"/>
          <p14:tracePt t="2529" x="4957763" y="2628900"/>
          <p14:tracePt t="2546" x="4991100" y="2628900"/>
          <p14:tracePt t="2563" x="5029200" y="2628900"/>
          <p14:tracePt t="2579" x="5048250" y="2628900"/>
          <p14:tracePt t="2596" x="5057775" y="2628900"/>
          <p14:tracePt t="2613" x="5062538" y="2628900"/>
          <p14:tracePt t="2630" x="5072063" y="2628900"/>
          <p14:tracePt t="2646" x="5076825" y="2628900"/>
          <p14:tracePt t="2663" x="5081588" y="2628900"/>
          <p14:tracePt t="2679" x="5086350" y="2628900"/>
          <p14:tracePt t="3585" x="5086350" y="26241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is very popular!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66688" y="1214438"/>
            <a:ext cx="8915400" cy="4876800"/>
          </a:xfrm>
        </p:spPr>
        <p:txBody>
          <a:bodyPr/>
          <a:lstStyle/>
          <a:p>
            <a:r>
              <a:rPr lang="en-US" altLang="ko-KR"/>
              <a:t>Java has been used for various applications.</a:t>
            </a:r>
          </a:p>
          <a:p>
            <a:r>
              <a:rPr lang="en-US" altLang="ko-KR"/>
              <a:t>Java offeres three editions for different applications</a:t>
            </a:r>
          </a:p>
          <a:p>
            <a:pPr lvl="1"/>
            <a:r>
              <a:rPr lang="en-US" altLang="ko-KR"/>
              <a:t>Java </a:t>
            </a:r>
            <a:r>
              <a:rPr lang="en-US" altLang="ko-KR" b="1"/>
              <a:t>EE</a:t>
            </a:r>
            <a:r>
              <a:rPr lang="en-US" altLang="ko-KR"/>
              <a:t> (Enterprise Edition)</a:t>
            </a:r>
          </a:p>
          <a:p>
            <a:pPr lvl="1"/>
            <a:r>
              <a:rPr lang="en-US" altLang="ko-KR"/>
              <a:t>Java </a:t>
            </a:r>
            <a:r>
              <a:rPr lang="en-US" altLang="ko-KR" b="1"/>
              <a:t>SE</a:t>
            </a:r>
            <a:r>
              <a:rPr lang="en-US" altLang="ko-KR"/>
              <a:t> (Standard Edition)</a:t>
            </a:r>
          </a:p>
          <a:p>
            <a:pPr lvl="1"/>
            <a:r>
              <a:rPr lang="en-US" altLang="ko-KR"/>
              <a:t>Java </a:t>
            </a:r>
            <a:r>
              <a:rPr lang="en-US" altLang="ko-KR" b="1"/>
              <a:t>ME</a:t>
            </a:r>
            <a:r>
              <a:rPr lang="en-US" altLang="ko-KR"/>
              <a:t> (Micro Edition)</a:t>
            </a:r>
            <a:endParaRPr lang="ko-KR" altLang="en-US"/>
          </a:p>
        </p:txBody>
      </p:sp>
      <p:pic>
        <p:nvPicPr>
          <p:cNvPr id="15364" name="Picture 2" descr="http://www.cs.kookmin.ac.kr/project/project_2003/project2003_01/project2003_01_fig_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500313"/>
            <a:ext cx="57626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15"/>
    </mc:Choice>
    <mc:Fallback xmlns="">
      <p:transition spd="slow" advTm="77515"/>
    </mc:Fallback>
  </mc:AlternateContent>
  <p:extLst>
    <p:ext uri="{3A86A75C-4F4B-4683-9AE1-C65F6400EC91}">
      <p14:laserTraceLst xmlns:p14="http://schemas.microsoft.com/office/powerpoint/2010/main">
        <p14:tracePtLst>
          <p14:tracePt t="714" x="3662363" y="5762625"/>
          <p14:tracePt t="721" x="3690938" y="5457825"/>
          <p14:tracePt t="728" x="3738563" y="5043488"/>
          <p14:tracePt t="737" x="3752850" y="4833938"/>
          <p14:tracePt t="754" x="3781425" y="4038600"/>
          <p14:tracePt t="771" x="3781425" y="2995613"/>
          <p14:tracePt t="787" x="3781425" y="2343150"/>
          <p14:tracePt t="793" x="3781425" y="2181225"/>
          <p14:tracePt t="821" x="3776663" y="1681163"/>
          <p14:tracePt t="854" x="3776663" y="1409700"/>
          <p14:tracePt t="870" x="3776663" y="1304925"/>
          <p14:tracePt t="888" x="3790950" y="1200150"/>
          <p14:tracePt t="904" x="3805238" y="1157288"/>
          <p14:tracePt t="920" x="3810000" y="1128713"/>
          <p14:tracePt t="937" x="3810000" y="1114425"/>
          <p14:tracePt t="954" x="3810000" y="1109663"/>
          <p14:tracePt t="1241" x="3805238" y="1109663"/>
          <p14:tracePt t="1248" x="3786188" y="1109663"/>
          <p14:tracePt t="1257" x="3771900" y="1109663"/>
          <p14:tracePt t="1270" x="3733800" y="1128713"/>
          <p14:tracePt t="1288" x="3695700" y="1147763"/>
          <p14:tracePt t="1291" x="3681413" y="1157288"/>
          <p14:tracePt t="1304" x="3662363" y="1162050"/>
          <p14:tracePt t="1337" x="3586163" y="1214438"/>
          <p14:tracePt t="1370" x="3514725" y="1238250"/>
          <p14:tracePt t="1387" x="3452813" y="1247775"/>
          <p14:tracePt t="1403" x="3405188" y="1262063"/>
          <p14:tracePt t="1420" x="3357563" y="1276350"/>
          <p14:tracePt t="1437" x="3305175" y="1290638"/>
          <p14:tracePt t="1453" x="3219450" y="1300163"/>
          <p14:tracePt t="1470" x="3157538" y="1300163"/>
          <p14:tracePt t="1487" x="3090863" y="1300163"/>
          <p14:tracePt t="1504" x="3019425" y="1281113"/>
          <p14:tracePt t="1520" x="2990850" y="1262063"/>
          <p14:tracePt t="1537" x="2952750" y="1228725"/>
          <p14:tracePt t="1554" x="2905125" y="1152525"/>
          <p14:tracePt t="1571" x="2857500" y="1028700"/>
          <p14:tracePt t="1587" x="2838450" y="966788"/>
          <p14:tracePt t="1604" x="2833688" y="904875"/>
          <p14:tracePt t="1623" x="2824163" y="714375"/>
          <p14:tracePt t="1637" x="2828925" y="590550"/>
          <p14:tracePt t="1654" x="2843213" y="509588"/>
          <p14:tracePt t="1670" x="2857500" y="447675"/>
          <p14:tracePt t="1687" x="2900363" y="323850"/>
          <p14:tracePt t="1704" x="2947988" y="233363"/>
          <p14:tracePt t="1720" x="2986088" y="176213"/>
          <p14:tracePt t="1737" x="3019425" y="138113"/>
          <p14:tracePt t="1755" x="3095625" y="85725"/>
          <p14:tracePt t="1770" x="3148013" y="57150"/>
          <p14:tracePt t="1787" x="3209925" y="33338"/>
          <p14:tracePt t="1791" x="3238500" y="28575"/>
          <p14:tracePt t="1804" x="3271838" y="23813"/>
          <p14:tracePt t="1820" x="3390900" y="23813"/>
          <p14:tracePt t="1837" x="3462338" y="47625"/>
          <p14:tracePt t="1853" x="3509963" y="71438"/>
          <p14:tracePt t="1871" x="3567113" y="109538"/>
          <p14:tracePt t="1887" x="3590925" y="142875"/>
          <p14:tracePt t="1903" x="3614738" y="185738"/>
          <p14:tracePt t="1920" x="3648075" y="233363"/>
          <p14:tracePt t="1937" x="3705225" y="376238"/>
          <p14:tracePt t="1953" x="3738563" y="495300"/>
          <p14:tracePt t="1970" x="3752850" y="590550"/>
          <p14:tracePt t="1987" x="3757613" y="638175"/>
          <p14:tracePt t="2004" x="3757613" y="685800"/>
          <p14:tracePt t="2020" x="3757613" y="719138"/>
          <p14:tracePt t="2037" x="3757613" y="762000"/>
          <p14:tracePt t="2054" x="3743325" y="900113"/>
          <p14:tracePt t="2070" x="3724275" y="1014413"/>
          <p14:tracePt t="2088" x="3714750" y="1066800"/>
          <p14:tracePt t="2104" x="3705225" y="1100138"/>
          <p14:tracePt t="2120" x="3695700" y="1143000"/>
          <p14:tracePt t="2137" x="3690938" y="1162050"/>
          <p14:tracePt t="2153" x="3681413" y="1176338"/>
          <p14:tracePt t="2170" x="3676650" y="1195388"/>
          <p14:tracePt t="2187" x="3662363" y="1219200"/>
          <p14:tracePt t="2204" x="3657600" y="1228725"/>
          <p14:tracePt t="2220" x="3648075" y="1252538"/>
          <p14:tracePt t="2238" x="3638550" y="1266825"/>
          <p14:tracePt t="2254" x="3638550" y="1276350"/>
          <p14:tracePt t="2436" x="3714750" y="1233488"/>
          <p14:tracePt t="2444" x="3838575" y="1171575"/>
          <p14:tracePt t="2453" x="4029075" y="1081088"/>
          <p14:tracePt t="2470" x="4367213" y="933450"/>
          <p14:tracePt t="2489" x="4786313" y="795338"/>
          <p14:tracePt t="2511" x="5095875" y="757238"/>
          <p14:tracePt t="2521" x="5195888" y="757238"/>
          <p14:tracePt t="2537" x="5381625" y="757238"/>
          <p14:tracePt t="2553" x="5562600" y="762000"/>
          <p14:tracePt t="2570" x="5634038" y="762000"/>
          <p14:tracePt t="2587" x="5676900" y="762000"/>
          <p14:tracePt t="2604" x="5719763" y="762000"/>
          <p14:tracePt t="2620" x="5748338" y="762000"/>
          <p14:tracePt t="2637" x="5776913" y="757238"/>
          <p14:tracePt t="2653" x="5805488" y="757238"/>
          <p14:tracePt t="2672" x="5853113" y="757238"/>
          <p14:tracePt t="2687" x="5891213" y="757238"/>
          <p14:tracePt t="2703" x="5910263" y="757238"/>
          <p14:tracePt t="2720" x="5929313" y="757238"/>
          <p14:tracePt t="2740" x="5962650" y="757238"/>
          <p14:tracePt t="2746" x="5972175" y="757238"/>
          <p14:tracePt t="2760" x="5995988" y="757238"/>
          <p14:tracePt t="2770" x="6005513" y="762000"/>
          <p14:tracePt t="2789" x="6038850" y="776288"/>
          <p14:tracePt t="2804" x="6062663" y="790575"/>
          <p14:tracePt t="2820" x="6081713" y="814388"/>
          <p14:tracePt t="2837" x="6100763" y="833438"/>
          <p14:tracePt t="2854" x="6115050" y="871538"/>
          <p14:tracePt t="2870" x="6119813" y="890588"/>
          <p14:tracePt t="2887" x="6134100" y="914400"/>
          <p14:tracePt t="2903" x="6138863" y="938213"/>
          <p14:tracePt t="2920" x="6138863" y="966788"/>
          <p14:tracePt t="2937" x="6138863" y="976313"/>
          <p14:tracePt t="2953" x="6138863" y="990600"/>
          <p14:tracePt t="2970" x="6138863" y="1000125"/>
          <p14:tracePt t="2987" x="6129338" y="1019175"/>
          <p14:tracePt t="3004" x="6110288" y="1033463"/>
          <p14:tracePt t="3020" x="6096000" y="1062038"/>
          <p14:tracePt t="3038" x="6048375" y="1119188"/>
          <p14:tracePt t="3053" x="6015038" y="1166813"/>
          <p14:tracePt t="3070" x="5962650" y="1238250"/>
          <p14:tracePt t="3087" x="5910263" y="1285875"/>
          <p14:tracePt t="3104" x="5824538" y="1371600"/>
          <p14:tracePt t="3120" x="5743575" y="1414463"/>
          <p14:tracePt t="3137" x="5686425" y="1462088"/>
          <p14:tracePt t="3153" x="5629275" y="1495425"/>
          <p14:tracePt t="3170" x="5538788" y="1547813"/>
          <p14:tracePt t="3187" x="5472113" y="1566863"/>
          <p14:tracePt t="3203" x="5400675" y="1576388"/>
          <p14:tracePt t="3221" x="5286375" y="1571625"/>
          <p14:tracePt t="3237" x="5191125" y="1557338"/>
          <p14:tracePt t="3254" x="5076825" y="1533525"/>
          <p14:tracePt t="3270" x="4962525" y="1514475"/>
          <p14:tracePt t="3287" x="4843463" y="1485900"/>
          <p14:tracePt t="3304" x="4791075" y="1471613"/>
          <p14:tracePt t="3320" x="4738688" y="1452563"/>
          <p14:tracePt t="3337" x="4691063" y="1433513"/>
          <p14:tracePt t="3354" x="4643438" y="1390650"/>
          <p14:tracePt t="3370" x="4610100" y="1343025"/>
          <p14:tracePt t="3387" x="4576763" y="1285875"/>
          <p14:tracePt t="3403" x="4548188" y="1233488"/>
          <p14:tracePt t="3420" x="4524375" y="1176338"/>
          <p14:tracePt t="3438" x="4510088" y="1152525"/>
          <p14:tracePt t="3457" x="4500563" y="1114425"/>
          <p14:tracePt t="3471" x="4500563" y="1071563"/>
          <p14:tracePt t="3487" x="4500563" y="1009650"/>
          <p14:tracePt t="3503" x="4519613" y="914400"/>
          <p14:tracePt t="3522" x="4538663" y="833438"/>
          <p14:tracePt t="3537" x="4586288" y="728663"/>
          <p14:tracePt t="3556" x="4614863" y="633413"/>
          <p14:tracePt t="3571" x="4648200" y="557213"/>
          <p14:tracePt t="3588" x="4686300" y="476250"/>
          <p14:tracePt t="3605" x="4710113" y="442913"/>
          <p14:tracePt t="3621" x="4729163" y="419100"/>
          <p14:tracePt t="3637" x="4738688" y="404813"/>
          <p14:tracePt t="3654" x="4767263" y="381000"/>
          <p14:tracePt t="3670" x="4795838" y="361950"/>
          <p14:tracePt t="3687" x="4833938" y="352425"/>
          <p14:tracePt t="3705" x="4876800" y="352425"/>
          <p14:tracePt t="3723" x="4943475" y="352425"/>
          <p14:tracePt t="3737" x="4991100" y="371475"/>
          <p14:tracePt t="3754" x="5029200" y="395288"/>
          <p14:tracePt t="3773" x="5076825" y="438150"/>
          <p14:tracePt t="3788" x="5110163" y="476250"/>
          <p14:tracePt t="3804" x="5138738" y="509588"/>
          <p14:tracePt t="3821" x="5162550" y="538163"/>
          <p14:tracePt t="3838" x="5210175" y="614363"/>
          <p14:tracePt t="3854" x="5243513" y="700088"/>
          <p14:tracePt t="3870" x="5262563" y="771525"/>
          <p14:tracePt t="3887" x="5276850" y="842963"/>
          <p14:tracePt t="3904" x="5286375" y="904875"/>
          <p14:tracePt t="3920" x="5281613" y="947738"/>
          <p14:tracePt t="3937" x="5276850" y="1000125"/>
          <p14:tracePt t="3953" x="5248275" y="1076325"/>
          <p14:tracePt t="3970" x="5195888" y="1243013"/>
          <p14:tracePt t="3987" x="5157788" y="1319213"/>
          <p14:tracePt t="4003" x="5133975" y="1362075"/>
          <p14:tracePt t="4020" x="5095875" y="1404938"/>
          <p14:tracePt t="4037" x="5057775" y="1433513"/>
          <p14:tracePt t="4053" x="4995863" y="1457325"/>
          <p14:tracePt t="4070" x="4914900" y="1481138"/>
          <p14:tracePt t="4087" x="4805363" y="1504950"/>
          <p14:tracePt t="4103" x="4733925" y="1504950"/>
          <p14:tracePt t="4120" x="4667250" y="1500188"/>
          <p14:tracePt t="4137" x="4572000" y="1495425"/>
          <p14:tracePt t="4153" x="4438650" y="1457325"/>
          <p14:tracePt t="4170" x="4386263" y="1428750"/>
          <p14:tracePt t="4187" x="4348163" y="1395413"/>
          <p14:tracePt t="4203" x="4310063" y="1343025"/>
          <p14:tracePt t="4220" x="4276725" y="1228725"/>
          <p14:tracePt t="4237" x="4262438" y="1176338"/>
          <p14:tracePt t="4254" x="4262438" y="1119188"/>
          <p14:tracePt t="4270" x="4281488" y="914400"/>
          <p14:tracePt t="4287" x="4305300" y="800100"/>
          <p14:tracePt t="4303" x="4338638" y="723900"/>
          <p14:tracePt t="4320" x="4381500" y="657225"/>
          <p14:tracePt t="4337" x="4457700" y="547688"/>
          <p14:tracePt t="4353" x="4491038" y="509588"/>
          <p14:tracePt t="4370" x="4533900" y="485775"/>
          <p14:tracePt t="4386" x="4572000" y="471488"/>
          <p14:tracePt t="4403" x="4648200" y="471488"/>
          <p14:tracePt t="4420" x="4700588" y="481013"/>
          <p14:tracePt t="4437" x="4762500" y="500063"/>
          <p14:tracePt t="4454" x="4824413" y="523875"/>
          <p14:tracePt t="4470" x="4867275" y="542925"/>
          <p14:tracePt t="4487" x="4914900" y="585788"/>
          <p14:tracePt t="4503" x="4986338" y="704850"/>
          <p14:tracePt t="4520" x="5062538" y="895350"/>
          <p14:tracePt t="4537" x="5095875" y="971550"/>
          <p14:tracePt t="4553" x="5114925" y="1033463"/>
          <p14:tracePt t="4570" x="5129213" y="1104900"/>
          <p14:tracePt t="4587" x="5143500" y="1204913"/>
          <p14:tracePt t="4603" x="5143500" y="1247775"/>
          <p14:tracePt t="4620" x="5143500" y="1276350"/>
          <p14:tracePt t="4637" x="5133975" y="1309688"/>
          <p14:tracePt t="4653" x="5124450" y="1328738"/>
          <p14:tracePt t="4670" x="5124450" y="1338263"/>
          <p14:tracePt t="4687" x="5124450" y="1357313"/>
          <p14:tracePt t="4703" x="5119688" y="1371600"/>
          <p14:tracePt t="4720" x="5119688" y="1381125"/>
          <p14:tracePt t="4737" x="5119688" y="1385888"/>
          <p14:tracePt t="4753" x="5119688" y="1390650"/>
          <p14:tracePt t="4866" x="5119688" y="1395413"/>
          <p14:tracePt t="5100" x="5081588" y="1428750"/>
          <p14:tracePt t="5108" x="5043488" y="1457325"/>
          <p14:tracePt t="5120" x="5000625" y="1490663"/>
          <p14:tracePt t="5137" x="4895850" y="1543050"/>
          <p14:tracePt t="5154" x="4852988" y="1562100"/>
          <p14:tracePt t="5170" x="4800600" y="1576388"/>
          <p14:tracePt t="5203" x="4595813" y="1590675"/>
          <p14:tracePt t="5237" x="4452938" y="1585913"/>
          <p14:tracePt t="5254" x="4357688" y="1581150"/>
          <p14:tracePt t="5270" x="4300538" y="1581150"/>
          <p14:tracePt t="5287" x="4243388" y="1581150"/>
          <p14:tracePt t="5303" x="4186238" y="1581150"/>
          <p14:tracePt t="5320" x="4129088" y="1581150"/>
          <p14:tracePt t="5337" x="4100513" y="1585913"/>
          <p14:tracePt t="5354" x="4086225" y="1585913"/>
          <p14:tracePt t="5370" x="4076700" y="1585913"/>
          <p14:tracePt t="5387" x="4067175" y="1585913"/>
          <p14:tracePt t="5403" x="4062413" y="1585913"/>
          <p14:tracePt t="5420" x="4057650" y="1585913"/>
          <p14:tracePt t="5461" x="4062413" y="1585913"/>
          <p14:tracePt t="5468" x="4086225" y="1595438"/>
          <p14:tracePt t="5475" x="4133850" y="1595438"/>
          <p14:tracePt t="5486" x="4200525" y="1595438"/>
          <p14:tracePt t="5504" x="4391025" y="1590675"/>
          <p14:tracePt t="5520" x="4557713" y="1571625"/>
          <p14:tracePt t="5537" x="4719638" y="1543050"/>
          <p14:tracePt t="5553" x="4843463" y="1519238"/>
          <p14:tracePt t="5570" x="5043488" y="1466850"/>
          <p14:tracePt t="5586" x="5167313" y="1433513"/>
          <p14:tracePt t="5604" x="5281613" y="1419225"/>
          <p14:tracePt t="5620" x="5419725" y="1419225"/>
          <p14:tracePt t="5636" x="5500688" y="1428750"/>
          <p14:tracePt t="5653" x="5586413" y="1452563"/>
          <p14:tracePt t="5671" x="5662613" y="1471613"/>
          <p14:tracePt t="5691" x="5738813" y="1485900"/>
          <p14:tracePt t="5703" x="5772150" y="1490663"/>
          <p14:tracePt t="5720" x="5800725" y="1500188"/>
          <p14:tracePt t="5741" x="5843588" y="1509713"/>
          <p14:tracePt t="5761" x="5876925" y="1514475"/>
          <p14:tracePt t="5770" x="5895975" y="1524000"/>
          <p14:tracePt t="5788" x="5924550" y="1524000"/>
          <p14:tracePt t="5794" x="5938838" y="1524000"/>
          <p14:tracePt t="5804" x="5967413" y="1528763"/>
          <p14:tracePt t="5820" x="6005513" y="1533525"/>
          <p14:tracePt t="5836" x="6024563" y="1533525"/>
          <p14:tracePt t="5855" x="6048375" y="1533525"/>
          <p14:tracePt t="5870" x="6081713" y="1533525"/>
          <p14:tracePt t="5887" x="6091238" y="1533525"/>
          <p14:tracePt t="5904" x="6100763" y="1533525"/>
          <p14:tracePt t="5920" x="6105525" y="1533525"/>
          <p14:tracePt t="5937" x="6115050" y="1533525"/>
          <p14:tracePt t="5955" x="6119813" y="1533525"/>
          <p14:tracePt t="8351" x="6205538" y="1614488"/>
          <p14:tracePt t="8358" x="6396038" y="1776413"/>
          <p14:tracePt t="8370" x="6629400" y="1966913"/>
          <p14:tracePt t="8387" x="7281863" y="2590800"/>
          <p14:tracePt t="8403" x="7681913" y="2905125"/>
          <p14:tracePt t="8421" x="7972425" y="3224213"/>
          <p14:tracePt t="8437" x="8243888" y="3462338"/>
          <p14:tracePt t="8470" x="8686800" y="3976688"/>
          <p14:tracePt t="8504" x="8777288" y="4114800"/>
          <p14:tracePt t="8710" x="8810625" y="4114800"/>
          <p14:tracePt t="8718" x="8843963" y="4114800"/>
          <p14:tracePt t="8726" x="8891588" y="4114800"/>
          <p14:tracePt t="8736" x="8924925" y="4114800"/>
          <p14:tracePt t="8754" x="9043988" y="4138613"/>
          <p14:tracePt t="8770" x="9120188" y="4176713"/>
          <p14:tracePt t="8786" x="9186863" y="4224338"/>
          <p14:tracePt t="8803" x="9244013" y="4267200"/>
          <p14:tracePt t="8820" x="9315450" y="4319588"/>
          <p14:tracePt t="8836" x="9344025" y="4343400"/>
          <p14:tracePt t="8853" x="9358313" y="4357688"/>
          <p14:tracePt t="8870" x="9372600" y="4362450"/>
          <p14:tracePt t="8886" x="9382125" y="4367213"/>
          <p14:tracePt t="8903" x="9391650" y="4367213"/>
          <p14:tracePt t="8920" x="9391650" y="4371975"/>
          <p14:tracePt t="8937" x="9410700" y="4376738"/>
          <p14:tracePt t="8953" x="9415463" y="4376738"/>
          <p14:tracePt t="8970" x="9420225" y="4376738"/>
          <p14:tracePt t="8986" x="9429750" y="4376738"/>
          <p14:tracePt t="9047" x="9434513" y="4376738"/>
          <p14:tracePt t="9055" x="9439275" y="4376738"/>
          <p14:tracePt t="9071" x="9444038" y="4376738"/>
          <p14:tracePt t="9077" x="9448800" y="4376738"/>
          <p14:tracePt t="9086" x="9453563" y="4376738"/>
          <p14:tracePt t="9103" x="9458325" y="4376738"/>
          <p14:tracePt t="9120" x="9467850" y="4376738"/>
          <p14:tracePt t="9136" x="9477375" y="4376738"/>
          <p14:tracePt t="9172" x="9477375" y="4381500"/>
          <p14:tracePt t="9188" x="9477375" y="4386263"/>
          <p14:tracePt t="9203" x="9477375" y="4391025"/>
          <p14:tracePt t="9220" x="9472613" y="4405313"/>
          <p14:tracePt t="9236" x="9458325" y="4424363"/>
          <p14:tracePt t="9253" x="9405938" y="4491038"/>
          <p14:tracePt t="9270" x="9382125" y="4519613"/>
          <p14:tracePt t="9286" x="9358313" y="4543425"/>
          <p14:tracePt t="9289" x="9353550" y="4557713"/>
          <p14:tracePt t="9304" x="9339263" y="4567238"/>
          <p14:tracePt t="9320" x="9329738" y="4572000"/>
          <p14:tracePt t="9336" x="9315450" y="4572000"/>
          <p14:tracePt t="9353" x="9296400" y="4572000"/>
          <p14:tracePt t="9370" x="9263063" y="4557713"/>
          <p14:tracePt t="9386" x="9229725" y="4538663"/>
          <p14:tracePt t="9403" x="9196388" y="4524375"/>
          <p14:tracePt t="9420" x="9167813" y="4505325"/>
          <p14:tracePt t="9436" x="9120188" y="4481513"/>
          <p14:tracePt t="9453" x="9096375" y="4462463"/>
          <p14:tracePt t="9470" x="9072563" y="4452938"/>
          <p14:tracePt t="9486" x="9043988" y="4438650"/>
          <p14:tracePt t="9503" x="9001125" y="4414838"/>
          <p14:tracePt t="9520" x="8967788" y="4410075"/>
          <p14:tracePt t="9536" x="8934450" y="4386263"/>
          <p14:tracePt t="9553" x="8886825" y="4348163"/>
          <p14:tracePt t="9570" x="8853488" y="4310063"/>
          <p14:tracePt t="9586" x="8829675" y="4271963"/>
          <p14:tracePt t="9603" x="8805863" y="4224338"/>
          <p14:tracePt t="9620" x="8772525" y="4171950"/>
          <p14:tracePt t="9636" x="8763000" y="4148138"/>
          <p14:tracePt t="9653" x="8758238" y="4124325"/>
          <p14:tracePt t="9670" x="8758238" y="4105275"/>
          <p14:tracePt t="9686" x="8758238" y="4057650"/>
          <p14:tracePt t="9703" x="8777288" y="4019550"/>
          <p14:tracePt t="9719" x="8796338" y="3981450"/>
          <p14:tracePt t="9737" x="8834438" y="3900488"/>
          <p14:tracePt t="9753" x="8853488" y="3857625"/>
          <p14:tracePt t="9770" x="8877300" y="3824288"/>
          <p14:tracePt t="9786" x="8901113" y="3800475"/>
          <p14:tracePt t="9789" x="8915400" y="3795713"/>
          <p14:tracePt t="9803" x="8939213" y="3776663"/>
          <p14:tracePt t="9819" x="8972550" y="3767138"/>
          <p14:tracePt t="9836" x="9010650" y="3762375"/>
          <p14:tracePt t="9853" x="9043988" y="3762375"/>
          <p14:tracePt t="9870" x="9105900" y="3762375"/>
          <p14:tracePt t="9886" x="9144000" y="3762375"/>
          <p14:tracePt t="9903" x="9163050" y="3762375"/>
          <p14:tracePt t="9920" x="9210675" y="3771900"/>
          <p14:tracePt t="9936" x="9234488" y="3781425"/>
          <p14:tracePt t="9953" x="9248775" y="3795713"/>
          <p14:tracePt t="9969" x="9267825" y="3814763"/>
          <p14:tracePt t="9987" x="9301163" y="3848100"/>
          <p14:tracePt t="10003" x="9315450" y="3871913"/>
          <p14:tracePt t="10019" x="9329738" y="3895725"/>
          <p14:tracePt t="10036" x="9348788" y="3910013"/>
          <p14:tracePt t="10053" x="9358313" y="3929063"/>
          <p14:tracePt t="10069" x="9367838" y="3938588"/>
          <p14:tracePt t="10086" x="9372600" y="3962400"/>
          <p14:tracePt t="10103" x="9382125" y="3995738"/>
          <p14:tracePt t="10119" x="9382125" y="4014788"/>
          <p14:tracePt t="10136" x="9382125" y="4038600"/>
          <p14:tracePt t="10153" x="9382125" y="4071938"/>
          <p14:tracePt t="10170" x="9382125" y="4114800"/>
          <p14:tracePt t="10186" x="9382125" y="4143375"/>
          <p14:tracePt t="10203" x="9382125" y="4162425"/>
          <p14:tracePt t="10219" x="9382125" y="4186238"/>
          <p14:tracePt t="10236" x="9372600" y="4210050"/>
          <p14:tracePt t="10253" x="9372600" y="4233863"/>
          <p14:tracePt t="10270" x="9363075" y="4248150"/>
          <p14:tracePt t="10287" x="9353550" y="4267200"/>
          <p14:tracePt t="10303" x="9353550" y="4276725"/>
          <p14:tracePt t="10319" x="9353550" y="4286250"/>
          <p14:tracePt t="10336" x="9353550" y="4291013"/>
          <p14:tracePt t="10353" x="9353550" y="4295775"/>
          <p14:tracePt t="10369" x="9353550" y="4305300"/>
          <p14:tracePt t="10387" x="9353550" y="4310063"/>
          <p14:tracePt t="10403" x="9344025" y="4314825"/>
          <p14:tracePt t="10420" x="9334500" y="4324350"/>
          <p14:tracePt t="10436" x="9329738" y="4329113"/>
          <p14:tracePt t="10453" x="9324975" y="4338638"/>
          <p14:tracePt t="10470" x="9324975" y="4348163"/>
          <p14:tracePt t="11998" x="9296400" y="4300538"/>
          <p14:tracePt t="12005" x="9263063" y="4248150"/>
          <p14:tracePt t="12012" x="9239250" y="4200525"/>
          <p14:tracePt t="12021" x="9215438" y="4171950"/>
          <p14:tracePt t="12036" x="9172575" y="4105275"/>
          <p14:tracePt t="12053" x="9134475" y="4048125"/>
          <p14:tracePt t="12086" x="9063038" y="3933825"/>
          <p14:tracePt t="12120" x="9020175" y="3843338"/>
          <p14:tracePt t="12137" x="8996363" y="3795713"/>
          <p14:tracePt t="12153" x="8977313" y="3767138"/>
          <p14:tracePt t="12169" x="8963025" y="3743325"/>
          <p14:tracePt t="12186" x="8948738" y="3724275"/>
          <p14:tracePt t="12203" x="8934450" y="3700463"/>
          <p14:tracePt t="12219" x="8924925" y="3686175"/>
          <p14:tracePt t="12236" x="8915400" y="3662363"/>
          <p14:tracePt t="12253" x="8905875" y="3638550"/>
          <p14:tracePt t="12270" x="8901113" y="3629025"/>
          <p14:tracePt t="12286" x="8896350" y="3624263"/>
          <p14:tracePt t="12303" x="8896350" y="3619500"/>
          <p14:tracePt t="12320" x="8891588" y="3605213"/>
          <p14:tracePt t="12336" x="8882063" y="3586163"/>
          <p14:tracePt t="12353" x="8877300" y="3576638"/>
          <p14:tracePt t="12369" x="8867775" y="3557588"/>
          <p14:tracePt t="12386" x="8839200" y="3533775"/>
          <p14:tracePt t="12403" x="8815388" y="3509963"/>
          <p14:tracePt t="12419" x="8786813" y="3486150"/>
          <p14:tracePt t="12436" x="8753475" y="3462338"/>
          <p14:tracePt t="12453" x="8720138" y="3438525"/>
          <p14:tracePt t="12469" x="8696325" y="3424238"/>
          <p14:tracePt t="12486" x="8682038" y="3405188"/>
          <p14:tracePt t="12503" x="8662988" y="3395663"/>
          <p14:tracePt t="12519" x="8653463" y="3386138"/>
          <p14:tracePt t="12536" x="8648700" y="3371850"/>
          <p14:tracePt t="12553" x="8643938" y="3357563"/>
          <p14:tracePt t="12570" x="8634413" y="3348038"/>
          <p14:tracePt t="12586" x="8629650" y="3343275"/>
          <p14:tracePt t="12603" x="8624888" y="3328988"/>
          <p14:tracePt t="12619" x="8615363" y="3309938"/>
          <p14:tracePt t="12636" x="8605838" y="3276600"/>
          <p14:tracePt t="12654" x="8596313" y="3248025"/>
          <p14:tracePt t="12670" x="8582025" y="3219450"/>
          <p14:tracePt t="12687" x="8558213" y="3171825"/>
          <p14:tracePt t="12703" x="8539163" y="3148013"/>
          <p14:tracePt t="12719" x="8510588" y="3124200"/>
          <p14:tracePt t="12736" x="8477250" y="3100388"/>
          <p14:tracePt t="12753" x="8424863" y="3076575"/>
          <p14:tracePt t="12769" x="8382000" y="3057525"/>
          <p14:tracePt t="12786" x="8348663" y="3048000"/>
          <p14:tracePt t="12789" x="8334375" y="3048000"/>
          <p14:tracePt t="12804" x="8291513" y="3048000"/>
          <p14:tracePt t="12819" x="8239125" y="3062288"/>
          <p14:tracePt t="12836" x="8191500" y="3095625"/>
          <p14:tracePt t="12853" x="8129588" y="3148013"/>
          <p14:tracePt t="12870" x="8048625" y="3248025"/>
          <p14:tracePt t="12886" x="8005763" y="3305175"/>
          <p14:tracePt t="12903" x="7972425" y="3352800"/>
          <p14:tracePt t="12919" x="7943850" y="3400425"/>
          <p14:tracePt t="12936" x="7900988" y="3524250"/>
          <p14:tracePt t="12953" x="7886700" y="3605213"/>
          <p14:tracePt t="12969" x="7877175" y="3667125"/>
          <p14:tracePt t="12986" x="7877175" y="3695700"/>
          <p14:tracePt t="13003" x="7877175" y="3719513"/>
          <p14:tracePt t="13019" x="7900988" y="3738563"/>
          <p14:tracePt t="13036" x="7953375" y="3757613"/>
          <p14:tracePt t="13054" x="8053388" y="3786188"/>
          <p14:tracePt t="13069" x="8124825" y="3795713"/>
          <p14:tracePt t="13086" x="8196263" y="3800475"/>
          <p14:tracePt t="13103" x="8267700" y="3800475"/>
          <p14:tracePt t="13120" x="8362950" y="3776663"/>
          <p14:tracePt t="13136" x="8420100" y="3748088"/>
          <p14:tracePt t="13153" x="8477250" y="3714750"/>
          <p14:tracePt t="13169" x="8515350" y="3667125"/>
          <p14:tracePt t="13186" x="8577263" y="3562350"/>
          <p14:tracePt t="13203" x="8596313" y="3500438"/>
          <p14:tracePt t="13219" x="8610600" y="3405188"/>
          <p14:tracePt t="13237" x="8610600" y="3233738"/>
          <p14:tracePt t="13253" x="8596313" y="3162300"/>
          <p14:tracePt t="13269" x="8577263" y="3124200"/>
          <p14:tracePt t="13286" x="8553450" y="3100388"/>
          <p14:tracePt t="13289" x="8534400" y="3095625"/>
          <p14:tracePt t="13303" x="8496300" y="3076575"/>
          <p14:tracePt t="13319" x="8462963" y="3076575"/>
          <p14:tracePt t="13336" x="8415338" y="3086100"/>
          <p14:tracePt t="13353" x="8386763" y="3105150"/>
          <p14:tracePt t="13354" x="8367713" y="3114675"/>
          <p14:tracePt t="13369" x="8339138" y="3148013"/>
          <p14:tracePt t="13387" x="8315325" y="3176588"/>
          <p14:tracePt t="13403" x="8301038" y="3195638"/>
          <p14:tracePt t="13422" x="8291513" y="3209925"/>
          <p14:tracePt t="13436" x="8281988" y="3214688"/>
          <p14:tracePt t="13453" x="8277225" y="3224213"/>
          <p14:tracePt t="13469" x="8272463" y="3224213"/>
          <p14:tracePt t="13503" x="8272463" y="3228975"/>
          <p14:tracePt t="14427" x="8281988" y="3252788"/>
          <p14:tracePt t="14438" x="8301038" y="3281363"/>
          <p14:tracePt t="14444" x="8324850" y="3309938"/>
          <p14:tracePt t="14453" x="8334375" y="3328988"/>
          <p14:tracePt t="14486" x="8453438" y="3552825"/>
          <p14:tracePt t="14519" x="8520113" y="3743325"/>
          <p14:tracePt t="14536" x="8543925" y="3814763"/>
          <p14:tracePt t="14553" x="8572500" y="3862388"/>
          <p14:tracePt t="14569" x="8596313" y="3895725"/>
          <p14:tracePt t="14586" x="8624888" y="3952875"/>
          <p14:tracePt t="14603" x="8667750" y="4014788"/>
          <p14:tracePt t="14619" x="8705850" y="4071938"/>
          <p14:tracePt t="14636" x="8734425" y="4110038"/>
          <p14:tracePt t="14653" x="8772525" y="4157663"/>
          <p14:tracePt t="14669" x="8796338" y="4191000"/>
          <p14:tracePt t="14686" x="8820150" y="4214813"/>
          <p14:tracePt t="14702" x="8843963" y="4238625"/>
          <p14:tracePt t="14720" x="8882063" y="4267200"/>
          <p14:tracePt t="14736" x="8896350" y="4276725"/>
          <p14:tracePt t="14753" x="8920163" y="4295775"/>
          <p14:tracePt t="14769" x="8939213" y="4305300"/>
          <p14:tracePt t="14786" x="8982075" y="4319588"/>
          <p14:tracePt t="14803" x="9010650" y="4324350"/>
          <p14:tracePt t="14819" x="9048750" y="4314825"/>
          <p14:tracePt t="14837" x="9096375" y="4291013"/>
          <p14:tracePt t="14852" x="9134475" y="4252913"/>
          <p14:tracePt t="14869" x="9191625" y="4152900"/>
          <p14:tracePt t="14886" x="9253538" y="4014788"/>
          <p14:tracePt t="14903" x="9310688" y="3857625"/>
          <p14:tracePt t="14920" x="9348788" y="3709988"/>
          <p14:tracePt t="14936" x="9372600" y="3562350"/>
          <p14:tracePt t="14953" x="9382125" y="3457575"/>
          <p14:tracePt t="14969" x="9372600" y="3381375"/>
          <p14:tracePt t="14987" x="9353550" y="3319463"/>
          <p14:tracePt t="15002" x="9305925" y="3238500"/>
          <p14:tracePt t="15020" x="9229725" y="3152775"/>
          <p14:tracePt t="15036" x="9172575" y="3109913"/>
          <p14:tracePt t="15052" x="9110663" y="3095625"/>
          <p14:tracePt t="15069" x="9058275" y="3105150"/>
          <p14:tracePt t="15086" x="8986838" y="3157538"/>
          <p14:tracePt t="15102" x="8943975" y="3200400"/>
          <p14:tracePt t="15120" x="8915400" y="3228975"/>
          <p14:tracePt t="15136" x="8886825" y="3276600"/>
          <p14:tracePt t="15152" x="8867775" y="3309938"/>
          <p14:tracePt t="15170" x="8858250" y="3324225"/>
          <p14:tracePt t="15186" x="8848725" y="3328988"/>
          <p14:tracePt t="15203" x="8848725" y="3338513"/>
          <p14:tracePt t="15219" x="8848725" y="3348038"/>
          <p14:tracePt t="15236" x="8848725" y="3352800"/>
          <p14:tracePt t="15252" x="8848725" y="3357563"/>
          <p14:tracePt t="15713" x="8801100" y="3419475"/>
          <p14:tracePt t="15722" x="8715375" y="3548063"/>
          <p14:tracePt t="15727" x="8653463" y="3638550"/>
          <p14:tracePt t="15736" x="8596313" y="3714750"/>
          <p14:tracePt t="15753" x="8448675" y="3871913"/>
          <p14:tracePt t="15769" x="8181975" y="4191000"/>
          <p14:tracePt t="15786" x="8072438" y="4324350"/>
          <p14:tracePt t="15791" x="8020050" y="4367213"/>
          <p14:tracePt t="15820" x="7805738" y="4576763"/>
          <p14:tracePt t="15852" x="7629525" y="4752975"/>
          <p14:tracePt t="15869" x="7548563" y="4805363"/>
          <p14:tracePt t="15886" x="7434263" y="4876800"/>
          <p14:tracePt t="15902" x="7343775" y="4924425"/>
          <p14:tracePt t="15919" x="7267575" y="4948238"/>
          <p14:tracePt t="15936" x="7196138" y="4962525"/>
          <p14:tracePt t="15953" x="7119938" y="4967288"/>
          <p14:tracePt t="15969" x="7077075" y="4967288"/>
          <p14:tracePt t="15986" x="7029450" y="4953000"/>
          <p14:tracePt t="16003" x="6943725" y="4891088"/>
          <p14:tracePt t="16019" x="6881813" y="4829175"/>
          <p14:tracePt t="16036" x="6819900" y="4772025"/>
          <p14:tracePt t="16052" x="6762750" y="4719638"/>
          <p14:tracePt t="16070" x="6710363" y="4676775"/>
          <p14:tracePt t="16086" x="6686550" y="4657725"/>
          <p14:tracePt t="16102" x="6667500" y="4638675"/>
          <p14:tracePt t="16119" x="6657975" y="4624388"/>
          <p14:tracePt t="16136" x="6634163" y="4605338"/>
          <p14:tracePt t="16152" x="6619875" y="4591050"/>
          <p14:tracePt t="16169" x="6600825" y="4576763"/>
          <p14:tracePt t="16186" x="6572250" y="4533900"/>
          <p14:tracePt t="16202" x="6553200" y="4505325"/>
          <p14:tracePt t="16219" x="6543675" y="4481513"/>
          <p14:tracePt t="16236" x="6534150" y="4471988"/>
          <p14:tracePt t="16252" x="6534150" y="4467225"/>
          <p14:tracePt t="16474" x="6505575" y="4391025"/>
          <p14:tracePt t="16481" x="6467475" y="4310063"/>
          <p14:tracePt t="16491" x="6453188" y="4238625"/>
          <p14:tracePt t="16519" x="6400800" y="3924300"/>
          <p14:tracePt t="16552" x="6410325" y="3757613"/>
          <p14:tracePt t="16569" x="6419850" y="3690938"/>
          <p14:tracePt t="16586" x="6434138" y="3629025"/>
          <p14:tracePt t="16602" x="6434138" y="3557588"/>
          <p14:tracePt t="16619" x="6424613" y="3452813"/>
          <p14:tracePt t="16636" x="6415088" y="3400425"/>
          <p14:tracePt t="16652" x="6396038" y="3362325"/>
          <p14:tracePt t="16669" x="6376988" y="3328988"/>
          <p14:tracePt t="16686" x="6353175" y="3276600"/>
          <p14:tracePt t="16702" x="6329363" y="3238500"/>
          <p14:tracePt t="16719" x="6300788" y="3205163"/>
          <p14:tracePt t="16736" x="6267450" y="3157538"/>
          <p14:tracePt t="16752" x="6224588" y="3090863"/>
          <p14:tracePt t="16769" x="6191250" y="3052763"/>
          <p14:tracePt t="16786" x="6167438" y="3014663"/>
          <p14:tracePt t="16789" x="6157913" y="3005138"/>
          <p14:tracePt t="16803" x="6134100" y="2981325"/>
          <p14:tracePt t="16819" x="6110288" y="2962275"/>
          <p14:tracePt t="16836" x="6076950" y="2943225"/>
          <p14:tracePt t="16852" x="6048375" y="2933700"/>
          <p14:tracePt t="16869" x="6000750" y="2928938"/>
          <p14:tracePt t="16886" x="5972175" y="2928938"/>
          <p14:tracePt t="16902" x="5943600" y="2928938"/>
          <p14:tracePt t="16919" x="5905500" y="2952750"/>
          <p14:tracePt t="16936" x="5824538" y="3038475"/>
          <p14:tracePt t="16952" x="5762625" y="3124200"/>
          <p14:tracePt t="16969" x="5710238" y="3186113"/>
          <p14:tracePt t="16986" x="5643563" y="3281363"/>
          <p14:tracePt t="17002" x="5605463" y="3357563"/>
          <p14:tracePt t="17019" x="5562600" y="3476625"/>
          <p14:tracePt t="17036" x="5538788" y="3571875"/>
          <p14:tracePt t="17053" x="5519738" y="3662363"/>
          <p14:tracePt t="17069" x="5510213" y="3719513"/>
          <p14:tracePt t="17086" x="5500688" y="3843338"/>
          <p14:tracePt t="17102" x="5495925" y="3981450"/>
          <p14:tracePt t="17119" x="5481638" y="4095750"/>
          <p14:tracePt t="17136" x="5481638" y="4167188"/>
          <p14:tracePt t="17152" x="5481638" y="4281488"/>
          <p14:tracePt t="17170" x="5491163" y="4491038"/>
          <p14:tracePt t="17186" x="5510213" y="4595813"/>
          <p14:tracePt t="17202" x="5514975" y="4729163"/>
          <p14:tracePt t="17219" x="5524500" y="4910138"/>
          <p14:tracePt t="17236" x="5524500" y="5033963"/>
          <p14:tracePt t="17252" x="5524500" y="5076825"/>
          <p14:tracePt t="17269" x="5534025" y="5129213"/>
          <p14:tracePt t="17286" x="5538788" y="5200650"/>
          <p14:tracePt t="17289" x="5557838" y="5257800"/>
          <p14:tracePt t="17302" x="5572125" y="5338763"/>
          <p14:tracePt t="17319" x="5586413" y="5400675"/>
          <p14:tracePt t="17336" x="5595938" y="5438775"/>
          <p14:tracePt t="17353" x="5619750" y="5481638"/>
          <p14:tracePt t="17369" x="5634038" y="5500688"/>
          <p14:tracePt t="17386" x="5648325" y="5524500"/>
          <p14:tracePt t="17402" x="5662613" y="5543550"/>
          <p14:tracePt t="17419" x="5686425" y="5567363"/>
          <p14:tracePt t="17436" x="5710238" y="5586413"/>
          <p14:tracePt t="17452" x="5748338" y="5600700"/>
          <p14:tracePt t="17469" x="5786438" y="5619750"/>
          <p14:tracePt t="17486" x="5853113" y="5643563"/>
          <p14:tracePt t="17502" x="5895975" y="5648325"/>
          <p14:tracePt t="17519" x="5938838" y="5648325"/>
          <p14:tracePt t="17536" x="6000750" y="5648325"/>
          <p14:tracePt t="17552" x="6038850" y="5643563"/>
          <p14:tracePt t="17569" x="6067425" y="5634038"/>
          <p14:tracePt t="17586" x="6100763" y="5629275"/>
          <p14:tracePt t="17603" x="6143625" y="5605463"/>
          <p14:tracePt t="17619" x="6167438" y="5595938"/>
          <p14:tracePt t="17636" x="6191250" y="5581650"/>
          <p14:tracePt t="17652" x="6215063" y="5567363"/>
          <p14:tracePt t="17669" x="6257925" y="5491163"/>
          <p14:tracePt t="17686" x="6300788" y="5405438"/>
          <p14:tracePt t="17702" x="6338888" y="5319713"/>
          <p14:tracePt t="17719" x="6362700" y="5272088"/>
          <p14:tracePt t="17736" x="6391275" y="5214938"/>
          <p14:tracePt t="17752" x="6410325" y="5176838"/>
          <p14:tracePt t="17769" x="6424613" y="5105400"/>
          <p14:tracePt t="17786" x="6448425" y="4943475"/>
          <p14:tracePt t="17802" x="6457950" y="4843463"/>
          <p14:tracePt t="17819" x="6462713" y="4772025"/>
          <p14:tracePt t="17836" x="6462713" y="4629150"/>
          <p14:tracePt t="17853" x="6462713" y="4414838"/>
          <p14:tracePt t="17869" x="6472238" y="4333875"/>
          <p14:tracePt t="17886" x="6486525" y="4243388"/>
          <p14:tracePt t="17902" x="6519863" y="4081463"/>
          <p14:tracePt t="17919" x="6572250" y="3895725"/>
          <p14:tracePt t="17936" x="6596063" y="3810000"/>
          <p14:tracePt t="17952" x="6619875" y="3714750"/>
          <p14:tracePt t="17969" x="6653213" y="3567113"/>
          <p14:tracePt t="17986" x="6667500" y="3490913"/>
          <p14:tracePt t="18002" x="6686550" y="3448050"/>
          <p14:tracePt t="18019" x="6691313" y="3409950"/>
          <p14:tracePt t="18036" x="6705600" y="3362325"/>
          <p14:tracePt t="18052" x="6710363" y="3319463"/>
          <p14:tracePt t="18069" x="6710363" y="3252788"/>
          <p14:tracePt t="18086" x="6705600" y="3171825"/>
          <p14:tracePt t="18103" x="6677025" y="3062288"/>
          <p14:tracePt t="18119" x="6648450" y="3005138"/>
          <p14:tracePt t="18136" x="6624638" y="2962275"/>
          <p14:tracePt t="18153" x="6543675" y="2871788"/>
          <p14:tracePt t="18169" x="6472238" y="2809875"/>
          <p14:tracePt t="18186" x="6405563" y="2762250"/>
          <p14:tracePt t="18202" x="6334125" y="2719388"/>
          <p14:tracePt t="18219" x="6253163" y="2686050"/>
          <p14:tracePt t="18236" x="6210300" y="2676525"/>
          <p14:tracePt t="18252" x="6167438" y="2681288"/>
          <p14:tracePt t="18269" x="6124575" y="2700338"/>
          <p14:tracePt t="18286" x="6067425" y="2724150"/>
          <p14:tracePt t="18302" x="6038850" y="2728913"/>
          <p14:tracePt t="18319" x="6029325" y="2733675"/>
          <p14:tracePt t="18336" x="6019800" y="2733675"/>
          <p14:tracePt t="18352" x="6010275" y="2733675"/>
          <p14:tracePt t="18369" x="6005513" y="2733675"/>
          <p14:tracePt t="18402" x="6000750" y="2733675"/>
          <p14:tracePt t="18902" x="5976938" y="2714625"/>
          <p14:tracePt t="18910" x="5938838" y="2681288"/>
          <p14:tracePt t="18919" x="5895975" y="2647950"/>
          <p14:tracePt t="18935" x="5805488" y="2586038"/>
          <p14:tracePt t="18953" x="5662613" y="2528888"/>
          <p14:tracePt t="18969" x="5576888" y="2505075"/>
          <p14:tracePt t="19002" x="5462588" y="2471738"/>
          <p14:tracePt t="19035" x="5357813" y="2438400"/>
          <p14:tracePt t="19052" x="5305425" y="2419350"/>
          <p14:tracePt t="19069" x="5253038" y="2414588"/>
          <p14:tracePt t="19085" x="5176838" y="2405063"/>
          <p14:tracePt t="19102" x="5129213" y="2405063"/>
          <p14:tracePt t="19119" x="5067300" y="2414588"/>
          <p14:tracePt t="19136" x="5000625" y="2428875"/>
          <p14:tracePt t="19152" x="4948238" y="2433638"/>
          <p14:tracePt t="19169" x="4895850" y="2443163"/>
          <p14:tracePt t="19185" x="4852988" y="2447925"/>
          <p14:tracePt t="19202" x="4800600" y="2452688"/>
          <p14:tracePt t="19219" x="4762500" y="2452688"/>
          <p14:tracePt t="19236" x="4733925" y="2457450"/>
          <p14:tracePt t="19252" x="4700588" y="2466975"/>
          <p14:tracePt t="19269" x="4667250" y="2466975"/>
          <p14:tracePt t="19286" x="4648200" y="2466975"/>
          <p14:tracePt t="19302" x="4638675" y="2466975"/>
          <p14:tracePt t="19319" x="4629150" y="2466975"/>
          <p14:tracePt t="19336" x="4624388" y="2466975"/>
          <p14:tracePt t="19649" x="4614863" y="2466975"/>
          <p14:tracePt t="19655" x="4595813" y="2462213"/>
          <p14:tracePt t="19670" x="4567238" y="2457450"/>
          <p14:tracePt t="19686" x="4543425" y="2457450"/>
          <p14:tracePt t="19689" x="4533900" y="2457450"/>
          <p14:tracePt t="19720" x="4500563" y="2457450"/>
          <p14:tracePt t="19755" x="4467225" y="2471738"/>
          <p14:tracePt t="19769" x="4452938" y="2476500"/>
          <p14:tracePt t="19785" x="4443413" y="2481263"/>
          <p14:tracePt t="19790" x="4433888" y="2481263"/>
          <p14:tracePt t="19806" x="4419600" y="2490788"/>
          <p14:tracePt t="19822" x="4414838" y="2490788"/>
          <p14:tracePt t="19835" x="4410075" y="2495550"/>
          <p14:tracePt t="19852" x="4400550" y="2500313"/>
          <p14:tracePt t="19869" x="4395788" y="2505075"/>
          <p14:tracePt t="19885" x="4386263" y="2514600"/>
          <p14:tracePt t="19902" x="4381500" y="2519363"/>
          <p14:tracePt t="19919" x="4371975" y="2524125"/>
          <p14:tracePt t="19936" x="4362450" y="2533650"/>
          <p14:tracePt t="19952" x="4357688" y="2543175"/>
          <p14:tracePt t="19969" x="4352925" y="2547938"/>
          <p14:tracePt t="19985" x="4343400" y="2552700"/>
          <p14:tracePt t="20003" x="4333875" y="2562225"/>
          <p14:tracePt t="20019" x="4329113" y="2571750"/>
          <p14:tracePt t="20036" x="4319588" y="2581275"/>
          <p14:tracePt t="20052" x="4305300" y="2600325"/>
          <p14:tracePt t="20069" x="4281488" y="2647950"/>
          <p14:tracePt t="20085" x="4267200" y="2686050"/>
          <p14:tracePt t="20102" x="4252913" y="2709863"/>
          <p14:tracePt t="20119" x="4229100" y="2752725"/>
          <p14:tracePt t="20135" x="4224338" y="2767013"/>
          <p14:tracePt t="20152" x="4214813" y="2776538"/>
          <p14:tracePt t="20169" x="4210050" y="2786063"/>
          <p14:tracePt t="20188" x="4200525" y="2795588"/>
          <p14:tracePt t="20203" x="4195763" y="2805113"/>
          <p14:tracePt t="20219" x="4186238" y="2819400"/>
          <p14:tracePt t="20235" x="4176713" y="2833688"/>
          <p14:tracePt t="20252" x="4162425" y="2867025"/>
          <p14:tracePt t="20269" x="4143375" y="2905125"/>
          <p14:tracePt t="20285" x="4124325" y="2947988"/>
          <p14:tracePt t="20288" x="4119563" y="2976563"/>
          <p14:tracePt t="20303" x="4105275" y="3019425"/>
          <p14:tracePt t="20319" x="4100513" y="3062288"/>
          <p14:tracePt t="20335" x="4086225" y="3090863"/>
          <p14:tracePt t="20352" x="4081463" y="3124200"/>
          <p14:tracePt t="20369" x="4062413" y="3171825"/>
          <p14:tracePt t="20385" x="4048125" y="3243263"/>
          <p14:tracePt t="20402" x="4024313" y="3348038"/>
          <p14:tracePt t="20419" x="4010025" y="3452813"/>
          <p14:tracePt t="20435" x="3995738" y="3548063"/>
          <p14:tracePt t="20452" x="3990975" y="3619500"/>
          <p14:tracePt t="20469" x="3971925" y="3709988"/>
          <p14:tracePt t="20486" x="3967163" y="3871913"/>
          <p14:tracePt t="20502" x="3957638" y="3952875"/>
          <p14:tracePt t="20519" x="3948113" y="4010025"/>
          <p14:tracePt t="20536" x="3948113" y="4100513"/>
          <p14:tracePt t="20553" x="3943350" y="4271963"/>
          <p14:tracePt t="20569" x="3943350" y="4362450"/>
          <p14:tracePt t="20586" x="3943350" y="4410075"/>
          <p14:tracePt t="20602" x="3948113" y="4452938"/>
          <p14:tracePt t="20619" x="3962400" y="4572000"/>
          <p14:tracePt t="20635" x="3971925" y="4686300"/>
          <p14:tracePt t="20652" x="3981450" y="4767263"/>
          <p14:tracePt t="20669" x="3981450" y="4829175"/>
          <p14:tracePt t="20685" x="3981450" y="4848225"/>
          <p14:tracePt t="20702" x="3981450" y="4867275"/>
          <p14:tracePt t="20719" x="3981450" y="4876800"/>
          <p14:tracePt t="20736" x="3981450" y="4881563"/>
          <p14:tracePt t="20950" x="3981450" y="4929188"/>
          <p14:tracePt t="20957" x="3981450" y="4972050"/>
          <p14:tracePt t="20969" x="3990975" y="5019675"/>
          <p14:tracePt t="20986" x="4005263" y="5081588"/>
          <p14:tracePt t="21002" x="4024313" y="5119688"/>
          <p14:tracePt t="21019" x="4048125" y="5143500"/>
          <p14:tracePt t="21052" x="4133850" y="5233988"/>
          <p14:tracePt t="21085" x="4224338" y="5300663"/>
          <p14:tracePt t="21103" x="4305300" y="5334000"/>
          <p14:tracePt t="21119" x="4357688" y="5343525"/>
          <p14:tracePt t="21135" x="4410075" y="5353050"/>
          <p14:tracePt t="21154" x="4443413" y="5362575"/>
          <p14:tracePt t="21169" x="4505325" y="5362575"/>
          <p14:tracePt t="21185" x="4538663" y="5362575"/>
          <p14:tracePt t="21202" x="4576763" y="5362575"/>
          <p14:tracePt t="21219" x="4605338" y="5357813"/>
          <p14:tracePt t="21235" x="4652963" y="5343525"/>
          <p14:tracePt t="21252" x="4681538" y="5338763"/>
          <p14:tracePt t="21269" x="4714875" y="5329238"/>
          <p14:tracePt t="21286" x="4752975" y="5305425"/>
          <p14:tracePt t="21302" x="4776788" y="5286375"/>
          <p14:tracePt t="21319" x="4800600" y="5276850"/>
          <p14:tracePt t="21335" x="4824413" y="5253038"/>
          <p14:tracePt t="21352" x="4857750" y="5219700"/>
          <p14:tracePt t="21369" x="4895850" y="5181600"/>
          <p14:tracePt t="21385" x="4933950" y="5124450"/>
          <p14:tracePt t="21402" x="4972050" y="5062538"/>
          <p14:tracePt t="21419" x="5014913" y="4948238"/>
          <p14:tracePt t="21435" x="5029200" y="4895850"/>
          <p14:tracePt t="21452" x="5048250" y="4843463"/>
          <p14:tracePt t="21469" x="5072063" y="4681538"/>
          <p14:tracePt t="21485" x="5081588" y="4533900"/>
          <p14:tracePt t="21502" x="5086350" y="4433888"/>
          <p14:tracePt t="21520" x="5095875" y="4310063"/>
          <p14:tracePt t="21537" x="5114925" y="4062413"/>
          <p14:tracePt t="21554" x="5124450" y="3971925"/>
          <p14:tracePt t="21570" x="5138738" y="3876675"/>
          <p14:tracePt t="21586" x="5153025" y="3762375"/>
          <p14:tracePt t="21602" x="5176838" y="3600450"/>
          <p14:tracePt t="21619" x="5186363" y="3529013"/>
          <p14:tracePt t="21635" x="5200650" y="3471863"/>
          <p14:tracePt t="21653" x="5205413" y="3343275"/>
          <p14:tracePt t="21669" x="5214938" y="3209925"/>
          <p14:tracePt t="21685" x="5214938" y="3095625"/>
          <p14:tracePt t="21702" x="5214938" y="3038475"/>
          <p14:tracePt t="21719" x="5205413" y="2938463"/>
          <p14:tracePt t="21735" x="5191125" y="2857500"/>
          <p14:tracePt t="21752" x="5172075" y="2762250"/>
          <p14:tracePt t="21771" x="5157788" y="2681288"/>
          <p14:tracePt t="21786" x="5133975" y="2600325"/>
          <p14:tracePt t="21793" x="5124450" y="2576513"/>
          <p14:tracePt t="21802" x="5119688" y="2552700"/>
          <p14:tracePt t="21819" x="5095875" y="2466975"/>
          <p14:tracePt t="21836" x="5076825" y="2405063"/>
          <p14:tracePt t="21852" x="5033963" y="2309813"/>
          <p14:tracePt t="21869" x="5014913" y="2266950"/>
          <p14:tracePt t="21885" x="4995863" y="2238375"/>
          <p14:tracePt t="21902" x="4957763" y="2200275"/>
          <p14:tracePt t="21919" x="4929188" y="2181225"/>
          <p14:tracePt t="21935" x="4900613" y="2162175"/>
          <p14:tracePt t="21952" x="4857750" y="2157413"/>
          <p14:tracePt t="21969" x="4800600" y="2152650"/>
          <p14:tracePt t="21985" x="4738688" y="2162175"/>
          <p14:tracePt t="22002" x="4667250" y="2181225"/>
          <p14:tracePt t="22019" x="4581525" y="2214563"/>
          <p14:tracePt t="22035" x="4486275" y="2257425"/>
          <p14:tracePt t="22052" x="4429125" y="2300288"/>
          <p14:tracePt t="22069" x="4371975" y="2352675"/>
          <p14:tracePt t="22086" x="4291013" y="2424113"/>
          <p14:tracePt t="22102" x="4243388" y="2471738"/>
          <p14:tracePt t="22119" x="4186238" y="2519363"/>
          <p14:tracePt t="22135" x="4129088" y="2595563"/>
          <p14:tracePt t="22152" x="4052888" y="2705100"/>
          <p14:tracePt t="22169" x="4014788" y="2762250"/>
          <p14:tracePt t="22185" x="3981450" y="2828925"/>
          <p14:tracePt t="22203" x="3938588" y="2928938"/>
          <p14:tracePt t="22219" x="3900488" y="3067050"/>
          <p14:tracePt t="22235" x="3867150" y="3248025"/>
          <p14:tracePt t="22252" x="3833813" y="3367088"/>
          <p14:tracePt t="22269" x="3790950" y="3571875"/>
          <p14:tracePt t="22285" x="3771900" y="3709988"/>
          <p14:tracePt t="22302" x="3762375" y="3800475"/>
          <p14:tracePt t="22319" x="3757613" y="3871913"/>
          <p14:tracePt t="22336" x="3757613" y="4090988"/>
          <p14:tracePt t="22352" x="3757613" y="4271963"/>
          <p14:tracePt t="22369" x="3762375" y="4395788"/>
          <p14:tracePt t="22385" x="3776663" y="4572000"/>
          <p14:tracePt t="22402" x="3786188" y="4776788"/>
          <p14:tracePt t="22419" x="3790950" y="4824413"/>
          <p14:tracePt t="22435" x="3805238" y="4862513"/>
          <p14:tracePt t="22452" x="3819525" y="4948238"/>
          <p14:tracePt t="22468" x="3848100" y="5033963"/>
          <p14:tracePt t="22485" x="3867150" y="5129213"/>
          <p14:tracePt t="22502" x="3895725" y="5195888"/>
          <p14:tracePt t="22519" x="3929063" y="5257800"/>
          <p14:tracePt t="22535" x="3952875" y="5291138"/>
          <p14:tracePt t="22553" x="3981450" y="5319713"/>
          <p14:tracePt t="22569" x="4019550" y="5357813"/>
          <p14:tracePt t="22585" x="4090988" y="5429250"/>
          <p14:tracePt t="22602" x="4129088" y="5457825"/>
          <p14:tracePt t="22619" x="4167188" y="5491163"/>
          <p14:tracePt t="22636" x="4219575" y="5529263"/>
          <p14:tracePt t="22652" x="4252913" y="5543550"/>
          <p14:tracePt t="22669" x="4286250" y="5557838"/>
          <p14:tracePt t="22685" x="4314825" y="5576888"/>
          <p14:tracePt t="22702" x="4376738" y="5591175"/>
          <p14:tracePt t="22718" x="4410075" y="5595938"/>
          <p14:tracePt t="22735" x="4443413" y="5600700"/>
          <p14:tracePt t="22752" x="4462463" y="5600700"/>
          <p14:tracePt t="22769" x="4495800" y="5595938"/>
          <p14:tracePt t="22785" x="4519613" y="5572125"/>
          <p14:tracePt t="22802" x="4548188" y="5548313"/>
          <p14:tracePt t="22819" x="4581525" y="5510213"/>
          <p14:tracePt t="22835" x="4648200" y="5462588"/>
          <p14:tracePt t="22852" x="4691063" y="5438775"/>
          <p14:tracePt t="22869" x="4729163" y="5410200"/>
          <p14:tracePt t="22886" x="4781550" y="5353050"/>
          <p14:tracePt t="22902" x="4833938" y="5286375"/>
          <p14:tracePt t="22919" x="4895850" y="5176838"/>
          <p14:tracePt t="22935" x="4933950" y="5086350"/>
          <p14:tracePt t="22952" x="4976813" y="4995863"/>
          <p14:tracePt t="22969" x="5005388" y="4919663"/>
          <p14:tracePt t="22985" x="5038725" y="4805363"/>
          <p14:tracePt t="23005" x="5081588" y="4595813"/>
          <p14:tracePt t="23019" x="5100638" y="4471988"/>
          <p14:tracePt t="23035" x="5119688" y="4262438"/>
          <p14:tracePt t="23052" x="5124450" y="4071938"/>
          <p14:tracePt t="23069" x="5133975" y="3814763"/>
          <p14:tracePt t="23085" x="5133975" y="3638550"/>
          <p14:tracePt t="23102" x="5133975" y="3524250"/>
          <p14:tracePt t="23119" x="5133975" y="3433763"/>
          <p14:tracePt t="23136" x="5124450" y="3286125"/>
          <p14:tracePt t="23152" x="5114925" y="3171825"/>
          <p14:tracePt t="23169" x="5110163" y="3100388"/>
          <p14:tracePt t="23185" x="5110163" y="3062288"/>
          <p14:tracePt t="23202" x="5095875" y="3000375"/>
          <p14:tracePt t="23218" x="5095875" y="2957513"/>
          <p14:tracePt t="23235" x="5081588" y="2905125"/>
          <p14:tracePt t="23253" x="5072063" y="2843213"/>
          <p14:tracePt t="23269" x="5062538" y="2800350"/>
          <p14:tracePt t="23285" x="5053013" y="2762250"/>
          <p14:tracePt t="23302" x="5033963" y="2733675"/>
          <p14:tracePt t="23319" x="5014913" y="2690813"/>
          <p14:tracePt t="23335" x="5000625" y="2662238"/>
          <p14:tracePt t="23352" x="4986338" y="2638425"/>
          <p14:tracePt t="23369" x="4962525" y="2614613"/>
          <p14:tracePt t="23385" x="4929188" y="2566988"/>
          <p14:tracePt t="23402" x="4881563" y="2538413"/>
          <p14:tracePt t="23418" x="4843463" y="2519363"/>
          <p14:tracePt t="23436" x="4791075" y="2495550"/>
          <p14:tracePt t="23452" x="4743450" y="2490788"/>
          <p14:tracePt t="23468" x="4700588" y="2490788"/>
          <p14:tracePt t="23485" x="4633913" y="2500313"/>
          <p14:tracePt t="23502" x="4486275" y="2566988"/>
          <p14:tracePt t="23519" x="4395788" y="2628900"/>
          <p14:tracePt t="23535" x="4286250" y="2767013"/>
          <p14:tracePt t="23552" x="4186238" y="2928938"/>
          <p14:tracePt t="23568" x="4081463" y="3162300"/>
          <p14:tracePt t="23585" x="3995738" y="3433763"/>
          <p14:tracePt t="23602" x="3962400" y="3581400"/>
          <p14:tracePt t="23620" x="3910013" y="3843338"/>
          <p14:tracePt t="23635" x="3881438" y="3981450"/>
          <p14:tracePt t="23652" x="3867150" y="4043363"/>
          <p14:tracePt t="23668" x="3862388" y="4086225"/>
          <p14:tracePt t="23685" x="3852863" y="4148138"/>
          <p14:tracePt t="23702" x="3843338" y="4195763"/>
          <p14:tracePt t="23718" x="3843338" y="4233863"/>
          <p14:tracePt t="23735" x="3843338" y="4252913"/>
          <p14:tracePt t="23752" x="3843338" y="4271963"/>
          <p14:tracePt t="23768" x="3843338" y="4276725"/>
          <p14:tracePt t="23785" x="3843338" y="4281488"/>
          <p14:tracePt t="23788" x="3843338" y="4286250"/>
          <p14:tracePt t="23802" x="3843338" y="4291013"/>
          <p14:tracePt t="23870" x="3843338" y="4295775"/>
          <p14:tracePt t="23877" x="3843338" y="4300538"/>
          <p14:tracePt t="23892" x="3843338" y="4310063"/>
          <p14:tracePt t="23902" x="3857625" y="4319588"/>
          <p14:tracePt t="23919" x="3876675" y="4333875"/>
          <p14:tracePt t="23936" x="3933825" y="4357688"/>
          <p14:tracePt t="23952" x="3981450" y="4362450"/>
          <p14:tracePt t="23969" x="4043363" y="4362450"/>
          <p14:tracePt t="23985" x="4105275" y="4348163"/>
          <p14:tracePt t="24002" x="4176713" y="4310063"/>
          <p14:tracePt t="24018" x="4214813" y="4291013"/>
          <p14:tracePt t="24035" x="4243388" y="4276725"/>
          <p14:tracePt t="24055" x="4271963" y="4271963"/>
          <p14:tracePt t="24069" x="4286250" y="4271963"/>
          <p14:tracePt t="24085" x="4291013" y="4271963"/>
          <p14:tracePt t="24102" x="4300538" y="4271963"/>
          <p14:tracePt t="24135" x="4310063" y="4271963"/>
          <p14:tracePt t="24152" x="4314825" y="4276725"/>
          <p14:tracePt t="24168" x="4319588" y="4286250"/>
          <p14:tracePt t="24185" x="4343400" y="4319588"/>
          <p14:tracePt t="24202" x="4367213" y="4338638"/>
          <p14:tracePt t="24219" x="4395788" y="4348163"/>
          <p14:tracePt t="24236" x="4481513" y="4338638"/>
          <p14:tracePt t="24252" x="4591050" y="4281488"/>
          <p14:tracePt t="24269" x="4700588" y="4205288"/>
          <p14:tracePt t="24285" x="4795838" y="4119563"/>
          <p14:tracePt t="24288" x="4848225" y="4067175"/>
          <p14:tracePt t="24302" x="4976813" y="3890963"/>
          <p14:tracePt t="24318" x="5076825" y="3738563"/>
          <p14:tracePt t="24335" x="5153025" y="3624263"/>
          <p14:tracePt t="24352" x="5233988" y="3452813"/>
          <p14:tracePt t="24369" x="5305425" y="3209925"/>
          <p14:tracePt t="24385" x="5324475" y="3128963"/>
          <p14:tracePt t="24402" x="5338763" y="3043238"/>
          <p14:tracePt t="24419" x="5338763" y="2919413"/>
          <p14:tracePt t="24435" x="5338763" y="2862263"/>
          <p14:tracePt t="24452" x="5329238" y="2819400"/>
          <p14:tracePt t="24468" x="5319713" y="2781300"/>
          <p14:tracePt t="24485" x="5281613" y="2747963"/>
          <p14:tracePt t="24502" x="5257800" y="2709863"/>
          <p14:tracePt t="24519" x="5233988" y="2676525"/>
          <p14:tracePt t="24535" x="5205413" y="2633663"/>
          <p14:tracePt t="24552" x="5167313" y="2552700"/>
          <p14:tracePt t="24568" x="5138738" y="2505075"/>
          <p14:tracePt t="24585" x="5114925" y="2466975"/>
          <p14:tracePt t="24602" x="5086350" y="2424113"/>
          <p14:tracePt t="24618" x="5053013" y="2405063"/>
          <p14:tracePt t="24635" x="5010150" y="2395538"/>
          <p14:tracePt t="24652" x="4962525" y="2386013"/>
          <p14:tracePt t="24669" x="4891088" y="2390775"/>
          <p14:tracePt t="24687" x="4838700" y="2400300"/>
          <p14:tracePt t="24702" x="4786313" y="2424113"/>
          <p14:tracePt t="24718" x="4710113" y="2462213"/>
          <p14:tracePt t="24735" x="4581525" y="2543175"/>
          <p14:tracePt t="24753" x="4471988" y="2600325"/>
          <p14:tracePt t="24769" x="4386263" y="2647950"/>
          <p14:tracePt t="24786" x="4276725" y="2714625"/>
          <p14:tracePt t="24802" x="4214813" y="2786063"/>
          <p14:tracePt t="24818" x="4152900" y="2867025"/>
          <p14:tracePt t="24835" x="4086225" y="2976563"/>
          <p14:tracePt t="24854" x="4005263" y="3157538"/>
          <p14:tracePt t="24869" x="3962400" y="3395663"/>
          <p14:tracePt t="24886" x="3943350" y="3552825"/>
          <p14:tracePt t="24902" x="3943350" y="3695700"/>
          <p14:tracePt t="24919" x="3948113" y="3910013"/>
          <p14:tracePt t="24936" x="3962400" y="4000500"/>
          <p14:tracePt t="24952" x="3986213" y="4076700"/>
          <p14:tracePt t="24970" x="4062413" y="4395788"/>
          <p14:tracePt t="24986" x="4095750" y="4557713"/>
          <p14:tracePt t="25002" x="4148138" y="4710113"/>
          <p14:tracePt t="25019" x="4186238" y="4876800"/>
          <p14:tracePt t="25036" x="4219575" y="5053013"/>
          <p14:tracePt t="25052" x="4238625" y="5105400"/>
          <p14:tracePt t="25069" x="4262438" y="5167313"/>
          <p14:tracePt t="25085" x="4300538" y="5267325"/>
          <p14:tracePt t="25102" x="4367213" y="5410200"/>
          <p14:tracePt t="25118" x="4405313" y="5476875"/>
          <p14:tracePt t="25135" x="4429125" y="5524500"/>
          <p14:tracePt t="25152" x="4452938" y="5548313"/>
          <p14:tracePt t="25168" x="4486275" y="5576888"/>
          <p14:tracePt t="25185" x="4524375" y="5586413"/>
          <p14:tracePt t="25202" x="4562475" y="5595938"/>
          <p14:tracePt t="25222" x="4633913" y="5595938"/>
          <p14:tracePt t="25236" x="4695825" y="5591175"/>
          <p14:tracePt t="25252" x="4748213" y="5581650"/>
          <p14:tracePt t="25268" x="4791075" y="5553075"/>
          <p14:tracePt t="25285" x="4895850" y="5429250"/>
          <p14:tracePt t="25302" x="4972050" y="5319713"/>
          <p14:tracePt t="25318" x="5062538" y="5162550"/>
          <p14:tracePt t="25335" x="5143500" y="4924425"/>
          <p14:tracePt t="25352" x="5229225" y="4638675"/>
          <p14:tracePt t="25369" x="5257800" y="4391025"/>
          <p14:tracePt t="25385" x="5262563" y="4214813"/>
          <p14:tracePt t="25402" x="5253038" y="3890963"/>
          <p14:tracePt t="25418" x="5243513" y="3724275"/>
          <p14:tracePt t="25435" x="5224463" y="3576638"/>
          <p14:tracePt t="25452" x="5214938" y="3400425"/>
          <p14:tracePt t="25469" x="5200650" y="3209925"/>
          <p14:tracePt t="25485" x="5186363" y="3157538"/>
          <p14:tracePt t="25502" x="5167313" y="3105150"/>
          <p14:tracePt t="25519" x="5148263" y="3048000"/>
          <p14:tracePt t="25535" x="5095875" y="2986088"/>
          <p14:tracePt t="25552" x="5057775" y="2938463"/>
          <p14:tracePt t="25568" x="5019675" y="2890838"/>
          <p14:tracePt t="25586" x="4981575" y="2824163"/>
          <p14:tracePt t="25602" x="4962525" y="2800350"/>
          <p14:tracePt t="25618" x="4948238" y="2786063"/>
          <p14:tracePt t="25635" x="4938713" y="2771775"/>
          <p14:tracePt t="25652" x="4919663" y="2747963"/>
          <p14:tracePt t="25668" x="4905375" y="2738438"/>
          <p14:tracePt t="25685" x="4895850" y="2728913"/>
          <p14:tracePt t="25702" x="4881563" y="2719388"/>
          <p14:tracePt t="25718" x="4857750" y="2705100"/>
          <p14:tracePt t="25735" x="4843463" y="2700338"/>
          <p14:tracePt t="25752" x="4833938" y="2695575"/>
          <p14:tracePt t="25769" x="4814888" y="2695575"/>
          <p14:tracePt t="25785" x="4805363" y="2695575"/>
          <p14:tracePt t="25802" x="4795838" y="2695575"/>
          <p14:tracePt t="25818" x="4791075" y="2695575"/>
          <p14:tracePt t="27722" x="4738688" y="2695575"/>
          <p14:tracePt t="27730" x="4662488" y="2695575"/>
          <p14:tracePt t="27738" x="4548188" y="2700338"/>
          <p14:tracePt t="27752" x="4291013" y="2695575"/>
          <p14:tracePt t="27768" x="4043363" y="2676525"/>
          <p14:tracePt t="27785" x="3738563" y="2624138"/>
          <p14:tracePt t="27790" x="3624263" y="2595563"/>
          <p14:tracePt t="27803" x="3419475" y="2528888"/>
          <p14:tracePt t="27835" x="3033713" y="2419350"/>
          <p14:tracePt t="27868" x="2662238" y="2400300"/>
          <p14:tracePt t="27885" x="2571750" y="2409825"/>
          <p14:tracePt t="27901" x="2476500" y="2433638"/>
          <p14:tracePt t="27919" x="2366963" y="2466975"/>
          <p14:tracePt t="27935" x="2314575" y="2471738"/>
          <p14:tracePt t="27951" x="2281238" y="2471738"/>
          <p14:tracePt t="27968" x="2262188" y="2466975"/>
          <p14:tracePt t="27985" x="2257425" y="2466975"/>
          <p14:tracePt t="28184" x="2176463" y="2452688"/>
          <p14:tracePt t="28191" x="2047875" y="2433638"/>
          <p14:tracePt t="28201" x="1933575" y="2390775"/>
          <p14:tracePt t="28218" x="1738313" y="2338388"/>
          <p14:tracePt t="28235" x="1443038" y="2262188"/>
          <p14:tracePt t="28251" x="1319213" y="2228850"/>
          <p14:tracePt t="28268" x="1233488" y="2200275"/>
          <p14:tracePt t="28285" x="1157288" y="2176463"/>
          <p14:tracePt t="28288" x="1119188" y="2171700"/>
          <p14:tracePt t="28301" x="1066800" y="2147888"/>
          <p14:tracePt t="28318" x="1033463" y="2138363"/>
          <p14:tracePt t="28335" x="1000125" y="2133600"/>
          <p14:tracePt t="28352" x="947738" y="2119313"/>
          <p14:tracePt t="28368" x="904875" y="2119313"/>
          <p14:tracePt t="28385" x="857250" y="2119313"/>
          <p14:tracePt t="28401" x="795338" y="2119313"/>
          <p14:tracePt t="28418" x="647700" y="2124075"/>
          <p14:tracePt t="28435" x="547688" y="2124075"/>
          <p14:tracePt t="28451" x="476250" y="2119313"/>
          <p14:tracePt t="28468" x="423863" y="2105025"/>
          <p14:tracePt t="28485" x="381000" y="2052638"/>
          <p14:tracePt t="28501" x="352425" y="1895475"/>
          <p14:tracePt t="28518" x="366713" y="1766888"/>
          <p14:tracePt t="28535" x="485775" y="1595438"/>
          <p14:tracePt t="28551" x="604838" y="1471613"/>
          <p14:tracePt t="28568" x="714375" y="1404938"/>
          <p14:tracePt t="28585" x="838200" y="1385888"/>
          <p14:tracePt t="28602" x="1019175" y="1466850"/>
          <p14:tracePt t="28618" x="1095375" y="1514475"/>
          <p14:tracePt t="28635" x="1138238" y="1571625"/>
          <p14:tracePt t="28651" x="1166813" y="1638300"/>
          <p14:tracePt t="28668" x="1176338" y="1724025"/>
          <p14:tracePt t="28685" x="1176338" y="1766888"/>
          <p14:tracePt t="28702" x="1162050" y="1790700"/>
          <p14:tracePt t="28705" x="1162050" y="1795463"/>
          <p14:tracePt t="28718" x="1162050" y="1804988"/>
          <p14:tracePt t="28735" x="1162050" y="1809750"/>
          <p14:tracePt t="28751" x="1162050" y="1814513"/>
          <p14:tracePt t="28778" x="1162050" y="1819275"/>
          <p14:tracePt t="28793" x="1166813" y="1819275"/>
          <p14:tracePt t="28807" x="1176338" y="1824038"/>
          <p14:tracePt t="28818" x="1181100" y="1824038"/>
          <p14:tracePt t="28835" x="1200150" y="1828800"/>
          <p14:tracePt t="28851" x="1243013" y="1838325"/>
          <p14:tracePt t="29050" x="1438275" y="1762125"/>
          <p14:tracePt t="29058" x="1785938" y="1619250"/>
          <p14:tracePt t="29068" x="2124075" y="1509713"/>
          <p14:tracePt t="29086" x="3167063" y="1309688"/>
          <p14:tracePt t="29102" x="3948113" y="1247775"/>
          <p14:tracePt t="29119" x="4476750" y="1219200"/>
          <p14:tracePt t="29135" x="4876800" y="1238250"/>
          <p14:tracePt t="29152" x="5200650" y="1304925"/>
          <p14:tracePt t="29168" x="5353050" y="1366838"/>
          <p14:tracePt t="29185" x="5434013" y="1428750"/>
          <p14:tracePt t="29201" x="5462588" y="1452563"/>
          <p14:tracePt t="29219" x="5486400" y="1466850"/>
          <p14:tracePt t="29235" x="5491163" y="1471613"/>
          <p14:tracePt t="29403" x="5567363" y="1476375"/>
          <p14:tracePt t="29410" x="5676900" y="1495425"/>
          <p14:tracePt t="29418" x="5800725" y="1514475"/>
          <p14:tracePt t="29435" x="5995988" y="1562100"/>
          <p14:tracePt t="29451" x="6124575" y="1604963"/>
          <p14:tracePt t="29468" x="6248400" y="1657350"/>
          <p14:tracePt t="29485" x="6286500" y="1690688"/>
          <p14:tracePt t="29501" x="6324600" y="1766888"/>
          <p14:tracePt t="29519" x="6353175" y="1885950"/>
          <p14:tracePt t="29535" x="6362700" y="1938338"/>
          <p14:tracePt t="29551" x="6362700" y="1976438"/>
          <p14:tracePt t="29568" x="6362700" y="1995488"/>
          <p14:tracePt t="29585" x="6362700" y="2024063"/>
          <p14:tracePt t="29601" x="6357938" y="2038350"/>
          <p14:tracePt t="29618" x="6343650" y="2052638"/>
          <p14:tracePt t="29635" x="6329363" y="2076450"/>
          <p14:tracePt t="29651" x="6262688" y="2138363"/>
          <p14:tracePt t="29668" x="6172200" y="2195513"/>
          <p14:tracePt t="29685" x="6096000" y="2233613"/>
          <p14:tracePt t="29702" x="5976938" y="2262188"/>
          <p14:tracePt t="29718" x="5915025" y="2262188"/>
          <p14:tracePt t="29735" x="5838825" y="2228850"/>
          <p14:tracePt t="29751" x="5743575" y="2190750"/>
          <p14:tracePt t="29769" x="5595938" y="2124075"/>
          <p14:tracePt t="29785" x="5529263" y="2081213"/>
          <p14:tracePt t="29802" x="5472113" y="2038350"/>
          <p14:tracePt t="29818" x="5429250" y="1976438"/>
          <p14:tracePt t="29835" x="5386388" y="1895475"/>
          <p14:tracePt t="29851" x="5372100" y="1843088"/>
          <p14:tracePt t="29868" x="5376863" y="1795463"/>
          <p14:tracePt t="29885" x="5405438" y="1743075"/>
          <p14:tracePt t="29901" x="5457825" y="1685925"/>
          <p14:tracePt t="29918" x="5543550" y="1628775"/>
          <p14:tracePt t="29935" x="5643563" y="1590675"/>
          <p14:tracePt t="29952" x="5772150" y="1585913"/>
          <p14:tracePt t="29968" x="5853113" y="1600200"/>
          <p14:tracePt t="29985" x="5948363" y="1614488"/>
          <p14:tracePt t="30001" x="6010275" y="1643063"/>
          <p14:tracePt t="30018" x="6086475" y="1690688"/>
          <p14:tracePt t="30035" x="6129338" y="1762125"/>
          <p14:tracePt t="30051" x="6172200" y="1866900"/>
          <p14:tracePt t="30068" x="6196013" y="1952625"/>
          <p14:tracePt t="30085" x="6196013" y="2033588"/>
          <p14:tracePt t="30101" x="6167438" y="2119313"/>
          <p14:tracePt t="30118" x="6138863" y="2214563"/>
          <p14:tracePt t="30135" x="6048375" y="2347913"/>
          <p14:tracePt t="30151" x="5986463" y="2400300"/>
          <p14:tracePt t="30168" x="5919788" y="2443163"/>
          <p14:tracePt t="30185" x="5867400" y="2462213"/>
          <p14:tracePt t="30201" x="5795963" y="2471738"/>
          <p14:tracePt t="30218" x="5762625" y="2466975"/>
          <p14:tracePt t="30235" x="5743575" y="2452688"/>
          <p14:tracePt t="30252" x="5724525" y="2424113"/>
          <p14:tracePt t="30268" x="5705475" y="2400300"/>
          <p14:tracePt t="30285" x="5686425" y="2376488"/>
          <p14:tracePt t="30302" x="5681663" y="2366963"/>
          <p14:tracePt t="30304" x="5676900" y="2362200"/>
          <p14:tracePt t="30319" x="5672138" y="2357438"/>
          <p14:tracePt t="30335" x="5667375" y="2347913"/>
          <p14:tracePt t="30351" x="5667375" y="2343150"/>
          <p14:tracePt t="30368" x="5667375" y="2338388"/>
          <p14:tracePt t="30444" x="5667375" y="2333625"/>
          <p14:tracePt t="30459" x="5662613" y="2328863"/>
          <p14:tracePt t="30470" x="5657850" y="2328863"/>
          <p14:tracePt t="30478" x="5657850" y="2324100"/>
          <p14:tracePt t="30484" x="5653088" y="2319338"/>
          <p14:tracePt t="30503" x="5629275" y="2309813"/>
          <p14:tracePt t="30518" x="5605463" y="2300288"/>
          <p14:tracePt t="30535" x="5581650" y="2281238"/>
          <p14:tracePt t="30551" x="5557838" y="2276475"/>
          <p14:tracePt t="30569" x="5534025" y="2262188"/>
          <p14:tracePt t="30586" x="5524500" y="2252663"/>
          <p14:tracePt t="30602" x="5519738" y="2252663"/>
          <p14:tracePt t="30619" x="5510213" y="2252663"/>
          <p14:tracePt t="30988" x="5434013" y="2252663"/>
          <p14:tracePt t="30995" x="5310188" y="2257425"/>
          <p14:tracePt t="31003" x="5172075" y="2266950"/>
          <p14:tracePt t="31018" x="4862513" y="2262188"/>
          <p14:tracePt t="31035" x="4495800" y="2247900"/>
          <p14:tracePt t="31053" x="3933825" y="2214563"/>
          <p14:tracePt t="31068" x="3690938" y="2195513"/>
          <p14:tracePt t="31101" x="3386138" y="2166938"/>
          <p14:tracePt t="31135" x="3257550" y="2166938"/>
          <p14:tracePt t="31151" x="3233738" y="2166938"/>
          <p14:tracePt t="31168" x="3209925" y="2157413"/>
          <p14:tracePt t="31185" x="3190875" y="2152650"/>
          <p14:tracePt t="31201" x="3176588" y="2147888"/>
          <p14:tracePt t="31218" x="3157538" y="2128838"/>
          <p14:tracePt t="31234" x="3148013" y="2100263"/>
          <p14:tracePt t="31251" x="3119438" y="2009775"/>
          <p14:tracePt t="31268" x="3114675" y="1957388"/>
          <p14:tracePt t="31285" x="3114675" y="1924050"/>
          <p14:tracePt t="31288" x="3114675" y="1914525"/>
          <p14:tracePt t="31302" x="3114675" y="1905000"/>
          <p14:tracePt t="31318" x="3114675" y="1895475"/>
          <p14:tracePt t="31335" x="3114675" y="1890713"/>
          <p14:tracePt t="31351" x="3114675" y="1885950"/>
          <p14:tracePt t="31370" x="3109913" y="1885950"/>
          <p14:tracePt t="31385" x="3105150" y="1885950"/>
          <p14:tracePt t="31401" x="3095625" y="1890713"/>
          <p14:tracePt t="31418" x="3071813" y="1914525"/>
          <p14:tracePt t="31435" x="2981325" y="2000250"/>
          <p14:tracePt t="31451" x="2900363" y="2066925"/>
          <p14:tracePt t="31468" x="2824163" y="2119313"/>
          <p14:tracePt t="31485" x="2728913" y="2162175"/>
          <p14:tracePt t="31501" x="2643188" y="2195513"/>
          <p14:tracePt t="31518" x="2562225" y="2200275"/>
          <p14:tracePt t="31535" x="2490788" y="2200275"/>
          <p14:tracePt t="31552" x="2414588" y="2171700"/>
          <p14:tracePt t="31568" x="2381250" y="2147888"/>
          <p14:tracePt t="31585" x="2352675" y="2124075"/>
          <p14:tracePt t="31601" x="2319338" y="2076450"/>
          <p14:tracePt t="31618" x="2290763" y="1976438"/>
          <p14:tracePt t="31634" x="2290763" y="1909763"/>
          <p14:tracePt t="31651" x="2314575" y="1828800"/>
          <p14:tracePt t="31669" x="2405063" y="1685925"/>
          <p14:tracePt t="31684" x="2486025" y="1624013"/>
          <p14:tracePt t="31701" x="2571750" y="1581150"/>
          <p14:tracePt t="31718" x="2662238" y="1576388"/>
          <p14:tracePt t="31735" x="2805113" y="1604963"/>
          <p14:tracePt t="31751" x="2886075" y="1647825"/>
          <p14:tracePt t="31768" x="2938463" y="1685925"/>
          <p14:tracePt t="31785" x="2971800" y="1714500"/>
          <p14:tracePt t="31788" x="2981325" y="1728788"/>
          <p14:tracePt t="31801" x="3000375" y="1752600"/>
          <p14:tracePt t="31818" x="3014663" y="1781175"/>
          <p14:tracePt t="31834" x="3019425" y="1814513"/>
          <p14:tracePt t="31852" x="3028950" y="1885950"/>
          <p14:tracePt t="31868" x="3038475" y="1928813"/>
          <p14:tracePt t="31885" x="3048000" y="1966913"/>
          <p14:tracePt t="31902" x="3067050" y="1995488"/>
          <p14:tracePt t="31903" x="3071813" y="2005013"/>
          <p14:tracePt t="31918" x="3090863" y="2019300"/>
          <p14:tracePt t="31934" x="3109913" y="2028825"/>
          <p14:tracePt t="31951" x="3133725" y="2033588"/>
          <p14:tracePt t="31968" x="3157538" y="2038350"/>
          <p14:tracePt t="31984" x="3195638" y="2038350"/>
          <p14:tracePt t="32001" x="3224213" y="2047875"/>
          <p14:tracePt t="32018" x="3252788" y="2057400"/>
          <p14:tracePt t="32035" x="3286125" y="2066925"/>
          <p14:tracePt t="32051" x="3300413" y="2076450"/>
          <p14:tracePt t="32068" x="3305175" y="2076450"/>
          <p14:tracePt t="32085" x="3309938" y="2076450"/>
          <p14:tracePt t="32140" x="3309938" y="2081213"/>
          <p14:tracePt t="32147" x="3305175" y="2081213"/>
          <p14:tracePt t="32153" x="3295650" y="2085975"/>
          <p14:tracePt t="32168" x="3276600" y="2090738"/>
          <p14:tracePt t="32184" x="3267075" y="2100263"/>
          <p14:tracePt t="32201" x="3248025" y="2105025"/>
          <p14:tracePt t="32218" x="3243263" y="2109788"/>
          <p14:tracePt t="32234" x="3233738" y="2109788"/>
          <p14:tracePt t="32251" x="3224213" y="2109788"/>
          <p14:tracePt t="32596" x="3252788" y="2109788"/>
          <p14:tracePt t="32603" x="3290888" y="2090738"/>
          <p14:tracePt t="32609" x="3333750" y="2090738"/>
          <p14:tracePt t="32635" x="3481388" y="2085975"/>
          <p14:tracePt t="32668" x="3633788" y="2090738"/>
          <p14:tracePt t="32684" x="3667125" y="2090738"/>
          <p14:tracePt t="32701" x="3695700" y="2090738"/>
          <p14:tracePt t="32718" x="3743325" y="2090738"/>
          <p14:tracePt t="32735" x="3776663" y="2090738"/>
          <p14:tracePt t="32751" x="3819525" y="2090738"/>
          <p14:tracePt t="32768" x="3862388" y="2090738"/>
          <p14:tracePt t="32784" x="3910013" y="2090738"/>
          <p14:tracePt t="32801" x="3933825" y="2090738"/>
          <p14:tracePt t="32818" x="3943350" y="2090738"/>
          <p14:tracePt t="32834" x="3952875" y="2090738"/>
          <p14:tracePt t="32851" x="3962400" y="2090738"/>
          <p14:tracePt t="32868" x="3971925" y="2090738"/>
          <p14:tracePt t="32884" x="3976688" y="2090738"/>
          <p14:tracePt t="33175" x="3848100" y="2095500"/>
          <p14:tracePt t="33181" x="3709988" y="2095500"/>
          <p14:tracePt t="33188" x="3586163" y="2105025"/>
          <p14:tracePt t="33203" x="3281363" y="2138363"/>
          <p14:tracePt t="33218" x="3067050" y="2166938"/>
          <p14:tracePt t="33234" x="2886075" y="2190750"/>
          <p14:tracePt t="33268" x="2590800" y="2219325"/>
          <p14:tracePt t="33301" x="2519363" y="2219325"/>
          <p14:tracePt t="33318" x="2495550" y="2219325"/>
          <p14:tracePt t="33335" x="2452688" y="2219325"/>
          <p14:tracePt t="33351" x="2419350" y="2219325"/>
          <p14:tracePt t="33368" x="2381250" y="2219325"/>
          <p14:tracePt t="33384" x="2333625" y="2214563"/>
          <p14:tracePt t="33401" x="2247900" y="2214563"/>
          <p14:tracePt t="33418" x="2200275" y="2214563"/>
          <p14:tracePt t="33435" x="2157413" y="2214563"/>
          <p14:tracePt t="33452" x="2105025" y="2219325"/>
          <p14:tracePt t="33468" x="2066925" y="2219325"/>
          <p14:tracePt t="33485" x="2033588" y="2219325"/>
          <p14:tracePt t="33501" x="1995488" y="2219325"/>
          <p14:tracePt t="33518" x="1943100" y="2219325"/>
          <p14:tracePt t="33534" x="1914525" y="2219325"/>
          <p14:tracePt t="33552" x="1890713" y="2219325"/>
          <p14:tracePt t="33568" x="1876425" y="2219325"/>
          <p14:tracePt t="33585" x="1866900" y="2219325"/>
          <p14:tracePt t="33622" x="1871663" y="2205038"/>
          <p14:tracePt t="33635" x="1909763" y="2181225"/>
          <p14:tracePt t="33651" x="1981200" y="2138363"/>
          <p14:tracePt t="33668" x="2119313" y="2085975"/>
          <p14:tracePt t="33684" x="2314575" y="2038350"/>
          <p14:tracePt t="33701" x="2557463" y="2014538"/>
          <p14:tracePt t="33719" x="2681288" y="2005013"/>
          <p14:tracePt t="33734" x="2800350" y="1985963"/>
          <p14:tracePt t="33751" x="2876550" y="1985963"/>
          <p14:tracePt t="33768" x="2938463" y="1985963"/>
          <p14:tracePt t="33784" x="2967038" y="1981200"/>
          <p14:tracePt t="33801" x="2981325" y="1981200"/>
          <p14:tracePt t="33819" x="2990850" y="1981200"/>
          <p14:tracePt t="33834" x="2995613" y="1981200"/>
          <p14:tracePt t="33851" x="3000375" y="1981200"/>
          <p14:tracePt t="33868" x="3009900" y="1981200"/>
          <p14:tracePt t="34656" x="2986088" y="2028825"/>
          <p14:tracePt t="34664" x="2928938" y="2138363"/>
          <p14:tracePt t="34671" x="2871788" y="2243138"/>
          <p14:tracePt t="34685" x="2733675" y="2481263"/>
          <p14:tracePt t="34701" x="2638425" y="2614613"/>
          <p14:tracePt t="34718" x="2524125" y="2790825"/>
          <p14:tracePt t="34751" x="2266950" y="3152775"/>
          <p14:tracePt t="34784" x="2162175" y="3252788"/>
          <p14:tracePt t="34787" x="2143125" y="3271838"/>
          <p14:tracePt t="34802" x="2100263" y="3295650"/>
          <p14:tracePt t="34818" x="2081213" y="3314700"/>
          <p14:tracePt t="34834" x="2057400" y="3328988"/>
          <p14:tracePt t="34851" x="2038350" y="3338513"/>
          <p14:tracePt t="34868" x="2005013" y="3348038"/>
          <p14:tracePt t="34884" x="1985963" y="3348038"/>
          <p14:tracePt t="34901" x="1966913" y="3348038"/>
          <p14:tracePt t="34918" x="1943100" y="3348038"/>
          <p14:tracePt t="34934" x="1905000" y="3348038"/>
          <p14:tracePt t="34951" x="1866900" y="3348038"/>
          <p14:tracePt t="34968" x="1838325" y="3362325"/>
          <p14:tracePt t="34985" x="1785938" y="3371850"/>
          <p14:tracePt t="35001" x="1757363" y="3376613"/>
          <p14:tracePt t="35018" x="1728788" y="3386138"/>
          <p14:tracePt t="35034" x="1700213" y="3386138"/>
          <p14:tracePt t="35052" x="1657350" y="3386138"/>
          <p14:tracePt t="35068" x="1628775" y="3376613"/>
          <p14:tracePt t="35084" x="1604963" y="3367088"/>
          <p14:tracePt t="35101" x="1585913" y="3352800"/>
          <p14:tracePt t="35118" x="1562100" y="3338513"/>
          <p14:tracePt t="35134" x="1547813" y="3333750"/>
          <p14:tracePt t="35151" x="1533525" y="3324225"/>
          <p14:tracePt t="35168" x="1524000" y="3319463"/>
          <p14:tracePt t="35184" x="1504950" y="3309938"/>
          <p14:tracePt t="35201" x="1500188" y="3305175"/>
          <p14:tracePt t="35217" x="1495425" y="3300413"/>
          <p14:tracePt t="35234" x="1485900" y="3300413"/>
          <p14:tracePt t="35251" x="1476375" y="3300413"/>
          <p14:tracePt t="35331" x="1476375" y="3295650"/>
          <p14:tracePt t="35353" x="1476375" y="3290888"/>
          <p14:tracePt t="35360" x="1481138" y="3286125"/>
          <p14:tracePt t="35368" x="1485900" y="3286125"/>
          <p14:tracePt t="35384" x="1500188" y="3276600"/>
          <p14:tracePt t="35401" x="1524000" y="3257550"/>
          <p14:tracePt t="35418" x="1557338" y="3238500"/>
          <p14:tracePt t="35434" x="1576388" y="3233738"/>
          <p14:tracePt t="35451" x="1600200" y="3228975"/>
          <p14:tracePt t="35467" x="1624013" y="3214688"/>
          <p14:tracePt t="35484" x="1662113" y="3205163"/>
          <p14:tracePt t="35501" x="1700213" y="3200400"/>
          <p14:tracePt t="35517" x="1728788" y="3195638"/>
          <p14:tracePt t="35534" x="1766888" y="3181350"/>
          <p14:tracePt t="35551" x="1828800" y="3167063"/>
          <p14:tracePt t="35568" x="1871663" y="3162300"/>
          <p14:tracePt t="35584" x="1909763" y="3148013"/>
          <p14:tracePt t="35602" x="1952625" y="3138488"/>
          <p14:tracePt t="35618" x="2005013" y="3133725"/>
          <p14:tracePt t="35634" x="2057400" y="3133725"/>
          <p14:tracePt t="35651" x="2128838" y="3138488"/>
          <p14:tracePt t="35668" x="2205038" y="3162300"/>
          <p14:tracePt t="35684" x="2257425" y="3171825"/>
          <p14:tracePt t="35701" x="2286000" y="3176588"/>
          <p14:tracePt t="35717" x="2314575" y="3190875"/>
          <p14:tracePt t="35734" x="2347913" y="3195638"/>
          <p14:tracePt t="35751" x="2357438" y="3200400"/>
          <p14:tracePt t="35767" x="2371725" y="3200400"/>
          <p14:tracePt t="35784" x="2386013" y="3200400"/>
          <p14:tracePt t="35801" x="2395538" y="3200400"/>
          <p14:tracePt t="35818" x="2405063" y="3200400"/>
          <p14:tracePt t="35834" x="2409825" y="3200400"/>
          <p14:tracePt t="35851" x="2414588" y="3200400"/>
          <p14:tracePt t="35881" x="2419350" y="3200400"/>
          <p14:tracePt t="36234" x="2524125" y="3200400"/>
          <p14:tracePt t="36241" x="2800350" y="3214688"/>
          <p14:tracePt t="36251" x="3009900" y="3228975"/>
          <p14:tracePt t="36268" x="3652838" y="3271838"/>
          <p14:tracePt t="36285" x="4791075" y="3409950"/>
          <p14:tracePt t="36301" x="5519738" y="3533775"/>
          <p14:tracePt t="36336" x="6824663" y="3795713"/>
          <p14:tracePt t="36368" x="7200900" y="3900488"/>
          <p14:tracePt t="36385" x="7267575" y="3929063"/>
          <p14:tracePt t="36401" x="7291388" y="3948113"/>
          <p14:tracePt t="36578" x="7491413" y="3895725"/>
          <p14:tracePt t="36586" x="7710488" y="3857625"/>
          <p14:tracePt t="36593" x="7996238" y="3800475"/>
          <p14:tracePt t="36601" x="8367713" y="3771900"/>
          <p14:tracePt t="36617" x="8853488" y="3743325"/>
          <p14:tracePt t="36634" x="9248775" y="3719513"/>
          <p14:tracePt t="36652" x="9548813" y="3719513"/>
          <p14:tracePt t="36667" x="9672638" y="3719513"/>
          <p14:tracePt t="36684" x="9753600" y="3724275"/>
          <p14:tracePt t="36701" x="9796463" y="3729038"/>
          <p14:tracePt t="36717" x="9829800" y="3743325"/>
          <p14:tracePt t="36734" x="9839325" y="3743325"/>
          <p14:tracePt t="36751" x="9848850" y="3743325"/>
          <p14:tracePt t="36768" x="9858375" y="3743325"/>
          <p14:tracePt t="36784" x="9863138" y="3748088"/>
          <p14:tracePt t="36801" x="9867900" y="3757613"/>
          <p14:tracePt t="36817" x="9877425" y="3771900"/>
          <p14:tracePt t="36835" x="9877425" y="3819525"/>
          <p14:tracePt t="36851" x="9877425" y="3852863"/>
          <p14:tracePt t="36867" x="9858375" y="3905250"/>
          <p14:tracePt t="36884" x="9829800" y="3962400"/>
          <p14:tracePt t="36901" x="9791700" y="4010025"/>
          <p14:tracePt t="36917" x="9767888" y="4033838"/>
          <p14:tracePt t="36934" x="9744075" y="4057650"/>
          <p14:tracePt t="36951" x="9696450" y="4090988"/>
          <p14:tracePt t="36967" x="9658350" y="4114800"/>
          <p14:tracePt t="36984" x="9567863" y="4162425"/>
          <p14:tracePt t="37001" x="9453563" y="4205288"/>
          <p14:tracePt t="37018" x="9301163" y="4238625"/>
          <p14:tracePt t="37034" x="9229725" y="4233863"/>
          <p14:tracePt t="37051" x="9177338" y="4219575"/>
          <p14:tracePt t="37067" x="9139238" y="4200525"/>
          <p14:tracePt t="37084" x="9077325" y="4162425"/>
          <p14:tracePt t="37101" x="9053513" y="4148138"/>
          <p14:tracePt t="37117" x="9034463" y="4124325"/>
          <p14:tracePt t="37134" x="9024938" y="4086225"/>
          <p14:tracePt t="37151" x="9024938" y="3990975"/>
          <p14:tracePt t="37168" x="9043988" y="3924300"/>
          <p14:tracePt t="37184" x="9072563" y="3886200"/>
          <p14:tracePt t="37201" x="9148763" y="3862388"/>
          <p14:tracePt t="37217" x="9229725" y="3867150"/>
          <p14:tracePt t="37234" x="9320213" y="3905250"/>
          <p14:tracePt t="37251" x="9382125" y="3967163"/>
          <p14:tracePt t="37268" x="9439275" y="4052888"/>
          <p14:tracePt t="37284" x="9453563" y="4114800"/>
          <p14:tracePt t="37301" x="9448800" y="4171950"/>
          <p14:tracePt t="37318" x="9429750" y="4252913"/>
          <p14:tracePt t="37334" x="9410700" y="4291013"/>
          <p14:tracePt t="37351" x="9405938" y="4305300"/>
          <p14:tracePt t="37368" x="9401175" y="4314825"/>
          <p14:tracePt t="37385" x="9396413" y="4324350"/>
          <p14:tracePt t="37401" x="9396413" y="4329113"/>
          <p14:tracePt t="37679" x="9391650" y="4329113"/>
          <p14:tracePt t="37688" x="9382125" y="4329113"/>
          <p14:tracePt t="37694" x="9367838" y="4333875"/>
          <p14:tracePt t="37717" x="9315450" y="4338638"/>
          <p14:tracePt t="37751" x="9186863" y="4352925"/>
          <p14:tracePt t="37767" x="9134475" y="4352925"/>
          <p14:tracePt t="37784" x="9072563" y="4343400"/>
          <p14:tracePt t="37801" x="9010650" y="4324350"/>
          <p14:tracePt t="37818" x="8896350" y="4262438"/>
          <p14:tracePt t="37834" x="8805863" y="4205288"/>
          <p14:tracePt t="37851" x="8686800" y="4152900"/>
          <p14:tracePt t="37867" x="8591550" y="4114800"/>
          <p14:tracePt t="37884" x="8486775" y="4067175"/>
          <p14:tracePt t="37901" x="8448675" y="4043363"/>
          <p14:tracePt t="37917" x="8415338" y="4019550"/>
          <p14:tracePt t="37935" x="8382000" y="3981450"/>
          <p14:tracePt t="37951" x="8367713" y="3967163"/>
          <p14:tracePt t="37967" x="8353425" y="3943350"/>
          <p14:tracePt t="37984" x="8339138" y="3924300"/>
          <p14:tracePt t="38001" x="8324850" y="3900488"/>
          <p14:tracePt t="38017" x="8320088" y="3895725"/>
          <p14:tracePt t="38034" x="8320088" y="3890963"/>
          <p14:tracePt t="38051" x="8320088" y="3881438"/>
          <p14:tracePt t="38090" x="8320088" y="3876675"/>
          <p14:tracePt t="38134" x="8320088" y="3871913"/>
          <p14:tracePt t="38163" x="8315325" y="3871913"/>
          <p14:tracePt t="38193" x="8315325" y="3867150"/>
          <p14:tracePt t="38207" x="8310563" y="3862388"/>
          <p14:tracePt t="38229" x="8305800" y="3857625"/>
          <p14:tracePt t="38241" x="8305800" y="3852863"/>
          <p14:tracePt t="38244" x="8301038" y="3843338"/>
          <p14:tracePt t="38253" x="8296275" y="3838575"/>
          <p14:tracePt t="38267" x="8291513" y="3829050"/>
          <p14:tracePt t="38284" x="8291513" y="3814763"/>
          <p14:tracePt t="38287" x="8291513" y="3810000"/>
          <p14:tracePt t="38301" x="8291513" y="3805238"/>
          <p14:tracePt t="38317" x="8291513" y="3790950"/>
          <p14:tracePt t="38334" x="8291513" y="3786188"/>
          <p14:tracePt t="38351" x="8291513" y="3776663"/>
          <p14:tracePt t="38839" x="8286750" y="3776663"/>
          <p14:tracePt t="38846" x="8281988" y="3781425"/>
          <p14:tracePt t="38854" x="8277225" y="3790950"/>
          <p14:tracePt t="38867" x="8272463" y="3800475"/>
          <p14:tracePt t="38884" x="8262938" y="3805238"/>
          <p14:tracePt t="38918" x="8239125" y="3833813"/>
          <p14:tracePt t="38951" x="8205788" y="3862388"/>
          <p14:tracePt t="38967" x="8181975" y="3876675"/>
          <p14:tracePt t="38984" x="8143875" y="3905250"/>
          <p14:tracePt t="39001" x="8110538" y="3924300"/>
          <p14:tracePt t="39017" x="8081963" y="3933825"/>
          <p14:tracePt t="39034" x="8043863" y="3952875"/>
          <p14:tracePt t="39051" x="7981950" y="3967163"/>
          <p14:tracePt t="39067" x="7934325" y="3971925"/>
          <p14:tracePt t="39084" x="7891463" y="3971925"/>
          <p14:tracePt t="39101" x="7853363" y="3971925"/>
          <p14:tracePt t="39117" x="7820025" y="3948113"/>
          <p14:tracePt t="39134" x="7786688" y="3862388"/>
          <p14:tracePt t="39151" x="7781925" y="3752850"/>
          <p14:tracePt t="39168" x="7796213" y="3652838"/>
          <p14:tracePt t="39185" x="7834313" y="3576638"/>
          <p14:tracePt t="39201" x="7881938" y="3495675"/>
          <p14:tracePt t="39217" x="7920038" y="3448050"/>
          <p14:tracePt t="39234" x="7981950" y="3409950"/>
          <p14:tracePt t="39250" x="8020050" y="3409950"/>
          <p14:tracePt t="39267" x="8086725" y="3429000"/>
          <p14:tracePt t="39285" x="8181975" y="3476625"/>
          <p14:tracePt t="39301" x="8220075" y="3509963"/>
          <p14:tracePt t="39317" x="8272463" y="3595688"/>
          <p14:tracePt t="39334" x="8315325" y="3686175"/>
          <p14:tracePt t="39351" x="8334375" y="3781425"/>
          <p14:tracePt t="39367" x="8339138" y="3819525"/>
          <p14:tracePt t="39384" x="8339138" y="3848100"/>
          <p14:tracePt t="39401" x="8339138" y="3862388"/>
          <p14:tracePt t="39418" x="8339138" y="3871913"/>
          <p14:tracePt t="39434" x="8339138" y="3876675"/>
          <p14:tracePt t="39450" x="8339138" y="3881438"/>
          <p14:tracePt t="41128" x="8253413" y="3929063"/>
          <p14:tracePt t="41136" x="8048625" y="3990975"/>
          <p14:tracePt t="41143" x="7705725" y="4100513"/>
          <p14:tracePt t="41150" x="7391400" y="4176713"/>
          <p14:tracePt t="41167" x="6529388" y="4324350"/>
          <p14:tracePt t="41185" x="5591175" y="4419600"/>
          <p14:tracePt t="41201" x="4338638" y="4467225"/>
          <p14:tracePt t="41234" x="3348038" y="4438650"/>
          <p14:tracePt t="41268" x="3062288" y="4381500"/>
          <p14:tracePt t="41284" x="3052763" y="4367213"/>
          <p14:tracePt t="41480" x="2905125" y="4352925"/>
          <p14:tracePt t="41487" x="2728913" y="4314825"/>
          <p14:tracePt t="41494" x="2614613" y="4286250"/>
          <p14:tracePt t="41502" x="2505075" y="4271963"/>
          <p14:tracePt t="41517" x="2319338" y="4176713"/>
          <p14:tracePt t="41534" x="2195513" y="4071938"/>
          <p14:tracePt t="41550" x="2109788" y="3981450"/>
          <p14:tracePt t="41568" x="2038350" y="3862388"/>
          <p14:tracePt t="41584" x="2014538" y="3767138"/>
          <p14:tracePt t="41600" x="2014538" y="3700463"/>
          <p14:tracePt t="41617" x="2014538" y="3657600"/>
          <p14:tracePt t="41634" x="2014538" y="3624263"/>
          <p14:tracePt t="41650" x="2009775" y="3609975"/>
          <p14:tracePt t="41667" x="2005013" y="3600450"/>
          <p14:tracePt t="41684" x="1995488" y="3586163"/>
          <p14:tracePt t="41701" x="1990725" y="3571875"/>
          <p14:tracePt t="41717" x="1990725" y="3548063"/>
          <p14:tracePt t="41734" x="1990725" y="3533775"/>
          <p14:tracePt t="41752" x="1985963" y="3514725"/>
          <p14:tracePt t="41767" x="1985963" y="3500438"/>
          <p14:tracePt t="41784" x="1976438" y="3486150"/>
          <p14:tracePt t="41788" x="1976438" y="3481388"/>
          <p14:tracePt t="41800" x="1971675" y="3476625"/>
          <p14:tracePt t="41817" x="1962150" y="3443288"/>
          <p14:tracePt t="41834" x="1947863" y="3400425"/>
          <p14:tracePt t="41850" x="1938338" y="3352800"/>
          <p14:tracePt t="41868" x="1924050" y="3305175"/>
          <p14:tracePt t="41884" x="1919288" y="3271838"/>
          <p14:tracePt t="41900" x="1905000" y="3243263"/>
          <p14:tracePt t="41917" x="1895475" y="3209925"/>
          <p14:tracePt t="41935" x="1885950" y="3186113"/>
          <p14:tracePt t="41950" x="1881188" y="3176588"/>
          <p14:tracePt t="41967" x="1876425" y="3167063"/>
          <p14:tracePt t="41984" x="1876425" y="3162300"/>
          <p14:tracePt t="42228" x="1862138" y="3162300"/>
          <p14:tracePt t="42236" x="1847850" y="3167063"/>
          <p14:tracePt t="42250" x="1800225" y="3186113"/>
          <p14:tracePt t="42267" x="1766888" y="3205163"/>
          <p14:tracePt t="42284" x="1714500" y="3224213"/>
          <p14:tracePt t="42287" x="1685925" y="3233738"/>
          <p14:tracePt t="42301" x="1633538" y="3252788"/>
          <p14:tracePt t="42317" x="1595438" y="3257550"/>
          <p14:tracePt t="42334" x="1562100" y="3262313"/>
          <p14:tracePt t="42350" x="1538288" y="3262313"/>
          <p14:tracePt t="42367" x="1519238" y="3248025"/>
          <p14:tracePt t="42384" x="1509713" y="3224213"/>
          <p14:tracePt t="42400" x="1495425" y="3195638"/>
          <p14:tracePt t="42418" x="1500188" y="3105150"/>
          <p14:tracePt t="42434" x="1509713" y="3043238"/>
          <p14:tracePt t="42450" x="1528763" y="2995613"/>
          <p14:tracePt t="42467" x="1543050" y="2967038"/>
          <p14:tracePt t="42484" x="1576388" y="2947988"/>
          <p14:tracePt t="42500" x="1614488" y="2943225"/>
          <p14:tracePt t="42517" x="1647825" y="2952750"/>
          <p14:tracePt t="42534" x="1681163" y="2976563"/>
          <p14:tracePt t="42551" x="1709738" y="3000375"/>
          <p14:tracePt t="42567" x="1724025" y="3014663"/>
          <p14:tracePt t="42584" x="1733550" y="3024188"/>
          <p14:tracePt t="42600" x="1738313" y="3048000"/>
          <p14:tracePt t="42617" x="1747838" y="3067050"/>
          <p14:tracePt t="42634" x="1747838" y="3076575"/>
          <p14:tracePt t="42651" x="1747838" y="3090863"/>
          <p14:tracePt t="42668" x="1747838" y="3105150"/>
          <p14:tracePt t="42684" x="1747838" y="3119438"/>
          <p14:tracePt t="42700" x="1747838" y="3128963"/>
          <p14:tracePt t="42717" x="1747838" y="3138488"/>
          <p14:tracePt t="42734" x="1747838" y="3148013"/>
          <p14:tracePt t="42750" x="1747838" y="3152775"/>
          <p14:tracePt t="43255" x="1790700" y="3124200"/>
          <p14:tracePt t="43262" x="1838325" y="3081338"/>
          <p14:tracePt t="43270" x="1900238" y="3038475"/>
          <p14:tracePt t="43284" x="2014538" y="2962275"/>
          <p14:tracePt t="43300" x="2090738" y="2905125"/>
          <p14:tracePt t="43317" x="2157413" y="2867025"/>
          <p14:tracePt t="43350" x="2209800" y="2847975"/>
          <p14:tracePt t="43384" x="2219325" y="2843213"/>
          <p14:tracePt t="43418" x="2219325" y="2838450"/>
          <p14:tracePt t="43434" x="2219325" y="2828925"/>
          <p14:tracePt t="43450" x="2219325" y="2809875"/>
          <p14:tracePt t="43467" x="2200275" y="2786063"/>
          <p14:tracePt t="43484" x="2185988" y="2767013"/>
          <p14:tracePt t="43500" x="2166938" y="2757488"/>
          <p14:tracePt t="43517" x="2152650" y="2743200"/>
          <p14:tracePt t="43534" x="2133600" y="2728913"/>
          <p14:tracePt t="43551" x="2119313" y="2724150"/>
          <p14:tracePt t="43567" x="2109788" y="2719388"/>
          <p14:tracePt t="43584" x="2095500" y="2719388"/>
          <p14:tracePt t="43600" x="2066925" y="2719388"/>
          <p14:tracePt t="43617" x="2047875" y="2719388"/>
          <p14:tracePt t="43634" x="2024063" y="2724150"/>
          <p14:tracePt t="43651" x="1990725" y="2733675"/>
          <p14:tracePt t="43667" x="1966913" y="2747963"/>
          <p14:tracePt t="43684" x="1943100" y="2767013"/>
          <p14:tracePt t="43700" x="1924050" y="2776538"/>
          <p14:tracePt t="43717" x="1885950" y="2795588"/>
          <p14:tracePt t="43734" x="1871663" y="2800350"/>
          <p14:tracePt t="43750" x="1852613" y="2805113"/>
          <p14:tracePt t="43767" x="1828800" y="2814638"/>
          <p14:tracePt t="43783" x="1795463" y="2814638"/>
          <p14:tracePt t="43800" x="1781175" y="2814638"/>
          <p14:tracePt t="43817" x="1766888" y="2814638"/>
          <p14:tracePt t="43834" x="1752600" y="2809875"/>
          <p14:tracePt t="43850" x="1743075" y="2805113"/>
          <p14:tracePt t="43867" x="1738313" y="2805113"/>
          <p14:tracePt t="43884" x="1733550" y="2805113"/>
          <p14:tracePt t="43900" x="1724025" y="2805113"/>
          <p14:tracePt t="43961" x="1724025" y="2800350"/>
          <p14:tracePt t="43975" x="1728788" y="2795588"/>
          <p14:tracePt t="43982" x="1747838" y="2790825"/>
          <p14:tracePt t="43989" x="1781175" y="2781300"/>
          <p14:tracePt t="44000" x="1828800" y="2776538"/>
          <p14:tracePt t="44018" x="1966913" y="2757488"/>
          <p14:tracePt t="44034" x="2038350" y="2752725"/>
          <p14:tracePt t="44051" x="2128838" y="2738438"/>
          <p14:tracePt t="44078" x="2347913" y="2714625"/>
          <p14:tracePt t="44091" x="2428875" y="2695575"/>
          <p14:tracePt t="44100" x="2452688" y="2695575"/>
          <p14:tracePt t="44117" x="2524125" y="2681288"/>
          <p14:tracePt t="44134" x="2605088" y="2681288"/>
          <p14:tracePt t="44151" x="2719388" y="2681288"/>
          <p14:tracePt t="44167" x="2786063" y="2681288"/>
          <p14:tracePt t="44184" x="2838450" y="2681288"/>
          <p14:tracePt t="44201" x="2900363" y="2681288"/>
          <p14:tracePt t="44217" x="2933700" y="2681288"/>
          <p14:tracePt t="44233" x="2976563" y="2681288"/>
          <p14:tracePt t="44250" x="3019425" y="2681288"/>
          <p14:tracePt t="44267" x="3081338" y="2681288"/>
          <p14:tracePt t="44284" x="3114675" y="2681288"/>
          <p14:tracePt t="44300" x="3143250" y="2681288"/>
          <p14:tracePt t="44317" x="3171825" y="2681288"/>
          <p14:tracePt t="44334" x="3219450" y="2681288"/>
          <p14:tracePt t="44350" x="3252788" y="2681288"/>
          <p14:tracePt t="44367" x="3281363" y="2681288"/>
          <p14:tracePt t="44384" x="3324225" y="2690813"/>
          <p14:tracePt t="44400" x="3343275" y="2690813"/>
          <p14:tracePt t="44417" x="3352800" y="2690813"/>
          <p14:tracePt t="44434" x="3367088" y="2690813"/>
          <p14:tracePt t="44450" x="3381375" y="2690813"/>
          <p14:tracePt t="44467" x="3390900" y="2690813"/>
          <p14:tracePt t="44484" x="3395663" y="2690813"/>
          <p14:tracePt t="44517" x="3400425" y="2690813"/>
          <p14:tracePt t="44833" x="3481388" y="2719388"/>
          <p14:tracePt t="44840" x="3633788" y="2781300"/>
          <p14:tracePt t="44850" x="3848100" y="2876550"/>
          <p14:tracePt t="44884" x="5224463" y="3462338"/>
          <p14:tracePt t="44917" x="6010275" y="3781425"/>
          <p14:tracePt t="44935" x="6281738" y="3938588"/>
          <p14:tracePt t="44951" x="6381750" y="3995738"/>
          <p14:tracePt t="44967" x="6419850" y="4029075"/>
          <p14:tracePt t="44984" x="6429375" y="4038600"/>
          <p14:tracePt t="45000" x="6429375" y="4043363"/>
          <p14:tracePt t="45177" x="6496050" y="4033838"/>
          <p14:tracePt t="45185" x="6586538" y="4024313"/>
          <p14:tracePt t="45192" x="6667500" y="4014788"/>
          <p14:tracePt t="45200" x="6743700" y="4014788"/>
          <p14:tracePt t="45217" x="6838950" y="4029075"/>
          <p14:tracePt t="45233" x="6900863" y="4057650"/>
          <p14:tracePt t="45250" x="6962775" y="4100513"/>
          <p14:tracePt t="45267" x="6991350" y="4138613"/>
          <p14:tracePt t="45284" x="7024688" y="4224338"/>
          <p14:tracePt t="45300" x="7038975" y="4352925"/>
          <p14:tracePt t="45317" x="7029450" y="4491038"/>
          <p14:tracePt t="45333" x="7005638" y="4562475"/>
          <p14:tracePt t="45350" x="6977063" y="4638675"/>
          <p14:tracePt t="45367" x="6886575" y="4810125"/>
          <p14:tracePt t="45383" x="6805613" y="4919663"/>
          <p14:tracePt t="45400" x="6743700" y="4991100"/>
          <p14:tracePt t="45417" x="6686550" y="5053013"/>
          <p14:tracePt t="45434" x="6577013" y="5129213"/>
          <p14:tracePt t="45450" x="6477000" y="5176838"/>
          <p14:tracePt t="45467" x="6357938" y="5229225"/>
          <p14:tracePt t="45483" x="6243638" y="5262563"/>
          <p14:tracePt t="45500" x="6091238" y="5300663"/>
          <p14:tracePt t="45517" x="5995988" y="5310188"/>
          <p14:tracePt t="45533" x="5895975" y="5319713"/>
          <p14:tracePt t="45551" x="5734050" y="5334000"/>
          <p14:tracePt t="45567" x="5638800" y="5348288"/>
          <p14:tracePt t="45583" x="5562600" y="5348288"/>
          <p14:tracePt t="45600" x="5491163" y="5338763"/>
          <p14:tracePt t="45617" x="5424488" y="5310188"/>
          <p14:tracePt t="45633" x="5386388" y="5267325"/>
          <p14:tracePt t="45650" x="5343525" y="5138738"/>
          <p14:tracePt t="45667" x="5334000" y="4910138"/>
          <p14:tracePt t="45668" x="5334000" y="4829175"/>
          <p14:tracePt t="45684" x="5367338" y="4619625"/>
          <p14:tracePt t="45701" x="5424488" y="4391025"/>
          <p14:tracePt t="45717" x="5476875" y="4271963"/>
          <p14:tracePt t="45734" x="5572125" y="4081463"/>
          <p14:tracePt t="45750" x="5648325" y="3948113"/>
          <p14:tracePt t="45767" x="5753100" y="3862388"/>
          <p14:tracePt t="45784" x="5895975" y="3781425"/>
          <p14:tracePt t="45787" x="5962650" y="3757613"/>
          <p14:tracePt t="45800" x="6143625" y="3748088"/>
          <p14:tracePt t="45817" x="6334125" y="3771900"/>
          <p14:tracePt t="45833" x="6472238" y="3824288"/>
          <p14:tracePt t="45850" x="6605588" y="3910013"/>
          <p14:tracePt t="45867" x="6786563" y="4024313"/>
          <p14:tracePt t="45883" x="6867525" y="4105275"/>
          <p14:tracePt t="45900" x="6938963" y="4248150"/>
          <p14:tracePt t="45917" x="6977063" y="4386263"/>
          <p14:tracePt t="45933" x="6977063" y="4586288"/>
          <p14:tracePt t="45950" x="6953250" y="4810125"/>
          <p14:tracePt t="45967" x="6915150" y="4948238"/>
          <p14:tracePt t="45984" x="6838950" y="5119688"/>
          <p14:tracePt t="46000" x="6791325" y="5238750"/>
          <p14:tracePt t="46017" x="6743700" y="5324475"/>
          <p14:tracePt t="46033" x="6700838" y="5381625"/>
          <p14:tracePt t="46050" x="6610350" y="5448300"/>
          <p14:tracePt t="46067" x="6524625" y="5486400"/>
          <p14:tracePt t="46083" x="6419850" y="5510213"/>
          <p14:tracePt t="46100" x="6334125" y="5524500"/>
          <p14:tracePt t="46117" x="6238875" y="5538788"/>
          <p14:tracePt t="46133" x="6191250" y="5553075"/>
          <p14:tracePt t="46150" x="6162675" y="5557838"/>
          <p14:tracePt t="46167" x="6134100" y="5581650"/>
          <p14:tracePt t="49302" x="6124575" y="5581650"/>
          <p14:tracePt t="49308" x="6110288" y="5572125"/>
          <p14:tracePt t="49317" x="6072188" y="5543550"/>
          <p14:tracePt t="49333" x="5919788" y="5357813"/>
          <p14:tracePt t="49350" x="5724525" y="5133975"/>
          <p14:tracePt t="49368" x="5238750" y="4619625"/>
          <p14:tracePt t="49400" x="4448175" y="4019550"/>
          <p14:tracePt t="49434" x="3662363" y="3519488"/>
          <p14:tracePt t="49450" x="3500438" y="3457575"/>
          <p14:tracePt t="49467" x="3386138" y="3424238"/>
          <p14:tracePt t="49484" x="3295650" y="3405188"/>
          <p14:tracePt t="49500" x="3271838" y="3400425"/>
          <p14:tracePt t="49720" x="3190875" y="3348038"/>
          <p14:tracePt t="49727" x="3095625" y="3286125"/>
          <p14:tracePt t="49735" x="3000375" y="3205163"/>
          <p14:tracePt t="49750" x="2843213" y="3048000"/>
          <p14:tracePt t="49766" x="2686050" y="2938463"/>
          <p14:tracePt t="49783" x="2566988" y="2871788"/>
          <p14:tracePt t="49800" x="2466975" y="2833688"/>
          <p14:tracePt t="49816" x="2438400" y="2828925"/>
          <p14:tracePt t="49833" x="2414588" y="2828925"/>
          <p14:tracePt t="49850" x="2381250" y="2828925"/>
          <p14:tracePt t="49866" x="2362200" y="2828925"/>
          <p14:tracePt t="49883" x="2343150" y="2828925"/>
          <p14:tracePt t="49900" x="2319338" y="2828925"/>
          <p14:tracePt t="49917" x="2271713" y="2833688"/>
          <p14:tracePt t="49933" x="2228850" y="2847975"/>
          <p14:tracePt t="49950" x="2166938" y="2867025"/>
          <p14:tracePt t="49966" x="2100263" y="2890838"/>
          <p14:tracePt t="49983" x="2014538" y="2905125"/>
          <p14:tracePt t="50000" x="1971675" y="2905125"/>
          <p14:tracePt t="50016" x="1938338" y="2905125"/>
          <p14:tracePt t="50034" x="1881188" y="2900363"/>
          <p14:tracePt t="50050" x="1843088" y="2890838"/>
          <p14:tracePt t="50066" x="1795463" y="2881313"/>
          <p14:tracePt t="50083" x="1743075" y="2876550"/>
          <p14:tracePt t="50100" x="1681163" y="2867025"/>
          <p14:tracePt t="50116" x="1647825" y="2852738"/>
          <p14:tracePt t="50133" x="1619250" y="2847975"/>
          <p14:tracePt t="50150" x="1590675" y="2847975"/>
          <p14:tracePt t="50167" x="1547813" y="2847975"/>
          <p14:tracePt t="50183" x="1519238" y="2843213"/>
          <p14:tracePt t="50201" x="1500188" y="2843213"/>
          <p14:tracePt t="50217" x="1466850" y="2828925"/>
          <p14:tracePt t="50233" x="1443038" y="2819400"/>
          <p14:tracePt t="50250" x="1419225" y="2814638"/>
          <p14:tracePt t="50267" x="1400175" y="2805113"/>
          <p14:tracePt t="50284" x="1366838" y="2795588"/>
          <p14:tracePt t="50300" x="1352550" y="2795588"/>
          <p14:tracePt t="50316" x="1333500" y="2795588"/>
          <p14:tracePt t="50333" x="1328738" y="2795588"/>
          <p14:tracePt t="50350" x="1319213" y="2795588"/>
          <p14:tracePt t="50367" x="1314450" y="2795588"/>
          <p14:tracePt t="50384" x="1304925" y="2795588"/>
          <p14:tracePt t="50479" x="1304925" y="2790825"/>
          <p14:tracePt t="50497" x="1323975" y="2781300"/>
          <p14:tracePt t="50507" x="1333500" y="2776538"/>
          <p14:tracePt t="50516" x="1352550" y="2762250"/>
          <p14:tracePt t="50533" x="1414463" y="2738438"/>
          <p14:tracePt t="50550" x="1457325" y="2728913"/>
          <p14:tracePt t="50567" x="1509713" y="2724150"/>
          <p14:tracePt t="50583" x="1557338" y="2719388"/>
          <p14:tracePt t="50600" x="1633538" y="2719388"/>
          <p14:tracePt t="50616" x="1704975" y="2728913"/>
          <p14:tracePt t="50633" x="1766888" y="2733675"/>
          <p14:tracePt t="50651" x="1833563" y="2747963"/>
          <p14:tracePt t="50666" x="1871663" y="2752725"/>
          <p14:tracePt t="50683" x="1900238" y="2752725"/>
          <p14:tracePt t="50700" x="1928813" y="2752725"/>
          <p14:tracePt t="50717" x="1962150" y="2752725"/>
          <p14:tracePt t="50733" x="1981200" y="2752725"/>
          <p14:tracePt t="50750" x="2000250" y="2752725"/>
          <p14:tracePt t="50766" x="2024063" y="2752725"/>
          <p14:tracePt t="50783" x="2071688" y="2752725"/>
          <p14:tracePt t="50800" x="2090738" y="2752725"/>
          <p14:tracePt t="50816" x="2128838" y="2757488"/>
          <p14:tracePt t="50834" x="2181225" y="2771775"/>
          <p14:tracePt t="50850" x="2224088" y="2776538"/>
          <p14:tracePt t="50866" x="2262188" y="2776538"/>
          <p14:tracePt t="50883" x="2290763" y="2776538"/>
          <p14:tracePt t="50900" x="2352675" y="2776538"/>
          <p14:tracePt t="50917" x="2386013" y="2762250"/>
          <p14:tracePt t="50933" x="2424113" y="2757488"/>
          <p14:tracePt t="50950" x="2471738" y="2752725"/>
          <p14:tracePt t="50967" x="2533650" y="2752725"/>
          <p14:tracePt t="50983" x="2571750" y="2757488"/>
          <p14:tracePt t="51000" x="2605088" y="2757488"/>
          <p14:tracePt t="51017" x="2652713" y="2757488"/>
          <p14:tracePt t="51033" x="2681288" y="2757488"/>
          <p14:tracePt t="51050" x="2709863" y="2757488"/>
          <p14:tracePt t="51066" x="2738438" y="2752725"/>
          <p14:tracePt t="51083" x="2781300" y="2743200"/>
          <p14:tracePt t="51100" x="2805113" y="2728913"/>
          <p14:tracePt t="51116" x="2824163" y="2724150"/>
          <p14:tracePt t="51133" x="2847975" y="2719388"/>
          <p14:tracePt t="51150" x="2867025" y="2719388"/>
          <p14:tracePt t="51166" x="2881313" y="2719388"/>
          <p14:tracePt t="51183" x="2895600" y="2719388"/>
          <p14:tracePt t="51200" x="2919413" y="2719388"/>
          <p14:tracePt t="51216" x="2938463" y="2719388"/>
          <p14:tracePt t="51233" x="2947988" y="2719388"/>
          <p14:tracePt t="51250" x="2962275" y="2719388"/>
          <p14:tracePt t="51267" x="2976563" y="2724150"/>
          <p14:tracePt t="51283" x="2981325" y="2724150"/>
          <p14:tracePt t="51300" x="2986088" y="2724150"/>
          <p14:tracePt t="51303" x="2990850" y="2724150"/>
          <p14:tracePt t="52376" x="2924175" y="2719388"/>
          <p14:tracePt t="52383" x="2833688" y="2705100"/>
          <p14:tracePt t="52390" x="2743200" y="2676525"/>
          <p14:tracePt t="52400" x="2652713" y="2647950"/>
          <p14:tracePt t="52417" x="2419350" y="2571750"/>
          <p14:tracePt t="52434" x="2166938" y="2500313"/>
          <p14:tracePt t="52466" x="2000250" y="2457450"/>
          <p14:tracePt t="52500" x="1885950" y="2433638"/>
          <p14:tracePt t="52516" x="1847850" y="2428875"/>
          <p14:tracePt t="52533" x="1828800" y="2419350"/>
          <p14:tracePt t="52551" x="1795463" y="2419350"/>
          <p14:tracePt t="52567" x="1766888" y="2414588"/>
          <p14:tracePt t="52583" x="1738313" y="2414588"/>
          <p14:tracePt t="52600" x="1709738" y="2414588"/>
          <p14:tracePt t="52616" x="1662113" y="2414588"/>
          <p14:tracePt t="52633" x="1633538" y="2414588"/>
          <p14:tracePt t="52650" x="1604963" y="2428875"/>
          <p14:tracePt t="52666" x="1566863" y="2433638"/>
          <p14:tracePt t="52683" x="1519238" y="2447925"/>
          <p14:tracePt t="52700" x="1500188" y="2452688"/>
          <p14:tracePt t="52716" x="1476375" y="2457450"/>
          <p14:tracePt t="52733" x="1462088" y="2457450"/>
          <p14:tracePt t="52749" x="1452563" y="2457450"/>
          <p14:tracePt t="52766" x="1447800" y="2457450"/>
          <p14:tracePt t="52783" x="1438275" y="2457450"/>
          <p14:tracePt t="53051" x="1485900" y="2457450"/>
          <p14:tracePt t="53057" x="1543050" y="2447925"/>
          <p14:tracePt t="53066" x="1590675" y="2447925"/>
          <p14:tracePt t="53083" x="1662113" y="2438400"/>
          <p14:tracePt t="53099" x="1704975" y="2438400"/>
          <p14:tracePt t="53101" x="1719263" y="2438400"/>
          <p14:tracePt t="53116" x="1762125" y="2438400"/>
          <p14:tracePt t="53133" x="1804988" y="2438400"/>
          <p14:tracePt t="53149" x="1847850" y="2438400"/>
          <p14:tracePt t="53167" x="1924050" y="2438400"/>
          <p14:tracePt t="53183" x="1976438" y="2443163"/>
          <p14:tracePt t="53200" x="2024063" y="2443163"/>
          <p14:tracePt t="53216" x="2066925" y="2452688"/>
          <p14:tracePt t="53233" x="2114550" y="2452688"/>
          <p14:tracePt t="53250" x="2143125" y="2452688"/>
          <p14:tracePt t="53266" x="2171700" y="2452688"/>
          <p14:tracePt t="53283" x="2205038" y="2452688"/>
          <p14:tracePt t="53300" x="2262188" y="2452688"/>
          <p14:tracePt t="53316" x="2305050" y="2452688"/>
          <p14:tracePt t="53333" x="2338388" y="2452688"/>
          <p14:tracePt t="53350" x="2386013" y="2452688"/>
          <p14:tracePt t="53366" x="2414588" y="2452688"/>
          <p14:tracePt t="53383" x="2433638" y="2452688"/>
          <p14:tracePt t="53400" x="2447925" y="2452688"/>
          <p14:tracePt t="53416" x="2471738" y="2452688"/>
          <p14:tracePt t="53433" x="2490788" y="2452688"/>
          <p14:tracePt t="53449" x="2505075" y="2452688"/>
          <p14:tracePt t="53466" x="2528888" y="2452688"/>
          <p14:tracePt t="53483" x="2562225" y="2447925"/>
          <p14:tracePt t="53499" x="2581275" y="2443163"/>
          <p14:tracePt t="53517" x="2605088" y="2438400"/>
          <p14:tracePt t="53537" x="2638425" y="2438400"/>
          <p14:tracePt t="53557" x="2667000" y="2433638"/>
          <p14:tracePt t="53566" x="2681288" y="2433638"/>
          <p14:tracePt t="53584" x="2700338" y="2424113"/>
          <p14:tracePt t="53603" x="2719388" y="2414588"/>
          <p14:tracePt t="53619" x="2738438" y="2414588"/>
          <p14:tracePt t="53622" x="2743200" y="2414588"/>
          <p14:tracePt t="53633" x="2747963" y="2414588"/>
          <p14:tracePt t="53649" x="2762250" y="2414588"/>
          <p14:tracePt t="53666" x="2781300" y="2414588"/>
          <p14:tracePt t="53683" x="2786063" y="2414588"/>
          <p14:tracePt t="53699" x="2795588" y="2409825"/>
          <p14:tracePt t="53716" x="2805113" y="2405063"/>
          <p14:tracePt t="53733" x="2814638" y="2400300"/>
          <p14:tracePt t="53749" x="2824163" y="2400300"/>
          <p14:tracePt t="53766" x="2824163" y="2395538"/>
          <p14:tracePt t="54041" x="2890838" y="2395538"/>
          <p14:tracePt t="54048" x="3014663" y="2395538"/>
          <p14:tracePt t="54055" x="3152775" y="2400300"/>
          <p14:tracePt t="54066" x="3262313" y="2419350"/>
          <p14:tracePt t="54083" x="3562350" y="2476500"/>
          <p14:tracePt t="54099" x="4071938" y="2638425"/>
          <p14:tracePt t="54116" x="4319588" y="2786063"/>
          <p14:tracePt t="54133" x="4543425" y="2928938"/>
          <p14:tracePt t="54150" x="4762500" y="3062288"/>
          <p14:tracePt t="54166" x="4843463" y="3138488"/>
          <p14:tracePt t="54183" x="4914900" y="3205163"/>
          <p14:tracePt t="54199" x="4953000" y="3248025"/>
          <p14:tracePt t="54216" x="4995863" y="3314700"/>
          <p14:tracePt t="54233" x="5014913" y="3333750"/>
          <p14:tracePt t="54250" x="5033963" y="3352800"/>
          <p14:tracePt t="54266" x="5038725" y="3367088"/>
          <p14:tracePt t="54283" x="5048250" y="3376613"/>
          <p14:tracePt t="54299" x="5048250" y="3386138"/>
          <p14:tracePt t="54327" x="5053013" y="3381375"/>
          <p14:tracePt t="54335" x="5053013" y="3371850"/>
          <p14:tracePt t="54350" x="5072063" y="3319463"/>
          <p14:tracePt t="54366" x="5091113" y="3252788"/>
          <p14:tracePt t="54383" x="5119688" y="3200400"/>
          <p14:tracePt t="54400" x="5148263" y="3109913"/>
          <p14:tracePt t="54416" x="5167313" y="3048000"/>
          <p14:tracePt t="54433" x="5176838" y="2967038"/>
          <p14:tracePt t="54449" x="5176838" y="2895600"/>
          <p14:tracePt t="54466" x="5162550" y="2833688"/>
          <p14:tracePt t="54483" x="5143500" y="2809875"/>
          <p14:tracePt t="54499" x="5124450" y="2795588"/>
          <p14:tracePt t="54517" x="5072063" y="2767013"/>
          <p14:tracePt t="54533" x="5038725" y="2767013"/>
          <p14:tracePt t="54549" x="5014913" y="2771775"/>
          <p14:tracePt t="54566" x="4991100" y="2786063"/>
          <p14:tracePt t="54583" x="4948238" y="2824163"/>
          <p14:tracePt t="54599" x="4900613" y="2881313"/>
          <p14:tracePt t="54616" x="4838700" y="2943225"/>
          <p14:tracePt t="54633" x="4757738" y="3024188"/>
          <p14:tracePt t="54649" x="4595813" y="3252788"/>
          <p14:tracePt t="54666" x="4505325" y="3414713"/>
          <p14:tracePt t="54683" x="4438650" y="3514725"/>
          <p14:tracePt t="54700" x="4343400" y="3667125"/>
          <p14:tracePt t="54716" x="4267200" y="3805238"/>
          <p14:tracePt t="54733" x="4195763" y="3948113"/>
          <p14:tracePt t="54749" x="4143375" y="4048125"/>
          <p14:tracePt t="54766" x="4067175" y="4238625"/>
          <p14:tracePt t="54783" x="4024313" y="4352925"/>
          <p14:tracePt t="54799" x="4010025" y="4429125"/>
          <p14:tracePt t="54816" x="3995738" y="4481513"/>
          <p14:tracePt t="54833" x="3981450" y="4619625"/>
          <p14:tracePt t="54849" x="3981450" y="4762500"/>
          <p14:tracePt t="54866" x="3986213" y="4876800"/>
          <p14:tracePt t="54884" x="4005263" y="4976813"/>
          <p14:tracePt t="54899" x="4033838" y="5010150"/>
          <p14:tracePt t="54916" x="4057650" y="5067300"/>
          <p14:tracePt t="54933" x="4090988" y="5143500"/>
          <p14:tracePt t="54950" x="4152900" y="5267325"/>
          <p14:tracePt t="54966" x="4195763" y="5324475"/>
          <p14:tracePt t="54983" x="4219575" y="5362575"/>
          <p14:tracePt t="54999" x="4233863" y="5395913"/>
          <p14:tracePt t="55016" x="4243388" y="5414963"/>
          <p14:tracePt t="55033" x="4252913" y="5419725"/>
          <p14:tracePt t="55049" x="4252913" y="5429250"/>
          <p14:tracePt t="55066" x="4252913" y="5434013"/>
          <p14:tracePt t="55310" x="4276725" y="5424488"/>
          <p14:tracePt t="55317" x="4324350" y="5400675"/>
          <p14:tracePt t="55325" x="4352925" y="5381625"/>
          <p14:tracePt t="55333" x="4391025" y="5357813"/>
          <p14:tracePt t="55349" x="4462463" y="5305425"/>
          <p14:tracePt t="55366" x="4529138" y="5257800"/>
          <p14:tracePt t="55383" x="4629150" y="5181600"/>
          <p14:tracePt t="55399" x="4686300" y="5138738"/>
          <p14:tracePt t="55416" x="4724400" y="5110163"/>
          <p14:tracePt t="55433" x="4776788" y="5072063"/>
          <p14:tracePt t="55449" x="4852988" y="5024438"/>
          <p14:tracePt t="55466" x="4914900" y="4967288"/>
          <p14:tracePt t="55483" x="4986338" y="4876800"/>
          <p14:tracePt t="55500" x="5076825" y="4724400"/>
          <p14:tracePt t="55516" x="5110163" y="4676775"/>
          <p14:tracePt t="55533" x="5138738" y="4624388"/>
          <p14:tracePt t="55549" x="5167313" y="4576763"/>
          <p14:tracePt t="55566" x="5200650" y="4476750"/>
          <p14:tracePt t="55583" x="5224463" y="4371975"/>
          <p14:tracePt t="55599" x="5238750" y="4276725"/>
          <p14:tracePt t="55616" x="5248275" y="4176713"/>
          <p14:tracePt t="55633" x="5267325" y="3886200"/>
          <p14:tracePt t="55649" x="5267325" y="3752850"/>
          <p14:tracePt t="55666" x="5267325" y="3629025"/>
          <p14:tracePt t="55683" x="5253038" y="3424238"/>
          <p14:tracePt t="55700" x="5248275" y="3343275"/>
          <p14:tracePt t="55716" x="5224463" y="3300413"/>
          <p14:tracePt t="55733" x="5210175" y="3262313"/>
          <p14:tracePt t="55750" x="5181600" y="3214688"/>
          <p14:tracePt t="55766" x="5172075" y="3186113"/>
          <p14:tracePt t="55783" x="5148263" y="3138488"/>
          <p14:tracePt t="55799" x="5119688" y="3095625"/>
          <p14:tracePt t="55802" x="5110163" y="3076575"/>
          <p14:tracePt t="55816" x="5081588" y="3043238"/>
          <p14:tracePt t="55833" x="5048250" y="3019425"/>
          <p14:tracePt t="55849" x="5010150" y="3000375"/>
          <p14:tracePt t="55866" x="4967288" y="2981325"/>
          <p14:tracePt t="55882" x="4891088" y="2967038"/>
          <p14:tracePt t="55899" x="4838700" y="2967038"/>
          <p14:tracePt t="55916" x="4795838" y="2967038"/>
          <p14:tracePt t="55933" x="4733925" y="2981325"/>
          <p14:tracePt t="55949" x="4681538" y="3005138"/>
          <p14:tracePt t="55966" x="4624388" y="3048000"/>
          <p14:tracePt t="55983" x="4576763" y="3081338"/>
          <p14:tracePt t="55999" x="4510088" y="3124200"/>
          <p14:tracePt t="56016" x="4462463" y="3167063"/>
          <p14:tracePt t="56033" x="4414838" y="3200400"/>
          <p14:tracePt t="56050" x="4357688" y="3257550"/>
          <p14:tracePt t="56066" x="4310063" y="3300413"/>
          <p14:tracePt t="56083" x="4276725" y="3348038"/>
          <p14:tracePt t="56099" x="4233863" y="3395663"/>
          <p14:tracePt t="56116" x="4195763" y="3443288"/>
          <p14:tracePt t="56133" x="4171950" y="3467100"/>
          <p14:tracePt t="56149" x="4148138" y="3490913"/>
          <p14:tracePt t="56166" x="4138613" y="3514725"/>
          <p14:tracePt t="56183" x="4105275" y="3576638"/>
          <p14:tracePt t="56199" x="4086225" y="3648075"/>
          <p14:tracePt t="56216" x="4071938" y="3733800"/>
          <p14:tracePt t="56233" x="4057650" y="3795713"/>
          <p14:tracePt t="56249" x="4057650" y="3871913"/>
          <p14:tracePt t="56266" x="4043363" y="3933825"/>
          <p14:tracePt t="56283" x="4043363" y="4043363"/>
          <p14:tracePt t="56300" x="4043363" y="4224338"/>
          <p14:tracePt t="56316" x="4043363" y="4291013"/>
          <p14:tracePt t="56333" x="4052888" y="4343400"/>
          <p14:tracePt t="56349" x="4057650" y="4433888"/>
          <p14:tracePt t="56366" x="4090988" y="4629150"/>
          <p14:tracePt t="56383" x="4100513" y="4710113"/>
          <p14:tracePt t="56399" x="4124325" y="4786313"/>
          <p14:tracePt t="56416" x="4143375" y="4857750"/>
          <p14:tracePt t="56433" x="4167188" y="4976813"/>
          <p14:tracePt t="56449" x="4176713" y="5038725"/>
          <p14:tracePt t="56466" x="4191000" y="5100638"/>
          <p14:tracePt t="56483" x="4214813" y="5153025"/>
          <p14:tracePt t="56500" x="4224338" y="5186363"/>
          <p14:tracePt t="56516" x="4238625" y="5219700"/>
          <p14:tracePt t="56533" x="4252913" y="5248275"/>
          <p14:tracePt t="56550" x="4267200" y="5300663"/>
          <p14:tracePt t="56566" x="4286250" y="5338763"/>
          <p14:tracePt t="56583" x="4300538" y="5367338"/>
          <p14:tracePt t="56599" x="4305300" y="5395913"/>
          <p14:tracePt t="56616" x="4324350" y="5429250"/>
          <p14:tracePt t="56632" x="4329113" y="5453063"/>
          <p14:tracePt t="56649" x="4333875" y="5462588"/>
          <p14:tracePt t="56667" x="4343400" y="5476875"/>
          <p14:tracePt t="56682" x="4352925" y="5481638"/>
          <p14:tracePt t="56699" x="4357688" y="5491163"/>
          <p14:tracePt t="56716" x="4362450" y="5495925"/>
          <p14:tracePt t="56733" x="4371975" y="5505450"/>
          <p14:tracePt t="56749" x="4376738" y="5510213"/>
          <p14:tracePt t="56766" x="4391025" y="5519738"/>
          <p14:tracePt t="56783" x="4400550" y="5524500"/>
          <p14:tracePt t="56799" x="4419600" y="5529263"/>
          <p14:tracePt t="56816" x="4443413" y="5529263"/>
          <p14:tracePt t="56833" x="4471988" y="5529263"/>
          <p14:tracePt t="56850" x="4514850" y="5529263"/>
          <p14:tracePt t="56866" x="4548188" y="5519738"/>
          <p14:tracePt t="56882" x="4581525" y="5510213"/>
          <p14:tracePt t="56899" x="4614863" y="5486400"/>
          <p14:tracePt t="56916" x="4672013" y="5448300"/>
          <p14:tracePt t="56932" x="4710113" y="5410200"/>
          <p14:tracePt t="56949" x="4752975" y="5362575"/>
          <p14:tracePt t="56966" x="4781550" y="5324475"/>
          <p14:tracePt t="56983" x="4819650" y="5272088"/>
          <p14:tracePt t="56999" x="4843463" y="5243513"/>
          <p14:tracePt t="57016" x="4876800" y="5186363"/>
          <p14:tracePt t="57033" x="4938713" y="5057775"/>
          <p14:tracePt t="57049" x="4972050" y="4972050"/>
          <p14:tracePt t="57067" x="4986338" y="4900613"/>
          <p14:tracePt t="57083" x="5010150" y="4805363"/>
          <p14:tracePt t="57100" x="5043488" y="4581525"/>
          <p14:tracePt t="57116" x="5072063" y="4452938"/>
          <p14:tracePt t="57133" x="5086350" y="4371975"/>
          <p14:tracePt t="57149" x="5105400" y="4305300"/>
          <p14:tracePt t="57166" x="5157788" y="4129088"/>
          <p14:tracePt t="57182" x="5181600" y="4024313"/>
          <p14:tracePt t="57199" x="5205413" y="3929063"/>
          <p14:tracePt t="57216" x="5219700" y="3838575"/>
          <p14:tracePt t="57232" x="5229225" y="3657600"/>
          <p14:tracePt t="57249" x="5229225" y="3557588"/>
          <p14:tracePt t="57266" x="5219700" y="3495675"/>
          <p14:tracePt t="57283" x="5205413" y="3424238"/>
          <p14:tracePt t="57299" x="5200650" y="3381375"/>
          <p14:tracePt t="57316" x="5176838" y="3286125"/>
          <p14:tracePt t="57333" x="5162550" y="3195638"/>
          <p14:tracePt t="57334" x="5148263" y="3157538"/>
          <p14:tracePt t="57350" x="5133975" y="3095625"/>
          <p14:tracePt t="57366" x="5105400" y="3057525"/>
          <p14:tracePt t="57383" x="5081588" y="3024188"/>
          <p14:tracePt t="57399" x="5057775" y="2995613"/>
          <p14:tracePt t="57416" x="5024438" y="2962275"/>
          <p14:tracePt t="57433" x="4995863" y="2924175"/>
          <p14:tracePt t="57449" x="4972050" y="2900363"/>
          <p14:tracePt t="57467" x="4938713" y="2862263"/>
          <p14:tracePt t="57483" x="4900613" y="2843213"/>
          <p14:tracePt t="57499" x="4843463" y="2838450"/>
          <p14:tracePt t="57516" x="4767263" y="2847975"/>
          <p14:tracePt t="57533" x="4657725" y="2886075"/>
          <p14:tracePt t="57549" x="4605338" y="2905125"/>
          <p14:tracePt t="57566" x="4567238" y="2928938"/>
          <p14:tracePt t="57582" x="4529138" y="2957513"/>
          <p14:tracePt t="57599" x="4471988" y="3005138"/>
          <p14:tracePt t="57616" x="4419600" y="3076575"/>
          <p14:tracePt t="57632" x="4352925" y="3167063"/>
          <p14:tracePt t="57650" x="4276725" y="3271838"/>
          <p14:tracePt t="57666" x="4229100" y="3362325"/>
          <p14:tracePt t="57682" x="4167188" y="3514725"/>
          <p14:tracePt t="57699" x="4110038" y="3695700"/>
          <p14:tracePt t="57716" x="4071938" y="3857625"/>
          <p14:tracePt t="57733" x="4052888" y="4005263"/>
          <p14:tracePt t="57749" x="4033838" y="4186238"/>
          <p14:tracePt t="57766" x="4033838" y="4276725"/>
          <p14:tracePt t="57782" x="4048125" y="4448175"/>
          <p14:tracePt t="57799" x="4071938" y="4614863"/>
          <p14:tracePt t="57816" x="4105275" y="4752975"/>
          <p14:tracePt t="57833" x="4162425" y="4900613"/>
          <p14:tracePt t="57849" x="4214813" y="5019675"/>
          <p14:tracePt t="57866" x="4276725" y="5138738"/>
          <p14:tracePt t="57883" x="4314825" y="5214938"/>
          <p14:tracePt t="57900" x="4362450" y="5310188"/>
          <p14:tracePt t="57916" x="4400550" y="5386388"/>
          <p14:tracePt t="57932" x="4448175" y="5462588"/>
          <p14:tracePt t="57949" x="4481513" y="5510213"/>
          <p14:tracePt t="57966" x="4538663" y="5553075"/>
          <p14:tracePt t="57983" x="4591050" y="5567363"/>
          <p14:tracePt t="57999" x="4643438" y="5567363"/>
          <p14:tracePt t="58017" x="4714875" y="5538788"/>
          <p14:tracePt t="58033" x="4752975" y="5514975"/>
          <p14:tracePt t="58049" x="4781550" y="5491163"/>
          <p14:tracePt t="58066" x="4819650" y="5467350"/>
          <p14:tracePt t="58083" x="4867275" y="5429250"/>
          <p14:tracePt t="58099" x="4910138" y="5372100"/>
          <p14:tracePt t="58116" x="4967288" y="5291138"/>
          <p14:tracePt t="58132" x="5014913" y="5195888"/>
          <p14:tracePt t="58149" x="5057775" y="5110163"/>
          <p14:tracePt t="58166" x="5076825" y="5038725"/>
          <p14:tracePt t="58182" x="5114925" y="4876800"/>
          <p14:tracePt t="58200" x="5129213" y="4619625"/>
          <p14:tracePt t="58216" x="5129213" y="4410075"/>
          <p14:tracePt t="58232" x="5148263" y="4191000"/>
          <p14:tracePt t="58250" x="5148263" y="4067175"/>
          <p14:tracePt t="58266" x="5148263" y="3886200"/>
          <p14:tracePt t="58282" x="5138738" y="3771900"/>
          <p14:tracePt t="58299" x="5129213" y="3681413"/>
          <p14:tracePt t="58316" x="5114925" y="3609975"/>
          <p14:tracePt t="58332" x="5086350" y="3448050"/>
          <p14:tracePt t="58349" x="5057775" y="3300413"/>
          <p14:tracePt t="58366" x="5048250" y="3186113"/>
          <p14:tracePt t="58384" x="5038725" y="3105150"/>
          <p14:tracePt t="58399" x="5029200" y="3076575"/>
          <p14:tracePt t="58416" x="5019675" y="3052763"/>
          <p14:tracePt t="58433" x="5010150" y="3028950"/>
          <p14:tracePt t="58450" x="4986338" y="2995613"/>
          <p14:tracePt t="58466" x="4972050" y="2971800"/>
          <p14:tracePt t="58482" x="4957763" y="2957513"/>
          <p14:tracePt t="58499" x="4948238" y="2943225"/>
          <p14:tracePt t="58516" x="4929188" y="2924175"/>
          <p14:tracePt t="58532" x="4919663" y="2905125"/>
          <p14:tracePt t="58549" x="4910138" y="2890838"/>
          <p14:tracePt t="58569" x="4891088" y="2871788"/>
          <p14:tracePt t="58583" x="4872038" y="2862263"/>
          <p14:tracePt t="58599" x="4857750" y="2843213"/>
          <p14:tracePt t="58616" x="4829175" y="2824163"/>
          <p14:tracePt t="58633" x="4786313" y="2814638"/>
          <p14:tracePt t="58649" x="4752975" y="2814638"/>
          <p14:tracePt t="58666" x="4714875" y="2814638"/>
          <p14:tracePt t="58682" x="4686300" y="2814638"/>
          <p14:tracePt t="58699" x="4648200" y="2833688"/>
          <p14:tracePt t="58716" x="4614863" y="2852738"/>
          <p14:tracePt t="58733" x="4586288" y="2881313"/>
          <p14:tracePt t="58749" x="4548188" y="2919413"/>
          <p14:tracePt t="58766" x="4510088" y="2962275"/>
          <p14:tracePt t="58782" x="4486275" y="2986088"/>
          <p14:tracePt t="58799" x="4462463" y="3009900"/>
          <p14:tracePt t="58803" x="4448175" y="3028950"/>
          <p14:tracePt t="58816" x="4410075" y="3071813"/>
          <p14:tracePt t="58832" x="4362450" y="3148013"/>
          <p14:tracePt t="58849" x="4314825" y="3267075"/>
          <p14:tracePt t="58866" x="4281488" y="3362325"/>
          <p14:tracePt t="58883" x="4229100" y="3581400"/>
          <p14:tracePt t="58899" x="4200525" y="3781425"/>
          <p14:tracePt t="58916" x="4176713" y="3910013"/>
          <p14:tracePt t="58933" x="4162425" y="4024313"/>
          <p14:tracePt t="58949" x="4143375" y="4281488"/>
          <p14:tracePt t="58966" x="4143375" y="4400550"/>
          <p14:tracePt t="58982" x="4143375" y="4538663"/>
          <p14:tracePt t="59000" x="4157663" y="4824413"/>
          <p14:tracePt t="59016" x="4171950" y="4953000"/>
          <p14:tracePt t="59032" x="4191000" y="5086350"/>
          <p14:tracePt t="59049" x="4205288" y="5214938"/>
          <p14:tracePt t="59066" x="4219575" y="5329238"/>
          <p14:tracePt t="59082" x="4224338" y="5372100"/>
          <p14:tracePt t="59100" x="4238625" y="5414963"/>
          <p14:tracePt t="59116" x="4257675" y="5472113"/>
          <p14:tracePt t="59133" x="4281488" y="5567363"/>
          <p14:tracePt t="59149" x="4286250" y="5605463"/>
          <p14:tracePt t="59166" x="4295775" y="5619750"/>
          <p14:tracePt t="59183" x="4300538" y="5638800"/>
          <p14:tracePt t="59199" x="4305300" y="5648325"/>
          <p14:tracePt t="59216" x="4314825" y="5657850"/>
          <p14:tracePt t="59232" x="4319588" y="5662613"/>
          <p14:tracePt t="59249" x="4333875" y="5672138"/>
          <p14:tracePt t="59266" x="4352925" y="5672138"/>
          <p14:tracePt t="59282" x="4376738" y="5667375"/>
          <p14:tracePt t="59299" x="4410075" y="5643563"/>
          <p14:tracePt t="59302" x="4429125" y="5624513"/>
          <p14:tracePt t="59316" x="4467225" y="5591175"/>
          <p14:tracePt t="59332" x="4519613" y="5548313"/>
          <p14:tracePt t="59349" x="4576763" y="5505450"/>
          <p14:tracePt t="59366" x="4624388" y="5481638"/>
          <p14:tracePt t="59383" x="4676775" y="5429250"/>
          <p14:tracePt t="59399" x="4719638" y="5372100"/>
          <p14:tracePt t="59416" x="4757738" y="5305425"/>
          <p14:tracePt t="59433" x="4800600" y="5214938"/>
          <p14:tracePt t="59449" x="4819650" y="5167313"/>
          <p14:tracePt t="59466" x="4843463" y="5072063"/>
          <p14:tracePt t="59482" x="4867275" y="4914900"/>
          <p14:tracePt t="59499" x="4881563" y="4733925"/>
          <p14:tracePt t="59516" x="4881563" y="4610100"/>
          <p14:tracePt t="59532" x="4891088" y="4410075"/>
          <p14:tracePt t="59550" x="4900613" y="4210050"/>
          <p14:tracePt t="59566" x="4900613" y="4062413"/>
          <p14:tracePt t="59582" x="4900613" y="3876675"/>
          <p14:tracePt t="59599" x="4895850" y="3729038"/>
          <p14:tracePt t="59617" x="4881563" y="3605213"/>
          <p14:tracePt t="59632" x="4867275" y="3509963"/>
          <p14:tracePt t="59649" x="4857750" y="3419475"/>
          <p14:tracePt t="59666" x="4843463" y="3324225"/>
          <p14:tracePt t="59683" x="4824413" y="3252788"/>
          <p14:tracePt t="59699" x="4805363" y="3224213"/>
          <p14:tracePt t="59716" x="4781550" y="3186113"/>
          <p14:tracePt t="59732" x="4748213" y="3157538"/>
          <p14:tracePt t="59749" x="4681538" y="3095625"/>
          <p14:tracePt t="59766" x="4638675" y="3062288"/>
          <p14:tracePt t="59782" x="4600575" y="3043238"/>
          <p14:tracePt t="59799" x="4557713" y="3019425"/>
          <p14:tracePt t="59816" x="4533900" y="3005138"/>
          <p14:tracePt t="59832" x="4519613" y="2995613"/>
          <p14:tracePt t="59849" x="4505325" y="2990850"/>
          <p14:tracePt t="59866" x="4495800" y="2981325"/>
          <p14:tracePt t="59882" x="4486275" y="2981325"/>
          <p14:tracePt t="60939" x="4414838" y="2962275"/>
          <p14:tracePt t="60946" x="4300538" y="2924175"/>
          <p14:tracePt t="60953" x="4181475" y="2881313"/>
          <p14:tracePt t="60967" x="3971925" y="2795588"/>
          <p14:tracePt t="60983" x="3757613" y="2690813"/>
          <p14:tracePt t="60999" x="3548063" y="2595563"/>
          <p14:tracePt t="61033" x="3224213" y="2476500"/>
          <p14:tracePt t="61066" x="3067050" y="2438400"/>
          <p14:tracePt t="61082" x="2995613" y="2428875"/>
          <p14:tracePt t="61099" x="2909888" y="2414588"/>
          <p14:tracePt t="61115" x="2847975" y="2414588"/>
          <p14:tracePt t="61132" x="2790825" y="2419350"/>
          <p14:tracePt t="61150" x="2652713" y="2433638"/>
          <p14:tracePt t="61166" x="2571750" y="2443163"/>
          <p14:tracePt t="61182" x="2509838" y="2452688"/>
          <p14:tracePt t="61199" x="2457450" y="2452688"/>
          <p14:tracePt t="61216" x="2390775" y="2452688"/>
          <p14:tracePt t="61232" x="2338388" y="2452688"/>
          <p14:tracePt t="61249" x="2290763" y="2452688"/>
          <p14:tracePt t="61266" x="2247900" y="2462213"/>
          <p14:tracePt t="61282" x="2171700" y="2471738"/>
          <p14:tracePt t="61299" x="2119313" y="2481263"/>
          <p14:tracePt t="61315" x="2071688" y="2481263"/>
          <p14:tracePt t="61333" x="1995488" y="2481263"/>
          <p14:tracePt t="61349" x="1947863" y="2481263"/>
          <p14:tracePt t="61365" x="1895475" y="2481263"/>
          <p14:tracePt t="61383" x="1847850" y="2486025"/>
          <p14:tracePt t="61399" x="1776413" y="2490788"/>
          <p14:tracePt t="61416" x="1747838" y="2490788"/>
          <p14:tracePt t="61432" x="1719263" y="2490788"/>
          <p14:tracePt t="61449" x="1695450" y="2486025"/>
          <p14:tracePt t="61466" x="1676400" y="2486025"/>
          <p14:tracePt t="61482" x="1666875" y="2486025"/>
          <p14:tracePt t="61499" x="1657350" y="2486025"/>
          <p14:tracePt t="61517" x="1647825" y="2486025"/>
          <p14:tracePt t="61532" x="1643063" y="2486025"/>
          <p14:tracePt t="61549" x="1638300" y="2486025"/>
          <p14:tracePt t="62435" x="1704975" y="2481263"/>
          <p14:tracePt t="62442" x="1814513" y="2471738"/>
          <p14:tracePt t="62451" x="1924050" y="2452688"/>
          <p14:tracePt t="62466" x="2062163" y="2443163"/>
          <p14:tracePt t="62482" x="2171700" y="2433638"/>
          <p14:tracePt t="62501" x="2333625" y="2419350"/>
          <p14:tracePt t="62532" x="2486025" y="2428875"/>
          <p14:tracePt t="62566" x="2566988" y="2447925"/>
          <p14:tracePt t="62582" x="2586038" y="2447925"/>
          <p14:tracePt t="62599" x="2600325" y="2447925"/>
          <p14:tracePt t="62615" x="2605088" y="2447925"/>
          <p14:tracePt t="62633" x="2614613" y="2447925"/>
          <p14:tracePt t="62649" x="2619375" y="2447925"/>
          <p14:tracePt t="63887" x="2619375" y="2462213"/>
          <p14:tracePt t="63895" x="2609850" y="2481263"/>
          <p14:tracePt t="63903" x="2595563" y="2505075"/>
          <p14:tracePt t="63916" x="2543175" y="2576513"/>
          <p14:tracePt t="63932" x="2443163" y="2662238"/>
          <p14:tracePt t="63949" x="2333625" y="2719388"/>
          <p14:tracePt t="63965" x="2257425" y="2757488"/>
          <p14:tracePt t="63999" x="2062163" y="2809875"/>
          <p14:tracePt t="64032" x="1971675" y="2828925"/>
          <p14:tracePt t="64049" x="1928813" y="2833688"/>
          <p14:tracePt t="64065" x="1900238" y="2833688"/>
          <p14:tracePt t="64082" x="1862138" y="2833688"/>
          <p14:tracePt t="64099" x="1814513" y="2833688"/>
          <p14:tracePt t="64115" x="1781175" y="2833688"/>
          <p14:tracePt t="64132" x="1728788" y="2833688"/>
          <p14:tracePt t="64149" x="1681163" y="2843213"/>
          <p14:tracePt t="64166" x="1585913" y="2857500"/>
          <p14:tracePt t="64182" x="1533525" y="2862263"/>
          <p14:tracePt t="64199" x="1481138" y="2867025"/>
          <p14:tracePt t="64215" x="1443038" y="2867025"/>
          <p14:tracePt t="64217" x="1423988" y="2867025"/>
          <p14:tracePt t="64232" x="1385888" y="2867025"/>
          <p14:tracePt t="64249" x="1343025" y="2867025"/>
          <p14:tracePt t="64265" x="1300163" y="2867025"/>
          <p14:tracePt t="64283" x="1247775" y="2876550"/>
          <p14:tracePt t="64299" x="1214438" y="2876550"/>
          <p14:tracePt t="64315" x="1185863" y="2876550"/>
          <p14:tracePt t="64332" x="1162050" y="2876550"/>
          <p14:tracePt t="64349" x="1128713" y="2871788"/>
          <p14:tracePt t="64365" x="1114425" y="2871788"/>
          <p14:tracePt t="64382" x="1100138" y="2871788"/>
          <p14:tracePt t="64399" x="1095375" y="2871788"/>
          <p14:tracePt t="64415" x="1085850" y="2871788"/>
          <p14:tracePt t="64432" x="1081088" y="2871788"/>
          <p14:tracePt t="64449" x="1076325" y="2871788"/>
          <p14:tracePt t="64496" x="1071563" y="2871788"/>
          <p14:tracePt t="64966" x="1090613" y="2862263"/>
          <p14:tracePt t="64973" x="1114425" y="2857500"/>
          <p14:tracePt t="64982" x="1133475" y="2847975"/>
          <p14:tracePt t="64999" x="1176338" y="2843213"/>
          <p14:tracePt t="65015" x="1214438" y="2824163"/>
          <p14:tracePt t="65032" x="1247775" y="2814638"/>
          <p14:tracePt t="65065" x="1266825" y="2805113"/>
          <p14:tracePt t="65099" x="1285875" y="2795588"/>
          <p14:tracePt t="65179" x="1290638" y="2795588"/>
          <p14:tracePt t="65186" x="1295400" y="2795588"/>
          <p14:tracePt t="65201" x="1300163" y="2795588"/>
          <p14:tracePt t="65215" x="1304925" y="2795588"/>
          <p14:tracePt t="65232" x="1314450" y="2795588"/>
          <p14:tracePt t="65248" x="1323975" y="2795588"/>
          <p14:tracePt t="65266" x="1343025" y="2800350"/>
          <p14:tracePt t="65282" x="1352550" y="2800350"/>
          <p14:tracePt t="65298" x="1376363" y="2805113"/>
          <p14:tracePt t="65315" x="1395413" y="2809875"/>
          <p14:tracePt t="65332" x="1457325" y="2809875"/>
          <p14:tracePt t="65349" x="1495425" y="2809875"/>
          <p14:tracePt t="65365" x="1543050" y="2809875"/>
          <p14:tracePt t="65382" x="1581150" y="2800350"/>
          <p14:tracePt t="65398" x="1643063" y="2790825"/>
          <p14:tracePt t="65415" x="1685925" y="2776538"/>
          <p14:tracePt t="65432" x="1738313" y="2757488"/>
          <p14:tracePt t="65449" x="1819275" y="2714625"/>
          <p14:tracePt t="65465" x="1876425" y="2690813"/>
          <p14:tracePt t="65482" x="1928813" y="2667000"/>
          <p14:tracePt t="65499" x="1981200" y="2647950"/>
          <p14:tracePt t="65515" x="2062163" y="2624138"/>
          <p14:tracePt t="65532" x="2114550" y="2609850"/>
          <p14:tracePt t="65548" x="2162175" y="2595563"/>
          <p14:tracePt t="65565" x="2214563" y="2595563"/>
          <p14:tracePt t="65582" x="2276475" y="2595563"/>
          <p14:tracePt t="65599" x="2309813" y="2595563"/>
          <p14:tracePt t="65615" x="2338388" y="2595563"/>
          <p14:tracePt t="65633" x="2376488" y="2595563"/>
          <p14:tracePt t="65648" x="2400300" y="2595563"/>
          <p14:tracePt t="65665" x="2433638" y="2595563"/>
          <p14:tracePt t="65682" x="2457450" y="2595563"/>
          <p14:tracePt t="65699" x="2500313" y="2605088"/>
          <p14:tracePt t="65715" x="2533650" y="2609850"/>
          <p14:tracePt t="65732" x="2562225" y="2614613"/>
          <p14:tracePt t="65748" x="2605088" y="2619375"/>
          <p14:tracePt t="65765" x="2671763" y="2638425"/>
          <p14:tracePt t="65782" x="2709863" y="2647950"/>
          <p14:tracePt t="65798" x="2752725" y="2667000"/>
          <p14:tracePt t="65816" x="2819400" y="2700338"/>
          <p14:tracePt t="65832" x="2862263" y="2724150"/>
          <p14:tracePt t="65848" x="2919413" y="2752725"/>
          <p14:tracePt t="65865" x="2971800" y="2771775"/>
          <p14:tracePt t="65882" x="3048000" y="2790825"/>
          <p14:tracePt t="65899" x="3095625" y="2805113"/>
          <p14:tracePt t="65915" x="3138488" y="2809875"/>
          <p14:tracePt t="65932" x="3171825" y="2814638"/>
          <p14:tracePt t="65949" x="3233738" y="2828925"/>
          <p14:tracePt t="65965" x="3271838" y="2828925"/>
          <p14:tracePt t="65982" x="3314700" y="2828925"/>
          <p14:tracePt t="65998" x="3348038" y="2828925"/>
          <p14:tracePt t="66015" x="3405188" y="2833688"/>
          <p14:tracePt t="66032" x="3448050" y="2843213"/>
          <p14:tracePt t="66049" x="3476625" y="2852738"/>
          <p14:tracePt t="66066" x="3509963" y="2862263"/>
          <p14:tracePt t="66082" x="3524250" y="2867025"/>
          <p14:tracePt t="66098" x="3533775" y="2867025"/>
          <p14:tracePt t="66116" x="3538538" y="2867025"/>
          <p14:tracePt t="66132" x="3543300" y="2867025"/>
          <p14:tracePt t="66389" x="3576638" y="2862263"/>
          <p14:tracePt t="66397" x="3600450" y="2847975"/>
          <p14:tracePt t="66404" x="3629025" y="2843213"/>
          <p14:tracePt t="66415" x="3648075" y="2833688"/>
          <p14:tracePt t="66434" x="3690938" y="2824163"/>
          <p14:tracePt t="66465" x="3724275" y="2805113"/>
          <p14:tracePt t="66499" x="3743325" y="2805113"/>
          <p14:tracePt t="66515" x="3748088" y="2800350"/>
          <p14:tracePt t="66532" x="3752850" y="2800350"/>
          <p14:tracePt t="66548" x="3762375" y="2800350"/>
          <p14:tracePt t="66565" x="3771900" y="2800350"/>
          <p14:tracePt t="66582" x="3776663" y="2795588"/>
          <p14:tracePt t="66599" x="3786188" y="2795588"/>
          <p14:tracePt t="66615" x="3795713" y="2795588"/>
          <p14:tracePt t="66632" x="3814763" y="2781300"/>
          <p14:tracePt t="66649" x="3829050" y="2781300"/>
          <p14:tracePt t="66665" x="3838575" y="2781300"/>
          <p14:tracePt t="66683" x="3848100" y="2781300"/>
          <p14:tracePt t="66698" x="3852863" y="2781300"/>
          <p14:tracePt t="66715" x="3857625" y="2781300"/>
          <p14:tracePt t="67270" x="3871913" y="2781300"/>
          <p14:tracePt t="67277" x="3881438" y="2781300"/>
          <p14:tracePt t="67286" x="3890963" y="2781300"/>
          <p14:tracePt t="67299" x="3905250" y="2781300"/>
          <p14:tracePt t="67316" x="3914775" y="2781300"/>
          <p14:tracePt t="67332" x="3919538" y="2781300"/>
          <p14:tracePt t="67365" x="3938588" y="2781300"/>
          <p14:tracePt t="67398" x="3948113" y="2781300"/>
          <p14:tracePt t="67415" x="3957638" y="2781300"/>
          <p14:tracePt t="67432" x="3962400" y="2781300"/>
          <p14:tracePt t="68467" x="3957638" y="2781300"/>
          <p14:tracePt t="68473" x="3948113" y="2786063"/>
          <p14:tracePt t="68482" x="3933825" y="2790825"/>
          <p14:tracePt t="68499" x="3919538" y="2795588"/>
          <p14:tracePt t="68515" x="3905250" y="2800350"/>
          <p14:tracePt t="68532" x="3895725" y="2800350"/>
          <p14:tracePt t="68548" x="3890963" y="2800350"/>
          <p14:tracePt t="68582" x="3886200" y="2800350"/>
          <p14:tracePt t="68973" x="3852863" y="2809875"/>
          <p14:tracePt t="68980" x="3805238" y="2828925"/>
          <p14:tracePt t="68987" x="3724275" y="2862263"/>
          <p14:tracePt t="68998" x="3633788" y="2890838"/>
          <p14:tracePt t="69016" x="3357563" y="2990850"/>
          <p14:tracePt t="69032" x="3152775" y="3067050"/>
          <p14:tracePt t="69065" x="2814638" y="3167063"/>
          <p14:tracePt t="69098" x="2500313" y="3233738"/>
          <p14:tracePt t="69115" x="2428875" y="3238500"/>
          <p14:tracePt t="69132" x="2366963" y="3248025"/>
          <p14:tracePt t="69148" x="2319338" y="3257550"/>
          <p14:tracePt t="69165" x="2305050" y="3257550"/>
          <p14:tracePt t="69181" x="2286000" y="3257550"/>
          <p14:tracePt t="69199" x="2257425" y="3262313"/>
          <p14:tracePt t="69215" x="2238375" y="3271838"/>
          <p14:tracePt t="69232" x="2214563" y="3276600"/>
          <p14:tracePt t="69248" x="2190750" y="3281363"/>
          <p14:tracePt t="69265" x="2152650" y="3305175"/>
          <p14:tracePt t="69282" x="2119313" y="3328988"/>
          <p14:tracePt t="69298" x="2081213" y="3362325"/>
          <p14:tracePt t="69302" x="2071688" y="3381375"/>
          <p14:tracePt t="69315" x="2043113" y="3400425"/>
          <p14:tracePt t="69332" x="1981200" y="3476625"/>
          <p14:tracePt t="69348" x="1947863" y="3519488"/>
          <p14:tracePt t="69365" x="1914525" y="3548063"/>
          <p14:tracePt t="69382" x="1871663" y="3586163"/>
          <p14:tracePt t="69398" x="1838325" y="3609975"/>
          <p14:tracePt t="69416" x="1800225" y="3633788"/>
          <p14:tracePt t="69432" x="1747838" y="3657600"/>
          <p14:tracePt t="69450" x="1666875" y="3676650"/>
          <p14:tracePt t="69465" x="1624013" y="3676650"/>
          <p14:tracePt t="69482" x="1590675" y="3676650"/>
          <p14:tracePt t="69499" x="1562100" y="3671888"/>
          <p14:tracePt t="69518" x="1528763" y="3657600"/>
          <p14:tracePt t="69533" x="1509713" y="3633788"/>
          <p14:tracePt t="69549" x="1490663" y="3562350"/>
          <p14:tracePt t="69567" x="1481138" y="3414713"/>
          <p14:tracePt t="69582" x="1490663" y="3343275"/>
          <p14:tracePt t="69598" x="1514475" y="3271838"/>
          <p14:tracePt t="69615" x="1557338" y="3209925"/>
          <p14:tracePt t="69632" x="1643063" y="3148013"/>
          <p14:tracePt t="69648" x="1719263" y="3124200"/>
          <p14:tracePt t="69666" x="1790700" y="3119438"/>
          <p14:tracePt t="69682" x="1838325" y="3124200"/>
          <p14:tracePt t="69699" x="1890713" y="3157538"/>
          <p14:tracePt t="69715" x="1919288" y="3181350"/>
          <p14:tracePt t="69732" x="1957388" y="3257550"/>
          <p14:tracePt t="69749" x="1990725" y="3462338"/>
          <p14:tracePt t="69765" x="1990725" y="3552825"/>
          <p14:tracePt t="69781" x="1981200" y="3643313"/>
          <p14:tracePt t="69798" x="1971675" y="3729038"/>
          <p14:tracePt t="69802" x="1966913" y="3762375"/>
          <p14:tracePt t="69817" x="1957388" y="3800475"/>
          <p14:tracePt t="69833" x="1952625" y="3819525"/>
          <p14:tracePt t="69849" x="1952625" y="3829050"/>
          <p14:tracePt t="69866" x="1952625" y="3838575"/>
          <p14:tracePt t="69883" x="1952625" y="3843338"/>
          <p14:tracePt t="69922" x="1952625" y="3848100"/>
          <p14:tracePt t="69932" x="1952625" y="3852863"/>
          <p14:tracePt t="70133" x="1933575" y="3762375"/>
          <p14:tracePt t="70139" x="1895475" y="3586163"/>
          <p14:tracePt t="70148" x="1876425" y="3486150"/>
          <p14:tracePt t="70165" x="1862138" y="3314700"/>
          <p14:tracePt t="70182" x="1843088" y="3081338"/>
          <p14:tracePt t="70198" x="1843088" y="3019425"/>
          <p14:tracePt t="70215" x="1843088" y="2981325"/>
          <p14:tracePt t="70231" x="1843088" y="2952750"/>
          <p14:tracePt t="70248" x="1843088" y="2924175"/>
          <p14:tracePt t="70265" x="1843088" y="2900363"/>
          <p14:tracePt t="70282" x="1843088" y="2881313"/>
          <p14:tracePt t="70298" x="1843088" y="2838450"/>
          <p14:tracePt t="70301" x="1847850" y="2809875"/>
          <p14:tracePt t="70315" x="1862138" y="2747963"/>
          <p14:tracePt t="70332" x="1885950" y="2676525"/>
          <p14:tracePt t="70348" x="1905000" y="2624138"/>
          <p14:tracePt t="70366" x="1928813" y="2586038"/>
          <p14:tracePt t="70381" x="1938338" y="2576513"/>
          <p14:tracePt t="70398" x="1952625" y="2566988"/>
          <p14:tracePt t="70415" x="1966913" y="2566988"/>
          <p14:tracePt t="70432" x="1976438" y="2566988"/>
          <p14:tracePt t="70473" x="1976438" y="2571750"/>
          <p14:tracePt t="70494" x="1971675" y="2633663"/>
          <p14:tracePt t="70505" x="1943100" y="2686050"/>
          <p14:tracePt t="70515" x="1919288" y="2719388"/>
          <p14:tracePt t="70531" x="1890713" y="2752725"/>
          <p14:tracePt t="70550" x="1819275" y="2833688"/>
          <p14:tracePt t="70569" x="1766888" y="2886075"/>
          <p14:tracePt t="70582" x="1714500" y="2909888"/>
          <p14:tracePt t="70598" x="1666875" y="2928938"/>
          <p14:tracePt t="70615" x="1628775" y="2938463"/>
          <p14:tracePt t="70631" x="1604963" y="2928938"/>
          <p14:tracePt t="70648" x="1595438" y="2919413"/>
          <p14:tracePt t="70665" x="1576388" y="2871788"/>
          <p14:tracePt t="70684" x="1571625" y="2700338"/>
          <p14:tracePt t="70709" x="1609725" y="2576513"/>
          <p14:tracePt t="70731" x="1666875" y="2524125"/>
          <p14:tracePt t="70748" x="1747838" y="2490788"/>
          <p14:tracePt t="70765" x="1800225" y="2495550"/>
          <p14:tracePt t="70781" x="1852613" y="2524125"/>
          <p14:tracePt t="70798" x="1905000" y="2581275"/>
          <p14:tracePt t="70815" x="1919288" y="2628900"/>
          <p14:tracePt t="70832" x="1928813" y="2667000"/>
          <p14:tracePt t="70848" x="1933575" y="2690813"/>
          <p14:tracePt t="70865" x="1933575" y="2714625"/>
          <p14:tracePt t="70882" x="1933575" y="2719388"/>
          <p14:tracePt t="70898" x="1933575" y="2728913"/>
          <p14:tracePt t="70947" x="1933575" y="2724150"/>
          <p14:tracePt t="70953" x="1933575" y="2714625"/>
          <p14:tracePt t="70965" x="1933575" y="2681288"/>
          <p14:tracePt t="70982" x="1933575" y="2524125"/>
          <p14:tracePt t="70998" x="1938338" y="2419350"/>
          <p14:tracePt t="71015" x="1952625" y="2305050"/>
          <p14:tracePt t="71031" x="1962150" y="2214563"/>
          <p14:tracePt t="71048" x="1976438" y="2152650"/>
          <p14:tracePt t="71065" x="1985963" y="2133600"/>
          <p14:tracePt t="71082" x="1990725" y="2124075"/>
          <p14:tracePt t="71099" x="1995488" y="2114550"/>
          <p14:tracePt t="71115" x="1995488" y="2105025"/>
          <p14:tracePt t="71148" x="2005013" y="2105025"/>
          <p14:tracePt t="71182" x="2005013" y="2109788"/>
          <p14:tracePt t="71198" x="2005013" y="2138363"/>
          <p14:tracePt t="71215" x="1995488" y="2176463"/>
          <p14:tracePt t="71232" x="1947863" y="2224088"/>
          <p14:tracePt t="71248" x="1914525" y="2262188"/>
          <p14:tracePt t="71265" x="1876425" y="2295525"/>
          <p14:tracePt t="71282" x="1828800" y="2328863"/>
          <p14:tracePt t="71298" x="1757363" y="2376488"/>
          <p14:tracePt t="71315" x="1714500" y="2390775"/>
          <p14:tracePt t="71332" x="1666875" y="2395538"/>
          <p14:tracePt t="71349" x="1619250" y="2386013"/>
          <p14:tracePt t="71365" x="1585913" y="2381250"/>
          <p14:tracePt t="71381" x="1562100" y="2376488"/>
          <p14:tracePt t="71398" x="1547813" y="2366963"/>
          <p14:tracePt t="71415" x="1524000" y="2338388"/>
          <p14:tracePt t="71431" x="1504950" y="2262188"/>
          <p14:tracePt t="71448" x="1504950" y="2162175"/>
          <p14:tracePt t="71465" x="1504950" y="2071688"/>
          <p14:tracePt t="71481" x="1528763" y="1952625"/>
          <p14:tracePt t="71498" x="1562100" y="1866900"/>
          <p14:tracePt t="71515" x="1581150" y="1819275"/>
          <p14:tracePt t="71532" x="1609725" y="1785938"/>
          <p14:tracePt t="71548" x="1647825" y="1771650"/>
          <p14:tracePt t="71565" x="1676400" y="1771650"/>
          <p14:tracePt t="71581" x="1709738" y="1771650"/>
          <p14:tracePt t="71599" x="1766888" y="1795463"/>
          <p14:tracePt t="71615" x="1795463" y="1814513"/>
          <p14:tracePt t="71632" x="1819275" y="1833563"/>
          <p14:tracePt t="71648" x="1843088" y="1857375"/>
          <p14:tracePt t="71650" x="1857375" y="1881188"/>
          <p14:tracePt t="71665" x="1885950" y="1938338"/>
          <p14:tracePt t="71681" x="1885950" y="2019300"/>
          <p14:tracePt t="71698" x="1885950" y="2076450"/>
          <p14:tracePt t="71715" x="1876425" y="2133600"/>
          <p14:tracePt t="71732" x="1876425" y="2147888"/>
          <p14:tracePt t="71748" x="1876425" y="2157413"/>
          <p14:tracePt t="71765" x="1876425" y="2162175"/>
          <p14:tracePt t="71782" x="1876425" y="2171700"/>
          <p14:tracePt t="72861" x="1895475" y="2171700"/>
          <p14:tracePt t="72868" x="1914525" y="2171700"/>
          <p14:tracePt t="72882" x="1947863" y="2171700"/>
          <p14:tracePt t="72915" x="1995488" y="2171700"/>
          <p14:tracePt t="72948" x="2033588" y="2171700"/>
          <p14:tracePt t="72965" x="2043113" y="2171700"/>
          <p14:tracePt t="72981" x="2052638" y="2171700"/>
          <p14:tracePt t="72998" x="2062163" y="2171700"/>
          <p14:tracePt t="73015" x="2081213" y="2181225"/>
          <p14:tracePt t="73031" x="2095500" y="2185988"/>
          <p14:tracePt t="73048" x="2109788" y="2190750"/>
          <p14:tracePt t="73065" x="2143125" y="2214563"/>
          <p14:tracePt t="73081" x="2171700" y="2219325"/>
          <p14:tracePt t="73098" x="2195513" y="2224088"/>
          <p14:tracePt t="73115" x="2219325" y="2233613"/>
          <p14:tracePt t="73132" x="2247900" y="2238375"/>
          <p14:tracePt t="73148" x="2271713" y="2238375"/>
          <p14:tracePt t="73165" x="2300288" y="2238375"/>
          <p14:tracePt t="73181" x="2319338" y="2238375"/>
          <p14:tracePt t="73198" x="2338388" y="2238375"/>
          <p14:tracePt t="73215" x="2347913" y="2238375"/>
          <p14:tracePt t="73232" x="2352675" y="2238375"/>
          <p14:tracePt t="73248" x="2362200" y="2238375"/>
          <p14:tracePt t="74292" x="2357438" y="2247900"/>
          <p14:tracePt t="74301" x="2352675" y="2252663"/>
          <p14:tracePt t="74307" x="2347913" y="2257425"/>
          <p14:tracePt t="74316" x="2338388" y="2266950"/>
          <p14:tracePt t="74331" x="2328863" y="2276475"/>
          <p14:tracePt t="74348" x="2314575" y="2286000"/>
          <p14:tracePt t="74365" x="2295525" y="2295525"/>
          <p14:tracePt t="74398" x="2266950" y="2309813"/>
          <p14:tracePt t="74431" x="2233613" y="2328863"/>
          <p14:tracePt t="74448" x="2224088" y="2333625"/>
          <p14:tracePt t="74464" x="2209800" y="2338388"/>
          <p14:tracePt t="74482" x="2190750" y="2347913"/>
          <p14:tracePt t="74498" x="2176463" y="2357438"/>
          <p14:tracePt t="74515" x="2152650" y="2362200"/>
          <p14:tracePt t="74531" x="2128838" y="2366963"/>
          <p14:tracePt t="74548" x="2095500" y="2381250"/>
          <p14:tracePt t="74565" x="2081213" y="2390775"/>
          <p14:tracePt t="74581" x="2071688" y="2390775"/>
          <p14:tracePt t="74598" x="2057400" y="2390775"/>
          <p14:tracePt t="74615" x="2047875" y="2390775"/>
          <p14:tracePt t="74631" x="2038350" y="2390775"/>
          <p14:tracePt t="74648" x="2033588" y="2390775"/>
          <p14:tracePt t="74665" x="2028825" y="2390775"/>
          <p14:tracePt t="74681" x="2024063" y="2390775"/>
          <p14:tracePt t="74717" x="2019300" y="2390775"/>
          <p14:tracePt t="76172" x="1990725" y="2424113"/>
          <p14:tracePt t="76188" x="1962150" y="2447925"/>
          <p14:tracePt t="76199" x="1943100" y="2466975"/>
          <p14:tracePt t="76214" x="1933575" y="2471738"/>
          <p14:tracePt t="76231" x="1928813" y="2481263"/>
          <p14:tracePt t="76248" x="1924050" y="2481263"/>
          <p14:tracePt t="76264" x="1919288" y="2481263"/>
          <p14:tracePt t="76298" x="1938338" y="2409825"/>
          <p14:tracePt t="76331" x="2133600" y="2252663"/>
          <p14:tracePt t="76348" x="2243138" y="2166938"/>
          <p14:tracePt t="76364" x="2376488" y="2076450"/>
          <p14:tracePt t="76381" x="2500313" y="2009775"/>
          <p14:tracePt t="76398" x="2624138" y="1947863"/>
          <p14:tracePt t="76414" x="2662238" y="1928813"/>
          <p14:tracePt t="76431" x="2700338" y="1914525"/>
          <p14:tracePt t="76448" x="2724150" y="1905000"/>
          <p14:tracePt t="76464" x="2738438" y="1900238"/>
          <p14:tracePt t="76481" x="2747963" y="1895475"/>
          <p14:tracePt t="76501" x="2757488" y="1895475"/>
          <p14:tracePt t="76515" x="2762250" y="1895475"/>
          <p14:tracePt t="76699" x="2714625" y="2033588"/>
          <p14:tracePt t="76705" x="2662238" y="2157413"/>
          <p14:tracePt t="76714" x="2628900" y="2247900"/>
          <p14:tracePt t="76731" x="2519363" y="2528888"/>
          <p14:tracePt t="76748" x="2462213" y="2700338"/>
          <p14:tracePt t="76764" x="2419350" y="2824163"/>
          <p14:tracePt t="76781" x="2395538" y="2876550"/>
          <p14:tracePt t="76798" x="2371725" y="2962275"/>
          <p14:tracePt t="76801" x="2371725" y="3009900"/>
          <p14:tracePt t="76815" x="2357438" y="3124200"/>
          <p14:tracePt t="76831" x="2347913" y="3224213"/>
          <p14:tracePt t="76848" x="2324100" y="3362325"/>
          <p14:tracePt t="76864" x="2295525" y="3586163"/>
          <p14:tracePt t="76881" x="2281238" y="3800475"/>
          <p14:tracePt t="76898" x="2262188" y="3914775"/>
          <p14:tracePt t="76915" x="2247900" y="4038600"/>
          <p14:tracePt t="76931" x="2238375" y="4133850"/>
          <p14:tracePt t="76933" x="2238375" y="4176713"/>
          <p14:tracePt t="76948" x="2238375" y="4219575"/>
          <p14:tracePt t="76964" x="2238375" y="4248150"/>
          <p14:tracePt t="76981" x="2238375" y="4262438"/>
          <p14:tracePt t="76998" x="2238375" y="42672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is a system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provides a huge number of useful APIs.</a:t>
            </a:r>
          </a:p>
          <a:p>
            <a:endParaRPr lang="en-US" altLang="ko-KR" dirty="0"/>
          </a:p>
          <a:p>
            <a:r>
              <a:rPr lang="en-US" altLang="ko-KR" dirty="0"/>
              <a:t>Typical APIs are</a:t>
            </a:r>
          </a:p>
          <a:p>
            <a:pPr lvl="1"/>
            <a:r>
              <a:rPr lang="en-US" altLang="ko-KR" b="1" dirty="0"/>
              <a:t>Swing, JavaFX</a:t>
            </a:r>
            <a:r>
              <a:rPr lang="en-US" altLang="ko-KR" dirty="0"/>
              <a:t> for GUI programming</a:t>
            </a:r>
          </a:p>
          <a:p>
            <a:pPr lvl="1"/>
            <a:r>
              <a:rPr lang="en-US" altLang="ko-KR" b="1" dirty="0"/>
              <a:t>Applet</a:t>
            </a:r>
            <a:r>
              <a:rPr lang="en-US" altLang="ko-KR" dirty="0"/>
              <a:t> and </a:t>
            </a:r>
            <a:r>
              <a:rPr lang="en-US" altLang="ko-KR" b="1" dirty="0"/>
              <a:t>Servlet</a:t>
            </a:r>
            <a:r>
              <a:rPr lang="en-US" altLang="ko-KR" dirty="0"/>
              <a:t> for Web programming</a:t>
            </a:r>
          </a:p>
          <a:p>
            <a:pPr lvl="1"/>
            <a:r>
              <a:rPr lang="en-US" altLang="ko-KR" b="1" dirty="0"/>
              <a:t>Socket</a:t>
            </a:r>
            <a:r>
              <a:rPr lang="en-US" altLang="ko-KR" dirty="0"/>
              <a:t> for Network programming</a:t>
            </a:r>
          </a:p>
          <a:p>
            <a:pPr lvl="1"/>
            <a:r>
              <a:rPr lang="en-US" altLang="ko-KR" b="1" dirty="0"/>
              <a:t>JDBC</a:t>
            </a:r>
            <a:r>
              <a:rPr lang="en-US" altLang="ko-KR" dirty="0"/>
              <a:t> (Java Database Connectivity) for Database programming</a:t>
            </a:r>
          </a:p>
          <a:p>
            <a:pPr lvl="1"/>
            <a:r>
              <a:rPr lang="en-US" altLang="ko-KR" b="1" dirty="0"/>
              <a:t>RMI</a:t>
            </a:r>
            <a:r>
              <a:rPr lang="en-US" altLang="ko-KR" dirty="0"/>
              <a:t> (Remote Method Invocation) for Distributed programming</a:t>
            </a:r>
          </a:p>
          <a:p>
            <a:pPr lvl="1"/>
            <a:r>
              <a:rPr lang="en-US" altLang="ko-KR" b="1" dirty="0"/>
              <a:t>JNI</a:t>
            </a:r>
            <a:r>
              <a:rPr lang="en-US" altLang="ko-KR" dirty="0"/>
              <a:t> (Java Native Interface) for Native programming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9"/>
    </mc:Choice>
    <mc:Fallback xmlns="">
      <p:transition spd="slow" advTm="70989"/>
    </mc:Fallback>
  </mc:AlternateContent>
  <p:extLst>
    <p:ext uri="{3A86A75C-4F4B-4683-9AE1-C65F6400EC91}">
      <p14:laserTraceLst xmlns:p14="http://schemas.microsoft.com/office/powerpoint/2010/main">
        <p14:tracePtLst>
          <p14:tracePt t="745" x="2266950" y="4110038"/>
          <p14:tracePt t="753" x="2295525" y="3976688"/>
          <p14:tracePt t="766" x="2347913" y="3752850"/>
          <p14:tracePt t="783" x="2533650" y="3076575"/>
          <p14:tracePt t="800" x="2667000" y="2619375"/>
          <p14:tracePt t="817" x="2728913" y="2438400"/>
          <p14:tracePt t="849" x="2833688" y="2214563"/>
          <p14:tracePt t="883" x="2924175" y="2085975"/>
          <p14:tracePt t="900" x="2995613" y="1990725"/>
          <p14:tracePt t="916" x="3057525" y="1938338"/>
          <p14:tracePt t="933" x="3114675" y="1885950"/>
          <p14:tracePt t="949" x="3176588" y="1833563"/>
          <p14:tracePt t="966" x="3267075" y="1743075"/>
          <p14:tracePt t="983" x="3328988" y="1671638"/>
          <p14:tracePt t="999" x="3395663" y="1609725"/>
          <p14:tracePt t="1017" x="3486150" y="1528763"/>
          <p14:tracePt t="1033" x="3533775" y="1495425"/>
          <p14:tracePt t="1049" x="3571875" y="1471613"/>
          <p14:tracePt t="1066" x="3609975" y="1452563"/>
          <p14:tracePt t="1083" x="3643313" y="1428750"/>
          <p14:tracePt t="1099" x="3652838" y="1419225"/>
          <p14:tracePt t="1116" x="3662363" y="1414463"/>
          <p14:tracePt t="1132" x="3671888" y="1409700"/>
          <p14:tracePt t="1149" x="3676650" y="1409700"/>
          <p14:tracePt t="1231" x="3671888" y="1414463"/>
          <p14:tracePt t="1239" x="3667125" y="1414463"/>
          <p14:tracePt t="1249" x="3662363" y="1423988"/>
          <p14:tracePt t="1266" x="3633788" y="1462088"/>
          <p14:tracePt t="1283" x="3595688" y="1500188"/>
          <p14:tracePt t="1299" x="3557588" y="1552575"/>
          <p14:tracePt t="1316" x="3529013" y="1590675"/>
          <p14:tracePt t="1333" x="3490913" y="1643063"/>
          <p14:tracePt t="1349" x="3467100" y="1666875"/>
          <p14:tracePt t="1366" x="3443288" y="1690688"/>
          <p14:tracePt t="1383" x="3424238" y="1714500"/>
          <p14:tracePt t="1399" x="3390900" y="1762125"/>
          <p14:tracePt t="1416" x="3352800" y="1828800"/>
          <p14:tracePt t="1433" x="3305175" y="1905000"/>
          <p14:tracePt t="1450" x="3228975" y="2033588"/>
          <p14:tracePt t="1466" x="3186113" y="2071688"/>
          <p14:tracePt t="1482" x="3162300" y="2109788"/>
          <p14:tracePt t="1502" x="3128963" y="2138363"/>
          <p14:tracePt t="1519" x="3119438" y="2152650"/>
          <p14:tracePt t="1536" x="3114675" y="2157413"/>
          <p14:tracePt t="1538" x="3114675" y="2162175"/>
          <p14:tracePt t="1555" x="3114675" y="2166938"/>
          <p14:tracePt t="1568" x="3143250" y="2181225"/>
          <p14:tracePt t="1582" x="3200400" y="2185988"/>
          <p14:tracePt t="1601" x="3328988" y="2200275"/>
          <p14:tracePt t="1621" x="3552825" y="2219325"/>
          <p14:tracePt t="1633" x="3676650" y="2228850"/>
          <p14:tracePt t="1651" x="3757613" y="2233613"/>
          <p14:tracePt t="1666" x="3824288" y="2233613"/>
          <p14:tracePt t="1683" x="3876675" y="2233613"/>
          <p14:tracePt t="1700" x="3924300" y="2233613"/>
          <p14:tracePt t="1717" x="3938588" y="2233613"/>
          <p14:tracePt t="1733" x="3948113" y="2233613"/>
          <p14:tracePt t="1953" x="4010025" y="2224088"/>
          <p14:tracePt t="1960" x="4081463" y="2214563"/>
          <p14:tracePt t="1966" x="4138613" y="2209800"/>
          <p14:tracePt t="1982" x="4262438" y="2190750"/>
          <p14:tracePt t="2001" x="4433888" y="2176463"/>
          <p14:tracePt t="2016" x="4491038" y="2176463"/>
          <p14:tracePt t="2049" x="4562475" y="2176463"/>
          <p14:tracePt t="2082" x="4600575" y="2176463"/>
          <p14:tracePt t="2099" x="4605338" y="2176463"/>
          <p14:tracePt t="2116" x="4614863" y="2176463"/>
          <p14:tracePt t="2132" x="4619625" y="2176463"/>
          <p14:tracePt t="2149" x="4624388" y="2176463"/>
          <p14:tracePt t="2166" x="4633913" y="2176463"/>
          <p14:tracePt t="2183" x="4643438" y="2176463"/>
          <p14:tracePt t="2199" x="4652963" y="2176463"/>
          <p14:tracePt t="2216" x="4662488" y="2176463"/>
          <p14:tracePt t="2233" x="4676775" y="2176463"/>
          <p14:tracePt t="2249" x="4691063" y="2176463"/>
          <p14:tracePt t="2266" x="4695825" y="2176463"/>
          <p14:tracePt t="2282" x="4700588" y="2176463"/>
          <p14:tracePt t="2286" x="4705350" y="2176463"/>
          <p14:tracePt t="2354" x="4695825" y="2171700"/>
          <p14:tracePt t="2361" x="4657725" y="2162175"/>
          <p14:tracePt t="2368" x="4600575" y="2147888"/>
          <p14:tracePt t="2382" x="4410075" y="2109788"/>
          <p14:tracePt t="2399" x="4219575" y="2081213"/>
          <p14:tracePt t="2416" x="4029075" y="2057400"/>
          <p14:tracePt t="2433" x="3729038" y="2019300"/>
          <p14:tracePt t="2449" x="3548063" y="1981200"/>
          <p14:tracePt t="2466" x="3386138" y="1957388"/>
          <p14:tracePt t="2482" x="3281363" y="1933575"/>
          <p14:tracePt t="2499" x="3228975" y="1919288"/>
          <p14:tracePt t="2516" x="3214688" y="1919288"/>
          <p14:tracePt t="2749" x="3114675" y="1919288"/>
          <p14:tracePt t="2756" x="2976563" y="1924050"/>
          <p14:tracePt t="2766" x="2857500" y="1924050"/>
          <p14:tracePt t="2782" x="2657475" y="1933575"/>
          <p14:tracePt t="2800" x="2319338" y="1971675"/>
          <p14:tracePt t="2816" x="2143125" y="2009775"/>
          <p14:tracePt t="2832" x="1957388" y="2081213"/>
          <p14:tracePt t="2849" x="1804988" y="2143125"/>
          <p14:tracePt t="2866" x="1638300" y="2200275"/>
          <p14:tracePt t="2882" x="1557338" y="2224088"/>
          <p14:tracePt t="2899" x="1485900" y="2233613"/>
          <p14:tracePt t="2916" x="1419225" y="2233613"/>
          <p14:tracePt t="2932" x="1314450" y="2200275"/>
          <p14:tracePt t="2949" x="1252538" y="2171700"/>
          <p14:tracePt t="2966" x="1204913" y="2138363"/>
          <p14:tracePt t="2983" x="1147763" y="2100263"/>
          <p14:tracePt t="2999" x="1123950" y="2076450"/>
          <p14:tracePt t="3016" x="1090613" y="2038350"/>
          <p14:tracePt t="3032" x="1066800" y="2000250"/>
          <p14:tracePt t="3049" x="1023938" y="1919288"/>
          <p14:tracePt t="3066" x="1004888" y="1852613"/>
          <p14:tracePt t="3082" x="995363" y="1785938"/>
          <p14:tracePt t="3099" x="1000125" y="1733550"/>
          <p14:tracePt t="3116" x="1019175" y="1657350"/>
          <p14:tracePt t="3133" x="1047750" y="1590675"/>
          <p14:tracePt t="3149" x="1071563" y="1538288"/>
          <p14:tracePt t="3166" x="1119188" y="1485900"/>
          <p14:tracePt t="3182" x="1152525" y="1466850"/>
          <p14:tracePt t="3199" x="1200150" y="1457325"/>
          <p14:tracePt t="3216" x="1233488" y="1457325"/>
          <p14:tracePt t="3233" x="1295400" y="1476375"/>
          <p14:tracePt t="3249" x="1333500" y="1500188"/>
          <p14:tracePt t="3266" x="1366838" y="1524000"/>
          <p14:tracePt t="3282" x="1395413" y="1547813"/>
          <p14:tracePt t="3285" x="1414463" y="1566863"/>
          <p14:tracePt t="3299" x="1447800" y="1600200"/>
          <p14:tracePt t="3316" x="1471613" y="1638300"/>
          <p14:tracePt t="3332" x="1495425" y="1666875"/>
          <p14:tracePt t="3350" x="1519238" y="1728788"/>
          <p14:tracePt t="3366" x="1538288" y="1785938"/>
          <p14:tracePt t="3382" x="1547813" y="1828800"/>
          <p14:tracePt t="3399" x="1557338" y="1857375"/>
          <p14:tracePt t="3416" x="1557338" y="1895475"/>
          <p14:tracePt t="3432" x="1557338" y="1909763"/>
          <p14:tracePt t="3449" x="1552575" y="1928813"/>
          <p14:tracePt t="3466" x="1547813" y="1943100"/>
          <p14:tracePt t="3482" x="1533525" y="1957388"/>
          <p14:tracePt t="3499" x="1519238" y="1981200"/>
          <p14:tracePt t="3516" x="1495425" y="2009775"/>
          <p14:tracePt t="3533" x="1419225" y="2066925"/>
          <p14:tracePt t="3549" x="1352550" y="2109788"/>
          <p14:tracePt t="3565" x="1276350" y="2143125"/>
          <p14:tracePt t="3582" x="1223963" y="2162175"/>
          <p14:tracePt t="3599" x="1162050" y="2166938"/>
          <p14:tracePt t="3616" x="1123950" y="2166938"/>
          <p14:tracePt t="3632" x="1090613" y="2166938"/>
          <p14:tracePt t="3649" x="1052513" y="2152650"/>
          <p14:tracePt t="3666" x="990600" y="2124075"/>
          <p14:tracePt t="3683" x="942975" y="2095500"/>
          <p14:tracePt t="3699" x="914400" y="2062163"/>
          <p14:tracePt t="3716" x="876300" y="2033588"/>
          <p14:tracePt t="3732" x="828675" y="1962150"/>
          <p14:tracePt t="3749" x="800100" y="1895475"/>
          <p14:tracePt t="3766" x="776288" y="1800225"/>
          <p14:tracePt t="3783" x="771525" y="1704975"/>
          <p14:tracePt t="3799" x="771525" y="1662113"/>
          <p14:tracePt t="3816" x="776288" y="1628775"/>
          <p14:tracePt t="3832" x="795338" y="1595438"/>
          <p14:tracePt t="3849" x="823913" y="1557338"/>
          <p14:tracePt t="3866" x="862013" y="1528763"/>
          <p14:tracePt t="3883" x="904875" y="1509713"/>
          <p14:tracePt t="3899" x="957263" y="1504950"/>
          <p14:tracePt t="3916" x="1033463" y="1504950"/>
          <p14:tracePt t="3933" x="1095375" y="1514475"/>
          <p14:tracePt t="3949" x="1147763" y="1528763"/>
          <p14:tracePt t="3966" x="1200150" y="1547813"/>
          <p14:tracePt t="3982" x="1223963" y="1562100"/>
          <p14:tracePt t="3999" x="1247775" y="1581150"/>
          <p14:tracePt t="4016" x="1266825" y="1609725"/>
          <p14:tracePt t="4032" x="1290638" y="1681163"/>
          <p14:tracePt t="4049" x="1309688" y="1733550"/>
          <p14:tracePt t="4066" x="1323975" y="1785938"/>
          <p14:tracePt t="4082" x="1328738" y="1824038"/>
          <p14:tracePt t="4099" x="1328738" y="1862138"/>
          <p14:tracePt t="4116" x="1328738" y="1876425"/>
          <p14:tracePt t="4132" x="1328738" y="1895475"/>
          <p14:tracePt t="4149" x="1328738" y="1905000"/>
          <p14:tracePt t="4166" x="1328738" y="1909763"/>
          <p14:tracePt t="4210" x="1328738" y="1914525"/>
          <p14:tracePt t="4510" x="1476375" y="1933575"/>
          <p14:tracePt t="4518" x="1738313" y="1962150"/>
          <p14:tracePt t="4524" x="1995488" y="1985963"/>
          <p14:tracePt t="4533" x="2252663" y="2014538"/>
          <p14:tracePt t="4549" x="2838450" y="2085975"/>
          <p14:tracePt t="4566" x="3281363" y="2109788"/>
          <p14:tracePt t="4599" x="4048125" y="2162175"/>
          <p14:tracePt t="4632" x="4376738" y="2214563"/>
          <p14:tracePt t="4649" x="4505325" y="2238375"/>
          <p14:tracePt t="4666" x="4533900" y="2238375"/>
          <p14:tracePt t="4682" x="4543425" y="2238375"/>
          <p14:tracePt t="4699" x="4548188" y="2238375"/>
          <p14:tracePt t="4877" x="4681538" y="2190750"/>
          <p14:tracePt t="4884" x="4867275" y="2119313"/>
          <p14:tracePt t="4891" x="5033963" y="2057400"/>
          <p14:tracePt t="4899" x="5238750" y="1995488"/>
          <p14:tracePt t="4915" x="5657850" y="1905000"/>
          <p14:tracePt t="4933" x="5881688" y="1857375"/>
          <p14:tracePt t="4949" x="6143625" y="1819275"/>
          <p14:tracePt t="4965" x="6243638" y="1819275"/>
          <p14:tracePt t="4982" x="6300788" y="1819275"/>
          <p14:tracePt t="4999" x="6338888" y="1828800"/>
          <p14:tracePt t="5016" x="6381750" y="1838325"/>
          <p14:tracePt t="5032" x="6415088" y="1852613"/>
          <p14:tracePt t="5049" x="6453188" y="1862138"/>
          <p14:tracePt t="5065" x="6505575" y="1876425"/>
          <p14:tracePt t="5082" x="6596063" y="1905000"/>
          <p14:tracePt t="5099" x="6643688" y="1919288"/>
          <p14:tracePt t="5116" x="6681788" y="1928813"/>
          <p14:tracePt t="5133" x="6715125" y="1938338"/>
          <p14:tracePt t="5149" x="6729413" y="1947863"/>
          <p14:tracePt t="5165" x="6734175" y="1952625"/>
          <p14:tracePt t="5182" x="6743700" y="1957388"/>
          <p14:tracePt t="5199" x="6767513" y="1995488"/>
          <p14:tracePt t="5215" x="6777038" y="2014538"/>
          <p14:tracePt t="5232" x="6786563" y="2038350"/>
          <p14:tracePt t="5249" x="6796088" y="2047875"/>
          <p14:tracePt t="5250" x="6796088" y="2057400"/>
          <p14:tracePt t="5265" x="6796088" y="2071688"/>
          <p14:tracePt t="5282" x="6796088" y="2085975"/>
          <p14:tracePt t="5299" x="6777038" y="2105025"/>
          <p14:tracePt t="5316" x="6653213" y="2171700"/>
          <p14:tracePt t="5332" x="6515100" y="2224088"/>
          <p14:tracePt t="5349" x="6372225" y="2266950"/>
          <p14:tracePt t="5365" x="6215063" y="2305050"/>
          <p14:tracePt t="5382" x="5991225" y="2305050"/>
          <p14:tracePt t="5399" x="5886450" y="2295525"/>
          <p14:tracePt t="5416" x="5772150" y="2276475"/>
          <p14:tracePt t="5432" x="5634038" y="2243138"/>
          <p14:tracePt t="5449" x="5491163" y="2209800"/>
          <p14:tracePt t="5465" x="5429250" y="2195513"/>
          <p14:tracePt t="5482" x="5395913" y="2181225"/>
          <p14:tracePt t="5500" x="5348288" y="2152650"/>
          <p14:tracePt t="5515" x="5314950" y="2128838"/>
          <p14:tracePt t="5532" x="5286375" y="2100263"/>
          <p14:tracePt t="5549" x="5248275" y="2066925"/>
          <p14:tracePt t="5566" x="5200650" y="2014538"/>
          <p14:tracePt t="5582" x="5181600" y="1981200"/>
          <p14:tracePt t="5599" x="5172075" y="1943100"/>
          <p14:tracePt t="5615" x="5172075" y="1876425"/>
          <p14:tracePt t="5632" x="5200650" y="1662113"/>
          <p14:tracePt t="5649" x="5233988" y="1562100"/>
          <p14:tracePt t="5666" x="5257800" y="1519238"/>
          <p14:tracePt t="5683" x="5305425" y="1462088"/>
          <p14:tracePt t="5699" x="5348288" y="1433513"/>
          <p14:tracePt t="5716" x="5443538" y="1404938"/>
          <p14:tracePt t="5732" x="5557838" y="1385888"/>
          <p14:tracePt t="5749" x="5695950" y="1385888"/>
          <p14:tracePt t="5766" x="5776913" y="1395413"/>
          <p14:tracePt t="5782" x="5867400" y="1438275"/>
          <p14:tracePt t="5799" x="5924550" y="1485900"/>
          <p14:tracePt t="5816" x="6010275" y="1595438"/>
          <p14:tracePt t="5832" x="6048375" y="1662113"/>
          <p14:tracePt t="5849" x="6067425" y="1719263"/>
          <p14:tracePt t="5866" x="6086475" y="1804988"/>
          <p14:tracePt t="5882" x="6086475" y="1885950"/>
          <p14:tracePt t="5899" x="6076950" y="1966913"/>
          <p14:tracePt t="5915" x="6062663" y="2028825"/>
          <p14:tracePt t="5933" x="6038850" y="2076450"/>
          <p14:tracePt t="5949" x="6019800" y="2100263"/>
          <p14:tracePt t="5965" x="6010275" y="2119313"/>
          <p14:tracePt t="5982" x="5995988" y="2133600"/>
          <p14:tracePt t="5999" x="5972175" y="2162175"/>
          <p14:tracePt t="6015" x="5962650" y="2176463"/>
          <p14:tracePt t="6032" x="5943600" y="2190750"/>
          <p14:tracePt t="6049" x="5924550" y="2219325"/>
          <p14:tracePt t="6065" x="5919788" y="2224088"/>
          <p14:tracePt t="6082" x="5910263" y="2233613"/>
          <p14:tracePt t="6099" x="5905500" y="2238375"/>
          <p14:tracePt t="6116" x="5900738" y="2243138"/>
          <p14:tracePt t="6623" x="5962650" y="2219325"/>
          <p14:tracePt t="6630" x="6081713" y="2181225"/>
          <p14:tracePt t="6638" x="6172200" y="2147888"/>
          <p14:tracePt t="6649" x="6300788" y="2114550"/>
          <p14:tracePt t="6667" x="6724650" y="2052638"/>
          <p14:tracePt t="6682" x="6915150" y="2043113"/>
          <p14:tracePt t="6715" x="7205663" y="2043113"/>
          <p14:tracePt t="6749" x="7391400" y="2052638"/>
          <p14:tracePt t="6765" x="7424738" y="2052638"/>
          <p14:tracePt t="6782" x="7462838" y="2047875"/>
          <p14:tracePt t="6785" x="7472363" y="2038350"/>
          <p14:tracePt t="6799" x="7496175" y="2024063"/>
          <p14:tracePt t="6816" x="7519988" y="2000250"/>
          <p14:tracePt t="6833" x="7534275" y="1947863"/>
          <p14:tracePt t="6850" x="7539038" y="1862138"/>
          <p14:tracePt t="6865" x="7524750" y="1785938"/>
          <p14:tracePt t="6883" x="7472363" y="1666875"/>
          <p14:tracePt t="6899" x="7410450" y="1528763"/>
          <p14:tracePt t="6916" x="7334250" y="1409700"/>
          <p14:tracePt t="6932" x="7253288" y="1352550"/>
          <p14:tracePt t="6949" x="7148513" y="1304925"/>
          <p14:tracePt t="6965" x="7043738" y="1290638"/>
          <p14:tracePt t="6982" x="6762750" y="1300163"/>
          <p14:tracePt t="6999" x="6581775" y="1338263"/>
          <p14:tracePt t="7015" x="6443663" y="1371600"/>
          <p14:tracePt t="7032" x="6305550" y="1404938"/>
          <p14:tracePt t="7049" x="6143625" y="1457325"/>
          <p14:tracePt t="7065" x="6057900" y="1481138"/>
          <p14:tracePt t="7082" x="5991225" y="1509713"/>
          <p14:tracePt t="7099" x="5943600" y="1543050"/>
          <p14:tracePt t="7115" x="5905500" y="1571625"/>
          <p14:tracePt t="7132" x="5867400" y="1600200"/>
          <p14:tracePt t="7149" x="5810250" y="1638300"/>
          <p14:tracePt t="7165" x="5724525" y="1709738"/>
          <p14:tracePt t="7182" x="5672138" y="1762125"/>
          <p14:tracePt t="7199" x="5624513" y="1819275"/>
          <p14:tracePt t="7215" x="5591175" y="1852613"/>
          <p14:tracePt t="7232" x="5567363" y="1876425"/>
          <p14:tracePt t="7249" x="5557838" y="1881188"/>
          <p14:tracePt t="7265" x="5553075" y="1885950"/>
          <p14:tracePt t="7282" x="5543550" y="1885950"/>
          <p14:tracePt t="7305" x="5538788" y="1890713"/>
          <p14:tracePt t="7386" x="5538788" y="1895475"/>
          <p14:tracePt t="8678" x="5534025" y="1895475"/>
          <p14:tracePt t="8685" x="5529263" y="1905000"/>
          <p14:tracePt t="8692" x="5519738" y="1914525"/>
          <p14:tracePt t="8702" x="5491163" y="1924050"/>
          <p14:tracePt t="8715" x="5405438" y="1966913"/>
          <p14:tracePt t="8732" x="5257800" y="2009775"/>
          <p14:tracePt t="8749" x="5029200" y="2076450"/>
          <p14:tracePt t="8782" x="4205288" y="2257425"/>
          <p14:tracePt t="8816" x="3667125" y="2290763"/>
          <p14:tracePt t="8832" x="3500438" y="2290763"/>
          <p14:tracePt t="8849" x="3400425" y="2290763"/>
          <p14:tracePt t="8866" x="3328988" y="2295525"/>
          <p14:tracePt t="8883" x="3276600" y="2305050"/>
          <p14:tracePt t="8899" x="3248025" y="2319338"/>
          <p14:tracePt t="8915" x="3228975" y="2333625"/>
          <p14:tracePt t="9162" x="3181350" y="2362200"/>
          <p14:tracePt t="9169" x="3124200" y="2395538"/>
          <p14:tracePt t="9183" x="2967038" y="2476500"/>
          <p14:tracePt t="9199" x="2814638" y="2557463"/>
          <p14:tracePt t="9215" x="2676525" y="2619375"/>
          <p14:tracePt t="9232" x="2557463" y="2671763"/>
          <p14:tracePt t="9249" x="2333625" y="2767013"/>
          <p14:tracePt t="9265" x="2205038" y="2838450"/>
          <p14:tracePt t="9283" x="2095500" y="2895600"/>
          <p14:tracePt t="9292" x="2052638" y="2919413"/>
          <p14:tracePt t="9302" x="1976438" y="2957513"/>
          <p14:tracePt t="9316" x="1905000" y="2981325"/>
          <p14:tracePt t="9332" x="1862138" y="2986088"/>
          <p14:tracePt t="9349" x="1828800" y="3000375"/>
          <p14:tracePt t="9366" x="1785938" y="3000375"/>
          <p14:tracePt t="9382" x="1757363" y="3000375"/>
          <p14:tracePt t="9399" x="1719263" y="3000375"/>
          <p14:tracePt t="9416" x="1690688" y="3000375"/>
          <p14:tracePt t="9432" x="1638300" y="2981325"/>
          <p14:tracePt t="9448" x="1604963" y="2967038"/>
          <p14:tracePt t="9465" x="1571625" y="2947988"/>
          <p14:tracePt t="9482" x="1547813" y="2933700"/>
          <p14:tracePt t="9483" x="1528763" y="2919413"/>
          <p14:tracePt t="9499" x="1504950" y="2900363"/>
          <p14:tracePt t="9515" x="1481138" y="2886075"/>
          <p14:tracePt t="9532" x="1471613" y="2876550"/>
          <p14:tracePt t="9548" x="1457325" y="2852738"/>
          <p14:tracePt t="9565" x="1433513" y="2819400"/>
          <p14:tracePt t="9582" x="1423988" y="2809875"/>
          <p14:tracePt t="9599" x="1419225" y="2790825"/>
          <p14:tracePt t="9616" x="1409700" y="2776538"/>
          <p14:tracePt t="9633" x="1400175" y="2771775"/>
          <p14:tracePt t="9649" x="1381125" y="2767013"/>
          <p14:tracePt t="9665" x="1366838" y="2757488"/>
          <p14:tracePt t="9682" x="1347788" y="2747963"/>
          <p14:tracePt t="9699" x="1338263" y="2743200"/>
          <p14:tracePt t="9715" x="1328738" y="2743200"/>
          <p14:tracePt t="9732" x="1319213" y="2743200"/>
          <p14:tracePt t="9749" x="1300163" y="2743200"/>
          <p14:tracePt t="9765" x="1285875" y="2743200"/>
          <p14:tracePt t="9782" x="1266825" y="2743200"/>
          <p14:tracePt t="9785" x="1262063" y="2747963"/>
          <p14:tracePt t="9799" x="1252538" y="2752725"/>
          <p14:tracePt t="9815" x="1247775" y="2752725"/>
          <p14:tracePt t="9832" x="1243013" y="2752725"/>
          <p14:tracePt t="9848" x="1238250" y="2752725"/>
          <p14:tracePt t="10212" x="1228725" y="2762250"/>
          <p14:tracePt t="10219" x="1223963" y="2781300"/>
          <p14:tracePt t="10232" x="1200150" y="2814638"/>
          <p14:tracePt t="10265" x="1147763" y="2905125"/>
          <p14:tracePt t="10299" x="1066800" y="3086100"/>
          <p14:tracePt t="10315" x="1047750" y="3128963"/>
          <p14:tracePt t="10332" x="1033463" y="3167063"/>
          <p14:tracePt t="10349" x="1023938" y="3243263"/>
          <p14:tracePt t="10365" x="1009650" y="3324225"/>
          <p14:tracePt t="10382" x="1000125" y="3433763"/>
          <p14:tracePt t="10399" x="990600" y="3538538"/>
          <p14:tracePt t="10416" x="990600" y="3614738"/>
          <p14:tracePt t="10432" x="990600" y="3671888"/>
          <p14:tracePt t="10449" x="990600" y="3795713"/>
          <p14:tracePt t="10465" x="995363" y="3948113"/>
          <p14:tracePt t="10482" x="1019175" y="4090988"/>
          <p14:tracePt t="10498" x="1052513" y="4229100"/>
          <p14:tracePt t="10515" x="1085850" y="4357688"/>
          <p14:tracePt t="10533" x="1109663" y="4486275"/>
          <p14:tracePt t="10548" x="1114425" y="4529138"/>
          <p14:tracePt t="10565" x="1128713" y="4572000"/>
          <p14:tracePt t="10582" x="1143000" y="4624388"/>
          <p14:tracePt t="10599" x="1171575" y="4757738"/>
          <p14:tracePt t="10615" x="1204913" y="4843463"/>
          <p14:tracePt t="10632" x="1223963" y="4905375"/>
          <p14:tracePt t="10648" x="1243013" y="4948238"/>
          <p14:tracePt t="10665" x="1257300" y="5005388"/>
          <p14:tracePt t="10682" x="1266825" y="5043488"/>
          <p14:tracePt t="10698" x="1276350" y="5076825"/>
          <p14:tracePt t="10716" x="1285875" y="5133975"/>
          <p14:tracePt t="10732" x="1285875" y="5162550"/>
          <p14:tracePt t="10748" x="1285875" y="5181600"/>
          <p14:tracePt t="10765" x="1285875" y="5191125"/>
          <p14:tracePt t="10782" x="1285875" y="5200650"/>
          <p14:tracePt t="10799" x="1285875" y="5210175"/>
          <p14:tracePt t="10815" x="1285875" y="5214938"/>
          <p14:tracePt t="10832" x="1285875" y="5219700"/>
          <p14:tracePt t="10848" x="1285875" y="5224463"/>
          <p14:tracePt t="10865" x="1276350" y="5224463"/>
          <p14:tracePt t="10882" x="1266825" y="5219700"/>
          <p14:tracePt t="10898" x="1228725" y="5162550"/>
          <p14:tracePt t="10915" x="1123950" y="4991100"/>
          <p14:tracePt t="10932" x="1028700" y="4700588"/>
          <p14:tracePt t="10950" x="981075" y="4529138"/>
          <p14:tracePt t="10975" x="933450" y="4038600"/>
          <p14:tracePt t="10995" x="938213" y="3781425"/>
          <p14:tracePt t="11004" x="957263" y="3681413"/>
          <p14:tracePt t="11015" x="966788" y="3590925"/>
          <p14:tracePt t="11034" x="995363" y="3429000"/>
          <p14:tracePt t="11049" x="1019175" y="3333750"/>
          <p14:tracePt t="11066" x="1052513" y="3214688"/>
          <p14:tracePt t="11085" x="1104900" y="3052763"/>
          <p14:tracePt t="11098" x="1123950" y="3000375"/>
          <p14:tracePt t="11115" x="1143000" y="2952750"/>
          <p14:tracePt t="11132" x="1166813" y="2909888"/>
          <p14:tracePt t="11149" x="1209675" y="2814638"/>
          <p14:tracePt t="11166" x="1247775" y="2747963"/>
          <p14:tracePt t="11192" x="1281113" y="2657475"/>
          <p14:tracePt t="11204" x="1300163" y="2619375"/>
          <p14:tracePt t="11216" x="1314450" y="2595563"/>
          <p14:tracePt t="11232" x="1319213" y="2581275"/>
          <p14:tracePt t="11248" x="1323975" y="2571750"/>
          <p14:tracePt t="11265" x="1323975" y="2566988"/>
          <p14:tracePt t="11282" x="1323975" y="2557463"/>
          <p14:tracePt t="11299" x="1323975" y="2547938"/>
          <p14:tracePt t="11320" x="1323975" y="2538413"/>
          <p14:tracePt t="11335" x="1323975" y="2533650"/>
          <p14:tracePt t="11349" x="1319213" y="2528888"/>
          <p14:tracePt t="11365" x="1314450" y="2528888"/>
          <p14:tracePt t="11382" x="1304925" y="2528888"/>
          <p14:tracePt t="11399" x="1285875" y="2528888"/>
          <p14:tracePt t="11415" x="1262063" y="2533650"/>
          <p14:tracePt t="11432" x="1243013" y="2547938"/>
          <p14:tracePt t="11449" x="1214438" y="2576513"/>
          <p14:tracePt t="11465" x="1162050" y="2652713"/>
          <p14:tracePt t="11482" x="1133475" y="2728913"/>
          <p14:tracePt t="11498" x="1104900" y="2771775"/>
          <p14:tracePt t="11515" x="1081088" y="2809875"/>
          <p14:tracePt t="11532" x="1038225" y="2914650"/>
          <p14:tracePt t="11548" x="1004888" y="3038475"/>
          <p14:tracePt t="11565" x="971550" y="3157538"/>
          <p14:tracePt t="11582" x="938213" y="3276600"/>
          <p14:tracePt t="11599" x="904875" y="3405188"/>
          <p14:tracePt t="11615" x="885825" y="3552825"/>
          <p14:tracePt t="11632" x="871538" y="3657600"/>
          <p14:tracePt t="11649" x="866775" y="3733800"/>
          <p14:tracePt t="11665" x="866775" y="3776663"/>
          <p14:tracePt t="11682" x="852488" y="3838575"/>
          <p14:tracePt t="11698" x="852488" y="3952875"/>
          <p14:tracePt t="11715" x="852488" y="4095750"/>
          <p14:tracePt t="11732" x="862013" y="4171950"/>
          <p14:tracePt t="11748" x="866775" y="4229100"/>
          <p14:tracePt t="11766" x="881063" y="4338638"/>
          <p14:tracePt t="11782" x="895350" y="4410075"/>
          <p14:tracePt t="11798" x="909638" y="4457700"/>
          <p14:tracePt t="11815" x="928688" y="4505325"/>
          <p14:tracePt t="11832" x="952500" y="4552950"/>
          <p14:tracePt t="11848" x="971550" y="4576763"/>
          <p14:tracePt t="11865" x="985838" y="4605338"/>
          <p14:tracePt t="11882" x="1000125" y="4638675"/>
          <p14:tracePt t="11898" x="1033463" y="4695825"/>
          <p14:tracePt t="11915" x="1057275" y="4767263"/>
          <p14:tracePt t="11932" x="1076325" y="4819650"/>
          <p14:tracePt t="11949" x="1100138" y="4886325"/>
          <p14:tracePt t="11966" x="1114425" y="4910138"/>
          <p14:tracePt t="11982" x="1119188" y="4919663"/>
          <p14:tracePt t="11998" x="1119188" y="4929188"/>
          <p14:tracePt t="12015" x="1128713" y="4938713"/>
          <p14:tracePt t="12032" x="1133475" y="4948238"/>
          <p14:tracePt t="12048" x="1133475" y="4957763"/>
          <p14:tracePt t="12065" x="1133475" y="4962525"/>
          <p14:tracePt t="12083" x="1133475" y="4972050"/>
          <p14:tracePt t="12099" x="1133475" y="4976813"/>
          <p14:tracePt t="12156" x="1128713" y="4976813"/>
          <p14:tracePt t="12163" x="1123950" y="4976813"/>
          <p14:tracePt t="12170" x="1119188" y="4976813"/>
          <p14:tracePt t="12181" x="1109663" y="4976813"/>
          <p14:tracePt t="12199" x="1071563" y="4914900"/>
          <p14:tracePt t="12215" x="1019175" y="4786313"/>
          <p14:tracePt t="12232" x="976313" y="4676775"/>
          <p14:tracePt t="12248" x="928688" y="4495800"/>
          <p14:tracePt t="12265" x="876300" y="4195763"/>
          <p14:tracePt t="12282" x="857250" y="4071938"/>
          <p14:tracePt t="12298" x="828675" y="3867150"/>
          <p14:tracePt t="12315" x="823913" y="3700463"/>
          <p14:tracePt t="12332" x="814388" y="3448050"/>
          <p14:tracePt t="12348" x="819150" y="3233738"/>
          <p14:tracePt t="12365" x="823913" y="3109913"/>
          <p14:tracePt t="12382" x="852488" y="2947988"/>
          <p14:tracePt t="12398" x="866775" y="2833688"/>
          <p14:tracePt t="12415" x="890588" y="2738438"/>
          <p14:tracePt t="12432" x="904875" y="2667000"/>
          <p14:tracePt t="12448" x="923925" y="2590800"/>
          <p14:tracePt t="12465" x="947738" y="2528888"/>
          <p14:tracePt t="12482" x="966788" y="2462213"/>
          <p14:tracePt t="12499" x="990600" y="2395538"/>
          <p14:tracePt t="12515" x="1004888" y="2357438"/>
          <p14:tracePt t="12532" x="1009650" y="2343150"/>
          <p14:tracePt t="12548" x="1014413" y="2328863"/>
          <p14:tracePt t="12566" x="1014413" y="2319338"/>
          <p14:tracePt t="12582" x="1014413" y="2314575"/>
          <p14:tracePt t="12599" x="1014413" y="2309813"/>
          <p14:tracePt t="12655" x="1009650" y="2314575"/>
          <p14:tracePt t="12662" x="985838" y="2338388"/>
          <p14:tracePt t="12670" x="966788" y="2381250"/>
          <p14:tracePt t="12682" x="947738" y="2419350"/>
          <p14:tracePt t="12698" x="871538" y="2652713"/>
          <p14:tracePt t="12715" x="814388" y="2952750"/>
          <p14:tracePt t="12732" x="776288" y="3152775"/>
          <p14:tracePt t="12749" x="757238" y="3476625"/>
          <p14:tracePt t="12765" x="757238" y="3567113"/>
          <p14:tracePt t="12782" x="762000" y="3638550"/>
          <p14:tracePt t="12798" x="771525" y="3752850"/>
          <p14:tracePt t="12815" x="823913" y="3957638"/>
          <p14:tracePt t="12832" x="852488" y="4052888"/>
          <p14:tracePt t="12848" x="885825" y="4162425"/>
          <p14:tracePt t="12865" x="919163" y="4267200"/>
          <p14:tracePt t="12882" x="966788" y="4400550"/>
          <p14:tracePt t="12898" x="995363" y="4457700"/>
          <p14:tracePt t="12915" x="1019175" y="4486275"/>
          <p14:tracePt t="12932" x="1057275" y="4538663"/>
          <p14:tracePt t="12948" x="1085850" y="4576763"/>
          <p14:tracePt t="12965" x="1114425" y="4629150"/>
          <p14:tracePt t="12982" x="1133475" y="4681538"/>
          <p14:tracePt t="12999" x="1157288" y="4738688"/>
          <p14:tracePt t="13015" x="1171575" y="4767263"/>
          <p14:tracePt t="13032" x="1176338" y="4776788"/>
          <p14:tracePt t="13048" x="1176338" y="4786313"/>
          <p14:tracePt t="13065" x="1176338" y="4795838"/>
          <p14:tracePt t="13082" x="1176338" y="4805363"/>
          <p14:tracePt t="15860" x="1176338" y="4729163"/>
          <p14:tracePt t="15868" x="1176338" y="4648200"/>
          <p14:tracePt t="15883" x="1176338" y="4481513"/>
          <p14:tracePt t="15898" x="1176338" y="4286250"/>
          <p14:tracePt t="15915" x="1176338" y="4162425"/>
          <p14:tracePt t="15931" x="1181100" y="4105275"/>
          <p14:tracePt t="15965" x="1204913" y="3948113"/>
          <p14:tracePt t="15998" x="1243013" y="3819525"/>
          <p14:tracePt t="16015" x="1257300" y="3757613"/>
          <p14:tracePt t="16031" x="1271588" y="3719513"/>
          <p14:tracePt t="16048" x="1281113" y="3690938"/>
          <p14:tracePt t="16065" x="1304925" y="3633788"/>
          <p14:tracePt t="16081" x="1319213" y="3581400"/>
          <p14:tracePt t="16098" x="1338263" y="3529013"/>
          <p14:tracePt t="16115" x="1362075" y="3467100"/>
          <p14:tracePt t="16132" x="1381125" y="3386138"/>
          <p14:tracePt t="16148" x="1385888" y="3357563"/>
          <p14:tracePt t="16165" x="1404938" y="3319463"/>
          <p14:tracePt t="16181" x="1423988" y="3286125"/>
          <p14:tracePt t="16198" x="1452563" y="3195638"/>
          <p14:tracePt t="16215" x="1466850" y="3133725"/>
          <p14:tracePt t="16231" x="1476375" y="3095625"/>
          <p14:tracePt t="16249" x="1490663" y="3057525"/>
          <p14:tracePt t="16265" x="1500188" y="3048000"/>
          <p14:tracePt t="16281" x="1504950" y="3033713"/>
          <p14:tracePt t="16298" x="1509713" y="3019425"/>
          <p14:tracePt t="16315" x="1519238" y="3009900"/>
          <p14:tracePt t="16331" x="1519238" y="3000375"/>
          <p14:tracePt t="16348" x="1519238" y="2995613"/>
          <p14:tracePt t="16365" x="1519238" y="2990850"/>
          <p14:tracePt t="16398" x="1519238" y="2986088"/>
          <p14:tracePt t="16415" x="1519238" y="2981325"/>
          <p14:tracePt t="16432" x="1519238" y="2971800"/>
          <p14:tracePt t="16448" x="1514475" y="2967038"/>
          <p14:tracePt t="16465" x="1495425" y="2957513"/>
          <p14:tracePt t="16481" x="1476375" y="2943225"/>
          <p14:tracePt t="16498" x="1428750" y="2919413"/>
          <p14:tracePt t="16515" x="1381125" y="2900363"/>
          <p14:tracePt t="16531" x="1352550" y="2886075"/>
          <p14:tracePt t="16548" x="1323975" y="2876550"/>
          <p14:tracePt t="16565" x="1304925" y="2867025"/>
          <p14:tracePt t="16581" x="1290638" y="2862263"/>
          <p14:tracePt t="16598" x="1281113" y="2857500"/>
          <p14:tracePt t="16615" x="1281113" y="2843213"/>
          <p14:tracePt t="16631" x="1290638" y="2828925"/>
          <p14:tracePt t="16648" x="1309688" y="2809875"/>
          <p14:tracePt t="16665" x="1362075" y="2786063"/>
          <p14:tracePt t="16682" x="1524000" y="2767013"/>
          <p14:tracePt t="16698" x="1714500" y="2790825"/>
          <p14:tracePt t="16715" x="1885950" y="2828925"/>
          <p14:tracePt t="16731" x="2024063" y="2862263"/>
          <p14:tracePt t="16748" x="2271713" y="2886075"/>
          <p14:tracePt t="16765" x="2405063" y="2886075"/>
          <p14:tracePt t="16781" x="2514600" y="2886075"/>
          <p14:tracePt t="16785" x="2571750" y="2886075"/>
          <p14:tracePt t="16798" x="2628900" y="2886075"/>
          <p14:tracePt t="16815" x="2767013" y="2895600"/>
          <p14:tracePt t="16831" x="2809875" y="2909888"/>
          <p14:tracePt t="16848" x="2824163" y="2914650"/>
          <p14:tracePt t="17051" x="2909888" y="2905125"/>
          <p14:tracePt t="17060" x="3048000" y="2881313"/>
          <p14:tracePt t="17067" x="3238500" y="2871788"/>
          <p14:tracePt t="17081" x="3557588" y="2871788"/>
          <p14:tracePt t="17098" x="3757613" y="2876550"/>
          <p14:tracePt t="17115" x="4000500" y="2886075"/>
          <p14:tracePt t="17131" x="4095750" y="2890838"/>
          <p14:tracePt t="17148" x="4167188" y="2909888"/>
          <p14:tracePt t="17165" x="4219575" y="2928938"/>
          <p14:tracePt t="17181" x="4291013" y="2962275"/>
          <p14:tracePt t="17198" x="4348163" y="2986088"/>
          <p14:tracePt t="17215" x="4400550" y="3009900"/>
          <p14:tracePt t="17232" x="4467225" y="3019425"/>
          <p14:tracePt t="17248" x="4495800" y="3019425"/>
          <p14:tracePt t="17265" x="4524375" y="3019425"/>
          <p14:tracePt t="17281" x="4548188" y="3019425"/>
          <p14:tracePt t="17285" x="4557713" y="3019425"/>
          <p14:tracePt t="17299" x="4576763" y="3019425"/>
          <p14:tracePt t="17315" x="4586288" y="3019425"/>
          <p14:tracePt t="17331" x="4600575" y="3019425"/>
          <p14:tracePt t="17348" x="4605338" y="3019425"/>
          <p14:tracePt t="17365" x="4614863" y="3019425"/>
          <p14:tracePt t="17382" x="4619625" y="3019425"/>
          <p14:tracePt t="17432" x="4619625" y="3024188"/>
          <p14:tracePt t="17446" x="4619625" y="3028950"/>
          <p14:tracePt t="17460" x="4614863" y="3033713"/>
          <p14:tracePt t="17467" x="4605338" y="3038475"/>
          <p14:tracePt t="17482" x="4576763" y="3052763"/>
          <p14:tracePt t="17498" x="4533900" y="3062288"/>
          <p14:tracePt t="17515" x="4491038" y="3071813"/>
          <p14:tracePt t="17531" x="4448175" y="3076575"/>
          <p14:tracePt t="17548" x="4391025" y="3081338"/>
          <p14:tracePt t="17565" x="4357688" y="3081338"/>
          <p14:tracePt t="17581" x="4305300" y="3081338"/>
          <p14:tracePt t="17599" x="4210050" y="3067050"/>
          <p14:tracePt t="17615" x="4129088" y="3062288"/>
          <p14:tracePt t="17631" x="4048125" y="3052763"/>
          <p14:tracePt t="17648" x="3967163" y="3052763"/>
          <p14:tracePt t="17665" x="3833813" y="3043238"/>
          <p14:tracePt t="17681" x="3729038" y="3038475"/>
          <p14:tracePt t="17698" x="3624263" y="3028950"/>
          <p14:tracePt t="17715" x="3552825" y="3014663"/>
          <p14:tracePt t="17731" x="3490913" y="2981325"/>
          <p14:tracePt t="17748" x="3467100" y="2957513"/>
          <p14:tracePt t="17765" x="3443288" y="2914650"/>
          <p14:tracePt t="17781" x="3424238" y="2876550"/>
          <p14:tracePt t="17783" x="3424238" y="2852738"/>
          <p14:tracePt t="17798" x="3424238" y="2771775"/>
          <p14:tracePt t="17815" x="3467100" y="2643188"/>
          <p14:tracePt t="17831" x="3529013" y="2543175"/>
          <p14:tracePt t="17849" x="3652838" y="2409825"/>
          <p14:tracePt t="17864" x="3738563" y="2352675"/>
          <p14:tracePt t="17881" x="3829050" y="2314575"/>
          <p14:tracePt t="17898" x="3900488" y="2290763"/>
          <p14:tracePt t="17915" x="4019550" y="2276475"/>
          <p14:tracePt t="17931" x="4090988" y="2276475"/>
          <p14:tracePt t="17948" x="4152900" y="2300288"/>
          <p14:tracePt t="17965" x="4200525" y="2338388"/>
          <p14:tracePt t="17966" x="4219575" y="2357438"/>
          <p14:tracePt t="17981" x="4262438" y="2405063"/>
          <p14:tracePt t="17998" x="4295775" y="2457450"/>
          <p14:tracePt t="18014" x="4324350" y="2509838"/>
          <p14:tracePt t="18032" x="4362450" y="2571750"/>
          <p14:tracePt t="18048" x="4371975" y="2609850"/>
          <p14:tracePt t="18064" x="4391025" y="2662238"/>
          <p14:tracePt t="18081" x="4400550" y="2714625"/>
          <p14:tracePt t="18098" x="4400550" y="2771775"/>
          <p14:tracePt t="18115" x="4400550" y="2800350"/>
          <p14:tracePt t="18131" x="4400550" y="2828925"/>
          <p14:tracePt t="18148" x="4391025" y="2852738"/>
          <p14:tracePt t="18165" x="4381500" y="2876550"/>
          <p14:tracePt t="18181" x="4376738" y="2895600"/>
          <p14:tracePt t="18198" x="4371975" y="2909888"/>
          <p14:tracePt t="18215" x="4362450" y="2924175"/>
          <p14:tracePt t="18231" x="4352925" y="2928938"/>
          <p14:tracePt t="18248" x="4352925" y="2938463"/>
          <p14:tracePt t="18265" x="4352925" y="2943225"/>
          <p14:tracePt t="18281" x="4352925" y="2947988"/>
          <p14:tracePt t="18305" x="4348163" y="2947988"/>
          <p14:tracePt t="18314" x="4343400" y="2952750"/>
          <p14:tracePt t="18335" x="4333875" y="2957513"/>
          <p14:tracePt t="18348" x="4329113" y="2967038"/>
          <p14:tracePt t="18364" x="4319588" y="2971800"/>
          <p14:tracePt t="18381" x="4305300" y="2976563"/>
          <p14:tracePt t="18398" x="4295775" y="2986088"/>
          <p14:tracePt t="18415" x="4286250" y="2990850"/>
          <p14:tracePt t="18431" x="4281488" y="2995613"/>
          <p14:tracePt t="18448" x="4276725" y="2995613"/>
          <p14:tracePt t="19020" x="4238625" y="3028950"/>
          <p14:tracePt t="19025" x="4167188" y="3081338"/>
          <p14:tracePt t="19033" x="4090988" y="3143250"/>
          <p14:tracePt t="19048" x="3905250" y="3257550"/>
          <p14:tracePt t="19065" x="3743325" y="3338513"/>
          <p14:tracePt t="19082" x="3481388" y="3429000"/>
          <p14:tracePt t="19115" x="3214688" y="3500438"/>
          <p14:tracePt t="19148" x="2919413" y="3514725"/>
          <p14:tracePt t="19165" x="2819400" y="3509963"/>
          <p14:tracePt t="19181" x="2733675" y="3505200"/>
          <p14:tracePt t="19198" x="2628900" y="3490913"/>
          <p14:tracePt t="19214" x="2533650" y="3476625"/>
          <p14:tracePt t="19231" x="2433638" y="3467100"/>
          <p14:tracePt t="19248" x="2362200" y="3457575"/>
          <p14:tracePt t="19265" x="2276475" y="3457575"/>
          <p14:tracePt t="19281" x="2233613" y="3452813"/>
          <p14:tracePt t="19298" x="2185988" y="3452813"/>
          <p14:tracePt t="19314" x="2133600" y="3448050"/>
          <p14:tracePt t="19331" x="2047875" y="3433763"/>
          <p14:tracePt t="19348" x="2000250" y="3429000"/>
          <p14:tracePt t="19365" x="1947863" y="3419475"/>
          <p14:tracePt t="19381" x="1909763" y="3409950"/>
          <p14:tracePt t="19398" x="1862138" y="3386138"/>
          <p14:tracePt t="19414" x="1824038" y="3371850"/>
          <p14:tracePt t="19431" x="1790700" y="3352800"/>
          <p14:tracePt t="19448" x="1733550" y="3314700"/>
          <p14:tracePt t="19464" x="1700213" y="3290888"/>
          <p14:tracePt t="19481" x="1666875" y="3271838"/>
          <p14:tracePt t="19498" x="1643063" y="3257550"/>
          <p14:tracePt t="19514" x="1614488" y="3233738"/>
          <p14:tracePt t="19531" x="1600200" y="3224213"/>
          <p14:tracePt t="19548" x="1590675" y="3214688"/>
          <p14:tracePt t="19564" x="1576388" y="3209925"/>
          <p14:tracePt t="19566" x="1571625" y="3205163"/>
          <p14:tracePt t="19581" x="1566863" y="3200400"/>
          <p14:tracePt t="19598" x="1557338" y="3195638"/>
          <p14:tracePt t="19614" x="1552575" y="3195638"/>
          <p14:tracePt t="19685" x="1547813" y="3195638"/>
          <p14:tracePt t="19890" x="1566863" y="3190875"/>
          <p14:tracePt t="19897" x="1595438" y="3181350"/>
          <p14:tracePt t="19904" x="1628775" y="3181350"/>
          <p14:tracePt t="19915" x="1662113" y="3176588"/>
          <p14:tracePt t="19931" x="1757363" y="3167063"/>
          <p14:tracePt t="19948" x="1981200" y="3143250"/>
          <p14:tracePt t="19981" x="2209800" y="3119438"/>
          <p14:tracePt t="20014" x="2352675" y="3095625"/>
          <p14:tracePt t="20031" x="2381250" y="3095625"/>
          <p14:tracePt t="20048" x="2395538" y="3095625"/>
          <p14:tracePt t="20064" x="2405063" y="3095625"/>
          <p14:tracePt t="20084" x="2414588" y="3095625"/>
          <p14:tracePt t="20101" x="2419350" y="3095625"/>
          <p14:tracePt t="20116" x="2424113" y="3095625"/>
          <p14:tracePt t="20520" x="2433638" y="3095625"/>
          <p14:tracePt t="20528" x="2452688" y="3095625"/>
          <p14:tracePt t="20535" x="2471738" y="3095625"/>
          <p14:tracePt t="20549" x="2500313" y="3095625"/>
          <p14:tracePt t="20564" x="2528888" y="3095625"/>
          <p14:tracePt t="20581" x="2562225" y="3095625"/>
          <p14:tracePt t="20616" x="2619375" y="3095625"/>
          <p14:tracePt t="20648" x="2662238" y="3095625"/>
          <p14:tracePt t="20664" x="2676525" y="3095625"/>
          <p14:tracePt t="20681" x="2695575" y="3095625"/>
          <p14:tracePt t="20698" x="2700338" y="3095625"/>
          <p14:tracePt t="20714" x="2709863" y="3095625"/>
          <p14:tracePt t="20784" x="2714625" y="3095625"/>
          <p14:tracePt t="20792" x="2719388" y="3095625"/>
          <p14:tracePt t="20806" x="2724150" y="3095625"/>
          <p14:tracePt t="20814" x="2728913" y="3095625"/>
          <p14:tracePt t="20831" x="2738438" y="3095625"/>
          <p14:tracePt t="20848" x="2752725" y="3095625"/>
          <p14:tracePt t="20865" x="2771775" y="3095625"/>
          <p14:tracePt t="20881" x="2781300" y="3090863"/>
          <p14:tracePt t="20898" x="2790825" y="3086100"/>
          <p14:tracePt t="20914" x="2795588" y="3081338"/>
          <p14:tracePt t="20931" x="2805113" y="3081338"/>
          <p14:tracePt t="20948" x="2809875" y="3081338"/>
          <p14:tracePt t="20964" x="2814638" y="3081338"/>
          <p14:tracePt t="21591" x="2900363" y="3086100"/>
          <p14:tracePt t="21600" x="3000375" y="3105150"/>
          <p14:tracePt t="21607" x="3100388" y="3124200"/>
          <p14:tracePt t="21614" x="3209925" y="3133725"/>
          <p14:tracePt t="21632" x="3433763" y="3157538"/>
          <p14:tracePt t="21648" x="3614738" y="3186113"/>
          <p14:tracePt t="21681" x="3990975" y="3248025"/>
          <p14:tracePt t="21714" x="4157663" y="3295650"/>
          <p14:tracePt t="21731" x="4210050" y="3309938"/>
          <p14:tracePt t="21748" x="4243388" y="3328988"/>
          <p14:tracePt t="21764" x="4276725" y="3333750"/>
          <p14:tracePt t="21781" x="4310063" y="3348038"/>
          <p14:tracePt t="21798" x="4333875" y="3348038"/>
          <p14:tracePt t="21814" x="4362450" y="3348038"/>
          <p14:tracePt t="21831" x="4391025" y="3348038"/>
          <p14:tracePt t="21848" x="4438650" y="3348038"/>
          <p14:tracePt t="21864" x="4457700" y="3348038"/>
          <p14:tracePt t="21881" x="4486275" y="3338513"/>
          <p14:tracePt t="21897" x="4510088" y="3333750"/>
          <p14:tracePt t="21914" x="4543425" y="3324225"/>
          <p14:tracePt t="21931" x="4567238" y="3319463"/>
          <p14:tracePt t="21948" x="4586288" y="3305175"/>
          <p14:tracePt t="21965" x="4629150" y="3300413"/>
          <p14:tracePt t="21981" x="4648200" y="3300413"/>
          <p14:tracePt t="21998" x="4672013" y="3300413"/>
          <p14:tracePt t="22014" x="4681538" y="3300413"/>
          <p14:tracePt t="22031" x="4705350" y="3309938"/>
          <p14:tracePt t="22048" x="4719638" y="3314700"/>
          <p14:tracePt t="22064" x="4729163" y="3319463"/>
          <p14:tracePt t="22081" x="4738688" y="3328988"/>
          <p14:tracePt t="22098" x="4762500" y="3352800"/>
          <p14:tracePt t="22114" x="4767263" y="3367088"/>
          <p14:tracePt t="22131" x="4772025" y="3381375"/>
          <p14:tracePt t="22148" x="4781550" y="3400425"/>
          <p14:tracePt t="22164" x="4781550" y="3419475"/>
          <p14:tracePt t="22181" x="4781550" y="3424238"/>
          <p14:tracePt t="22197" x="4781550" y="3429000"/>
          <p14:tracePt t="22215" x="4781550" y="3438525"/>
          <p14:tracePt t="22231" x="4781550" y="3448050"/>
          <p14:tracePt t="22247" x="4781550" y="3452813"/>
          <p14:tracePt t="22264" x="4772025" y="3462338"/>
          <p14:tracePt t="22281" x="4738688" y="3481388"/>
          <p14:tracePt t="22298" x="4710113" y="3500438"/>
          <p14:tracePt t="22314" x="4676775" y="3514725"/>
          <p14:tracePt t="22331" x="4648200" y="3524250"/>
          <p14:tracePt t="22348" x="4610100" y="3538538"/>
          <p14:tracePt t="22364" x="4581525" y="3538538"/>
          <p14:tracePt t="22381" x="4543425" y="3538538"/>
          <p14:tracePt t="22398" x="4476750" y="3529013"/>
          <p14:tracePt t="22414" x="4424363" y="3514725"/>
          <p14:tracePt t="22431" x="4371975" y="3500438"/>
          <p14:tracePt t="22448" x="4329113" y="3476625"/>
          <p14:tracePt t="22464" x="4262438" y="3429000"/>
          <p14:tracePt t="22481" x="4224338" y="3400425"/>
          <p14:tracePt t="22498" x="4195763" y="3367088"/>
          <p14:tracePt t="22514" x="4162425" y="3328988"/>
          <p14:tracePt t="22531" x="4119563" y="3281363"/>
          <p14:tracePt t="22547" x="4100513" y="3257550"/>
          <p14:tracePt t="22564" x="4095750" y="3233738"/>
          <p14:tracePt t="22581" x="4090988" y="3171825"/>
          <p14:tracePt t="22597" x="4095750" y="3124200"/>
          <p14:tracePt t="22614" x="4129088" y="3048000"/>
          <p14:tracePt t="22631" x="4171950" y="2981325"/>
          <p14:tracePt t="22648" x="4224338" y="2919413"/>
          <p14:tracePt t="22664" x="4262438" y="2895600"/>
          <p14:tracePt t="22681" x="4324350" y="2876550"/>
          <p14:tracePt t="22698" x="4386263" y="2867025"/>
          <p14:tracePt t="22714" x="4457700" y="2886075"/>
          <p14:tracePt t="22731" x="4500563" y="2919413"/>
          <p14:tracePt t="22748" x="4543425" y="2981325"/>
          <p14:tracePt t="22765" x="4595813" y="3071813"/>
          <p14:tracePt t="22781" x="4614863" y="3119438"/>
          <p14:tracePt t="22797" x="4629150" y="3162300"/>
          <p14:tracePt t="22814" x="4629150" y="3209925"/>
          <p14:tracePt t="22831" x="4629150" y="3271838"/>
          <p14:tracePt t="22848" x="4629150" y="3309938"/>
          <p14:tracePt t="22864" x="4629150" y="3328988"/>
          <p14:tracePt t="22881" x="4629150" y="3343275"/>
          <p14:tracePt t="22898" x="4629150" y="3362325"/>
          <p14:tracePt t="22914" x="4629150" y="3367088"/>
          <p14:tracePt t="22931" x="4629150" y="3376613"/>
          <p14:tracePt t="22948" x="4629150" y="3381375"/>
          <p14:tracePt t="22994" x="4629150" y="3386138"/>
          <p14:tracePt t="23000" x="4629150" y="3390900"/>
          <p14:tracePt t="23016" x="4629150" y="3395663"/>
          <p14:tracePt t="23031" x="4629150" y="3400425"/>
          <p14:tracePt t="23047" x="4629150" y="3409950"/>
          <p14:tracePt t="23064" x="4629150" y="3414713"/>
          <p14:tracePt t="23081" x="4629150" y="3419475"/>
          <p14:tracePt t="23162" x="4629150" y="3424238"/>
          <p14:tracePt t="23169" x="4629150" y="3429000"/>
          <p14:tracePt t="23181" x="4624388" y="3429000"/>
          <p14:tracePt t="23198" x="4567238" y="3448050"/>
          <p14:tracePt t="23214" x="4443413" y="3471863"/>
          <p14:tracePt t="23231" x="4200525" y="3490913"/>
          <p14:tracePt t="23247" x="3771900" y="3543300"/>
          <p14:tracePt t="23264" x="3205163" y="3590925"/>
          <p14:tracePt t="23281" x="2895600" y="3614738"/>
          <p14:tracePt t="23298" x="2586038" y="3633788"/>
          <p14:tracePt t="23315" x="2319338" y="3652838"/>
          <p14:tracePt t="23331" x="2219325" y="3652838"/>
          <p14:tracePt t="23347" x="2157413" y="3652838"/>
          <p14:tracePt t="23364" x="2128838" y="3643313"/>
          <p14:tracePt t="23381" x="2114550" y="3633788"/>
          <p14:tracePt t="23675" x="2109788" y="3633788"/>
          <p14:tracePt t="23683" x="2105025" y="3629025"/>
          <p14:tracePt t="23697" x="2085975" y="3624263"/>
          <p14:tracePt t="23714" x="2052638" y="3614738"/>
          <p14:tracePt t="23731" x="2009775" y="3605213"/>
          <p14:tracePt t="23749" x="1928813" y="3595688"/>
          <p14:tracePt t="23764" x="1871663" y="3571875"/>
          <p14:tracePt t="23797" x="1790700" y="3543300"/>
          <p14:tracePt t="23800" x="1766888" y="3538538"/>
          <p14:tracePt t="23831" x="1704975" y="3500438"/>
          <p14:tracePt t="23848" x="1676400" y="3486150"/>
          <p14:tracePt t="23864" x="1647825" y="3471863"/>
          <p14:tracePt t="23881" x="1614488" y="3457575"/>
          <p14:tracePt t="23897" x="1590675" y="3452813"/>
          <p14:tracePt t="23914" x="1576388" y="3448050"/>
          <p14:tracePt t="23931" x="1566863" y="3448050"/>
          <p14:tracePt t="23947" x="1562100" y="3448050"/>
          <p14:tracePt t="23964" x="1557338" y="3448050"/>
          <p14:tracePt t="23981" x="1557338" y="3443288"/>
          <p14:tracePt t="23998" x="1557338" y="3433763"/>
          <p14:tracePt t="24014" x="1571625" y="3429000"/>
          <p14:tracePt t="24031" x="1600200" y="3409950"/>
          <p14:tracePt t="24047" x="1638300" y="3395663"/>
          <p14:tracePt t="24064" x="1704975" y="3386138"/>
          <p14:tracePt t="24081" x="1766888" y="3386138"/>
          <p14:tracePt t="24097" x="1824038" y="3386138"/>
          <p14:tracePt t="24115" x="1914525" y="3386138"/>
          <p14:tracePt t="24131" x="1971675" y="3386138"/>
          <p14:tracePt t="24147" x="2024063" y="3386138"/>
          <p14:tracePt t="24164" x="2071688" y="3386138"/>
          <p14:tracePt t="24181" x="2166938" y="3386138"/>
          <p14:tracePt t="24197" x="2276475" y="3386138"/>
          <p14:tracePt t="24214" x="2390775" y="3395663"/>
          <p14:tracePt t="24231" x="2505075" y="3405188"/>
          <p14:tracePt t="24248" x="2647950" y="3429000"/>
          <p14:tracePt t="24264" x="2719388" y="3443288"/>
          <p14:tracePt t="24281" x="2771775" y="3448050"/>
          <p14:tracePt t="24298" x="2805113" y="3452813"/>
          <p14:tracePt t="24314" x="2814638" y="3452813"/>
          <p14:tracePt t="24534" x="2862263" y="3438525"/>
          <p14:tracePt t="24541" x="2919413" y="3414713"/>
          <p14:tracePt t="24549" x="2967038" y="3400425"/>
          <p14:tracePt t="24564" x="3062288" y="3367088"/>
          <p14:tracePt t="24581" x="3119438" y="3352800"/>
          <p14:tracePt t="24597" x="3152775" y="3348038"/>
          <p14:tracePt t="24614" x="3181350" y="3348038"/>
          <p14:tracePt t="24631" x="3195638" y="3357563"/>
          <p14:tracePt t="24647" x="3205163" y="3362325"/>
          <p14:tracePt t="24664" x="3214688" y="3367088"/>
          <p14:tracePt t="24681" x="3224213" y="3371850"/>
          <p14:tracePt t="24697" x="3233738" y="3371850"/>
          <p14:tracePt t="24714" x="3238500" y="3371850"/>
          <p14:tracePt t="24731" x="3243263" y="3371850"/>
          <p14:tracePt t="24747" x="3252788" y="3371850"/>
          <p14:tracePt t="24764" x="3257550" y="3371850"/>
          <p14:tracePt t="24781" x="3262313" y="3371850"/>
          <p14:tracePt t="24784" x="3267075" y="3371850"/>
          <p14:tracePt t="24798" x="3271838" y="3371850"/>
          <p14:tracePt t="24814" x="3281363" y="3371850"/>
          <p14:tracePt t="24831" x="3286125" y="3371850"/>
          <p14:tracePt t="24848" x="3290888" y="3371850"/>
          <p14:tracePt t="26758" x="3295650" y="3386138"/>
          <p14:tracePt t="26767" x="3300413" y="3405188"/>
          <p14:tracePt t="26780" x="3324225" y="3457575"/>
          <p14:tracePt t="26797" x="3328988" y="3509963"/>
          <p14:tracePt t="26816" x="3338513" y="3557588"/>
          <p14:tracePt t="26830" x="3352800" y="3586163"/>
          <p14:tracePt t="26864" x="3352800" y="3629025"/>
          <p14:tracePt t="26897" x="3352800" y="3657600"/>
          <p14:tracePt t="26914" x="3352800" y="3671888"/>
          <p14:tracePt t="26931" x="3352800" y="3686175"/>
          <p14:tracePt t="26948" x="3352800" y="3705225"/>
          <p14:tracePt t="26965" x="3352800" y="3729038"/>
          <p14:tracePt t="26986" x="3352800" y="3748088"/>
          <p14:tracePt t="26998" x="3352800" y="3757613"/>
          <p14:tracePt t="27014" x="3352800" y="3767138"/>
          <p14:tracePt t="27030" x="3352800" y="3771900"/>
          <p14:tracePt t="27064" x="3352800" y="3776663"/>
          <p14:tracePt t="27125" x="3352800" y="3786188"/>
          <p14:tracePt t="27132" x="3352800" y="3790950"/>
          <p14:tracePt t="27148" x="3348038" y="3805238"/>
          <p14:tracePt t="27164" x="3338513" y="3829050"/>
          <p14:tracePt t="27180" x="3328988" y="3852863"/>
          <p14:tracePt t="27197" x="3319463" y="3871913"/>
          <p14:tracePt t="27214" x="3314700" y="3886200"/>
          <p14:tracePt t="27230" x="3305175" y="3895725"/>
          <p14:tracePt t="27248" x="3305175" y="3905250"/>
          <p14:tracePt t="27264" x="3305175" y="3910013"/>
          <p14:tracePt t="27281" x="3295650" y="3914775"/>
          <p14:tracePt t="27297" x="3281363" y="3919538"/>
          <p14:tracePt t="27314" x="3233738" y="3933825"/>
          <p14:tracePt t="27330" x="3190875" y="3943350"/>
          <p14:tracePt t="27347" x="3148013" y="3952875"/>
          <p14:tracePt t="27364" x="3105150" y="3957638"/>
          <p14:tracePt t="27380" x="3057525" y="3957638"/>
          <p14:tracePt t="27397" x="3014663" y="3957638"/>
          <p14:tracePt t="27414" x="2976563" y="3957638"/>
          <p14:tracePt t="27431" x="2914650" y="3943350"/>
          <p14:tracePt t="27447" x="2881313" y="3938588"/>
          <p14:tracePt t="27464" x="2843213" y="3919538"/>
          <p14:tracePt t="27480" x="2819400" y="3900488"/>
          <p14:tracePt t="27498" x="2786063" y="3876675"/>
          <p14:tracePt t="27514" x="2767013" y="3848100"/>
          <p14:tracePt t="27530" x="2747963" y="3819525"/>
          <p14:tracePt t="27547" x="2738438" y="3781425"/>
          <p14:tracePt t="27564" x="2724150" y="3748088"/>
          <p14:tracePt t="27580" x="2724150" y="3724275"/>
          <p14:tracePt t="27597" x="2733675" y="3705225"/>
          <p14:tracePt t="27615" x="2752725" y="3648075"/>
          <p14:tracePt t="27630" x="2776538" y="3609975"/>
          <p14:tracePt t="27647" x="2809875" y="3562350"/>
          <p14:tracePt t="27664" x="2847975" y="3533775"/>
          <p14:tracePt t="27682" x="2914650" y="3490913"/>
          <p14:tracePt t="27697" x="2962275" y="3481388"/>
          <p14:tracePt t="27714" x="3005138" y="3481388"/>
          <p14:tracePt t="27730" x="3057525" y="3495675"/>
          <p14:tracePt t="27747" x="3124200" y="3519488"/>
          <p14:tracePt t="27764" x="3152775" y="3543300"/>
          <p14:tracePt t="27780" x="3171825" y="3552825"/>
          <p14:tracePt t="27783" x="3181350" y="3567113"/>
          <p14:tracePt t="27798" x="3190875" y="3576638"/>
          <p14:tracePt t="27814" x="3205163" y="3595688"/>
          <p14:tracePt t="27830" x="3224213" y="3633788"/>
          <p14:tracePt t="27847" x="3233738" y="3676650"/>
          <p14:tracePt t="27864" x="3238500" y="3748088"/>
          <p14:tracePt t="27880" x="3238500" y="3781425"/>
          <p14:tracePt t="27898" x="3238500" y="3810000"/>
          <p14:tracePt t="27914" x="3238500" y="3833813"/>
          <p14:tracePt t="27932" x="3238500" y="3848100"/>
          <p14:tracePt t="27948" x="3233738" y="3852863"/>
          <p14:tracePt t="27965" x="3233738" y="3857625"/>
          <p14:tracePt t="27981" x="3233738" y="3862388"/>
          <p14:tracePt t="30301" x="3209925" y="3862388"/>
          <p14:tracePt t="30309" x="3167063" y="3857625"/>
          <p14:tracePt t="30317" x="3124200" y="3857625"/>
          <p14:tracePt t="30330" x="2990850" y="3857625"/>
          <p14:tracePt t="30347" x="2814638" y="3857625"/>
          <p14:tracePt t="30381" x="2433638" y="3862388"/>
          <p14:tracePt t="30414" x="2185988" y="3862388"/>
          <p14:tracePt t="30430" x="2119313" y="3862388"/>
          <p14:tracePt t="30448" x="2057400" y="3857625"/>
          <p14:tracePt t="30463" x="2033588" y="3857625"/>
          <p14:tracePt t="30480" x="2014538" y="3848100"/>
          <p14:tracePt t="30497" x="1990725" y="3843338"/>
          <p14:tracePt t="30513" x="1971675" y="3833813"/>
          <p14:tracePt t="30530" x="1962150" y="3829050"/>
          <p14:tracePt t="30547" x="1952625" y="3829050"/>
          <p14:tracePt t="30564" x="1943100" y="3829050"/>
          <p14:tracePt t="30660" x="1938338" y="3829050"/>
          <p14:tracePt t="30670" x="1933575" y="3829050"/>
          <p14:tracePt t="30682" x="1928813" y="3829050"/>
          <p14:tracePt t="30697" x="1914525" y="3829050"/>
          <p14:tracePt t="30713" x="1890713" y="3843338"/>
          <p14:tracePt t="30730" x="1852613" y="3852863"/>
          <p14:tracePt t="30747" x="1790700" y="3886200"/>
          <p14:tracePt t="30763" x="1733550" y="3914775"/>
          <p14:tracePt t="30780" x="1690688" y="3933825"/>
          <p14:tracePt t="30797" x="1638300" y="3943350"/>
          <p14:tracePt t="30814" x="1562100" y="3943350"/>
          <p14:tracePt t="30830" x="1519238" y="3943350"/>
          <p14:tracePt t="30847" x="1476375" y="3929063"/>
          <p14:tracePt t="30864" x="1447800" y="3919538"/>
          <p14:tracePt t="30880" x="1414463" y="3905250"/>
          <p14:tracePt t="30897" x="1395413" y="3890963"/>
          <p14:tracePt t="30914" x="1390650" y="3881438"/>
          <p14:tracePt t="30931" x="1385888" y="3857625"/>
          <p14:tracePt t="30947" x="1385888" y="3819525"/>
          <p14:tracePt t="30963" x="1409700" y="3776663"/>
          <p14:tracePt t="30980" x="1433513" y="3738563"/>
          <p14:tracePt t="30997" x="1519238" y="3667125"/>
          <p14:tracePt t="31013" x="1585913" y="3619500"/>
          <p14:tracePt t="31030" x="1662113" y="3581400"/>
          <p14:tracePt t="31047" x="1747838" y="3557588"/>
          <p14:tracePt t="31064" x="1847850" y="3543300"/>
          <p14:tracePt t="31080" x="1890713" y="3548063"/>
          <p14:tracePt t="31097" x="1924050" y="3557588"/>
          <p14:tracePt t="31114" x="1962150" y="3581400"/>
          <p14:tracePt t="31130" x="1971675" y="3595688"/>
          <p14:tracePt t="31147" x="1985963" y="3619500"/>
          <p14:tracePt t="31164" x="2005013" y="3648075"/>
          <p14:tracePt t="31181" x="2024063" y="3686175"/>
          <p14:tracePt t="31197" x="2028825" y="3705225"/>
          <p14:tracePt t="31214" x="2038350" y="3724275"/>
          <p14:tracePt t="31230" x="2043113" y="3738563"/>
          <p14:tracePt t="31247" x="2052638" y="3757613"/>
          <p14:tracePt t="31263" x="2057400" y="3771900"/>
          <p14:tracePt t="31280" x="2057400" y="3776663"/>
          <p14:tracePt t="31297" x="2057400" y="3786188"/>
          <p14:tracePt t="31313" x="2057400" y="3790950"/>
          <p14:tracePt t="31330" x="2057400" y="3800475"/>
          <p14:tracePt t="31347" x="2057400" y="3805238"/>
          <p14:tracePt t="31363" x="2057400" y="3810000"/>
          <p14:tracePt t="31380" x="2057400" y="3819525"/>
          <p14:tracePt t="31397" x="2057400" y="3824288"/>
          <p14:tracePt t="32429" x="2157413" y="3824288"/>
          <p14:tracePt t="32437" x="2295525" y="3824288"/>
          <p14:tracePt t="32447" x="2524125" y="3824288"/>
          <p14:tracePt t="32465" x="3328988" y="3862388"/>
          <p14:tracePt t="32480" x="3867150" y="3905250"/>
          <p14:tracePt t="32497" x="4543425" y="3995738"/>
          <p14:tracePt t="32514" x="5053013" y="4105275"/>
          <p14:tracePt t="32547" x="5924550" y="4305300"/>
          <p14:tracePt t="32581" x="6191250" y="4367213"/>
          <p14:tracePt t="32597" x="6257925" y="4381500"/>
          <p14:tracePt t="32613" x="6272213" y="4381500"/>
          <p14:tracePt t="32630" x="6276975" y="4381500"/>
          <p14:tracePt t="32832" x="6324600" y="4371975"/>
          <p14:tracePt t="32839" x="6381750" y="4348163"/>
          <p14:tracePt t="32848" x="6429375" y="4329113"/>
          <p14:tracePt t="32864" x="6505575" y="4300538"/>
          <p14:tracePt t="32880" x="6557963" y="4281488"/>
          <p14:tracePt t="32897" x="6605588" y="4267200"/>
          <p14:tracePt t="32913" x="6634163" y="4262438"/>
          <p14:tracePt t="32947" x="6681788" y="4238625"/>
          <p14:tracePt t="32980" x="6738938" y="4186238"/>
          <p14:tracePt t="32997" x="6772275" y="4152900"/>
          <p14:tracePt t="33013" x="6810375" y="4124325"/>
          <p14:tracePt t="33030" x="6853238" y="4090988"/>
          <p14:tracePt t="33047" x="6872288" y="4076700"/>
          <p14:tracePt t="33063" x="6891338" y="4071938"/>
          <p14:tracePt t="33081" x="6905625" y="4067175"/>
          <p14:tracePt t="33097" x="6910388" y="4067175"/>
          <p14:tracePt t="33114" x="6919913" y="4067175"/>
          <p14:tracePt t="33130" x="6929438" y="4067175"/>
          <p14:tracePt t="33147" x="6938963" y="4071938"/>
          <p14:tracePt t="33163" x="6943725" y="4071938"/>
          <p14:tracePt t="33180" x="6948488" y="4076700"/>
          <p14:tracePt t="33197" x="6948488" y="4081463"/>
          <p14:tracePt t="33213" x="6948488" y="4100513"/>
          <p14:tracePt t="33230" x="6943725" y="4110038"/>
          <p14:tracePt t="33247" x="6934200" y="4124325"/>
          <p14:tracePt t="33264" x="6886575" y="4148138"/>
          <p14:tracePt t="33280" x="6834188" y="4167188"/>
          <p14:tracePt t="33297" x="6748463" y="4181475"/>
          <p14:tracePt t="33313" x="6615113" y="4200525"/>
          <p14:tracePt t="33331" x="6419850" y="4214813"/>
          <p14:tracePt t="33347" x="6329363" y="4214813"/>
          <p14:tracePt t="33363" x="6267450" y="4200525"/>
          <p14:tracePt t="33380" x="6205538" y="4181475"/>
          <p14:tracePt t="33397" x="6129338" y="4124325"/>
          <p14:tracePt t="33413" x="6081713" y="4090988"/>
          <p14:tracePt t="33430" x="6048375" y="4062413"/>
          <p14:tracePt t="33447" x="6019800" y="4024313"/>
          <p14:tracePt t="33463" x="6010275" y="4010025"/>
          <p14:tracePt t="33480" x="6000750" y="3995738"/>
          <p14:tracePt t="33496" x="5995988" y="3986213"/>
          <p14:tracePt t="33514" x="5995988" y="3952875"/>
          <p14:tracePt t="33530" x="6005513" y="3929063"/>
          <p14:tracePt t="33547" x="6029325" y="3900488"/>
          <p14:tracePt t="33563" x="6072188" y="3857625"/>
          <p14:tracePt t="33580" x="6148388" y="3833813"/>
          <p14:tracePt t="33597" x="6219825" y="3833813"/>
          <p14:tracePt t="33613" x="6310313" y="3833813"/>
          <p14:tracePt t="33630" x="6381750" y="3848100"/>
          <p14:tracePt t="33647" x="6443663" y="3862388"/>
          <p14:tracePt t="33663" x="6472238" y="3867150"/>
          <p14:tracePt t="33680" x="6486525" y="3876675"/>
          <p14:tracePt t="33697" x="6496050" y="3886200"/>
          <p14:tracePt t="33713" x="6505575" y="3905250"/>
          <p14:tracePt t="33730" x="6515100" y="3933825"/>
          <p14:tracePt t="33747" x="6515100" y="3976688"/>
          <p14:tracePt t="33764" x="6510338" y="4024313"/>
          <p14:tracePt t="33780" x="6500813" y="4043363"/>
          <p14:tracePt t="33797" x="6496050" y="4067175"/>
          <p14:tracePt t="33813" x="6491288" y="4081463"/>
          <p14:tracePt t="33830" x="6477000" y="4105275"/>
          <p14:tracePt t="33847" x="6467475" y="4110038"/>
          <p14:tracePt t="33863" x="6453188" y="4119563"/>
          <p14:tracePt t="33881" x="6429375" y="4129088"/>
          <p14:tracePt t="33897" x="6410325" y="4133850"/>
          <p14:tracePt t="33913" x="6396038" y="4138613"/>
          <p14:tracePt t="33930" x="6386513" y="4143375"/>
          <p14:tracePt t="33947" x="6376988" y="4143375"/>
          <p14:tracePt t="33963" x="6367463" y="4143375"/>
          <p14:tracePt t="34945" x="6353175" y="4152900"/>
          <p14:tracePt t="34953" x="6334125" y="4167188"/>
          <p14:tracePt t="34963" x="6305550" y="4181475"/>
          <p14:tracePt t="34980" x="6272213" y="4200525"/>
          <p14:tracePt t="34996" x="6224588" y="4214813"/>
          <p14:tracePt t="35013" x="6200775" y="4214813"/>
          <p14:tracePt t="35047" x="6124575" y="4210050"/>
          <p14:tracePt t="35080" x="6043613" y="4176713"/>
          <p14:tracePt t="35096" x="6000750" y="4152900"/>
          <p14:tracePt t="35113" x="5943600" y="4114800"/>
          <p14:tracePt t="35130" x="5919788" y="4090988"/>
          <p14:tracePt t="35146" x="5900738" y="4071938"/>
          <p14:tracePt t="35163" x="5886450" y="4057650"/>
          <p14:tracePt t="35180" x="5876925" y="4043363"/>
          <p14:tracePt t="35197" x="5867400" y="4033838"/>
          <p14:tracePt t="35213" x="5862638" y="4019550"/>
          <p14:tracePt t="35230" x="5862638" y="3986213"/>
          <p14:tracePt t="35246" x="5876925" y="3957638"/>
          <p14:tracePt t="35263" x="5910263" y="3924300"/>
          <p14:tracePt t="35280" x="5962650" y="3890963"/>
          <p14:tracePt t="35283" x="5991225" y="3867150"/>
          <p14:tracePt t="35297" x="6048375" y="3843338"/>
          <p14:tracePt t="35313" x="6100763" y="3829050"/>
          <p14:tracePt t="35330" x="6143625" y="3814763"/>
          <p14:tracePt t="35346" x="6186488" y="3814763"/>
          <p14:tracePt t="35363" x="6248400" y="3819525"/>
          <p14:tracePt t="35380" x="6281738" y="3824288"/>
          <p14:tracePt t="35397" x="6315075" y="3833813"/>
          <p14:tracePt t="35413" x="6334125" y="3848100"/>
          <p14:tracePt t="35430" x="6357938" y="3857625"/>
          <p14:tracePt t="35447" x="6372225" y="3867150"/>
          <p14:tracePt t="35463" x="6381750" y="3876675"/>
          <p14:tracePt t="35480" x="6391275" y="3910013"/>
          <p14:tracePt t="35496" x="6400800" y="3938588"/>
          <p14:tracePt t="35513" x="6405563" y="3967163"/>
          <p14:tracePt t="35530" x="6415088" y="3990975"/>
          <p14:tracePt t="35546" x="6415088" y="4019550"/>
          <p14:tracePt t="35563" x="6415088" y="4038600"/>
          <p14:tracePt t="35580" x="6415088" y="4048125"/>
          <p14:tracePt t="35596" x="6415088" y="4062413"/>
          <p14:tracePt t="35613" x="6415088" y="4081463"/>
          <p14:tracePt t="35630" x="6415088" y="4086225"/>
          <p14:tracePt t="35646" x="6415088" y="4095750"/>
          <p14:tracePt t="35664" x="6415088" y="4105275"/>
          <p14:tracePt t="35696" x="6415088" y="4114800"/>
          <p14:tracePt t="35713" x="6415088" y="4119563"/>
          <p14:tracePt t="35730" x="6415088" y="4124325"/>
          <p14:tracePt t="36304" x="6415088" y="4129088"/>
          <p14:tracePt t="36318" x="6415088" y="4133850"/>
          <p14:tracePt t="36340" x="6415088" y="4138613"/>
          <p14:tracePt t="36349" x="6415088" y="4143375"/>
          <p14:tracePt t="36377" x="6410325" y="4148138"/>
          <p14:tracePt t="36414" x="6410325" y="4152900"/>
          <p14:tracePt t="36420" x="6405563" y="4152900"/>
          <p14:tracePt t="36435" x="6400800" y="4152900"/>
          <p14:tracePt t="36446" x="6400800" y="4157663"/>
          <p14:tracePt t="36464" x="6391275" y="4167188"/>
          <p14:tracePt t="36480" x="6386513" y="4171950"/>
          <p14:tracePt t="36497" x="6381750" y="4181475"/>
          <p14:tracePt t="36513" x="6372225" y="4191000"/>
          <p14:tracePt t="36515" x="6362700" y="4191000"/>
          <p14:tracePt t="36530" x="6353175" y="4210050"/>
          <p14:tracePt t="36546" x="6334125" y="4224338"/>
          <p14:tracePt t="36563" x="6319838" y="4233863"/>
          <p14:tracePt t="36580" x="6296025" y="4252913"/>
          <p14:tracePt t="36596" x="6262688" y="4276725"/>
          <p14:tracePt t="36614" x="6224588" y="4295775"/>
          <p14:tracePt t="36630" x="6196013" y="4300538"/>
          <p14:tracePt t="36647" x="6143625" y="4314825"/>
          <p14:tracePt t="36663" x="6100763" y="4319588"/>
          <p14:tracePt t="36680" x="6057900" y="4319588"/>
          <p14:tracePt t="36697" x="6005513" y="4305300"/>
          <p14:tracePt t="36713" x="5934075" y="4271963"/>
          <p14:tracePt t="36730" x="5900738" y="4248150"/>
          <p14:tracePt t="36746" x="5876925" y="4224338"/>
          <p14:tracePt t="36763" x="5862638" y="4214813"/>
          <p14:tracePt t="36780" x="5843588" y="4191000"/>
          <p14:tracePt t="36796" x="5834063" y="4176713"/>
          <p14:tracePt t="36813" x="5834063" y="4157663"/>
          <p14:tracePt t="36830" x="5838825" y="4110038"/>
          <p14:tracePt t="36846" x="5853113" y="4081463"/>
          <p14:tracePt t="36863" x="5876925" y="4048125"/>
          <p14:tracePt t="36880" x="5919788" y="4014788"/>
          <p14:tracePt t="36897" x="5991225" y="3976688"/>
          <p14:tracePt t="36913" x="6034088" y="3967163"/>
          <p14:tracePt t="36930" x="6072188" y="3967163"/>
          <p14:tracePt t="36946" x="6115050" y="3971925"/>
          <p14:tracePt t="36963" x="6172200" y="4010025"/>
          <p14:tracePt t="36980" x="6196013" y="4033838"/>
          <p14:tracePt t="36997" x="6219825" y="4057650"/>
          <p14:tracePt t="37014" x="6238875" y="4071938"/>
          <p14:tracePt t="37030" x="6253163" y="4090988"/>
          <p14:tracePt t="37047" x="6257925" y="4100513"/>
          <p14:tracePt t="37063" x="6267450" y="4114800"/>
          <p14:tracePt t="37065" x="6267450" y="4124325"/>
          <p14:tracePt t="37080" x="6267450" y="4143375"/>
          <p14:tracePt t="37096" x="6267450" y="4171950"/>
          <p14:tracePt t="37113" x="6267450" y="4195763"/>
          <p14:tracePt t="37130" x="6262688" y="4219575"/>
          <p14:tracePt t="37146" x="6253163" y="4238625"/>
          <p14:tracePt t="37163" x="6253163" y="4243388"/>
          <p14:tracePt t="37180" x="6253163" y="4248150"/>
          <p14:tracePt t="37196" x="6253163" y="4252913"/>
          <p14:tracePt t="37814" x="6143625" y="4267200"/>
          <p14:tracePt t="37821" x="5986463" y="4267200"/>
          <p14:tracePt t="37830" x="5819775" y="4276725"/>
          <p14:tracePt t="37848" x="5410200" y="4276725"/>
          <p14:tracePt t="37863" x="5038725" y="4271963"/>
          <p14:tracePt t="37880" x="4429125" y="4224338"/>
          <p14:tracePt t="37914" x="3986213" y="4219575"/>
          <p14:tracePt t="37946" x="3657600" y="4252913"/>
          <p14:tracePt t="37963" x="3595688" y="4257675"/>
          <p14:tracePt t="37980" x="3576638" y="4262438"/>
          <p14:tracePt t="37997" x="3557588" y="4262438"/>
          <p14:tracePt t="38248" x="3471863" y="4262438"/>
          <p14:tracePt t="38255" x="3352800" y="4262438"/>
          <p14:tracePt t="38263" x="3228975" y="4262438"/>
          <p14:tracePt t="38296" x="2752725" y="4248150"/>
          <p14:tracePt t="38330" x="2357438" y="4214813"/>
          <p14:tracePt t="38346" x="2276475" y="4205288"/>
          <p14:tracePt t="38364" x="2200275" y="4195763"/>
          <p14:tracePt t="38380" x="2162175" y="4186238"/>
          <p14:tracePt t="38396" x="2143125" y="4176713"/>
          <p14:tracePt t="38413" x="2133600" y="4171950"/>
          <p14:tracePt t="38430" x="2114550" y="4171950"/>
          <p14:tracePt t="38446" x="2105025" y="4171950"/>
          <p14:tracePt t="38463" x="2100263" y="4171950"/>
          <p14:tracePt t="38480" x="2095500" y="4171950"/>
          <p14:tracePt t="38496" x="2085975" y="4171950"/>
          <p14:tracePt t="38513" x="2076450" y="4171950"/>
          <p14:tracePt t="38530" x="2062163" y="4171950"/>
          <p14:tracePt t="38546" x="2052638" y="4176713"/>
          <p14:tracePt t="38563" x="2019300" y="4200525"/>
          <p14:tracePt t="38580" x="1990725" y="4219575"/>
          <p14:tracePt t="38596" x="1962150" y="4229100"/>
          <p14:tracePt t="38613" x="1890713" y="4257675"/>
          <p14:tracePt t="38630" x="1828800" y="4271963"/>
          <p14:tracePt t="38646" x="1766888" y="4286250"/>
          <p14:tracePt t="38663" x="1714500" y="4300538"/>
          <p14:tracePt t="38680" x="1647825" y="4300538"/>
          <p14:tracePt t="38696" x="1604963" y="4300538"/>
          <p14:tracePt t="38713" x="1566863" y="4300538"/>
          <p14:tracePt t="38730" x="1500188" y="4295775"/>
          <p14:tracePt t="38746" x="1457325" y="4291013"/>
          <p14:tracePt t="38763" x="1419225" y="4286250"/>
          <p14:tracePt t="38780" x="1385888" y="4276725"/>
          <p14:tracePt t="38782" x="1371600" y="4271963"/>
          <p14:tracePt t="38797" x="1357313" y="4267200"/>
          <p14:tracePt t="38813" x="1343025" y="4257675"/>
          <p14:tracePt t="38830" x="1328738" y="4229100"/>
          <p14:tracePt t="38846" x="1328738" y="4167188"/>
          <p14:tracePt t="38864" x="1338263" y="4081463"/>
          <p14:tracePt t="38880" x="1366838" y="4038600"/>
          <p14:tracePt t="38897" x="1404938" y="4005263"/>
          <p14:tracePt t="38913" x="1462088" y="3971925"/>
          <p14:tracePt t="38930" x="1552575" y="3933825"/>
          <p14:tracePt t="38946" x="1638300" y="3910013"/>
          <p14:tracePt t="38963" x="1719263" y="3905250"/>
          <p14:tracePt t="38980" x="1824038" y="3905250"/>
          <p14:tracePt t="38996" x="1881188" y="3905250"/>
          <p14:tracePt t="39013" x="1924050" y="3914775"/>
          <p14:tracePt t="39030" x="1952625" y="3929063"/>
          <p14:tracePt t="39046" x="1981200" y="3957638"/>
          <p14:tracePt t="39063" x="2000250" y="3981450"/>
          <p14:tracePt t="39080" x="2005013" y="4000500"/>
          <p14:tracePt t="39096" x="2009775" y="4010025"/>
          <p14:tracePt t="39113" x="2019300" y="4033838"/>
          <p14:tracePt t="39130" x="2024063" y="4062413"/>
          <p14:tracePt t="39146" x="2033588" y="4100513"/>
          <p14:tracePt t="39164" x="2033588" y="4138613"/>
          <p14:tracePt t="39182" x="2033588" y="4152900"/>
          <p14:tracePt t="39200" x="2033588" y="4171950"/>
          <p14:tracePt t="39213" x="2033588" y="4176713"/>
          <p14:tracePt t="39230" x="2033588" y="4186238"/>
          <p14:tracePt t="39246" x="2033588" y="4191000"/>
          <p14:tracePt t="40265" x="2100263" y="4191000"/>
          <p14:tracePt t="40272" x="2209800" y="4210050"/>
          <p14:tracePt t="40281" x="2347913" y="4219575"/>
          <p14:tracePt t="40296" x="2671763" y="4262438"/>
          <p14:tracePt t="40313" x="3081338" y="4329113"/>
          <p14:tracePt t="40331" x="3676650" y="4452938"/>
          <p14:tracePt t="40363" x="4624388" y="4710113"/>
          <p14:tracePt t="40397" x="5372100" y="4852988"/>
          <p14:tracePt t="40413" x="5553075" y="4886325"/>
          <p14:tracePt t="40430" x="5681663" y="4919663"/>
          <p14:tracePt t="40446" x="5762625" y="4943475"/>
          <p14:tracePt t="40463" x="5838825" y="4967288"/>
          <p14:tracePt t="40479" x="5857875" y="4967288"/>
          <p14:tracePt t="40496" x="5862638" y="4967288"/>
          <p14:tracePt t="40727" x="5919788" y="4929188"/>
          <p14:tracePt t="40734" x="5991225" y="4876800"/>
          <p14:tracePt t="40746" x="6062663" y="4819650"/>
          <p14:tracePt t="40763" x="6215063" y="4710113"/>
          <p14:tracePt t="40779" x="6305550" y="4652963"/>
          <p14:tracePt t="40796" x="6391275" y="4614863"/>
          <p14:tracePt t="40813" x="6457950" y="4586288"/>
          <p14:tracePt t="40829" x="6553200" y="4567238"/>
          <p14:tracePt t="40846" x="6596063" y="4557713"/>
          <p14:tracePt t="40863" x="6634163" y="4548188"/>
          <p14:tracePt t="40880" x="6662738" y="4538663"/>
          <p14:tracePt t="40896" x="6691313" y="4529138"/>
          <p14:tracePt t="40913" x="6705600" y="4524375"/>
          <p14:tracePt t="40930" x="6719888" y="4514850"/>
          <p14:tracePt t="40946" x="6738938" y="4514850"/>
          <p14:tracePt t="40963" x="6748463" y="4514850"/>
          <p14:tracePt t="40979" x="6757988" y="4514850"/>
          <p14:tracePt t="40996" x="6762750" y="4514850"/>
          <p14:tracePt t="41013" x="6772275" y="4514850"/>
          <p14:tracePt t="41029" x="6777038" y="4514850"/>
          <p14:tracePt t="41046" x="6786563" y="4514850"/>
          <p14:tracePt t="41063" x="6791325" y="4514850"/>
          <p14:tracePt t="41079" x="6796088" y="4514850"/>
          <p14:tracePt t="41131" x="6791325" y="4514850"/>
          <p14:tracePt t="41139" x="6781800" y="4514850"/>
          <p14:tracePt t="41146" x="6772275" y="4514850"/>
          <p14:tracePt t="41163" x="6710363" y="4524375"/>
          <p14:tracePt t="41179" x="6629400" y="4533900"/>
          <p14:tracePt t="41197" x="6510338" y="4548188"/>
          <p14:tracePt t="41213" x="6467475" y="4548188"/>
          <p14:tracePt t="41230" x="6434138" y="4548188"/>
          <p14:tracePt t="41246" x="6410325" y="4548188"/>
          <p14:tracePt t="41263" x="6391275" y="4538663"/>
          <p14:tracePt t="41279" x="6386513" y="4538663"/>
          <p14:tracePt t="41296" x="6376988" y="4538663"/>
          <p14:tracePt t="41542" x="6353175" y="4543425"/>
          <p14:tracePt t="41550" x="6315075" y="4548188"/>
          <p14:tracePt t="41556" x="6291263" y="4562475"/>
          <p14:tracePt t="41579" x="6210300" y="4591050"/>
          <p14:tracePt t="41613" x="6115050" y="4600575"/>
          <p14:tracePt t="41629" x="6057900" y="4614863"/>
          <p14:tracePt t="41646" x="6019800" y="4614863"/>
          <p14:tracePt t="41663" x="5991225" y="4614863"/>
          <p14:tracePt t="41680" x="5943600" y="4614863"/>
          <p14:tracePt t="41696" x="5915025" y="4614863"/>
          <p14:tracePt t="41713" x="5881688" y="4614863"/>
          <p14:tracePt t="41730" x="5857875" y="4614863"/>
          <p14:tracePt t="41746" x="5829300" y="4614863"/>
          <p14:tracePt t="41763" x="5805488" y="4605338"/>
          <p14:tracePt t="41779" x="5795963" y="4605338"/>
          <p14:tracePt t="41796" x="5786438" y="4605338"/>
          <p14:tracePt t="41813" x="5776913" y="4595813"/>
          <p14:tracePt t="41829" x="5776913" y="4576763"/>
          <p14:tracePt t="41846" x="5776913" y="4557713"/>
          <p14:tracePt t="41864" x="5810250" y="4491038"/>
          <p14:tracePt t="41879" x="5872163" y="4433888"/>
          <p14:tracePt t="41896" x="5929313" y="4371975"/>
          <p14:tracePt t="41913" x="6010275" y="4324350"/>
          <p14:tracePt t="41930" x="6157913" y="4291013"/>
          <p14:tracePt t="41946" x="6272213" y="4291013"/>
          <p14:tracePt t="41963" x="6367463" y="4305300"/>
          <p14:tracePt t="41979" x="6424613" y="4310063"/>
          <p14:tracePt t="41996" x="6486525" y="4324350"/>
          <p14:tracePt t="42013" x="6524625" y="4343400"/>
          <p14:tracePt t="42029" x="6548438" y="4348163"/>
          <p14:tracePt t="42046" x="6567488" y="4352925"/>
          <p14:tracePt t="42063" x="6600825" y="4371975"/>
          <p14:tracePt t="42079" x="6610350" y="4376738"/>
          <p14:tracePt t="42096" x="6619875" y="4386263"/>
          <p14:tracePt t="42113" x="6629400" y="4386263"/>
          <p14:tracePt t="42129" x="6634163" y="4386263"/>
          <p14:tracePt t="42146" x="6638925" y="4386263"/>
          <p14:tracePt t="42163" x="6648450" y="4395788"/>
          <p14:tracePt t="42179" x="6648450" y="4400550"/>
          <p14:tracePt t="42261" x="6648450" y="4405313"/>
          <p14:tracePt t="42275" x="6648450" y="4410075"/>
          <p14:tracePt t="42283" x="6648450" y="4414838"/>
          <p14:tracePt t="42299" x="6648450" y="4419600"/>
          <p14:tracePt t="42313" x="6648450" y="4429125"/>
          <p14:tracePt t="42329" x="6648450" y="4438650"/>
          <p14:tracePt t="42346" x="6648450" y="4452938"/>
          <p14:tracePt t="42363" x="6648450" y="4462463"/>
          <p14:tracePt t="42379" x="6648450" y="4467225"/>
          <p14:tracePt t="42396" x="6648450" y="4471988"/>
          <p14:tracePt t="42451" x="6643688" y="4471988"/>
          <p14:tracePt t="42459" x="6643688" y="4476750"/>
          <p14:tracePt t="42466" x="6638925" y="4481513"/>
          <p14:tracePt t="42480" x="6634163" y="4486275"/>
          <p14:tracePt t="42496" x="6624638" y="4491038"/>
          <p14:tracePt t="42513" x="6619875" y="4500563"/>
          <p14:tracePt t="42529" x="6615113" y="4505325"/>
          <p14:tracePt t="42546" x="6605588" y="4514850"/>
          <p14:tracePt t="42563" x="6596063" y="4519613"/>
          <p14:tracePt t="42579" x="6586538" y="4533900"/>
          <p14:tracePt t="42596" x="6572250" y="4543425"/>
          <p14:tracePt t="42613" x="6548438" y="4562475"/>
          <p14:tracePt t="42629" x="6529388" y="4586288"/>
          <p14:tracePt t="42646" x="6505575" y="4605338"/>
          <p14:tracePt t="42664" x="6462713" y="4629150"/>
          <p14:tracePt t="42679" x="6424613" y="4648200"/>
          <p14:tracePt t="42696" x="6391275" y="4657725"/>
          <p14:tracePt t="42713" x="6338888" y="4676775"/>
          <p14:tracePt t="42730" x="6272213" y="4705350"/>
          <p14:tracePt t="42746" x="6229350" y="4710113"/>
          <p14:tracePt t="42763" x="6200775" y="4724400"/>
          <p14:tracePt t="42779" x="6157913" y="4729163"/>
          <p14:tracePt t="42782" x="6138863" y="4733925"/>
          <p14:tracePt t="42796" x="6091238" y="4733925"/>
          <p14:tracePt t="42813" x="6038850" y="4733925"/>
          <p14:tracePt t="42829" x="5991225" y="4733925"/>
          <p14:tracePt t="42846" x="5929313" y="4733925"/>
          <p14:tracePt t="42863" x="5895975" y="4733925"/>
          <p14:tracePt t="42879" x="5857875" y="4733925"/>
          <p14:tracePt t="42896" x="5829300" y="4729163"/>
          <p14:tracePt t="42913" x="5786438" y="4714875"/>
          <p14:tracePt t="42929" x="5772150" y="4700588"/>
          <p14:tracePt t="42946" x="5757863" y="4681538"/>
          <p14:tracePt t="42962" x="5753100" y="4676775"/>
          <p14:tracePt t="42979" x="5734050" y="4652963"/>
          <p14:tracePt t="42996" x="5729288" y="4629150"/>
          <p14:tracePt t="43012" x="5719763" y="4610100"/>
          <p14:tracePt t="43029" x="5719763" y="4586288"/>
          <p14:tracePt t="43046" x="5724525" y="4548188"/>
          <p14:tracePt t="43062" x="5729288" y="4524375"/>
          <p14:tracePt t="43079" x="5738813" y="4500563"/>
          <p14:tracePt t="43096" x="5753100" y="4481513"/>
          <p14:tracePt t="43113" x="5762625" y="4471988"/>
          <p14:tracePt t="43129" x="5772150" y="4457700"/>
          <p14:tracePt t="43146" x="5781675" y="4443413"/>
          <p14:tracePt t="43163" x="5805488" y="4419600"/>
          <p14:tracePt t="43179" x="5815013" y="4410075"/>
          <p14:tracePt t="43196" x="5824538" y="4395788"/>
          <p14:tracePt t="43213" x="5838825" y="4381500"/>
          <p14:tracePt t="43229" x="5862638" y="4357688"/>
          <p14:tracePt t="43246" x="5881688" y="4348163"/>
          <p14:tracePt t="43262" x="5905500" y="4329113"/>
          <p14:tracePt t="43280" x="5943600" y="4305300"/>
          <p14:tracePt t="43296" x="5972175" y="4286250"/>
          <p14:tracePt t="43313" x="5995988" y="4276725"/>
          <p14:tracePt t="43329" x="6024563" y="4257675"/>
          <p14:tracePt t="43346" x="6057900" y="4233863"/>
          <p14:tracePt t="43362" x="6081713" y="4219575"/>
          <p14:tracePt t="43379" x="6110288" y="4205288"/>
          <p14:tracePt t="43396" x="6138863" y="4200525"/>
          <p14:tracePt t="43413" x="6181725" y="4186238"/>
          <p14:tracePt t="43429" x="6219825" y="4181475"/>
          <p14:tracePt t="43446" x="6248400" y="4171950"/>
          <p14:tracePt t="43463" x="6296025" y="4162425"/>
          <p14:tracePt t="43479" x="6324600" y="4162425"/>
          <p14:tracePt t="43496" x="6353175" y="4162425"/>
          <p14:tracePt t="43512" x="6372225" y="4162425"/>
          <p14:tracePt t="43529" x="6405563" y="4162425"/>
          <p14:tracePt t="43546" x="6424613" y="4167188"/>
          <p14:tracePt t="43562" x="6448425" y="4167188"/>
          <p14:tracePt t="43579" x="6462713" y="4176713"/>
          <p14:tracePt t="43596" x="6496050" y="4186238"/>
          <p14:tracePt t="43612" x="6510338" y="4195763"/>
          <p14:tracePt t="43629" x="6529388" y="4210050"/>
          <p14:tracePt t="43646" x="6548438" y="4233863"/>
          <p14:tracePt t="43662" x="6562725" y="4248150"/>
          <p14:tracePt t="43679" x="6581775" y="4262438"/>
          <p14:tracePt t="43696" x="6591300" y="4281488"/>
          <p14:tracePt t="43713" x="6600825" y="4300538"/>
          <p14:tracePt t="43729" x="6605588" y="4310063"/>
          <p14:tracePt t="43746" x="6610350" y="4329113"/>
          <p14:tracePt t="43762" x="6619875" y="4343400"/>
          <p14:tracePt t="43779" x="6624638" y="4352925"/>
          <p14:tracePt t="43796" x="6624638" y="4362450"/>
          <p14:tracePt t="43812" x="6624638" y="4367213"/>
          <p14:tracePt t="43829" x="6624638" y="4371975"/>
          <p14:tracePt t="43846" x="6624638" y="4381500"/>
          <p14:tracePt t="43862" x="6624638" y="4386263"/>
          <p14:tracePt t="43879" x="6624638" y="4391025"/>
          <p14:tracePt t="43896" x="6615113" y="4410075"/>
          <p14:tracePt t="43912" x="6605588" y="4419600"/>
          <p14:tracePt t="43930" x="6586538" y="4443413"/>
          <p14:tracePt t="43946" x="6553200" y="4471988"/>
          <p14:tracePt t="43947" x="6534150" y="4491038"/>
          <p14:tracePt t="43962" x="6467475" y="4529138"/>
          <p14:tracePt t="43979" x="6381750" y="4562475"/>
          <p14:tracePt t="43996" x="6310313" y="4581525"/>
          <p14:tracePt t="44013" x="6224588" y="4591050"/>
          <p14:tracePt t="44029" x="6143625" y="4591050"/>
          <p14:tracePt t="44046" x="6091238" y="4581525"/>
          <p14:tracePt t="44062" x="6038850" y="4576763"/>
          <p14:tracePt t="44080" x="5976938" y="4557713"/>
          <p14:tracePt t="44096" x="5934075" y="4543425"/>
          <p14:tracePt t="44113" x="5905500" y="4538663"/>
          <p14:tracePt t="44129" x="5881688" y="4529138"/>
          <p14:tracePt t="44146" x="5862638" y="4514850"/>
          <p14:tracePt t="44162" x="5853113" y="4505325"/>
          <p14:tracePt t="44179" x="5843588" y="4500563"/>
          <p14:tracePt t="44196" x="5838825" y="4495800"/>
          <p14:tracePt t="44212" x="5829300" y="4495800"/>
          <p14:tracePt t="44229" x="5824538" y="4495800"/>
          <p14:tracePt t="44337" x="5824538" y="4491038"/>
          <p14:tracePt t="45214" x="5824538" y="4486275"/>
          <p14:tracePt t="45229" x="5824538" y="4467225"/>
          <p14:tracePt t="45247" x="5824538" y="4448175"/>
          <p14:tracePt t="45262" x="5824538" y="4438650"/>
          <p14:tracePt t="45296" x="5824538" y="4400550"/>
          <p14:tracePt t="45299" x="5829300" y="4391025"/>
          <p14:tracePt t="45329" x="5838825" y="4367213"/>
          <p14:tracePt t="45346" x="5853113" y="4352925"/>
          <p14:tracePt t="45362" x="5867400" y="4333875"/>
          <p14:tracePt t="45379" x="5891213" y="4314825"/>
          <p14:tracePt t="45396" x="5910263" y="4305300"/>
          <p14:tracePt t="45412" x="5943600" y="4286250"/>
          <p14:tracePt t="45431" x="5991225" y="4262438"/>
          <p14:tracePt t="45446" x="6019800" y="4243388"/>
          <p14:tracePt t="45463" x="6043613" y="4233863"/>
          <p14:tracePt t="45479" x="6067425" y="4219575"/>
          <p14:tracePt t="45499" x="6100763" y="4210050"/>
          <p14:tracePt t="45513" x="6110288" y="4205288"/>
          <p14:tracePt t="45529" x="6124575" y="4200525"/>
          <p14:tracePt t="45549" x="6148388" y="4200525"/>
          <p14:tracePt t="45562" x="6157913" y="4200525"/>
          <p14:tracePt t="45580" x="6181725" y="4200525"/>
          <p14:tracePt t="45597" x="6196013" y="4200525"/>
          <p14:tracePt t="45613" x="6215063" y="4200525"/>
          <p14:tracePt t="45631" x="6229350" y="4200525"/>
          <p14:tracePt t="45646" x="6238875" y="4200525"/>
          <p14:tracePt t="45662" x="6253163" y="4205288"/>
          <p14:tracePt t="45679" x="6272213" y="4214813"/>
          <p14:tracePt t="45696" x="6291263" y="4219575"/>
          <p14:tracePt t="45712" x="6310313" y="4224338"/>
          <p14:tracePt t="45729" x="6334125" y="4238625"/>
          <p14:tracePt t="45746" x="6353175" y="4248150"/>
          <p14:tracePt t="45762" x="6376988" y="4252913"/>
          <p14:tracePt t="45779" x="6386513" y="4257675"/>
          <p14:tracePt t="45781" x="6396038" y="4262438"/>
          <p14:tracePt t="45796" x="6405563" y="4267200"/>
          <p14:tracePt t="45812" x="6415088" y="4276725"/>
          <p14:tracePt t="45829" x="6424613" y="4281488"/>
          <p14:tracePt t="45846" x="6429375" y="4286250"/>
          <p14:tracePt t="45863" x="6438900" y="4295775"/>
          <p14:tracePt t="45879" x="6443663" y="4305300"/>
          <p14:tracePt t="45896" x="6453188" y="4310063"/>
          <p14:tracePt t="45913" x="6457950" y="4314825"/>
          <p14:tracePt t="45929" x="6467475" y="4333875"/>
          <p14:tracePt t="45946" x="6472238" y="4343400"/>
          <p14:tracePt t="45962" x="6481763" y="4348163"/>
          <p14:tracePt t="45981" x="6486525" y="4357688"/>
          <p14:tracePt t="45996" x="6486525" y="4362450"/>
          <p14:tracePt t="46013" x="6486525" y="4367213"/>
          <p14:tracePt t="46062" x="6486525" y="4371975"/>
          <p14:tracePt t="46452" x="6491288" y="4376738"/>
          <p14:tracePt t="46458" x="6496050" y="4386263"/>
          <p14:tracePt t="46466" x="6496050" y="4391025"/>
          <p14:tracePt t="46480" x="6500813" y="4410075"/>
          <p14:tracePt t="46496" x="6500813" y="4419600"/>
          <p14:tracePt t="46512" x="6500813" y="4429125"/>
          <p14:tracePt t="46529" x="6500813" y="4438650"/>
          <p14:tracePt t="46562" x="6500813" y="4443413"/>
          <p14:tracePt t="46597" x="6500813" y="4462463"/>
          <p14:tracePt t="46612" x="6500813" y="4467225"/>
          <p14:tracePt t="46629" x="6500813" y="4471988"/>
          <p14:tracePt t="46646" x="6500813" y="4481513"/>
          <p14:tracePt t="46662" x="6496050" y="4491038"/>
          <p14:tracePt t="46679" x="6491288" y="4500563"/>
          <p14:tracePt t="46696" x="6491288" y="4505325"/>
          <p14:tracePt t="46712" x="6491288" y="4510088"/>
          <p14:tracePt t="46729" x="6486525" y="4510088"/>
          <p14:tracePt t="46746" x="6481763" y="4514850"/>
          <p14:tracePt t="46763" x="6472238" y="4519613"/>
          <p14:tracePt t="46779" x="6453188" y="4529138"/>
          <p14:tracePt t="46796" x="6429375" y="4538663"/>
          <p14:tracePt t="46812" x="6410325" y="4543425"/>
          <p14:tracePt t="46829" x="6376988" y="4552950"/>
          <p14:tracePt t="46846" x="6329363" y="4567238"/>
          <p14:tracePt t="46862" x="6300788" y="4576763"/>
          <p14:tracePt t="46879" x="6267450" y="4586288"/>
          <p14:tracePt t="46896" x="6229350" y="4600575"/>
          <p14:tracePt t="46912" x="6181725" y="4610100"/>
          <p14:tracePt t="46929" x="6143625" y="4619625"/>
          <p14:tracePt t="46946" x="6110288" y="4624388"/>
          <p14:tracePt t="46963" x="6048375" y="4638675"/>
          <p14:tracePt t="46979" x="6005513" y="4638675"/>
          <p14:tracePt t="46996" x="5962650" y="4638675"/>
          <p14:tracePt t="47012" x="5934075" y="4638675"/>
          <p14:tracePt t="47032" x="5886450" y="4638675"/>
          <p14:tracePt t="47049" x="5857875" y="4633913"/>
          <p14:tracePt t="47062" x="5834063" y="4629150"/>
          <p14:tracePt t="47079" x="5815013" y="4619625"/>
          <p14:tracePt t="47096" x="5786438" y="4610100"/>
          <p14:tracePt t="47113" x="5772150" y="4605338"/>
          <p14:tracePt t="47129" x="5762625" y="4600575"/>
          <p14:tracePt t="47146" x="5753100" y="4591050"/>
          <p14:tracePt t="47162" x="5743575" y="4581525"/>
          <p14:tracePt t="47179" x="5743575" y="4576763"/>
          <p14:tracePt t="47196" x="5734050" y="4567238"/>
          <p14:tracePt t="47213" x="5734050" y="4524375"/>
          <p14:tracePt t="47229" x="5743575" y="4471988"/>
          <p14:tracePt t="47246" x="5762625" y="4419600"/>
          <p14:tracePt t="47262" x="5791200" y="4367213"/>
          <p14:tracePt t="47279" x="5843588" y="4305300"/>
          <p14:tracePt t="47295" x="5881688" y="4267200"/>
          <p14:tracePt t="47312" x="5924550" y="4243388"/>
          <p14:tracePt t="47329" x="5972175" y="4229100"/>
          <p14:tracePt t="47346" x="6034088" y="4210050"/>
          <p14:tracePt t="47362" x="6067425" y="4205288"/>
          <p14:tracePt t="47379" x="6110288" y="4195763"/>
          <p14:tracePt t="47396" x="6181725" y="4191000"/>
          <p14:tracePt t="47412" x="6248400" y="4191000"/>
          <p14:tracePt t="47429" x="6305550" y="4191000"/>
          <p14:tracePt t="47445" x="6357938" y="4191000"/>
          <p14:tracePt t="47462" x="6419850" y="4200525"/>
          <p14:tracePt t="47479" x="6453188" y="4205288"/>
          <p14:tracePt t="47496" x="6481763" y="4210050"/>
          <p14:tracePt t="47512" x="6510338" y="4219575"/>
          <p14:tracePt t="47529" x="6548438" y="4229100"/>
          <p14:tracePt t="47545" x="6577013" y="4248150"/>
          <p14:tracePt t="47562" x="6600825" y="4257675"/>
          <p14:tracePt t="47580" x="6619875" y="4281488"/>
          <p14:tracePt t="47596" x="6638925" y="4295775"/>
          <p14:tracePt t="47612" x="6648450" y="4319588"/>
          <p14:tracePt t="47629" x="6653213" y="4343400"/>
          <p14:tracePt t="47647" x="6667500" y="4376738"/>
          <p14:tracePt t="47663" x="6672263" y="4391025"/>
          <p14:tracePt t="47679" x="6677025" y="4395788"/>
          <p14:tracePt t="47696" x="6677025" y="4410075"/>
          <p14:tracePt t="47712" x="6677025" y="4429125"/>
          <p14:tracePt t="47729" x="6677025" y="4443413"/>
          <p14:tracePt t="47745" x="6667500" y="4457700"/>
          <p14:tracePt t="47763" x="6634163" y="4495800"/>
          <p14:tracePt t="47779" x="6610350" y="4524375"/>
          <p14:tracePt t="47795" x="6591300" y="4552950"/>
          <p14:tracePt t="47812" x="6572250" y="4576763"/>
          <p14:tracePt t="47829" x="6548438" y="4605338"/>
          <p14:tracePt t="47846" x="6529388" y="4624388"/>
          <p14:tracePt t="47862" x="6500813" y="4643438"/>
          <p14:tracePt t="47879" x="6443663" y="4667250"/>
          <p14:tracePt t="47895" x="6334125" y="4700588"/>
          <p14:tracePt t="47912" x="6262688" y="4714875"/>
          <p14:tracePt t="47929" x="6205538" y="4714875"/>
          <p14:tracePt t="47946" x="6124575" y="4691063"/>
          <p14:tracePt t="47962" x="6072188" y="4672013"/>
          <p14:tracePt t="47979" x="6015038" y="4643438"/>
          <p14:tracePt t="47995" x="5962650" y="4610100"/>
          <p14:tracePt t="48012" x="5895975" y="4567238"/>
          <p14:tracePt t="48029" x="5872163" y="4552950"/>
          <p14:tracePt t="48045" x="5848350" y="4533900"/>
          <p14:tracePt t="48062" x="5834063" y="4524375"/>
          <p14:tracePt t="48079" x="5819775" y="4514850"/>
          <p14:tracePt t="48096" x="5815013" y="4505325"/>
          <p14:tracePt t="48112" x="5810250" y="4481513"/>
          <p14:tracePt t="48130" x="5795963" y="4443413"/>
          <p14:tracePt t="48145" x="5795963" y="4400550"/>
          <p14:tracePt t="48162" x="5805488" y="4362450"/>
          <p14:tracePt t="48179" x="5819775" y="4310063"/>
          <p14:tracePt t="48197" x="5848350" y="4252913"/>
          <p14:tracePt t="48212" x="5886450" y="4214813"/>
          <p14:tracePt t="48229" x="5934075" y="4191000"/>
          <p14:tracePt t="48245" x="5972175" y="4167188"/>
          <p14:tracePt t="48262" x="6034088" y="4148138"/>
          <p14:tracePt t="48279" x="6081713" y="4138613"/>
          <p14:tracePt t="48296" x="6134100" y="4129088"/>
          <p14:tracePt t="48315" x="6210300" y="4129088"/>
          <p14:tracePt t="48329" x="6257925" y="4129088"/>
          <p14:tracePt t="48346" x="6296025" y="4129088"/>
          <p14:tracePt t="48363" x="6329363" y="4133850"/>
          <p14:tracePt t="48379" x="6376988" y="4148138"/>
          <p14:tracePt t="48396" x="6415088" y="4157663"/>
          <p14:tracePt t="48412" x="6438900" y="4171950"/>
          <p14:tracePt t="48429" x="6462713" y="4186238"/>
          <p14:tracePt t="48446" x="6481763" y="4210050"/>
          <p14:tracePt t="48462" x="6505575" y="4233863"/>
          <p14:tracePt t="48479" x="6524625" y="4257675"/>
          <p14:tracePt t="48496" x="6543675" y="4286250"/>
          <p14:tracePt t="48512" x="6572250" y="4319588"/>
          <p14:tracePt t="48529" x="6581775" y="4343400"/>
          <p14:tracePt t="48545" x="6586538" y="4362450"/>
          <p14:tracePt t="48563" x="6596063" y="4381500"/>
          <p14:tracePt t="48579" x="6605588" y="4391025"/>
          <p14:tracePt t="48595" x="6610350" y="4405313"/>
          <p14:tracePt t="48612" x="6610350" y="4419600"/>
          <p14:tracePt t="48629" x="6610350" y="4429125"/>
          <p14:tracePt t="48645" x="6610350" y="4438650"/>
          <p14:tracePt t="48662" x="6610350" y="4448175"/>
          <p14:tracePt t="48679" x="6610350" y="4462463"/>
          <p14:tracePt t="48696" x="6600825" y="4491038"/>
          <p14:tracePt t="48712" x="6577013" y="4529138"/>
          <p14:tracePt t="48729" x="6553200" y="4572000"/>
          <p14:tracePt t="48746" x="6510338" y="4643438"/>
          <p14:tracePt t="48762" x="6491288" y="4681538"/>
          <p14:tracePt t="48779" x="6477000" y="4700588"/>
          <p14:tracePt t="48795" x="6467475" y="4714875"/>
          <p14:tracePt t="48812" x="6424613" y="4738688"/>
          <p14:tracePt t="48829" x="6381750" y="4752975"/>
          <p14:tracePt t="48845" x="6310313" y="4767263"/>
          <p14:tracePt t="48862" x="6248400" y="4781550"/>
          <p14:tracePt t="48879" x="6153150" y="4776788"/>
          <p14:tracePt t="48896" x="6100763" y="4757738"/>
          <p14:tracePt t="48912" x="6034088" y="4729163"/>
          <p14:tracePt t="48929" x="5948363" y="4652963"/>
          <p14:tracePt t="48945" x="5905500" y="4614863"/>
          <p14:tracePt t="48962" x="5867400" y="4567238"/>
          <p14:tracePt t="48979" x="5843588" y="4538663"/>
          <p14:tracePt t="48996" x="5819775" y="4500563"/>
          <p14:tracePt t="49012" x="5815013" y="4481513"/>
          <p14:tracePt t="49029" x="5805488" y="4443413"/>
          <p14:tracePt t="49045" x="5810250" y="4414838"/>
          <p14:tracePt t="49062" x="5834063" y="4367213"/>
          <p14:tracePt t="49079" x="5857875" y="4338638"/>
          <p14:tracePt t="49095" x="5886450" y="4319588"/>
          <p14:tracePt t="49113" x="5948363" y="4291013"/>
          <p14:tracePt t="49129" x="6000750" y="4281488"/>
          <p14:tracePt t="49145" x="6057900" y="4281488"/>
          <p14:tracePt t="49162" x="6134100" y="4291013"/>
          <p14:tracePt t="49180" x="6234113" y="4319588"/>
          <p14:tracePt t="49195" x="6281738" y="4329113"/>
          <p14:tracePt t="49212" x="6319838" y="4348163"/>
          <p14:tracePt t="49229" x="6348413" y="4362450"/>
          <p14:tracePt t="49230" x="6362700" y="4371975"/>
          <p14:tracePt t="49246" x="6386513" y="4386263"/>
          <p14:tracePt t="49262" x="6396038" y="4400550"/>
          <p14:tracePt t="49280" x="6410325" y="4419600"/>
          <p14:tracePt t="49290" x="6424613" y="4429125"/>
          <p14:tracePt t="49301" x="6434138" y="4438650"/>
          <p14:tracePt t="49312" x="6443663" y="4448175"/>
          <p14:tracePt t="49329" x="6453188" y="4471988"/>
          <p14:tracePt t="49345" x="6457950" y="4486275"/>
          <p14:tracePt t="49362" x="6467475" y="4505325"/>
          <p14:tracePt t="49379" x="6467475" y="4519613"/>
          <p14:tracePt t="49395" x="6467475" y="4538663"/>
          <p14:tracePt t="49412" x="6467475" y="4552950"/>
          <p14:tracePt t="49429" x="6467475" y="4562475"/>
          <p14:tracePt t="49445" x="6467475" y="4567238"/>
          <p14:tracePt t="49463" x="6467475" y="4572000"/>
          <p14:tracePt t="49479" x="6467475" y="4576763"/>
          <p14:tracePt t="49540" x="6467475" y="4581525"/>
          <p14:tracePt t="49759" x="6462713" y="4591050"/>
          <p14:tracePt t="49767" x="6443663" y="4595813"/>
          <p14:tracePt t="49779" x="6434138" y="4600575"/>
          <p14:tracePt t="49796" x="6367463" y="4629150"/>
          <p14:tracePt t="49812" x="6334125" y="4648200"/>
          <p14:tracePt t="49829" x="6281738" y="4657725"/>
          <p14:tracePt t="49846" x="6229350" y="4667250"/>
          <p14:tracePt t="49879" x="6105525" y="4676775"/>
          <p14:tracePt t="49913" x="5957888" y="4657725"/>
          <p14:tracePt t="49929" x="5910263" y="4629150"/>
          <p14:tracePt t="49945" x="5867400" y="4605338"/>
          <p14:tracePt t="49962" x="5834063" y="4567238"/>
          <p14:tracePt t="49979" x="5795963" y="4514850"/>
          <p14:tracePt t="49995" x="5772150" y="4486275"/>
          <p14:tracePt t="50012" x="5753100" y="4462463"/>
          <p14:tracePt t="50029" x="5743575" y="4438650"/>
          <p14:tracePt t="50046" x="5734050" y="4400550"/>
          <p14:tracePt t="50062" x="5734050" y="4362450"/>
          <p14:tracePt t="50079" x="5738813" y="4314825"/>
          <p14:tracePt t="50096" x="5767388" y="4233863"/>
          <p14:tracePt t="50112" x="5776913" y="4205288"/>
          <p14:tracePt t="50129" x="5800725" y="4181475"/>
          <p14:tracePt t="50145" x="5824538" y="4157663"/>
          <p14:tracePt t="50162" x="5886450" y="4133850"/>
          <p14:tracePt t="50179" x="5924550" y="4119563"/>
          <p14:tracePt t="50195" x="5976938" y="4114800"/>
          <p14:tracePt t="50212" x="6024563" y="4114800"/>
          <p14:tracePt t="50231" x="6119813" y="4114800"/>
          <p14:tracePt t="50246" x="6162675" y="4114800"/>
          <p14:tracePt t="50262" x="6205538" y="4119563"/>
          <p14:tracePt t="50280" x="6253163" y="4138613"/>
          <p14:tracePt t="50297" x="6281738" y="4152900"/>
          <p14:tracePt t="50312" x="6310313" y="4176713"/>
          <p14:tracePt t="50330" x="6334125" y="4200525"/>
          <p14:tracePt t="50347" x="6362700" y="4229100"/>
          <p14:tracePt t="50362" x="6381750" y="4238625"/>
          <p14:tracePt t="50380" x="6391275" y="4248150"/>
          <p14:tracePt t="50398" x="6410325" y="4267200"/>
          <p14:tracePt t="50413" x="6424613" y="4276725"/>
          <p14:tracePt t="50429" x="6438900" y="4286250"/>
          <p14:tracePt t="50445" x="6448425" y="4291013"/>
          <p14:tracePt t="50463" x="6467475" y="4300538"/>
          <p14:tracePt t="50479" x="6477000" y="4310063"/>
          <p14:tracePt t="50495" x="6486525" y="4314825"/>
          <p14:tracePt t="50512" x="6491288" y="4329113"/>
          <p14:tracePt t="50529" x="6500813" y="4338638"/>
          <p14:tracePt t="50545" x="6505575" y="4348163"/>
          <p14:tracePt t="50562" x="6505575" y="4352925"/>
          <p14:tracePt t="50579" x="6515100" y="4357688"/>
          <p14:tracePt t="50596" x="6515100" y="4376738"/>
          <p14:tracePt t="50612" x="6510338" y="4405313"/>
          <p14:tracePt t="50629" x="6500813" y="4433888"/>
          <p14:tracePt t="50645" x="6481763" y="4471988"/>
          <p14:tracePt t="50662" x="6448425" y="4519613"/>
          <p14:tracePt t="50679" x="6438900" y="4533900"/>
          <p14:tracePt t="50695" x="6415088" y="4552950"/>
          <p14:tracePt t="50712" x="6353175" y="4576763"/>
          <p14:tracePt t="50729" x="6300788" y="4595813"/>
          <p14:tracePt t="50745" x="6229350" y="4605338"/>
          <p14:tracePt t="50762" x="6181725" y="4619625"/>
          <p14:tracePt t="50779" x="6105525" y="4624388"/>
          <p14:tracePt t="50795" x="6053138" y="4624388"/>
          <p14:tracePt t="50812" x="6005513" y="4624388"/>
          <p14:tracePt t="50829" x="5953125" y="4610100"/>
          <p14:tracePt t="50830" x="5929313" y="4610100"/>
          <p14:tracePt t="50845" x="5881688" y="4595813"/>
          <p14:tracePt t="50862" x="5848350" y="4576763"/>
          <p14:tracePt t="50879" x="5815013" y="4557713"/>
          <p14:tracePt t="50896" x="5781675" y="4533900"/>
          <p14:tracePt t="50912" x="5757863" y="4524375"/>
          <p14:tracePt t="50929" x="5748338" y="4500563"/>
          <p14:tracePt t="50945" x="5729288" y="4471988"/>
          <p14:tracePt t="50964" x="5710238" y="4414838"/>
          <p14:tracePt t="50979" x="5710238" y="4381500"/>
          <p14:tracePt t="50996" x="5724525" y="4343400"/>
          <p14:tracePt t="51012" x="5753100" y="4291013"/>
          <p14:tracePt t="51028" x="5810250" y="4205288"/>
          <p14:tracePt t="51045" x="5848350" y="4171950"/>
          <p14:tracePt t="51062" x="5895975" y="4133850"/>
          <p14:tracePt t="51079" x="5953125" y="4100513"/>
          <p14:tracePt t="51095" x="5995988" y="4095750"/>
          <p14:tracePt t="51112" x="6043613" y="4095750"/>
          <p14:tracePt t="51129" x="6086475" y="4095750"/>
          <p14:tracePt t="51146" x="6157913" y="4100513"/>
          <p14:tracePt t="51162" x="6200775" y="4114800"/>
          <p14:tracePt t="51179" x="6243638" y="4133850"/>
          <p14:tracePt t="51195" x="6272213" y="4148138"/>
          <p14:tracePt t="51212" x="6324600" y="4171950"/>
          <p14:tracePt t="51229" x="6353175" y="4181475"/>
          <p14:tracePt t="51245" x="6376988" y="4195763"/>
          <p14:tracePt t="51263" x="6410325" y="4214813"/>
          <p14:tracePt t="51279" x="6434138" y="4224338"/>
          <p14:tracePt t="51295" x="6448425" y="4233863"/>
          <p14:tracePt t="51312" x="6462713" y="4238625"/>
          <p14:tracePt t="51329" x="6477000" y="4252913"/>
          <p14:tracePt t="51349" x="6486525" y="4267200"/>
          <p14:tracePt t="51368" x="6496050" y="4286250"/>
          <p14:tracePt t="51382" x="6500813" y="4314825"/>
          <p14:tracePt t="51396" x="6510338" y="4343400"/>
          <p14:tracePt t="51412" x="6510338" y="4381500"/>
          <p14:tracePt t="51429" x="6505575" y="4424363"/>
          <p14:tracePt t="51446" x="6481763" y="4481513"/>
          <p14:tracePt t="51462" x="6457950" y="4510088"/>
          <p14:tracePt t="51478" x="6434138" y="4533900"/>
          <p14:tracePt t="51495" x="6396038" y="4557713"/>
          <p14:tracePt t="51512" x="6315075" y="4591050"/>
          <p14:tracePt t="51528" x="6243638" y="4605338"/>
          <p14:tracePt t="51545" x="6162675" y="4605338"/>
          <p14:tracePt t="51562" x="6100763" y="4614863"/>
          <p14:tracePt t="51579" x="6034088" y="4614863"/>
          <p14:tracePt t="51595" x="5991225" y="4614863"/>
          <p14:tracePt t="51612" x="5967413" y="4600575"/>
          <p14:tracePt t="51628" x="5943600" y="4591050"/>
          <p14:tracePt t="51645" x="5924550" y="4557713"/>
          <p14:tracePt t="51662" x="5900738" y="4505325"/>
          <p14:tracePt t="51678" x="5895975" y="4433888"/>
          <p14:tracePt t="51696" x="5905500" y="4371975"/>
          <p14:tracePt t="51713" x="5919788" y="4343400"/>
          <p14:tracePt t="51729" x="5938838" y="4324350"/>
          <p14:tracePt t="51745" x="5967413" y="4310063"/>
          <p14:tracePt t="51762" x="6076950" y="4286250"/>
          <p14:tracePt t="51779" x="6157913" y="4286250"/>
          <p14:tracePt t="51795" x="6215063" y="4286250"/>
          <p14:tracePt t="51812" x="6262688" y="4295775"/>
          <p14:tracePt t="51829" x="6300788" y="4319588"/>
          <p14:tracePt t="51845" x="6319838" y="4333875"/>
          <p14:tracePt t="51862" x="6334125" y="4348163"/>
          <p14:tracePt t="51880" x="6343650" y="4381500"/>
          <p14:tracePt t="51895" x="6353175" y="4405313"/>
          <p14:tracePt t="51912" x="6353175" y="4443413"/>
          <p14:tracePt t="51929" x="6348413" y="4471988"/>
          <p14:tracePt t="51945" x="6334125" y="4510088"/>
          <p14:tracePt t="51962" x="6319838" y="4519613"/>
          <p14:tracePt t="51979" x="6305550" y="4538663"/>
          <p14:tracePt t="51995" x="6300788" y="4548188"/>
          <p14:tracePt t="52012" x="6291263" y="4557713"/>
          <p14:tracePt t="52028" x="6286500" y="4562475"/>
          <p14:tracePt t="52045" x="6286500" y="4567238"/>
          <p14:tracePt t="52078" x="6281738" y="4567238"/>
          <p14:tracePt t="52108" x="6276975" y="4572000"/>
          <p14:tracePt t="52122" x="6272213" y="4572000"/>
          <p14:tracePt t="52130" x="6267450" y="4576763"/>
          <p14:tracePt t="52145" x="6262688" y="4581525"/>
          <p14:tracePt t="52162" x="6257925" y="4591050"/>
          <p14:tracePt t="53047" x="6205538" y="4610100"/>
          <p14:tracePt t="53054" x="6115050" y="4638675"/>
          <p14:tracePt t="53062" x="6000750" y="4657725"/>
          <p14:tracePt t="53079" x="5772150" y="4676775"/>
          <p14:tracePt t="53095" x="5438775" y="4676775"/>
          <p14:tracePt t="53112" x="4786313" y="4591050"/>
          <p14:tracePt t="53145" x="3981450" y="4452938"/>
          <p14:tracePt t="53179" x="3467100" y="4386263"/>
          <p14:tracePt t="53195" x="3367088" y="4381500"/>
          <p14:tracePt t="53212" x="3314700" y="4371975"/>
          <p14:tracePt t="53229" x="3295650" y="4371975"/>
          <p14:tracePt t="53458" x="3233738" y="4381500"/>
          <p14:tracePt t="53468" x="3152775" y="4410075"/>
          <p14:tracePt t="53480" x="2981325" y="4452938"/>
          <p14:tracePt t="53495" x="2814638" y="4481513"/>
          <p14:tracePt t="53528" x="2514600" y="4533900"/>
          <p14:tracePt t="53562" x="2324100" y="4586288"/>
          <p14:tracePt t="53578" x="2271713" y="4591050"/>
          <p14:tracePt t="53595" x="2228850" y="4595813"/>
          <p14:tracePt t="53612" x="2185988" y="4610100"/>
          <p14:tracePt t="53628" x="2166938" y="4619625"/>
          <p14:tracePt t="53645" x="2128838" y="4633913"/>
          <p14:tracePt t="53662" x="2081213" y="4657725"/>
          <p14:tracePt t="53678" x="2043113" y="4672013"/>
          <p14:tracePt t="53695" x="2005013" y="4681538"/>
          <p14:tracePt t="53712" x="1962150" y="4695825"/>
          <p14:tracePt t="53729" x="1900238" y="4710113"/>
          <p14:tracePt t="53745" x="1857375" y="4714875"/>
          <p14:tracePt t="53762" x="1800225" y="4714875"/>
          <p14:tracePt t="53778" x="1747838" y="4714875"/>
          <p14:tracePt t="53781" x="1724025" y="4714875"/>
          <p14:tracePt t="53795" x="1681163" y="4714875"/>
          <p14:tracePt t="53812" x="1652588" y="4714875"/>
          <p14:tracePt t="53828" x="1614488" y="4714875"/>
          <p14:tracePt t="53845" x="1576388" y="4700588"/>
          <p14:tracePt t="53862" x="1547813" y="4691063"/>
          <p14:tracePt t="53878" x="1524000" y="4686300"/>
          <p14:tracePt t="53895" x="1500188" y="4676775"/>
          <p14:tracePt t="53912" x="1471613" y="4672013"/>
          <p14:tracePt t="53928" x="1447800" y="4667250"/>
          <p14:tracePt t="53945" x="1438275" y="4667250"/>
          <p14:tracePt t="53962" x="1423988" y="4657725"/>
          <p14:tracePt t="53978" x="1409700" y="4657725"/>
          <p14:tracePt t="53995" x="1400175" y="4657725"/>
          <p14:tracePt t="54012" x="1395413" y="4657725"/>
          <p14:tracePt t="54029" x="1385888" y="4657725"/>
          <p14:tracePt t="54045" x="1381125" y="4657725"/>
          <p14:tracePt t="54118" x="1376363" y="4657725"/>
          <p14:tracePt t="54199" x="1381125" y="4652963"/>
          <p14:tracePt t="54206" x="1385888" y="4648200"/>
          <p14:tracePt t="54221" x="1395413" y="4643438"/>
          <p14:tracePt t="54228" x="1400175" y="4638675"/>
          <p14:tracePt t="54245" x="1414463" y="4638675"/>
          <p14:tracePt t="54262" x="1438275" y="4633913"/>
          <p14:tracePt t="54279" x="1481138" y="4624388"/>
          <p14:tracePt t="54295" x="1514475" y="4614863"/>
          <p14:tracePt t="54312" x="1547813" y="4610100"/>
          <p14:tracePt t="54328" x="1576388" y="4600575"/>
          <p14:tracePt t="54345" x="1633538" y="4591050"/>
          <p14:tracePt t="54362" x="1666875" y="4576763"/>
          <p14:tracePt t="54378" x="1704975" y="4576763"/>
          <p14:tracePt t="54396" x="1752600" y="4576763"/>
          <p14:tracePt t="54412" x="1771650" y="4576763"/>
          <p14:tracePt t="54428" x="1795463" y="4576763"/>
          <p14:tracePt t="54445" x="1809750" y="4576763"/>
          <p14:tracePt t="54462" x="1828800" y="4576763"/>
          <p14:tracePt t="54478" x="1838325" y="4576763"/>
          <p14:tracePt t="54495" x="1847850" y="4576763"/>
          <p14:tracePt t="54512" x="1857375" y="4576763"/>
          <p14:tracePt t="54528" x="1866900" y="4576763"/>
          <p14:tracePt t="54545" x="1871663" y="4576763"/>
          <p14:tracePt t="54562" x="1876425" y="4576763"/>
          <p14:tracePt t="54579" x="1881188" y="4576763"/>
          <p14:tracePt t="56899" x="2019300" y="4595813"/>
          <p14:tracePt t="56906" x="2171700" y="4629150"/>
          <p14:tracePt t="56915" x="2419350" y="4686300"/>
          <p14:tracePt t="56929" x="2895600" y="4752975"/>
          <p14:tracePt t="56946" x="3452813" y="4810125"/>
          <p14:tracePt t="56962" x="3976688" y="4876800"/>
          <p14:tracePt t="56995" x="5119688" y="5219700"/>
          <p14:tracePt t="57028" x="5491163" y="5395913"/>
          <p14:tracePt t="57046" x="5581650" y="5438775"/>
          <p14:tracePt t="57062" x="5600700" y="5448300"/>
          <p14:tracePt t="57078" x="5605463" y="5448300"/>
          <p14:tracePt t="57304" x="5610225" y="5443538"/>
          <p14:tracePt t="57310" x="5629275" y="5429250"/>
          <p14:tracePt t="57317" x="5638800" y="5424488"/>
          <p14:tracePt t="57328" x="5653088" y="5419725"/>
          <p14:tracePt t="57347" x="5676900" y="5381625"/>
          <p14:tracePt t="57378" x="5700713" y="5295900"/>
          <p14:tracePt t="57412" x="5700713" y="5200650"/>
          <p14:tracePt t="57428" x="5691188" y="5176838"/>
          <p14:tracePt t="57445" x="5676900" y="5162550"/>
          <p14:tracePt t="57461" x="5662613" y="5153025"/>
          <p14:tracePt t="57478" x="5600700" y="5129213"/>
          <p14:tracePt t="57495" x="5557838" y="5114925"/>
          <p14:tracePt t="57513" x="5519738" y="5110163"/>
          <p14:tracePt t="57529" x="5481638" y="5095875"/>
          <p14:tracePt t="57545" x="5457825" y="5091113"/>
          <p14:tracePt t="57561" x="5434013" y="5086350"/>
          <p14:tracePt t="57578" x="5414963" y="5081588"/>
          <p14:tracePt t="57595" x="5372100" y="5072063"/>
          <p14:tracePt t="57611" x="5343525" y="5067300"/>
          <p14:tracePt t="57628" x="5314950" y="5067300"/>
          <p14:tracePt t="57645" x="5272088" y="5062538"/>
          <p14:tracePt t="57662" x="5219700" y="5062538"/>
          <p14:tracePt t="57678" x="5181600" y="5062538"/>
          <p14:tracePt t="57695" x="5153025" y="5062538"/>
          <p14:tracePt t="57712" x="5114925" y="5062538"/>
          <p14:tracePt t="57728" x="5100638" y="5062538"/>
          <p14:tracePt t="57745" x="5086350" y="5062538"/>
          <p14:tracePt t="57761" x="5076825" y="5062538"/>
          <p14:tracePt t="57778" x="5067300" y="5062538"/>
          <p14:tracePt t="57795" x="5062538" y="5062538"/>
          <p14:tracePt t="57811" x="5053013" y="5062538"/>
          <p14:tracePt t="58081" x="5057775" y="5062538"/>
          <p14:tracePt t="58091" x="5067300" y="5062538"/>
          <p14:tracePt t="58106" x="5072063" y="5062538"/>
          <p14:tracePt t="58112" x="5076825" y="5062538"/>
          <p14:tracePt t="58128" x="5081588" y="5062538"/>
          <p14:tracePt t="58145" x="5086350" y="5062538"/>
          <p14:tracePt t="58219" x="5091113" y="5062538"/>
          <p14:tracePt t="58227" x="5095875" y="5062538"/>
          <p14:tracePt t="58245" x="5105400" y="5062538"/>
          <p14:tracePt t="58262" x="5114925" y="5067300"/>
          <p14:tracePt t="58278" x="5148263" y="5076825"/>
          <p14:tracePt t="58295" x="5186363" y="5086350"/>
          <p14:tracePt t="58311" x="5219700" y="5095875"/>
          <p14:tracePt t="58329" x="5291138" y="5110163"/>
          <p14:tracePt t="58345" x="5348288" y="5124450"/>
          <p14:tracePt t="58361" x="5419725" y="5129213"/>
          <p14:tracePt t="58378" x="5481638" y="5143500"/>
          <p14:tracePt t="58395" x="5562600" y="5167313"/>
          <p14:tracePt t="58411" x="5614988" y="5186363"/>
          <p14:tracePt t="58428" x="5657850" y="5195888"/>
          <p14:tracePt t="58445" x="5691188" y="5210175"/>
          <p14:tracePt t="58461" x="5743575" y="5229225"/>
          <p14:tracePt t="58478" x="5776913" y="5238750"/>
          <p14:tracePt t="58495" x="5805488" y="5243513"/>
          <p14:tracePt t="58512" x="5853113" y="5257800"/>
          <p14:tracePt t="58528" x="5872163" y="5262563"/>
          <p14:tracePt t="58545" x="5895975" y="5267325"/>
          <p14:tracePt t="58561" x="5919788" y="5281613"/>
          <p14:tracePt t="58578" x="5953125" y="5286375"/>
          <p14:tracePt t="58595" x="5972175" y="5286375"/>
          <p14:tracePt t="58611" x="5995988" y="5291138"/>
          <p14:tracePt t="58628" x="6015038" y="5291138"/>
          <p14:tracePt t="58645" x="6048375" y="5291138"/>
          <p14:tracePt t="58661" x="6057900" y="5291138"/>
          <p14:tracePt t="58678" x="6072188" y="5291138"/>
          <p14:tracePt t="58695" x="6086475" y="5291138"/>
          <p14:tracePt t="58713" x="6105525" y="5291138"/>
          <p14:tracePt t="58728" x="6115050" y="5291138"/>
          <p14:tracePt t="58745" x="6129338" y="5291138"/>
          <p14:tracePt t="58762" x="6148388" y="5291138"/>
          <p14:tracePt t="58778" x="6167438" y="5291138"/>
          <p14:tracePt t="58795" x="6176963" y="5291138"/>
          <p14:tracePt t="58811" x="6191250" y="5291138"/>
          <p14:tracePt t="58828" x="6205538" y="5291138"/>
          <p14:tracePt t="58845" x="6210300" y="5291138"/>
          <p14:tracePt t="58862" x="6215063" y="5291138"/>
          <p14:tracePt t="58878" x="6224588" y="5291138"/>
          <p14:tracePt t="58895" x="6234113" y="5291138"/>
          <p14:tracePt t="59182" x="6229350" y="5295900"/>
          <p14:tracePt t="59189" x="6224588" y="5295900"/>
          <p14:tracePt t="59197" x="6219825" y="5295900"/>
          <p14:tracePt t="59211" x="6210300" y="5295900"/>
          <p14:tracePt t="59228" x="6191250" y="5295900"/>
          <p14:tracePt t="59261" x="6157913" y="5305425"/>
          <p14:tracePt t="59295" x="6138863" y="5305425"/>
          <p14:tracePt t="59312" x="6119813" y="5310188"/>
          <p14:tracePt t="59328" x="6110288" y="5314950"/>
          <p14:tracePt t="59345" x="6096000" y="5319713"/>
          <p14:tracePt t="59361" x="6072188" y="5324475"/>
          <p14:tracePt t="59379" x="6019800" y="5338763"/>
          <p14:tracePt t="59395" x="5976938" y="5348288"/>
          <p14:tracePt t="59411" x="5934075" y="5357813"/>
          <p14:tracePt t="59428" x="5900738" y="5362575"/>
          <p14:tracePt t="59445" x="5862638" y="5372100"/>
          <p14:tracePt t="59461" x="5838825" y="5372100"/>
          <p14:tracePt t="59478" x="5819775" y="5372100"/>
          <p14:tracePt t="59495" x="5786438" y="5372100"/>
          <p14:tracePt t="59511" x="5767388" y="5372100"/>
          <p14:tracePt t="59528" x="5743575" y="5367338"/>
          <p14:tracePt t="59545" x="5729288" y="5362575"/>
          <p14:tracePt t="59562" x="5710238" y="5353050"/>
          <p14:tracePt t="59578" x="5705475" y="5348288"/>
          <p14:tracePt t="59595" x="5695950" y="5343525"/>
          <p14:tracePt t="59611" x="5691188" y="5343525"/>
          <p14:tracePt t="59628" x="5686425" y="5343525"/>
          <p14:tracePt t="59696" x="5681663" y="5343525"/>
          <p14:tracePt t="59709" x="5676900" y="5343525"/>
          <p14:tracePt t="59716" x="5676900" y="5338763"/>
          <p14:tracePt t="59728" x="5667375" y="5338763"/>
          <p14:tracePt t="59745" x="5638800" y="5329238"/>
          <p14:tracePt t="59761" x="5610225" y="5314950"/>
          <p14:tracePt t="59778" x="5572125" y="5310188"/>
          <p14:tracePt t="59795" x="5538788" y="5310188"/>
          <p14:tracePt t="59811" x="5491163" y="5310188"/>
          <p14:tracePt t="59828" x="5462588" y="5310188"/>
          <p14:tracePt t="59845" x="5419725" y="5310188"/>
          <p14:tracePt t="59861" x="5372100" y="5310188"/>
          <p14:tracePt t="59878" x="5286375" y="5310188"/>
          <p14:tracePt t="59895" x="5238750" y="5310188"/>
          <p14:tracePt t="59911" x="5195888" y="5310188"/>
          <p14:tracePt t="59929" x="5148263" y="5310188"/>
          <p14:tracePt t="59945" x="5119688" y="5305425"/>
          <p14:tracePt t="59961" x="5091113" y="5295900"/>
          <p14:tracePt t="59978" x="5053013" y="5286375"/>
          <p14:tracePt t="59996" x="5000625" y="5267325"/>
          <p14:tracePt t="60011" x="4962525" y="5253038"/>
          <p14:tracePt t="60028" x="4938713" y="5229225"/>
          <p14:tracePt t="60045" x="4914900" y="5195888"/>
          <p14:tracePt t="60063" x="4891088" y="5148263"/>
          <p14:tracePt t="60078" x="4876800" y="5119688"/>
          <p14:tracePt t="60095" x="4862513" y="5091113"/>
          <p14:tracePt t="60113" x="4876800" y="4991100"/>
          <p14:tracePt t="60128" x="4910138" y="4852988"/>
          <p14:tracePt t="60145" x="4962525" y="4743450"/>
          <p14:tracePt t="60161" x="5005388" y="4686300"/>
          <p14:tracePt t="60178" x="5057775" y="4624388"/>
          <p14:tracePt t="60195" x="5095875" y="4595813"/>
          <p14:tracePt t="60211" x="5148263" y="4576763"/>
          <p14:tracePt t="60228" x="5195888" y="4567238"/>
          <p14:tracePt t="60245" x="5281613" y="4567238"/>
          <p14:tracePt t="60261" x="5314950" y="4576763"/>
          <p14:tracePt t="60278" x="5353050" y="4586288"/>
          <p14:tracePt t="60281" x="5367338" y="4600575"/>
          <p14:tracePt t="60295" x="5386388" y="4610100"/>
          <p14:tracePt t="60311" x="5410200" y="4643438"/>
          <p14:tracePt t="60328" x="5438775" y="4686300"/>
          <p14:tracePt t="60345" x="5453063" y="4748213"/>
          <p14:tracePt t="60362" x="5462588" y="4819650"/>
          <p14:tracePt t="60378" x="5476875" y="4838700"/>
          <p14:tracePt t="60395" x="5481638" y="4862513"/>
          <p14:tracePt t="60411" x="5486400" y="4886325"/>
          <p14:tracePt t="60428" x="5500688" y="4919663"/>
          <p14:tracePt t="60445" x="5500688" y="4938713"/>
          <p14:tracePt t="60462" x="5505450" y="4976813"/>
          <p14:tracePt t="60480" x="5505450" y="5019675"/>
          <p14:tracePt t="60495" x="5505450" y="5043488"/>
          <p14:tracePt t="60511" x="5505450" y="5072063"/>
          <p14:tracePt t="60528" x="5495925" y="5100638"/>
          <p14:tracePt t="60545" x="5486400" y="5133975"/>
          <p14:tracePt t="60561" x="5476875" y="5153025"/>
          <p14:tracePt t="60578" x="5457825" y="5167313"/>
          <p14:tracePt t="60595" x="5438775" y="5186363"/>
          <p14:tracePt t="60611" x="5400675" y="5210175"/>
          <p14:tracePt t="60628" x="5367338" y="5219700"/>
          <p14:tracePt t="60645" x="5334000" y="5233988"/>
          <p14:tracePt t="60661" x="5305425" y="5238750"/>
          <p14:tracePt t="60678" x="5243513" y="5243513"/>
          <p14:tracePt t="60695" x="5214938" y="5243513"/>
          <p14:tracePt t="60711" x="5181600" y="5243513"/>
          <p14:tracePt t="60728" x="5119688" y="5243513"/>
          <p14:tracePt t="60745" x="5081588" y="5238750"/>
          <p14:tracePt t="60761" x="5053013" y="5229225"/>
          <p14:tracePt t="60778" x="5024438" y="5219700"/>
          <p14:tracePt t="60780" x="5014913" y="5214938"/>
          <p14:tracePt t="60794" x="4991100" y="5195888"/>
          <p14:tracePt t="60811" x="4972050" y="5167313"/>
          <p14:tracePt t="60828" x="4953000" y="5129213"/>
          <p14:tracePt t="60844" x="4938713" y="5076825"/>
          <p14:tracePt t="60861" x="4929188" y="5014913"/>
          <p14:tracePt t="60878" x="4929188" y="4986338"/>
          <p14:tracePt t="60895" x="4933950" y="4943475"/>
          <p14:tracePt t="60912" x="4957763" y="4872038"/>
          <p14:tracePt t="60928" x="4967288" y="4829175"/>
          <p14:tracePt t="60944" x="4986338" y="4800600"/>
          <p14:tracePt t="60961" x="4995863" y="4776788"/>
          <p14:tracePt t="60978" x="5019675" y="4743450"/>
          <p14:tracePt t="60994" x="5043488" y="4719638"/>
          <p14:tracePt t="61011" x="5076825" y="4691063"/>
          <p14:tracePt t="61028" x="5105400" y="4667250"/>
          <p14:tracePt t="61044" x="5153025" y="4643438"/>
          <p14:tracePt t="61061" x="5186363" y="4633913"/>
          <p14:tracePt t="61078" x="5219700" y="4629150"/>
          <p14:tracePt t="61095" x="5257800" y="4629150"/>
          <p14:tracePt t="61111" x="5281613" y="4629150"/>
          <p14:tracePt t="61128" x="5295900" y="4638675"/>
          <p14:tracePt t="61144" x="5310188" y="4643438"/>
          <p14:tracePt t="61161" x="5334000" y="4657725"/>
          <p14:tracePt t="61178" x="5348288" y="4676775"/>
          <p14:tracePt t="61195" x="5357813" y="4705350"/>
          <p14:tracePt t="61211" x="5381625" y="4748213"/>
          <p14:tracePt t="61228" x="5391150" y="4791075"/>
          <p14:tracePt t="61244" x="5395913" y="4805363"/>
          <p14:tracePt t="61261" x="5405438" y="4819650"/>
          <p14:tracePt t="61278" x="5410200" y="4833938"/>
          <p14:tracePt t="61294" x="5414963" y="4838700"/>
          <p14:tracePt t="61311" x="5419725" y="4848225"/>
          <p14:tracePt t="61328" x="5424488" y="4857750"/>
          <p14:tracePt t="61345" x="5424488" y="4881563"/>
          <p14:tracePt t="61361" x="5429250" y="4891088"/>
          <p14:tracePt t="61378" x="5429250" y="4900613"/>
          <p14:tracePt t="61394" x="5429250" y="4905375"/>
          <p14:tracePt t="61411" x="5429250" y="4914900"/>
          <p14:tracePt t="61428" x="5429250" y="4919663"/>
          <p14:tracePt t="61445" x="5429250" y="4929188"/>
          <p14:tracePt t="61462" x="5429250" y="4957763"/>
          <p14:tracePt t="61478" x="5429250" y="4986338"/>
          <p14:tracePt t="61494" x="5429250" y="5014913"/>
          <p14:tracePt t="61511" x="5419725" y="5038725"/>
          <p14:tracePt t="61528" x="5414963" y="5057775"/>
          <p14:tracePt t="61544" x="5414963" y="5067300"/>
          <p14:tracePt t="61561" x="5414963" y="5076825"/>
          <p14:tracePt t="61578" x="5414963" y="5081588"/>
          <p14:tracePt t="61611" x="5414963" y="5091113"/>
          <p14:tracePt t="61628" x="5410200" y="5095875"/>
          <p14:tracePt t="61645" x="5400675" y="5105400"/>
          <p14:tracePt t="61661" x="5395913" y="5110163"/>
          <p14:tracePt t="61678" x="5395913" y="5119688"/>
          <p14:tracePt t="61694" x="5395913" y="5124450"/>
          <p14:tracePt t="61954" x="5391150" y="5124450"/>
          <p14:tracePt t="61962" x="5381625" y="5138738"/>
          <p14:tracePt t="61969" x="5367338" y="5143500"/>
          <p14:tracePt t="61978" x="5348288" y="5148263"/>
          <p14:tracePt t="61994" x="5295900" y="5176838"/>
          <p14:tracePt t="62011" x="5210175" y="5200650"/>
          <p14:tracePt t="62028" x="5091113" y="5229225"/>
          <p14:tracePt t="62044" x="5019675" y="5238750"/>
          <p14:tracePt t="62061" x="4962525" y="5238750"/>
          <p14:tracePt t="62078" x="4900613" y="5238750"/>
          <p14:tracePt t="62094" x="4862513" y="5229225"/>
          <p14:tracePt t="62111" x="4829175" y="5219700"/>
          <p14:tracePt t="62128" x="4805363" y="5200650"/>
          <p14:tracePt t="62145" x="4767263" y="5176838"/>
          <p14:tracePt t="62161" x="4743450" y="5157788"/>
          <p14:tracePt t="62178" x="4733925" y="5148263"/>
          <p14:tracePt t="62194" x="4714875" y="5129213"/>
          <p14:tracePt t="62211" x="4691063" y="5076825"/>
          <p14:tracePt t="62228" x="4676775" y="5033963"/>
          <p14:tracePt t="62244" x="4662488" y="4991100"/>
          <p14:tracePt t="62262" x="4667250" y="4919663"/>
          <p14:tracePt t="62278" x="4676775" y="4891088"/>
          <p14:tracePt t="62294" x="4695825" y="4848225"/>
          <p14:tracePt t="62311" x="4743450" y="4776788"/>
          <p14:tracePt t="62328" x="4819650" y="4672013"/>
          <p14:tracePt t="62344" x="4852988" y="4633913"/>
          <p14:tracePt t="62361" x="4886325" y="4600575"/>
          <p14:tracePt t="62378" x="4933950" y="4576763"/>
          <p14:tracePt t="62394" x="5005388" y="4548188"/>
          <p14:tracePt t="62411" x="5048250" y="4548188"/>
          <p14:tracePt t="62428" x="5076825" y="4548188"/>
          <p14:tracePt t="62445" x="5124450" y="4557713"/>
          <p14:tracePt t="62461" x="5153025" y="4562475"/>
          <p14:tracePt t="62478" x="5191125" y="4581525"/>
          <p14:tracePt t="62494" x="5219700" y="4591050"/>
          <p14:tracePt t="62512" x="5253038" y="4614863"/>
          <p14:tracePt t="62528" x="5276850" y="4633913"/>
          <p14:tracePt t="62544" x="5291138" y="4648200"/>
          <p14:tracePt t="62561" x="5310188" y="4657725"/>
          <p14:tracePt t="62578" x="5343525" y="4681538"/>
          <p14:tracePt t="62594" x="5362575" y="4705350"/>
          <p14:tracePt t="62611" x="5376863" y="4729163"/>
          <p14:tracePt t="62628" x="5410200" y="4772025"/>
          <p14:tracePt t="62644" x="5434013" y="4800600"/>
          <p14:tracePt t="62661" x="5443538" y="4838700"/>
          <p14:tracePt t="62678" x="5457825" y="4872038"/>
          <p14:tracePt t="62695" x="5467350" y="4914900"/>
          <p14:tracePt t="62711" x="5467350" y="4943475"/>
          <p14:tracePt t="62728" x="5467350" y="4972050"/>
          <p14:tracePt t="62745" x="5467350" y="4991100"/>
          <p14:tracePt t="62761" x="5462588" y="5024438"/>
          <p14:tracePt t="62778" x="5457825" y="5048250"/>
          <p14:tracePt t="62794" x="5443538" y="5072063"/>
          <p14:tracePt t="62812" x="5429250" y="5091113"/>
          <p14:tracePt t="62828" x="5410200" y="5124450"/>
          <p14:tracePt t="62844" x="5395913" y="5143500"/>
          <p14:tracePt t="62861" x="5376863" y="5176838"/>
          <p14:tracePt t="62878" x="5343525" y="5224463"/>
          <p14:tracePt t="62894" x="5319713" y="5253038"/>
          <p14:tracePt t="62911" x="5295900" y="5286375"/>
          <p14:tracePt t="62928" x="5272088" y="5310188"/>
          <p14:tracePt t="62945" x="5229225" y="5343525"/>
          <p14:tracePt t="62961" x="5191125" y="5357813"/>
          <p14:tracePt t="62978" x="5148263" y="5372100"/>
          <p14:tracePt t="62994" x="5105400" y="5376863"/>
          <p14:tracePt t="63011" x="5038725" y="5376863"/>
          <p14:tracePt t="63028" x="4991100" y="5348288"/>
          <p14:tracePt t="63044" x="4953000" y="5310188"/>
          <p14:tracePt t="63062" x="4891088" y="5224463"/>
          <p14:tracePt t="63078" x="4852988" y="5176838"/>
          <p14:tracePt t="63094" x="4829175" y="5138738"/>
          <p14:tracePt t="63111" x="4805363" y="5100638"/>
          <p14:tracePt t="63128" x="4786313" y="5048250"/>
          <p14:tracePt t="63144" x="4772025" y="4995863"/>
          <p14:tracePt t="63161" x="4772025" y="4933950"/>
          <p14:tracePt t="63178" x="4781550" y="4886325"/>
          <p14:tracePt t="63194" x="4800600" y="4805363"/>
          <p14:tracePt t="63211" x="4819650" y="4776788"/>
          <p14:tracePt t="63228" x="4829175" y="4748213"/>
          <p14:tracePt t="63245" x="4876800" y="4691063"/>
          <p14:tracePt t="63261" x="4905375" y="4652963"/>
          <p14:tracePt t="63278" x="4953000" y="4619625"/>
          <p14:tracePt t="63294" x="5000625" y="4576763"/>
          <p14:tracePt t="63311" x="5091113" y="4552950"/>
          <p14:tracePt t="63328" x="5138738" y="4543425"/>
          <p14:tracePt t="63344" x="5181600" y="4543425"/>
          <p14:tracePt t="63361" x="5219700" y="4548188"/>
          <p14:tracePt t="63378" x="5267325" y="4572000"/>
          <p14:tracePt t="63394" x="5305425" y="4595813"/>
          <p14:tracePt t="63411" x="5353050" y="4619625"/>
          <p14:tracePt t="63428" x="5405438" y="4652963"/>
          <p14:tracePt t="63444" x="5429250" y="4672013"/>
          <p14:tracePt t="63461" x="5448300" y="4695825"/>
          <p14:tracePt t="63478" x="5481638" y="4738688"/>
          <p14:tracePt t="63495" x="5514975" y="4829175"/>
          <p14:tracePt t="63511" x="5529263" y="4881563"/>
          <p14:tracePt t="63528" x="5534025" y="4910138"/>
          <p14:tracePt t="63544" x="5538788" y="4933950"/>
          <p14:tracePt t="63546" x="5538788" y="4943475"/>
          <p14:tracePt t="63561" x="5538788" y="4967288"/>
          <p14:tracePt t="63578" x="5538788" y="4976813"/>
          <p14:tracePt t="63594" x="5538788" y="4995863"/>
          <p14:tracePt t="63611" x="5524500" y="5053013"/>
          <p14:tracePt t="63628" x="5495925" y="5124450"/>
          <p14:tracePt t="63644" x="5467350" y="5210175"/>
          <p14:tracePt t="63661" x="5434013" y="5286375"/>
          <p14:tracePt t="63678" x="5395913" y="5353050"/>
          <p14:tracePt t="63694" x="5372100" y="5381625"/>
          <p14:tracePt t="63711" x="5348288" y="5405438"/>
          <p14:tracePt t="63728" x="5324475" y="5429250"/>
          <p14:tracePt t="63744" x="5224463" y="5467350"/>
          <p14:tracePt t="63761" x="5143500" y="5472113"/>
          <p14:tracePt t="63778" x="5062538" y="5472113"/>
          <p14:tracePt t="63780" x="5014913" y="5462588"/>
          <p14:tracePt t="63795" x="4938713" y="5424488"/>
          <p14:tracePt t="63811" x="4872038" y="5343525"/>
          <p14:tracePt t="63828" x="4795838" y="5200650"/>
          <p14:tracePt t="63844" x="4743450" y="5091113"/>
          <p14:tracePt t="63861" x="4695825" y="4929188"/>
          <p14:tracePt t="63877" x="4686300" y="4814888"/>
          <p14:tracePt t="63894" x="4695825" y="4729163"/>
          <p14:tracePt t="63911" x="4710113" y="4681538"/>
          <p14:tracePt t="63928" x="4748213" y="4624388"/>
          <p14:tracePt t="63944" x="4772025" y="4600575"/>
          <p14:tracePt t="63961" x="4824413" y="4567238"/>
          <p14:tracePt t="63977" x="4910138" y="4543425"/>
          <p14:tracePt t="63994" x="5029200" y="4529138"/>
          <p14:tracePt t="64011" x="5095875" y="4529138"/>
          <p14:tracePt t="64028" x="5157788" y="4538663"/>
          <p14:tracePt t="64045" x="5248275" y="4562475"/>
          <p14:tracePt t="64061" x="5291138" y="4591050"/>
          <p14:tracePt t="64078" x="5338763" y="4614863"/>
          <p14:tracePt t="64094" x="5367338" y="4638675"/>
          <p14:tracePt t="64111" x="5419725" y="4710113"/>
          <p14:tracePt t="64127" x="5448300" y="4743450"/>
          <p14:tracePt t="64144" x="5472113" y="4791075"/>
          <p14:tracePt t="64161" x="5486400" y="4819650"/>
          <p14:tracePt t="64178" x="5500688" y="4867275"/>
          <p14:tracePt t="64194" x="5510213" y="4895850"/>
          <p14:tracePt t="64211" x="5519738" y="4933950"/>
          <p14:tracePt t="64228" x="5519738" y="5024438"/>
          <p14:tracePt t="64244" x="5510213" y="5100638"/>
          <p14:tracePt t="64261" x="5505450" y="5143500"/>
          <p14:tracePt t="64277" x="5486400" y="5186363"/>
          <p14:tracePt t="64281" x="5481638" y="5195888"/>
          <p14:tracePt t="64295" x="5462588" y="5229225"/>
          <p14:tracePt t="64311" x="5453063" y="5253038"/>
          <p14:tracePt t="64328" x="5434013" y="5267325"/>
          <p14:tracePt t="64344" x="5419725" y="5281613"/>
          <p14:tracePt t="64361" x="5381625" y="5319713"/>
          <p14:tracePt t="64377" x="5348288" y="5343525"/>
          <p14:tracePt t="64394" x="5300663" y="5357813"/>
          <p14:tracePt t="64411" x="5195888" y="5372100"/>
          <p14:tracePt t="64427" x="5105400" y="5357813"/>
          <p14:tracePt t="64445" x="5010150" y="5329238"/>
          <p14:tracePt t="64464" x="4905375" y="5281613"/>
          <p14:tracePt t="64480" x="4857750" y="5257800"/>
          <p14:tracePt t="64495" x="4805363" y="5191125"/>
          <p14:tracePt t="64512" x="4748213" y="5091113"/>
          <p14:tracePt t="64531" x="4705350" y="4976813"/>
          <p14:tracePt t="64545" x="4686300" y="4933950"/>
          <p14:tracePt t="64562" x="4676775" y="4905375"/>
          <p14:tracePt t="64578" x="4672013" y="4862513"/>
          <p14:tracePt t="64597" x="4681538" y="4791075"/>
          <p14:tracePt t="64627" x="4705350" y="4695825"/>
          <p14:tracePt t="64632" x="4719638" y="4672013"/>
          <p14:tracePt t="64644" x="4729163" y="4652963"/>
          <p14:tracePt t="64663" x="4767263" y="4600575"/>
          <p14:tracePt t="64681" x="4805363" y="4576763"/>
          <p14:tracePt t="64695" x="4872038" y="4548188"/>
          <p14:tracePt t="64711" x="4953000" y="4533900"/>
          <p14:tracePt t="64728" x="5033963" y="4533900"/>
          <p14:tracePt t="64744" x="5076825" y="4533900"/>
          <p14:tracePt t="64761" x="5133975" y="4552950"/>
          <p14:tracePt t="64778" x="5181600" y="4591050"/>
          <p14:tracePt t="64794" x="5205413" y="4614863"/>
          <p14:tracePt t="64811" x="5229225" y="4652963"/>
          <p14:tracePt t="64828" x="5253038" y="4676775"/>
          <p14:tracePt t="64845" x="5291138" y="4719638"/>
          <p14:tracePt t="64861" x="5314950" y="4743450"/>
          <p14:tracePt t="64877" x="5338763" y="4767263"/>
          <p14:tracePt t="64894" x="5348288" y="4791075"/>
          <p14:tracePt t="64911" x="5372100" y="4814888"/>
          <p14:tracePt t="64928" x="5386388" y="4848225"/>
          <p14:tracePt t="64944" x="5400675" y="4876800"/>
          <p14:tracePt t="64961" x="5405438" y="4905375"/>
          <p14:tracePt t="64978" x="5419725" y="4967288"/>
          <p14:tracePt t="64994" x="5429250" y="4995863"/>
          <p14:tracePt t="65011" x="5429250" y="5019675"/>
          <p14:tracePt t="65028" x="5429250" y="5043488"/>
          <p14:tracePt t="65044" x="5429250" y="5057775"/>
          <p14:tracePt t="65061" x="5424488" y="5072063"/>
          <p14:tracePt t="65077" x="5414963" y="5095875"/>
          <p14:tracePt t="65094" x="5376863" y="5133975"/>
          <p14:tracePt t="65111" x="5353050" y="5157788"/>
          <p14:tracePt t="65133" x="5305425" y="5205413"/>
          <p14:tracePt t="65158" x="5257800" y="5243513"/>
          <p14:tracePt t="65162" x="5229225" y="5257800"/>
          <p14:tracePt t="65169" x="5219700" y="5262563"/>
          <p14:tracePt t="65177" x="5200650" y="5276850"/>
          <p14:tracePt t="65194" x="5157788" y="5281613"/>
          <p14:tracePt t="65211" x="5072063" y="5276850"/>
          <p14:tracePt t="65227" x="5010150" y="5257800"/>
          <p14:tracePt t="65244" x="4933950" y="5229225"/>
          <p14:tracePt t="65261" x="4876800" y="5200650"/>
          <p14:tracePt t="65278" x="4819650" y="5157788"/>
          <p14:tracePt t="65294" x="4767263" y="5086350"/>
          <p14:tracePt t="65311" x="4729163" y="4976813"/>
          <p14:tracePt t="65327" x="4705350" y="4895850"/>
          <p14:tracePt t="65344" x="4691063" y="4795838"/>
          <p14:tracePt t="65361" x="4691063" y="4752975"/>
          <p14:tracePt t="65378" x="4691063" y="4695825"/>
          <p14:tracePt t="65395" x="4729163" y="4595813"/>
          <p14:tracePt t="65411" x="4752975" y="4548188"/>
          <p14:tracePt t="65428" x="4795838" y="4510088"/>
          <p14:tracePt t="65444" x="4843463" y="4467225"/>
          <p14:tracePt t="65461" x="4929188" y="4438650"/>
          <p14:tracePt t="65477" x="4981575" y="4448175"/>
          <p14:tracePt t="65494" x="5029200" y="4481513"/>
          <p14:tracePt t="65511" x="5076825" y="4529138"/>
          <p14:tracePt t="65528" x="5129213" y="4581525"/>
          <p14:tracePt t="65544" x="5153025" y="4614863"/>
          <p14:tracePt t="65561" x="5176838" y="4648200"/>
          <p14:tracePt t="65578" x="5205413" y="4729163"/>
          <p14:tracePt t="65594" x="5219700" y="4800600"/>
          <p14:tracePt t="65611" x="5224463" y="4862513"/>
          <p14:tracePt t="65628" x="5224463" y="4905375"/>
          <p14:tracePt t="65644" x="5224463" y="4953000"/>
          <p14:tracePt t="65661" x="5224463" y="4972050"/>
          <p14:tracePt t="65678" x="5219700" y="4995863"/>
          <p14:tracePt t="65698" x="5214938" y="5014913"/>
          <p14:tracePt t="65711" x="5214938" y="5019675"/>
          <p14:tracePt t="65727" x="5214938" y="5024438"/>
          <p14:tracePt t="65744" x="5214938" y="5033963"/>
          <p14:tracePt t="65762" x="5214938" y="5043488"/>
          <p14:tracePt t="65873" x="5214938" y="5048250"/>
          <p14:tracePt t="65887" x="5210175" y="5053013"/>
          <p14:tracePt t="65895" x="5205413" y="5057775"/>
          <p14:tracePt t="65910" x="5200650" y="5062538"/>
          <p14:tracePt t="65917" x="5200650" y="5067300"/>
          <p14:tracePt t="65928" x="5195888" y="5072063"/>
          <p14:tracePt t="65944" x="5191125" y="5076825"/>
          <p14:tracePt t="65961" x="5186363" y="5091113"/>
          <p14:tracePt t="65977" x="5186363" y="5095875"/>
          <p14:tracePt t="65995" x="5186363" y="5105400"/>
          <p14:tracePt t="66011" x="5186363" y="5110163"/>
          <p14:tracePt t="66044" x="5186363" y="5114925"/>
          <p14:tracePt t="66079" x="5186363" y="5119688"/>
          <p14:tracePt t="66108" x="5186363" y="5124450"/>
          <p14:tracePt t="66563" x="4986338" y="5119688"/>
          <p14:tracePt t="66570" x="4672013" y="5119688"/>
          <p14:tracePt t="66578" x="4419600" y="5119688"/>
          <p14:tracePt t="66595" x="3867150" y="5143500"/>
          <p14:tracePt t="66611" x="3471863" y="5167313"/>
          <p14:tracePt t="66628" x="3009900" y="5186363"/>
          <p14:tracePt t="66661" x="2705100" y="5248275"/>
          <p14:tracePt t="66694" x="2590800" y="5281613"/>
          <p14:tracePt t="66711" x="2581275" y="5281613"/>
          <p14:tracePt t="66945" x="2476500" y="5281613"/>
          <p14:tracePt t="66952" x="2366963" y="5281613"/>
          <p14:tracePt t="66961" x="2281238" y="5281613"/>
          <p14:tracePt t="66978" x="2124075" y="5291138"/>
          <p14:tracePt t="66996" x="1952625" y="5291138"/>
          <p14:tracePt t="67011" x="1885950" y="5291138"/>
          <p14:tracePt t="67044" x="1790700" y="5286375"/>
          <p14:tracePt t="67077" x="1714500" y="5257800"/>
          <p14:tracePt t="67094" x="1681163" y="5248275"/>
          <p14:tracePt t="67111" x="1657350" y="5229225"/>
          <p14:tracePt t="67127" x="1624013" y="5205413"/>
          <p14:tracePt t="67144" x="1595438" y="5181600"/>
          <p14:tracePt t="67161" x="1557338" y="5157788"/>
          <p14:tracePt t="67178" x="1524000" y="5129213"/>
          <p14:tracePt t="67194" x="1500188" y="5110163"/>
          <p14:tracePt t="67211" x="1466850" y="5095875"/>
          <p14:tracePt t="67227" x="1438275" y="5091113"/>
          <p14:tracePt t="67245" x="1390650" y="5081588"/>
          <p14:tracePt t="67261" x="1362075" y="5081588"/>
          <p14:tracePt t="67277" x="1333500" y="5072063"/>
          <p14:tracePt t="67281" x="1323975" y="5067300"/>
          <p14:tracePt t="67294" x="1314450" y="5067300"/>
          <p14:tracePt t="67311" x="1290638" y="5057775"/>
          <p14:tracePt t="67327" x="1281113" y="5057775"/>
          <p14:tracePt t="67344" x="1271588" y="5057775"/>
          <p14:tracePt t="67361" x="1262063" y="5057775"/>
          <p14:tracePt t="67377" x="1257300" y="5057775"/>
          <p14:tracePt t="67437" x="1257300" y="5053013"/>
          <p14:tracePt t="67444" x="1257300" y="5048250"/>
          <p14:tracePt t="67451" x="1266825" y="5048250"/>
          <p14:tracePt t="67461" x="1271588" y="5043488"/>
          <p14:tracePt t="67477" x="1300163" y="5038725"/>
          <p14:tracePt t="67494" x="1381125" y="5024438"/>
          <p14:tracePt t="67511" x="1471613" y="5010150"/>
          <p14:tracePt t="67527" x="1576388" y="4995863"/>
          <p14:tracePt t="67545" x="1724025" y="4976813"/>
          <p14:tracePt t="67561" x="1828800" y="4972050"/>
          <p14:tracePt t="67577" x="1928813" y="4962525"/>
          <p14:tracePt t="67594" x="2033588" y="4962525"/>
          <p14:tracePt t="67611" x="2114550" y="4962525"/>
          <p14:tracePt t="67627" x="2152650" y="4962525"/>
          <p14:tracePt t="67644" x="2166938" y="4962525"/>
          <p14:tracePt t="67661" x="2181225" y="4962525"/>
          <p14:tracePt t="67677" x="2190750" y="4962525"/>
          <p14:tracePt t="67694" x="2195513" y="4962525"/>
          <p14:tracePt t="67711" x="2200275" y="4962525"/>
          <p14:tracePt t="69402" x="2209800" y="4967288"/>
          <p14:tracePt t="69409" x="2228850" y="4981575"/>
          <p14:tracePt t="69417" x="2247900" y="4991100"/>
          <p14:tracePt t="69427" x="2262188" y="5005388"/>
          <p14:tracePt t="69444" x="2300288" y="5024438"/>
          <p14:tracePt t="69460" x="2362200" y="5062538"/>
          <p14:tracePt t="69494" x="2438400" y="5100638"/>
          <p14:tracePt t="69527" x="2566988" y="5143500"/>
          <p14:tracePt t="69544" x="2624138" y="5167313"/>
          <p14:tracePt t="69560" x="2667000" y="5172075"/>
          <p14:tracePt t="69578" x="2719388" y="5181600"/>
          <p14:tracePt t="69594" x="2743200" y="5191125"/>
          <p14:tracePt t="69611" x="2757488" y="5195888"/>
          <p14:tracePt t="69627" x="2767013" y="5195888"/>
          <p14:tracePt t="69644" x="2776538" y="5195888"/>
          <p14:tracePt t="69661" x="2781300" y="5195888"/>
          <p14:tracePt t="69678" x="2786063" y="5195888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JDK vs JRE vs JVM</a:t>
            </a:r>
            <a:endParaRPr lang="ko-KR" altLang="en-US"/>
          </a:p>
        </p:txBody>
      </p:sp>
      <p:pic>
        <p:nvPicPr>
          <p:cNvPr id="17411" name="Picture 2" descr="JDK vs JRE vs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341438"/>
            <a:ext cx="61214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58"/>
    </mc:Choice>
    <mc:Fallback xmlns="">
      <p:transition spd="slow" advTm="64758"/>
    </mc:Fallback>
  </mc:AlternateContent>
  <p:extLst>
    <p:ext uri="{3A86A75C-4F4B-4683-9AE1-C65F6400EC91}">
      <p14:laserTraceLst xmlns:p14="http://schemas.microsoft.com/office/powerpoint/2010/main">
        <p14:tracePtLst>
          <p14:tracePt t="732" x="2824163" y="4981575"/>
          <p14:tracePt t="740" x="2886075" y="4672013"/>
          <p14:tracePt t="747" x="2986088" y="4224338"/>
          <p14:tracePt t="755" x="3052763" y="3957638"/>
          <p14:tracePt t="772" x="3224213" y="3262313"/>
          <p14:tracePt t="788" x="3319463" y="2900363"/>
          <p14:tracePt t="792" x="3367088" y="2743200"/>
          <p14:tracePt t="822" x="3476625" y="2447925"/>
          <p14:tracePt t="856" x="3543300" y="2309813"/>
          <p14:tracePt t="871" x="3595688" y="2176463"/>
          <p14:tracePt t="888" x="3657600" y="2028825"/>
          <p14:tracePt t="905" x="3709988" y="1928813"/>
          <p14:tracePt t="922" x="3781425" y="1800225"/>
          <p14:tracePt t="938" x="3824288" y="1724025"/>
          <p14:tracePt t="955" x="3862388" y="1657350"/>
          <p14:tracePt t="971" x="3890963" y="1614488"/>
          <p14:tracePt t="988" x="3905250" y="1576388"/>
          <p14:tracePt t="1005" x="3914775" y="1566863"/>
          <p14:tracePt t="1194" x="3943350" y="1524000"/>
          <p14:tracePt t="1201" x="3986213" y="1438275"/>
          <p14:tracePt t="1209" x="4033838" y="1381125"/>
          <p14:tracePt t="1221" x="4067175" y="1328738"/>
          <p14:tracePt t="1238" x="4095750" y="1266825"/>
          <p14:tracePt t="1255" x="4105275" y="1252538"/>
          <p14:tracePt t="1271" x="4100513" y="1247775"/>
          <p14:tracePt t="1289" x="4010025" y="1243013"/>
          <p14:tracePt t="1305" x="3938588" y="1252538"/>
          <p14:tracePt t="1321" x="3876675" y="1257300"/>
          <p14:tracePt t="1338" x="3819525" y="1257300"/>
          <p14:tracePt t="1355" x="3729038" y="1228725"/>
          <p14:tracePt t="1371" x="3690938" y="1209675"/>
          <p14:tracePt t="1388" x="3662363" y="1185863"/>
          <p14:tracePt t="1405" x="3624263" y="1166813"/>
          <p14:tracePt t="1421" x="3590925" y="1143000"/>
          <p14:tracePt t="1438" x="3567113" y="1123950"/>
          <p14:tracePt t="1455" x="3538538" y="1119188"/>
          <p14:tracePt t="1472" x="3490913" y="1109663"/>
          <p14:tracePt t="1488" x="3448050" y="1104900"/>
          <p14:tracePt t="1505" x="3405188" y="1104900"/>
          <p14:tracePt t="1521" x="3352800" y="1104900"/>
          <p14:tracePt t="1538" x="3300413" y="1104900"/>
          <p14:tracePt t="1555" x="3271838" y="1104900"/>
          <p14:tracePt t="1571" x="3257550" y="1104900"/>
          <p14:tracePt t="1588" x="3248025" y="1104900"/>
          <p14:tracePt t="1604" x="3238500" y="1104900"/>
          <p14:tracePt t="1621" x="3233738" y="1104900"/>
          <p14:tracePt t="1638" x="3224213" y="1104900"/>
          <p14:tracePt t="1686" x="3219450" y="1104900"/>
          <p14:tracePt t="1906" x="3228975" y="1104900"/>
          <p14:tracePt t="1913" x="3248025" y="1104900"/>
          <p14:tracePt t="1921" x="3267075" y="1104900"/>
          <p14:tracePt t="1938" x="3295650" y="1104900"/>
          <p14:tracePt t="1955" x="3324225" y="1104900"/>
          <p14:tracePt t="1971" x="3348038" y="1104900"/>
          <p14:tracePt t="1988" x="3362325" y="1104900"/>
          <p14:tracePt t="2004" x="3371850" y="1104900"/>
          <p14:tracePt t="2021" x="3381375" y="1104900"/>
          <p14:tracePt t="2038" x="3390900" y="1104900"/>
          <p14:tracePt t="2071" x="3395663" y="1104900"/>
          <p14:tracePt t="2089" x="3405188" y="1104900"/>
          <p14:tracePt t="2105" x="3414713" y="1104900"/>
          <p14:tracePt t="2121" x="3429000" y="1109663"/>
          <p14:tracePt t="2138" x="3443288" y="1114425"/>
          <p14:tracePt t="2155" x="3486150" y="1123950"/>
          <p14:tracePt t="2171" x="3509963" y="1128713"/>
          <p14:tracePt t="2188" x="3538538" y="1138238"/>
          <p14:tracePt t="2205" x="3567113" y="1143000"/>
          <p14:tracePt t="2221" x="3633788" y="1162050"/>
          <p14:tracePt t="2238" x="3695700" y="1176338"/>
          <p14:tracePt t="2255" x="3748088" y="1195388"/>
          <p14:tracePt t="2272" x="3819525" y="1219200"/>
          <p14:tracePt t="2288" x="3862388" y="1233488"/>
          <p14:tracePt t="2304" x="3886200" y="1252538"/>
          <p14:tracePt t="2321" x="3900488" y="1257300"/>
          <p14:tracePt t="2338" x="3900488" y="1262063"/>
          <p14:tracePt t="2515" x="3943350" y="1238250"/>
          <p14:tracePt t="2523" x="4024313" y="1214438"/>
          <p14:tracePt t="2530" x="4095750" y="1185863"/>
          <p14:tracePt t="2538" x="4167188" y="1166813"/>
          <p14:tracePt t="2555" x="4281488" y="1143000"/>
          <p14:tracePt t="2571" x="4362450" y="1138238"/>
          <p14:tracePt t="2588" x="4443413" y="1138238"/>
          <p14:tracePt t="2604" x="4495800" y="1138238"/>
          <p14:tracePt t="2621" x="4538663" y="1143000"/>
          <p14:tracePt t="2638" x="4595813" y="1157288"/>
          <p14:tracePt t="2654" x="4629150" y="1162050"/>
          <p14:tracePt t="2671" x="4667250" y="1166813"/>
          <p14:tracePt t="2688" x="4695825" y="1176338"/>
          <p14:tracePt t="2705" x="4743450" y="1181100"/>
          <p14:tracePt t="2721" x="4762500" y="1181100"/>
          <p14:tracePt t="2738" x="4786313" y="1181100"/>
          <p14:tracePt t="2755" x="4805363" y="1181100"/>
          <p14:tracePt t="2772" x="4833938" y="1181100"/>
          <p14:tracePt t="2788" x="4848225" y="1181100"/>
          <p14:tracePt t="2805" x="4857750" y="1181100"/>
          <p14:tracePt t="2821" x="4872038" y="1181100"/>
          <p14:tracePt t="2838" x="4881563" y="1181100"/>
          <p14:tracePt t="2855" x="4886325" y="1181100"/>
          <p14:tracePt t="2871" x="4895850" y="1181100"/>
          <p14:tracePt t="3151" x="4905375" y="1181100"/>
          <p14:tracePt t="3161" x="4943475" y="1162050"/>
          <p14:tracePt t="3171" x="4967288" y="1157288"/>
          <p14:tracePt t="3188" x="5029200" y="1133475"/>
          <p14:tracePt t="3191" x="5067300" y="1133475"/>
          <p14:tracePt t="3205" x="5138738" y="1119188"/>
          <p14:tracePt t="3221" x="5210175" y="1114425"/>
          <p14:tracePt t="3238" x="5291138" y="1104900"/>
          <p14:tracePt t="3271" x="5567363" y="1047750"/>
          <p14:tracePt t="3305" x="5791200" y="1000125"/>
          <p14:tracePt t="3308" x="5857875" y="981075"/>
          <p14:tracePt t="3322" x="5995988" y="962025"/>
          <p14:tracePt t="3338" x="6119813" y="947738"/>
          <p14:tracePt t="3354" x="6210300" y="947738"/>
          <p14:tracePt t="3371" x="6276975" y="947738"/>
          <p14:tracePt t="3388" x="6367463" y="947738"/>
          <p14:tracePt t="3404" x="6400800" y="947738"/>
          <p14:tracePt t="3421" x="6415088" y="947738"/>
          <p14:tracePt t="3439" x="6434138" y="947738"/>
          <p14:tracePt t="3454" x="6438900" y="947738"/>
          <p14:tracePt t="3471" x="6443663" y="947738"/>
          <p14:tracePt t="3488" x="6453188" y="947738"/>
          <p14:tracePt t="3505" x="6462713" y="947738"/>
          <p14:tracePt t="3521" x="6472238" y="947738"/>
          <p14:tracePt t="3538" x="6481763" y="952500"/>
          <p14:tracePt t="3557" x="6505575" y="952500"/>
          <p14:tracePt t="3571" x="6524625" y="952500"/>
          <p14:tracePt t="3588" x="6543675" y="952500"/>
          <p14:tracePt t="3604" x="6562725" y="952500"/>
          <p14:tracePt t="3621" x="6577013" y="952500"/>
          <p14:tracePt t="3639" x="6596063" y="952500"/>
          <p14:tracePt t="3656" x="6605588" y="952500"/>
          <p14:tracePt t="3677" x="6619875" y="952500"/>
          <p14:tracePt t="3690" x="6624638" y="952500"/>
          <p14:tracePt t="3705" x="6634163" y="952500"/>
          <p14:tracePt t="4717" x="6619875" y="962025"/>
          <p14:tracePt t="4724" x="6610350" y="971550"/>
          <p14:tracePt t="4731" x="6600825" y="976313"/>
          <p14:tracePt t="4740" x="6586538" y="981075"/>
          <p14:tracePt t="4755" x="6572250" y="990600"/>
          <p14:tracePt t="4771" x="6567488" y="1000125"/>
          <p14:tracePt t="4774" x="6562725" y="1000125"/>
          <p14:tracePt t="4804" x="6548438" y="1000125"/>
          <p14:tracePt t="4838" x="6534150" y="1009650"/>
          <p14:tracePt t="4855" x="6477000" y="1028700"/>
          <p14:tracePt t="4871" x="6381750" y="1052513"/>
          <p14:tracePt t="4888" x="6153150" y="1090613"/>
          <p14:tracePt t="4904" x="5924550" y="1128713"/>
          <p14:tracePt t="4921" x="5595938" y="1200150"/>
          <p14:tracePt t="4938" x="5429250" y="1238250"/>
          <p14:tracePt t="4954" x="5291138" y="1247775"/>
          <p14:tracePt t="4971" x="5200650" y="1243013"/>
          <p14:tracePt t="4988" x="5091113" y="1219200"/>
          <p14:tracePt t="5004" x="5029200" y="1200150"/>
          <p14:tracePt t="5021" x="4991100" y="1185863"/>
          <p14:tracePt t="5038" x="4953000" y="1171575"/>
          <p14:tracePt t="5054" x="4933950" y="1162050"/>
          <p14:tracePt t="5071" x="4919663" y="1152525"/>
          <p14:tracePt t="5088" x="4910138" y="1147763"/>
          <p14:tracePt t="5104" x="4900613" y="1147763"/>
          <p14:tracePt t="5121" x="4895850" y="1147763"/>
          <p14:tracePt t="5370" x="4833938" y="1157288"/>
          <p14:tracePt t="5377" x="4752975" y="1176338"/>
          <p14:tracePt t="5387" x="4652963" y="1195388"/>
          <p14:tracePt t="5405" x="4281488" y="1233488"/>
          <p14:tracePt t="5421" x="4090988" y="1233488"/>
          <p14:tracePt t="5438" x="3914775" y="1233488"/>
          <p14:tracePt t="5454" x="3738563" y="1233488"/>
          <p14:tracePt t="5471" x="3533775" y="1252538"/>
          <p14:tracePt t="5488" x="3400425" y="1262063"/>
          <p14:tracePt t="5504" x="3295650" y="1266825"/>
          <p14:tracePt t="5524" x="3190875" y="1285875"/>
          <p14:tracePt t="5538" x="3148013" y="1290638"/>
          <p14:tracePt t="5555" x="3119438" y="1290638"/>
          <p14:tracePt t="5571" x="3095625" y="1290638"/>
          <p14:tracePt t="5590" x="3076575" y="1290638"/>
          <p14:tracePt t="5604" x="3062288" y="1290638"/>
          <p14:tracePt t="5622" x="3057525" y="1290638"/>
          <p14:tracePt t="5638" x="3052763" y="1290638"/>
          <p14:tracePt t="5655" x="3043238" y="1290638"/>
          <p14:tracePt t="5707" x="3038475" y="1290638"/>
          <p14:tracePt t="5758" x="3043238" y="1290638"/>
          <p14:tracePt t="5766" x="3057525" y="1285875"/>
          <p14:tracePt t="5773" x="3086100" y="1276350"/>
          <p14:tracePt t="5787" x="3176588" y="1271588"/>
          <p14:tracePt t="5805" x="3281363" y="1262063"/>
          <p14:tracePt t="5821" x="3390900" y="1262063"/>
          <p14:tracePt t="5838" x="3614738" y="1262063"/>
          <p14:tracePt t="5854" x="3771900" y="1262063"/>
          <p14:tracePt t="5871" x="3929063" y="1276350"/>
          <p14:tracePt t="5888" x="4114800" y="1295400"/>
          <p14:tracePt t="5905" x="4376738" y="1338263"/>
          <p14:tracePt t="5921" x="4491038" y="1352550"/>
          <p14:tracePt t="5938" x="4605338" y="1362075"/>
          <p14:tracePt t="5954" x="4729163" y="1371600"/>
          <p14:tracePt t="5971" x="4876800" y="1385888"/>
          <p14:tracePt t="5988" x="4948238" y="1395413"/>
          <p14:tracePt t="6004" x="5029200" y="1409700"/>
          <p14:tracePt t="6021" x="5119688" y="1438275"/>
          <p14:tracePt t="6038" x="5162550" y="1452563"/>
          <p14:tracePt t="6054" x="5191125" y="1452563"/>
          <p14:tracePt t="6071" x="5200650" y="1452563"/>
          <p14:tracePt t="6088" x="5214938" y="1452563"/>
          <p14:tracePt t="6104" x="5219700" y="1452563"/>
          <p14:tracePt t="6353" x="5253038" y="1452563"/>
          <p14:tracePt t="6360" x="5286375" y="1452563"/>
          <p14:tracePt t="6371" x="5310188" y="1452563"/>
          <p14:tracePt t="6390" x="5372100" y="1452563"/>
          <p14:tracePt t="6421" x="5429250" y="1452563"/>
          <p14:tracePt t="6455" x="5462588" y="1452563"/>
          <p14:tracePt t="6471" x="5467350" y="1452563"/>
          <p14:tracePt t="6488" x="5472113" y="1452563"/>
          <p14:tracePt t="6521" x="5462588" y="1466850"/>
          <p14:tracePt t="6537" x="5386388" y="1504950"/>
          <p14:tracePt t="6554" x="5200650" y="1576388"/>
          <p14:tracePt t="6571" x="4967288" y="1719263"/>
          <p14:tracePt t="6587" x="4852988" y="1800225"/>
          <p14:tracePt t="6604" x="4776788" y="1852613"/>
          <p14:tracePt t="6621" x="4729163" y="1885950"/>
          <p14:tracePt t="6638" x="4700588" y="1914525"/>
          <p14:tracePt t="6654" x="4691063" y="1919288"/>
          <p14:tracePt t="6671" x="4686300" y="1928813"/>
          <p14:tracePt t="6688" x="4676775" y="1933575"/>
          <p14:tracePt t="6704" x="4676775" y="1938338"/>
          <p14:tracePt t="6738" x="4676775" y="1957388"/>
          <p14:tracePt t="7380" x="4672013" y="2014538"/>
          <p14:tracePt t="7389" x="4657725" y="2085975"/>
          <p14:tracePt t="7396" x="4638675" y="2143125"/>
          <p14:tracePt t="7404" x="4624388" y="2190750"/>
          <p14:tracePt t="7421" x="4581525" y="2300288"/>
          <p14:tracePt t="7438" x="4491038" y="2552700"/>
          <p14:tracePt t="7471" x="4443413" y="2733675"/>
          <p14:tracePt t="7504" x="4419600" y="2847975"/>
          <p14:tracePt t="7521" x="4414838" y="2895600"/>
          <p14:tracePt t="7537" x="4414838" y="2947988"/>
          <p14:tracePt t="7555" x="4414838" y="3019425"/>
          <p14:tracePt t="7571" x="4414838" y="3057525"/>
          <p14:tracePt t="7587" x="4414838" y="3076575"/>
          <p14:tracePt t="7604" x="4414838" y="3100388"/>
          <p14:tracePt t="7622" x="4414838" y="3128963"/>
          <p14:tracePt t="7638" x="4414838" y="3152775"/>
          <p14:tracePt t="7654" x="4414838" y="3167063"/>
          <p14:tracePt t="7671" x="4414838" y="3190875"/>
          <p14:tracePt t="7688" x="4414838" y="3243263"/>
          <p14:tracePt t="7704" x="4414838" y="3286125"/>
          <p14:tracePt t="7721" x="4414838" y="3333750"/>
          <p14:tracePt t="7738" x="4414838" y="3395663"/>
          <p14:tracePt t="7754" x="4405313" y="3419475"/>
          <p14:tracePt t="7771" x="4400550" y="3438525"/>
          <p14:tracePt t="7787" x="4395788" y="3462338"/>
          <p14:tracePt t="7790" x="4391025" y="3467100"/>
          <p14:tracePt t="7804" x="4386263" y="3481388"/>
          <p14:tracePt t="7821" x="4376738" y="3490913"/>
          <p14:tracePt t="7837" x="4371975" y="3505200"/>
          <p14:tracePt t="7854" x="4367213" y="3519488"/>
          <p14:tracePt t="7871" x="4357688" y="3529013"/>
          <p14:tracePt t="7887" x="4348163" y="3538538"/>
          <p14:tracePt t="7905" x="4343400" y="3548063"/>
          <p14:tracePt t="7922" x="4333875" y="3567113"/>
          <p14:tracePt t="7938" x="4324350" y="3576638"/>
          <p14:tracePt t="7954" x="4305300" y="3595688"/>
          <p14:tracePt t="7971" x="4295775" y="3609975"/>
          <p14:tracePt t="7988" x="4276725" y="3629025"/>
          <p14:tracePt t="8004" x="4252913" y="3643313"/>
          <p14:tracePt t="8021" x="4238625" y="3657600"/>
          <p14:tracePt t="8037" x="4219575" y="3662363"/>
          <p14:tracePt t="8054" x="4186238" y="3676650"/>
          <p14:tracePt t="8071" x="4157663" y="3686175"/>
          <p14:tracePt t="8088" x="4124325" y="3700463"/>
          <p14:tracePt t="8105" x="4086225" y="3714750"/>
          <p14:tracePt t="8121" x="4024313" y="3733800"/>
          <p14:tracePt t="8137" x="3981450" y="3748088"/>
          <p14:tracePt t="8154" x="3919538" y="3762375"/>
          <p14:tracePt t="8171" x="3819525" y="3776663"/>
          <p14:tracePt t="8187" x="3767138" y="3786188"/>
          <p14:tracePt t="8204" x="3719513" y="3795713"/>
          <p14:tracePt t="8221" x="3667125" y="3800475"/>
          <p14:tracePt t="8238" x="3576638" y="3800475"/>
          <p14:tracePt t="8254" x="3505200" y="3790950"/>
          <p14:tracePt t="8271" x="3429000" y="3776663"/>
          <p14:tracePt t="8287" x="3381375" y="3762375"/>
          <p14:tracePt t="8290" x="3362325" y="3752850"/>
          <p14:tracePt t="8304" x="3319463" y="3738563"/>
          <p14:tracePt t="8321" x="3286125" y="3719513"/>
          <p14:tracePt t="8337" x="3257550" y="3700463"/>
          <p14:tracePt t="8355" x="3209925" y="3667125"/>
          <p14:tracePt t="8371" x="3171825" y="3638550"/>
          <p14:tracePt t="8387" x="3138488" y="3609975"/>
          <p14:tracePt t="8405" x="3114675" y="3581400"/>
          <p14:tracePt t="8421" x="3071813" y="3486150"/>
          <p14:tracePt t="8437" x="3057525" y="3371850"/>
          <p14:tracePt t="8454" x="3057525" y="3271838"/>
          <p14:tracePt t="8473" x="3071813" y="3171825"/>
          <p14:tracePt t="8487" x="3086100" y="3128963"/>
          <p14:tracePt t="8504" x="3109913" y="3100388"/>
          <p14:tracePt t="8521" x="3133725" y="3062288"/>
          <p14:tracePt t="8538" x="3190875" y="3014663"/>
          <p14:tracePt t="8554" x="3257550" y="2971800"/>
          <p14:tracePt t="8571" x="3328988" y="2928938"/>
          <p14:tracePt t="8588" x="3390900" y="2900363"/>
          <p14:tracePt t="8605" x="3467100" y="2881313"/>
          <p14:tracePt t="8621" x="3505200" y="2871788"/>
          <p14:tracePt t="8637" x="3543300" y="2867025"/>
          <p14:tracePt t="8654" x="3576638" y="2867025"/>
          <p14:tracePt t="8671" x="3624263" y="2881313"/>
          <p14:tracePt t="8687" x="3662363" y="2890838"/>
          <p14:tracePt t="8704" x="3690938" y="2909888"/>
          <p14:tracePt t="8721" x="3724275" y="2928938"/>
          <p14:tracePt t="8737" x="3771900" y="2952750"/>
          <p14:tracePt t="8754" x="3805238" y="2962275"/>
          <p14:tracePt t="8771" x="3838575" y="2981325"/>
          <p14:tracePt t="8788" x="3871913" y="3005138"/>
          <p14:tracePt t="8804" x="3895725" y="3028950"/>
          <p14:tracePt t="8821" x="3919538" y="3052763"/>
          <p14:tracePt t="8837" x="3938588" y="3081338"/>
          <p14:tracePt t="8854" x="3962400" y="3124200"/>
          <p14:tracePt t="8871" x="3981450" y="3167063"/>
          <p14:tracePt t="8887" x="3986213" y="3209925"/>
          <p14:tracePt t="8904" x="3990975" y="3257550"/>
          <p14:tracePt t="8921" x="4005263" y="3295650"/>
          <p14:tracePt t="8937" x="4010025" y="3319463"/>
          <p14:tracePt t="8954" x="4010025" y="3338513"/>
          <p14:tracePt t="8971" x="4010025" y="3371850"/>
          <p14:tracePt t="8988" x="4010025" y="3386138"/>
          <p14:tracePt t="9004" x="4010025" y="3395663"/>
          <p14:tracePt t="9021" x="4010025" y="3400425"/>
          <p14:tracePt t="9037" x="4010025" y="3419475"/>
          <p14:tracePt t="9054" x="4010025" y="3443288"/>
          <p14:tracePt t="9070" x="4010025" y="3476625"/>
          <p14:tracePt t="9088" x="4010025" y="3524250"/>
          <p14:tracePt t="9104" x="3995738" y="3548063"/>
          <p14:tracePt t="9121" x="3990975" y="3557588"/>
          <p14:tracePt t="9137" x="3986213" y="3567113"/>
          <p14:tracePt t="9154" x="3976688" y="3576638"/>
          <p14:tracePt t="9171" x="3971925" y="3576638"/>
          <p14:tracePt t="9187" x="3967163" y="3576638"/>
          <p14:tracePt t="9204" x="3952875" y="3576638"/>
          <p14:tracePt t="9221" x="3900488" y="3557588"/>
          <p14:tracePt t="9237" x="3852863" y="3529013"/>
          <p14:tracePt t="9254" x="3810000" y="3509963"/>
          <p14:tracePt t="9271" x="3776663" y="3490913"/>
          <p14:tracePt t="9287" x="3743325" y="3481388"/>
          <p14:tracePt t="9304" x="3733800" y="3476625"/>
          <p14:tracePt t="9321" x="3719513" y="3471863"/>
          <p14:tracePt t="9338" x="3700463" y="3462338"/>
          <p14:tracePt t="9354" x="3686175" y="3457575"/>
          <p14:tracePt t="9371" x="3676650" y="3457575"/>
          <p14:tracePt t="9387" x="3667125" y="3457575"/>
          <p14:tracePt t="9404" x="3657600" y="3457575"/>
          <p14:tracePt t="9420" x="3648075" y="3457575"/>
          <p14:tracePt t="9742" x="3633788" y="3457575"/>
          <p14:tracePt t="9750" x="3605213" y="3457575"/>
          <p14:tracePt t="9759" x="3586163" y="3452813"/>
          <p14:tracePt t="9787" x="3500438" y="3433763"/>
          <p14:tracePt t="9821" x="3429000" y="3419475"/>
          <p14:tracePt t="9837" x="3395663" y="3419475"/>
          <p14:tracePt t="9854" x="3376613" y="3419475"/>
          <p14:tracePt t="9871" x="3352800" y="3429000"/>
          <p14:tracePt t="9888" x="3319463" y="3438525"/>
          <p14:tracePt t="9904" x="3295650" y="3438525"/>
          <p14:tracePt t="9921" x="3276600" y="3443288"/>
          <p14:tracePt t="9937" x="3252788" y="3443288"/>
          <p14:tracePt t="9954" x="3209925" y="3443288"/>
          <p14:tracePt t="9970" x="3181350" y="3443288"/>
          <p14:tracePt t="9987" x="3157538" y="3443288"/>
          <p14:tracePt t="10004" x="3138488" y="3443288"/>
          <p14:tracePt t="10020" x="3124200" y="3433763"/>
          <p14:tracePt t="10037" x="3119438" y="3424238"/>
          <p14:tracePt t="10054" x="3109913" y="3419475"/>
          <p14:tracePt t="10071" x="3100388" y="3409950"/>
          <p14:tracePt t="10087" x="3100388" y="3405188"/>
          <p14:tracePt t="10138" x="3100388" y="3400425"/>
          <p14:tracePt t="10146" x="3095625" y="3400425"/>
          <p14:tracePt t="10154" x="3090863" y="3395663"/>
          <p14:tracePt t="10170" x="3086100" y="3395663"/>
          <p14:tracePt t="10187" x="3081338" y="3395663"/>
          <p14:tracePt t="10204" x="3062288" y="3395663"/>
          <p14:tracePt t="10221" x="3052763" y="3400425"/>
          <p14:tracePt t="10237" x="3033713" y="3405188"/>
          <p14:tracePt t="10255" x="3019425" y="3414713"/>
          <p14:tracePt t="10271" x="3009900" y="3419475"/>
          <p14:tracePt t="10287" x="3005138" y="3424238"/>
          <p14:tracePt t="10304" x="3000375" y="3429000"/>
          <p14:tracePt t="10321" x="2990850" y="3438525"/>
          <p14:tracePt t="10337" x="2981325" y="3443288"/>
          <p14:tracePt t="10354" x="2976563" y="3448050"/>
          <p14:tracePt t="10370" x="2971800" y="3457575"/>
          <p14:tracePt t="10387" x="2962275" y="3471863"/>
          <p14:tracePt t="10404" x="2957513" y="3486150"/>
          <p14:tracePt t="10421" x="2957513" y="3495675"/>
          <p14:tracePt t="10437" x="2957513" y="3519488"/>
          <p14:tracePt t="10454" x="2952750" y="3548063"/>
          <p14:tracePt t="10470" x="2952750" y="3576638"/>
          <p14:tracePt t="10487" x="2952750" y="3629025"/>
          <p14:tracePt t="10505" x="2962275" y="3724275"/>
          <p14:tracePt t="10521" x="2967038" y="3767138"/>
          <p14:tracePt t="10537" x="2976563" y="3795713"/>
          <p14:tracePt t="10554" x="2986088" y="3829050"/>
          <p14:tracePt t="10571" x="3000375" y="3886200"/>
          <p14:tracePt t="10587" x="3005138" y="3938588"/>
          <p14:tracePt t="10604" x="3009900" y="4000500"/>
          <p14:tracePt t="10620" x="3009900" y="4048125"/>
          <p14:tracePt t="10637" x="3009900" y="4095750"/>
          <p14:tracePt t="10654" x="3009900" y="4114800"/>
          <p14:tracePt t="10670" x="3009900" y="4124325"/>
          <p14:tracePt t="10687" x="3009900" y="4133850"/>
          <p14:tracePt t="10704" x="3009900" y="4143375"/>
          <p14:tracePt t="10721" x="3009900" y="4148138"/>
          <p14:tracePt t="10737" x="3009900" y="4152900"/>
          <p14:tracePt t="10821" x="3019425" y="4152900"/>
          <p14:tracePt t="10828" x="3033713" y="4162425"/>
          <p14:tracePt t="10839" x="3057525" y="4162425"/>
          <p14:tracePt t="10854" x="3148013" y="4157663"/>
          <p14:tracePt t="10871" x="3319463" y="4124325"/>
          <p14:tracePt t="10887" x="3500438" y="4086225"/>
          <p14:tracePt t="10904" x="3671888" y="4062413"/>
          <p14:tracePt t="10921" x="3824288" y="4052888"/>
          <p14:tracePt t="10938" x="4071938" y="4052888"/>
          <p14:tracePt t="10954" x="4195763" y="4052888"/>
          <p14:tracePt t="10971" x="4295775" y="4052888"/>
          <p14:tracePt t="10987" x="4376738" y="4052888"/>
          <p14:tracePt t="11004" x="4476750" y="4052888"/>
          <p14:tracePt t="11020" x="4538663" y="4052888"/>
          <p14:tracePt t="11037" x="4586288" y="4062413"/>
          <p14:tracePt t="11054" x="4643438" y="4062413"/>
          <p14:tracePt t="11070" x="4672013" y="4062413"/>
          <p14:tracePt t="11087" x="4705350" y="4062413"/>
          <p14:tracePt t="11104" x="4733925" y="4052888"/>
          <p14:tracePt t="11121" x="4781550" y="4043363"/>
          <p14:tracePt t="11137" x="4810125" y="4033838"/>
          <p14:tracePt t="11154" x="4833938" y="4029075"/>
          <p14:tracePt t="11170" x="4848225" y="4029075"/>
          <p14:tracePt t="11187" x="4857750" y="4029075"/>
          <p14:tracePt t="11204" x="4862513" y="4029075"/>
          <p14:tracePt t="11220" x="4872038" y="4029075"/>
          <p14:tracePt t="11254" x="4876800" y="4019550"/>
          <p14:tracePt t="11270" x="4876800" y="4000500"/>
          <p14:tracePt t="11287" x="4876800" y="3952875"/>
          <p14:tracePt t="11290" x="4872038" y="3929063"/>
          <p14:tracePt t="11304" x="4848225" y="3843338"/>
          <p14:tracePt t="11320" x="4810125" y="3662363"/>
          <p14:tracePt t="11337" x="4776788" y="3514725"/>
          <p14:tracePt t="11354" x="4752975" y="3452813"/>
          <p14:tracePt t="11370" x="4738688" y="3395663"/>
          <p14:tracePt t="11387" x="4733925" y="3386138"/>
          <p14:tracePt t="11404" x="4729163" y="3376613"/>
          <p14:tracePt t="11420" x="4729163" y="3367088"/>
          <p14:tracePt t="11437" x="4729163" y="3362325"/>
          <p14:tracePt t="11454" x="4729163" y="3357563"/>
          <p14:tracePt t="11555" x="4724400" y="3357563"/>
          <p14:tracePt t="11562" x="4719638" y="3357563"/>
          <p14:tracePt t="11577" x="4705350" y="3357563"/>
          <p14:tracePt t="11587" x="4695825" y="3357563"/>
          <p14:tracePt t="11604" x="4662488" y="3357563"/>
          <p14:tracePt t="11620" x="4533900" y="3376613"/>
          <p14:tracePt t="11637" x="4414838" y="3400425"/>
          <p14:tracePt t="11654" x="4267200" y="3419475"/>
          <p14:tracePt t="11671" x="4033838" y="3433763"/>
          <p14:tracePt t="11687" x="3919538" y="3433763"/>
          <p14:tracePt t="11704" x="3843338" y="3433763"/>
          <p14:tracePt t="11721" x="3771900" y="3433763"/>
          <p14:tracePt t="11738" x="3676650" y="3433763"/>
          <p14:tracePt t="11754" x="3633788" y="3429000"/>
          <p14:tracePt t="11771" x="3605213" y="3429000"/>
          <p14:tracePt t="11787" x="3586163" y="3429000"/>
          <p14:tracePt t="11790" x="3571875" y="3429000"/>
          <p14:tracePt t="11804" x="3557588" y="3429000"/>
          <p14:tracePt t="11820" x="3543300" y="3429000"/>
          <p14:tracePt t="11837" x="3524250" y="3429000"/>
          <p14:tracePt t="11854" x="3490913" y="3429000"/>
          <p14:tracePt t="11871" x="3476625" y="3429000"/>
          <p14:tracePt t="11887" x="3462338" y="3429000"/>
          <p14:tracePt t="11904" x="3452813" y="3429000"/>
          <p14:tracePt t="11921" x="3443288" y="3429000"/>
          <p14:tracePt t="11937" x="3438525" y="3429000"/>
          <p14:tracePt t="11954" x="3433763" y="3429000"/>
          <p14:tracePt t="12068" x="3433763" y="3433763"/>
          <p14:tracePt t="12075" x="3424238" y="3443288"/>
          <p14:tracePt t="12087" x="3419475" y="3452813"/>
          <p14:tracePt t="12104" x="3395663" y="3481388"/>
          <p14:tracePt t="12120" x="3386138" y="3505200"/>
          <p14:tracePt t="12137" x="3367088" y="3524250"/>
          <p14:tracePt t="12155" x="3357563" y="3538538"/>
          <p14:tracePt t="12171" x="3338513" y="3548063"/>
          <p14:tracePt t="12187" x="3324225" y="3548063"/>
          <p14:tracePt t="12204" x="3309938" y="3548063"/>
          <p14:tracePt t="12221" x="3290888" y="3538538"/>
          <p14:tracePt t="12237" x="3281363" y="3524250"/>
          <p14:tracePt t="12254" x="3257550" y="3500438"/>
          <p14:tracePt t="12270" x="3243263" y="3481388"/>
          <p14:tracePt t="12287" x="3233738" y="3471863"/>
          <p14:tracePt t="12304" x="3228975" y="3462338"/>
          <p14:tracePt t="12320" x="3228975" y="3457575"/>
          <p14:tracePt t="12337" x="3228975" y="3452813"/>
          <p14:tracePt t="12905" x="3228975" y="3457575"/>
          <p14:tracePt t="12912" x="3228975" y="3471863"/>
          <p14:tracePt t="12920" x="3233738" y="3476625"/>
          <p14:tracePt t="12938" x="3233738" y="3486150"/>
          <p14:tracePt t="12954" x="3233738" y="3490913"/>
          <p14:tracePt t="12970" x="3233738" y="3500438"/>
          <p14:tracePt t="13004" x="3243263" y="3514725"/>
          <p14:tracePt t="13037" x="3257550" y="3533775"/>
          <p14:tracePt t="13054" x="3267075" y="3538538"/>
          <p14:tracePt t="13070" x="3271838" y="3548063"/>
          <p14:tracePt t="13088" x="3281363" y="3557588"/>
          <p14:tracePt t="13104" x="3286125" y="3562350"/>
          <p14:tracePt t="13121" x="3295650" y="3571875"/>
          <p14:tracePt t="13137" x="3300413" y="3586163"/>
          <p14:tracePt t="13154" x="3305175" y="3624263"/>
          <p14:tracePt t="13170" x="3305175" y="3652838"/>
          <p14:tracePt t="13187" x="3305175" y="3676650"/>
          <p14:tracePt t="13204" x="3305175" y="3709988"/>
          <p14:tracePt t="13221" x="3300413" y="3729038"/>
          <p14:tracePt t="13238" x="3290888" y="3738563"/>
          <p14:tracePt t="13255" x="3286125" y="3752850"/>
          <p14:tracePt t="13271" x="3276600" y="3776663"/>
          <p14:tracePt t="13287" x="3257550" y="3786188"/>
          <p14:tracePt t="13304" x="3238500" y="3790950"/>
          <p14:tracePt t="13320" x="3214688" y="3795713"/>
          <p14:tracePt t="13337" x="3181350" y="3795713"/>
          <p14:tracePt t="13354" x="3162300" y="3781425"/>
          <p14:tracePt t="13370" x="3143250" y="3767138"/>
          <p14:tracePt t="13388" x="3114675" y="3719513"/>
          <p14:tracePt t="13404" x="3100388" y="3690938"/>
          <p14:tracePt t="13420" x="3095625" y="3667125"/>
          <p14:tracePt t="13437" x="3090863" y="3643313"/>
          <p14:tracePt t="13454" x="3090863" y="3624263"/>
          <p14:tracePt t="13470" x="3095625" y="3609975"/>
          <p14:tracePt t="13487" x="3109913" y="3590925"/>
          <p14:tracePt t="13504" x="3128963" y="3581400"/>
          <p14:tracePt t="13520" x="3176588" y="3557588"/>
          <p14:tracePt t="13537" x="3195638" y="3552825"/>
          <p14:tracePt t="13554" x="3219450" y="3548063"/>
          <p14:tracePt t="13571" x="3252788" y="3548063"/>
          <p14:tracePt t="13587" x="3271838" y="3548063"/>
          <p14:tracePt t="13604" x="3281363" y="3552825"/>
          <p14:tracePt t="13620" x="3300413" y="3562350"/>
          <p14:tracePt t="13638" x="3309938" y="3571875"/>
          <p14:tracePt t="13654" x="3314700" y="3576638"/>
          <p14:tracePt t="13670" x="3324225" y="3590925"/>
          <p14:tracePt t="13687" x="3328988" y="3609975"/>
          <p14:tracePt t="13704" x="3338513" y="3662363"/>
          <p14:tracePt t="13720" x="3348038" y="3700463"/>
          <p14:tracePt t="13737" x="3348038" y="3729038"/>
          <p14:tracePt t="13755" x="3348038" y="3762375"/>
          <p14:tracePt t="13771" x="3348038" y="3776663"/>
          <p14:tracePt t="13787" x="3348038" y="3781425"/>
          <p14:tracePt t="13804" x="3348038" y="3786188"/>
          <p14:tracePt t="13820" x="3348038" y="3795713"/>
          <p14:tracePt t="13837" x="3348038" y="3800475"/>
          <p14:tracePt t="13854" x="3348038" y="3805238"/>
          <p14:tracePt t="14164" x="3352800" y="3805238"/>
          <p14:tracePt t="14175" x="3367088" y="3805238"/>
          <p14:tracePt t="14189" x="3376613" y="3805238"/>
          <p14:tracePt t="14205" x="3390900" y="3805238"/>
          <p14:tracePt t="14220" x="3400425" y="3805238"/>
          <p14:tracePt t="14240" x="3419475" y="3805238"/>
          <p14:tracePt t="14271" x="3443288" y="3805238"/>
          <p14:tracePt t="14305" x="3476625" y="3805238"/>
          <p14:tracePt t="14320" x="3486150" y="3805238"/>
          <p14:tracePt t="14338" x="3495675" y="3805238"/>
          <p14:tracePt t="14354" x="3505200" y="3805238"/>
          <p14:tracePt t="14371" x="3519488" y="3805238"/>
          <p14:tracePt t="14387" x="3538538" y="3805238"/>
          <p14:tracePt t="14405" x="3548063" y="3805238"/>
          <p14:tracePt t="14422" x="3562350" y="3805238"/>
          <p14:tracePt t="14439" x="3586163" y="3805238"/>
          <p14:tracePt t="14455" x="3600450" y="3805238"/>
          <p14:tracePt t="14471" x="3614738" y="3805238"/>
          <p14:tracePt t="14489" x="3643313" y="3805238"/>
          <p14:tracePt t="14504" x="3657600" y="3805238"/>
          <p14:tracePt t="14521" x="3667125" y="3805238"/>
          <p14:tracePt t="14537" x="3676650" y="3805238"/>
          <p14:tracePt t="14554" x="3686175" y="3805238"/>
          <p14:tracePt t="14571" x="3695700" y="3805238"/>
          <p14:tracePt t="14588" x="3700463" y="3814763"/>
          <p14:tracePt t="14605" x="3705225" y="3819525"/>
          <p14:tracePt t="14621" x="3714750" y="3829050"/>
          <p14:tracePt t="14638" x="3724275" y="3829050"/>
          <p14:tracePt t="14724" x="3724275" y="3838575"/>
          <p14:tracePt t="14742" x="3724275" y="3843338"/>
          <p14:tracePt t="14754" x="3724275" y="3848100"/>
          <p14:tracePt t="14770" x="3719513" y="3857625"/>
          <p14:tracePt t="14787" x="3709988" y="3867150"/>
          <p14:tracePt t="14789" x="3695700" y="3871913"/>
          <p14:tracePt t="14804" x="3686175" y="3876675"/>
          <p14:tracePt t="14820" x="3671888" y="3886200"/>
          <p14:tracePt t="14837" x="3657600" y="3890963"/>
          <p14:tracePt t="14853" x="3648075" y="3895725"/>
          <p14:tracePt t="14870" x="3624263" y="3895725"/>
          <p14:tracePt t="14887" x="3600450" y="3890963"/>
          <p14:tracePt t="14903" x="3576638" y="3881438"/>
          <p14:tracePt t="14923" x="3552825" y="3862388"/>
          <p14:tracePt t="14937" x="3533775" y="3852863"/>
          <p14:tracePt t="14954" x="3524250" y="3848100"/>
          <p14:tracePt t="14970" x="3519488" y="3838575"/>
          <p14:tracePt t="14987" x="3509963" y="3838575"/>
          <p14:tracePt t="15003" x="3500438" y="3833813"/>
          <p14:tracePt t="15048" x="3500438" y="3829050"/>
          <p14:tracePt t="15065" x="3500438" y="3824288"/>
          <p14:tracePt t="15071" x="3495675" y="3824288"/>
          <p14:tracePt t="15087" x="3495675" y="3814763"/>
          <p14:tracePt t="15104" x="3495675" y="3800475"/>
          <p14:tracePt t="15120" x="3495675" y="3795713"/>
          <p14:tracePt t="15137" x="3495675" y="3786188"/>
          <p14:tracePt t="15154" x="3495675" y="3781425"/>
          <p14:tracePt t="15171" x="3505200" y="3771900"/>
          <p14:tracePt t="15187" x="3514725" y="3767138"/>
          <p14:tracePt t="15204" x="3519488" y="3757613"/>
          <p14:tracePt t="15220" x="3524250" y="3752850"/>
          <p14:tracePt t="15237" x="3543300" y="3743325"/>
          <p14:tracePt t="15253" x="3552825" y="3738563"/>
          <p14:tracePt t="15270" x="3571875" y="3729038"/>
          <p14:tracePt t="15287" x="3586163" y="3724275"/>
          <p14:tracePt t="15289" x="3590925" y="3719513"/>
          <p14:tracePt t="15303" x="3605213" y="3719513"/>
          <p14:tracePt t="15320" x="3624263" y="3719513"/>
          <p14:tracePt t="15337" x="3648075" y="3719513"/>
          <p14:tracePt t="15355" x="3667125" y="3719513"/>
          <p14:tracePt t="15370" x="3676650" y="3719513"/>
          <p14:tracePt t="15387" x="3690938" y="3719513"/>
          <p14:tracePt t="15404" x="3705225" y="3719513"/>
          <p14:tracePt t="15420" x="3724275" y="3719513"/>
          <p14:tracePt t="15437" x="3733800" y="3719513"/>
          <p14:tracePt t="15454" x="3748088" y="3724275"/>
          <p14:tracePt t="15471" x="3762375" y="3724275"/>
          <p14:tracePt t="15487" x="3767138" y="3729038"/>
          <p14:tracePt t="15504" x="3771900" y="3729038"/>
          <p14:tracePt t="15520" x="3776663" y="3729038"/>
          <p14:tracePt t="15537" x="3776663" y="3738563"/>
          <p14:tracePt t="15554" x="3776663" y="3743325"/>
          <p14:tracePt t="15570" x="3776663" y="3752850"/>
          <p14:tracePt t="15587" x="3776663" y="3771900"/>
          <p14:tracePt t="15604" x="3776663" y="3805238"/>
          <p14:tracePt t="15620" x="3771900" y="3814763"/>
          <p14:tracePt t="15637" x="3767138" y="3824288"/>
          <p14:tracePt t="15653" x="3767138" y="3829050"/>
          <p14:tracePt t="15670" x="3767138" y="3833813"/>
          <p14:tracePt t="15704" x="3762375" y="3838575"/>
          <p14:tracePt t="15721" x="3748088" y="3843338"/>
          <p14:tracePt t="15737" x="3729038" y="3848100"/>
          <p14:tracePt t="15753" x="3705225" y="3852863"/>
          <p14:tracePt t="15770" x="3671888" y="3857625"/>
          <p14:tracePt t="15787" x="3614738" y="3871913"/>
          <p14:tracePt t="15804" x="3586163" y="3876675"/>
          <p14:tracePt t="15820" x="3552825" y="3886200"/>
          <p14:tracePt t="15837" x="3514725" y="3886200"/>
          <p14:tracePt t="15853" x="3467100" y="3886200"/>
          <p14:tracePt t="15870" x="3433763" y="3876675"/>
          <p14:tracePt t="15887" x="3405188" y="3871913"/>
          <p14:tracePt t="15904" x="3362325" y="3857625"/>
          <p14:tracePt t="15920" x="3338513" y="3843338"/>
          <p14:tracePt t="15937" x="3324225" y="3829050"/>
          <p14:tracePt t="15954" x="3314700" y="3819525"/>
          <p14:tracePt t="15971" x="3295650" y="3805238"/>
          <p14:tracePt t="15987" x="3281363" y="3790950"/>
          <p14:tracePt t="16003" x="3271838" y="3776663"/>
          <p14:tracePt t="16020" x="3271838" y="3752850"/>
          <p14:tracePt t="16037" x="3271838" y="3719513"/>
          <p14:tracePt t="16053" x="3281363" y="3700463"/>
          <p14:tracePt t="16070" x="3290888" y="3676650"/>
          <p14:tracePt t="16088" x="3324225" y="3652838"/>
          <p14:tracePt t="16104" x="3352800" y="3638550"/>
          <p14:tracePt t="16120" x="3400425" y="3629025"/>
          <p14:tracePt t="16137" x="3443288" y="3629025"/>
          <p14:tracePt t="16154" x="3509963" y="3629025"/>
          <p14:tracePt t="16170" x="3548063" y="3633788"/>
          <p14:tracePt t="16187" x="3576638" y="3643313"/>
          <p14:tracePt t="16203" x="3600450" y="3657600"/>
          <p14:tracePt t="16220" x="3619500" y="3681413"/>
          <p14:tracePt t="16237" x="3633788" y="3690938"/>
          <p14:tracePt t="16254" x="3652838" y="3705225"/>
          <p14:tracePt t="16271" x="3671888" y="3714750"/>
          <p14:tracePt t="16287" x="3676650" y="3719513"/>
          <p14:tracePt t="16303" x="3681413" y="3729038"/>
          <p14:tracePt t="16320" x="3690938" y="3738563"/>
          <p14:tracePt t="16337" x="3695700" y="3748088"/>
          <p14:tracePt t="16353" x="3695700" y="3757613"/>
          <p14:tracePt t="16371" x="3695700" y="3762375"/>
          <p14:tracePt t="16387" x="3695700" y="3767138"/>
          <p14:tracePt t="16404" x="3695700" y="3776663"/>
          <p14:tracePt t="16420" x="3700463" y="3786188"/>
          <p14:tracePt t="16437" x="3700463" y="3805238"/>
          <p14:tracePt t="16454" x="3700463" y="3814763"/>
          <p14:tracePt t="16470" x="3700463" y="3833813"/>
          <p14:tracePt t="16487" x="3700463" y="3838575"/>
          <p14:tracePt t="16504" x="3700463" y="3843338"/>
          <p14:tracePt t="16521" x="3700463" y="3848100"/>
          <p14:tracePt t="17527" x="3690938" y="3857625"/>
          <p14:tracePt t="17534" x="3671888" y="3867150"/>
          <p14:tracePt t="17541" x="3652838" y="3876675"/>
          <p14:tracePt t="17553" x="3629025" y="3876675"/>
          <p14:tracePt t="17571" x="3571875" y="3890963"/>
          <p14:tracePt t="17587" x="3543300" y="3890963"/>
          <p14:tracePt t="17620" x="3481388" y="3881438"/>
          <p14:tracePt t="17653" x="3424238" y="3862388"/>
          <p14:tracePt t="17670" x="3409950" y="3857625"/>
          <p14:tracePt t="17687" x="3386138" y="3838575"/>
          <p14:tracePt t="17703" x="3376613" y="3824288"/>
          <p14:tracePt t="17720" x="3371850" y="3819525"/>
          <p14:tracePt t="17737" x="3362325" y="3810000"/>
          <p14:tracePt t="17753" x="3352800" y="3800475"/>
          <p14:tracePt t="17770" x="3348038" y="3800475"/>
          <p14:tracePt t="17787" x="3343275" y="3800475"/>
          <p14:tracePt t="17789" x="3338513" y="3795713"/>
          <p14:tracePt t="17803" x="3333750" y="3795713"/>
          <p14:tracePt t="17820" x="3333750" y="3790950"/>
          <p14:tracePt t="17837" x="3324225" y="3771900"/>
          <p14:tracePt t="17853" x="3324225" y="3752850"/>
          <p14:tracePt t="17871" x="3324225" y="3733800"/>
          <p14:tracePt t="17887" x="3324225" y="3729038"/>
          <p14:tracePt t="17903" x="3324225" y="3724275"/>
          <p14:tracePt t="17920" x="3324225" y="3714750"/>
          <p14:tracePt t="17937" x="3333750" y="3700463"/>
          <p14:tracePt t="17953" x="3343275" y="3686175"/>
          <p14:tracePt t="17970" x="3367088" y="3676650"/>
          <p14:tracePt t="17987" x="3409950" y="3652838"/>
          <p14:tracePt t="18004" x="3438525" y="3648075"/>
          <p14:tracePt t="18020" x="3467100" y="3638550"/>
          <p14:tracePt t="18037" x="3495675" y="3633788"/>
          <p14:tracePt t="18054" x="3533775" y="3633788"/>
          <p14:tracePt t="18070" x="3557588" y="3633788"/>
          <p14:tracePt t="18087" x="3571875" y="3633788"/>
          <p14:tracePt t="18103" x="3590925" y="3633788"/>
          <p14:tracePt t="18120" x="3619500" y="3633788"/>
          <p14:tracePt t="18137" x="3638550" y="3633788"/>
          <p14:tracePt t="18153" x="3652838" y="3633788"/>
          <p14:tracePt t="18170" x="3676650" y="3633788"/>
          <p14:tracePt t="18187" x="3709988" y="3633788"/>
          <p14:tracePt t="18203" x="3719513" y="3633788"/>
          <p14:tracePt t="18220" x="3738563" y="3638550"/>
          <p14:tracePt t="18238" x="3767138" y="3648075"/>
          <p14:tracePt t="18253" x="3781425" y="3648075"/>
          <p14:tracePt t="18270" x="3795713" y="3648075"/>
          <p14:tracePt t="18287" x="3810000" y="3652838"/>
          <p14:tracePt t="18290" x="3814763" y="3652838"/>
          <p14:tracePt t="18304" x="3829050" y="3657600"/>
          <p14:tracePt t="18320" x="3833813" y="3657600"/>
          <p14:tracePt t="18336" x="3843338" y="3657600"/>
          <p14:tracePt t="18353" x="3852863" y="3662363"/>
          <p14:tracePt t="18370" x="3862388" y="3667125"/>
          <p14:tracePt t="18387" x="3867150" y="3671888"/>
          <p14:tracePt t="18403" x="3876675" y="3676650"/>
          <p14:tracePt t="18420" x="3886200" y="3681413"/>
          <p14:tracePt t="18437" x="3890963" y="3686175"/>
          <p14:tracePt t="18453" x="3895725" y="3686175"/>
          <p14:tracePt t="18470" x="3905250" y="3695700"/>
          <p14:tracePt t="18487" x="3914775" y="3705225"/>
          <p14:tracePt t="18503" x="3919538" y="3709988"/>
          <p14:tracePt t="18520" x="3924300" y="3714750"/>
          <p14:tracePt t="18537" x="3933825" y="3724275"/>
          <p14:tracePt t="18538" x="3938588" y="3724275"/>
          <p14:tracePt t="18553" x="3952875" y="3729038"/>
          <p14:tracePt t="18570" x="3967163" y="3733800"/>
          <p14:tracePt t="18587" x="3976688" y="3743325"/>
          <p14:tracePt t="18604" x="3995738" y="3748088"/>
          <p14:tracePt t="18620" x="4010025" y="3752850"/>
          <p14:tracePt t="18637" x="4024313" y="3752850"/>
          <p14:tracePt t="18653" x="4033838" y="3752850"/>
          <p14:tracePt t="18670" x="4052888" y="3752850"/>
          <p14:tracePt t="18686" x="4062413" y="3752850"/>
          <p14:tracePt t="18703" x="4071938" y="3752850"/>
          <p14:tracePt t="18720" x="4076700" y="3752850"/>
          <p14:tracePt t="18737" x="4081463" y="3752850"/>
          <p14:tracePt t="18753" x="4086225" y="3752850"/>
          <p14:tracePt t="18825" x="4086225" y="3748088"/>
          <p14:tracePt t="18833" x="4086225" y="3738563"/>
          <p14:tracePt t="18840" x="4086225" y="3733800"/>
          <p14:tracePt t="18854" x="4071938" y="3714750"/>
          <p14:tracePt t="18870" x="4038600" y="3690938"/>
          <p14:tracePt t="18887" x="4000500" y="3667125"/>
          <p14:tracePt t="18903" x="3971925" y="3643313"/>
          <p14:tracePt t="18920" x="3933825" y="3614738"/>
          <p14:tracePt t="18937" x="3919538" y="3609975"/>
          <p14:tracePt t="18953" x="3900488" y="3595688"/>
          <p14:tracePt t="18970" x="3876675" y="3590925"/>
          <p14:tracePt t="18987" x="3843338" y="3586163"/>
          <p14:tracePt t="19003" x="3810000" y="3586163"/>
          <p14:tracePt t="19020" x="3762375" y="3595688"/>
          <p14:tracePt t="19037" x="3709988" y="3600450"/>
          <p14:tracePt t="19053" x="3690938" y="3600450"/>
          <p14:tracePt t="19070" x="3667125" y="3600450"/>
          <p14:tracePt t="19086" x="3638550" y="3600450"/>
          <p14:tracePt t="19104" x="3600450" y="3600450"/>
          <p14:tracePt t="19120" x="3571875" y="3600450"/>
          <p14:tracePt t="19136" x="3548063" y="3600450"/>
          <p14:tracePt t="19153" x="3519488" y="3600450"/>
          <p14:tracePt t="19170" x="3481388" y="3600450"/>
          <p14:tracePt t="19187" x="3462338" y="3600450"/>
          <p14:tracePt t="19203" x="3433763" y="3600450"/>
          <p14:tracePt t="19220" x="3386138" y="3605213"/>
          <p14:tracePt t="19236" x="3357563" y="3605213"/>
          <p14:tracePt t="19253" x="3333750" y="3609975"/>
          <p14:tracePt t="19270" x="3314700" y="3614738"/>
          <p14:tracePt t="19287" x="3295650" y="3614738"/>
          <p14:tracePt t="19303" x="3290888" y="3614738"/>
          <p14:tracePt t="19320" x="3286125" y="3614738"/>
          <p14:tracePt t="19337" x="3276600" y="3614738"/>
          <p14:tracePt t="19353" x="3271838" y="3614738"/>
          <p14:tracePt t="19406" x="3271838" y="3619500"/>
          <p14:tracePt t="19413" x="3271838" y="3624263"/>
          <p14:tracePt t="19428" x="3271838" y="3629025"/>
          <p14:tracePt t="19437" x="3271838" y="3633788"/>
          <p14:tracePt t="19453" x="3271838" y="3643313"/>
          <p14:tracePt t="19470" x="3290888" y="3667125"/>
          <p14:tracePt t="19487" x="3314700" y="3681413"/>
          <p14:tracePt t="19503" x="3328988" y="3695700"/>
          <p14:tracePt t="19520" x="3352800" y="3709988"/>
          <p14:tracePt t="19537" x="3400425" y="3733800"/>
          <p14:tracePt t="19553" x="3429000" y="3738563"/>
          <p14:tracePt t="19570" x="3462338" y="3752850"/>
          <p14:tracePt t="19587" x="3500438" y="3762375"/>
          <p14:tracePt t="19603" x="3514725" y="3767138"/>
          <p14:tracePt t="19620" x="3533775" y="3771900"/>
          <p14:tracePt t="19637" x="3552825" y="3786188"/>
          <p14:tracePt t="19653" x="3586163" y="3795713"/>
          <p14:tracePt t="19670" x="3605213" y="3800475"/>
          <p14:tracePt t="19686" x="3629025" y="3805238"/>
          <p14:tracePt t="19703" x="3652838" y="3814763"/>
          <p14:tracePt t="19720" x="3681413" y="3819525"/>
          <p14:tracePt t="19737" x="3705225" y="3824288"/>
          <p14:tracePt t="19753" x="3719513" y="3824288"/>
          <p14:tracePt t="19771" x="3743325" y="3824288"/>
          <p14:tracePt t="19787" x="3762375" y="3824288"/>
          <p14:tracePt t="19803" x="3771900" y="3829050"/>
          <p14:tracePt t="19820" x="3786188" y="3829050"/>
          <p14:tracePt t="19837" x="3805238" y="3829050"/>
          <p14:tracePt t="19853" x="3819525" y="3829050"/>
          <p14:tracePt t="19870" x="3829050" y="3829050"/>
          <p14:tracePt t="19887" x="3838575" y="3829050"/>
          <p14:tracePt t="19903" x="3862388" y="3824288"/>
          <p14:tracePt t="19920" x="3867150" y="3814763"/>
          <p14:tracePt t="19937" x="3886200" y="3810000"/>
          <p14:tracePt t="19953" x="3900488" y="3800475"/>
          <p14:tracePt t="19970" x="3919538" y="3776663"/>
          <p14:tracePt t="19987" x="3929063" y="3762375"/>
          <p14:tracePt t="20003" x="3938588" y="3752850"/>
          <p14:tracePt t="20020" x="3948113" y="3738563"/>
          <p14:tracePt t="20037" x="3952875" y="3733800"/>
          <p14:tracePt t="20053" x="3957638" y="3729038"/>
          <p14:tracePt t="20070" x="3967163" y="3724275"/>
          <p14:tracePt t="20086" x="3967163" y="3719513"/>
          <p14:tracePt t="20131" x="3967163" y="3714750"/>
          <p14:tracePt t="20146" x="3967163" y="3709988"/>
          <p14:tracePt t="20175" x="3967163" y="3705225"/>
          <p14:tracePt t="20183" x="3967163" y="3700463"/>
          <p14:tracePt t="20197" x="3967163" y="3690938"/>
          <p14:tracePt t="20205" x="3962400" y="3686175"/>
          <p14:tracePt t="20220" x="3957638" y="3671888"/>
          <p14:tracePt t="20236" x="3952875" y="3667125"/>
          <p14:tracePt t="20253" x="3943350" y="3662363"/>
          <p14:tracePt t="20270" x="3933825" y="3652838"/>
          <p14:tracePt t="20287" x="3929063" y="3643313"/>
          <p14:tracePt t="20303" x="3919538" y="3638550"/>
          <p14:tracePt t="20320" x="3905250" y="3638550"/>
          <p14:tracePt t="20336" x="3886200" y="3638550"/>
          <p14:tracePt t="20353" x="3876675" y="3638550"/>
          <p14:tracePt t="20370" x="3862388" y="3638550"/>
          <p14:tracePt t="20387" x="3848100" y="3638550"/>
          <p14:tracePt t="20403" x="3843338" y="3638550"/>
          <p14:tracePt t="20420" x="3838575" y="3638550"/>
          <p14:tracePt t="20437" x="3829050" y="3638550"/>
          <p14:tracePt t="20454" x="3819525" y="3638550"/>
          <p14:tracePt t="20470" x="3810000" y="3633788"/>
          <p14:tracePt t="20487" x="3800475" y="3624263"/>
          <p14:tracePt t="20503" x="3776663" y="3619500"/>
          <p14:tracePt t="20520" x="3743325" y="3605213"/>
          <p14:tracePt t="20536" x="3724275" y="3600450"/>
          <p14:tracePt t="20553" x="3700463" y="3590925"/>
          <p14:tracePt t="20571" x="3681413" y="3581400"/>
          <p14:tracePt t="20586" x="3671888" y="3576638"/>
          <p14:tracePt t="20603" x="3652838" y="3567113"/>
          <p14:tracePt t="20620" x="3638550" y="3557588"/>
          <p14:tracePt t="20637" x="3619500" y="3548063"/>
          <p14:tracePt t="20653" x="3605213" y="3543300"/>
          <p14:tracePt t="20670" x="3590925" y="3538538"/>
          <p14:tracePt t="20686" x="3581400" y="3538538"/>
          <p14:tracePt t="20703" x="3562350" y="3538538"/>
          <p14:tracePt t="20720" x="3552825" y="3538538"/>
          <p14:tracePt t="20736" x="3538538" y="3538538"/>
          <p14:tracePt t="20754" x="3519488" y="3538538"/>
          <p14:tracePt t="20770" x="3509963" y="3538538"/>
          <p14:tracePt t="20786" x="3486150" y="3543300"/>
          <p14:tracePt t="20803" x="3467100" y="3548063"/>
          <p14:tracePt t="20820" x="3433763" y="3557588"/>
          <p14:tracePt t="20836" x="3414713" y="3567113"/>
          <p14:tracePt t="20853" x="3400425" y="3571875"/>
          <p14:tracePt t="20870" x="3390900" y="3576638"/>
          <p14:tracePt t="20886" x="3381375" y="3586163"/>
          <p14:tracePt t="20903" x="3376613" y="3586163"/>
          <p14:tracePt t="20939" x="3371850" y="3586163"/>
          <p14:tracePt t="20953" x="3367088" y="3595688"/>
          <p14:tracePt t="20970" x="3362325" y="3614738"/>
          <p14:tracePt t="20986" x="3362325" y="3624263"/>
          <p14:tracePt t="21003" x="3362325" y="3633788"/>
          <p14:tracePt t="21020" x="3362325" y="3638550"/>
          <p14:tracePt t="21036" x="3362325" y="3643313"/>
          <p14:tracePt t="21053" x="3362325" y="3648075"/>
          <p14:tracePt t="21070" x="3362325" y="3657600"/>
          <p14:tracePt t="21086" x="3371850" y="3667125"/>
          <p14:tracePt t="21103" x="3386138" y="3686175"/>
          <p14:tracePt t="21120" x="3424238" y="3709988"/>
          <p14:tracePt t="21136" x="3443288" y="3724275"/>
          <p14:tracePt t="21153" x="3467100" y="3738563"/>
          <p14:tracePt t="21170" x="3490913" y="3752850"/>
          <p14:tracePt t="21187" x="3538538" y="3771900"/>
          <p14:tracePt t="21203" x="3571875" y="3790950"/>
          <p14:tracePt t="21220" x="3605213" y="3800475"/>
          <p14:tracePt t="21236" x="3643313" y="3814763"/>
          <p14:tracePt t="21253" x="3695700" y="3829050"/>
          <p14:tracePt t="21270" x="3733800" y="3833813"/>
          <p14:tracePt t="21286" x="3776663" y="3833813"/>
          <p14:tracePt t="21303" x="3810000" y="3833813"/>
          <p14:tracePt t="21320" x="3867150" y="3824288"/>
          <p14:tracePt t="21336" x="3895725" y="3819525"/>
          <p14:tracePt t="21353" x="3924300" y="3814763"/>
          <p14:tracePt t="21370" x="3952875" y="3805238"/>
          <p14:tracePt t="21386" x="3967163" y="3805238"/>
          <p14:tracePt t="21403" x="3981450" y="3795713"/>
          <p14:tracePt t="21420" x="3990975" y="3790950"/>
          <p14:tracePt t="21437" x="4000500" y="3781425"/>
          <p14:tracePt t="21453" x="4014788" y="3767138"/>
          <p14:tracePt t="21470" x="4029075" y="3757613"/>
          <p14:tracePt t="21486" x="4033838" y="3748088"/>
          <p14:tracePt t="21503" x="4048125" y="3729038"/>
          <p14:tracePt t="21520" x="4052888" y="3714750"/>
          <p14:tracePt t="21536" x="4052888" y="3700463"/>
          <p14:tracePt t="21553" x="4033838" y="3657600"/>
          <p14:tracePt t="21570" x="4010025" y="3629025"/>
          <p14:tracePt t="21586" x="3976688" y="3595688"/>
          <p14:tracePt t="21603" x="3933825" y="3562350"/>
          <p14:tracePt t="21620" x="3829050" y="3519488"/>
          <p14:tracePt t="21636" x="3767138" y="3505200"/>
          <p14:tracePt t="21653" x="3709988" y="3505200"/>
          <p14:tracePt t="21670" x="3662363" y="3514725"/>
          <p14:tracePt t="21686" x="3614738" y="3524250"/>
          <p14:tracePt t="21703" x="3595688" y="3533775"/>
          <p14:tracePt t="21720" x="3581400" y="3538538"/>
          <p14:tracePt t="21737" x="3567113" y="3552825"/>
          <p14:tracePt t="21753" x="3557588" y="3562350"/>
          <p14:tracePt t="21770" x="3552825" y="3571875"/>
          <p14:tracePt t="21787" x="3543300" y="3576638"/>
          <p14:tracePt t="21790" x="3543300" y="3581400"/>
          <p14:tracePt t="21803" x="3533775" y="3586163"/>
          <p14:tracePt t="21820" x="3529013" y="3595688"/>
          <p14:tracePt t="21836" x="3524250" y="3595688"/>
          <p14:tracePt t="22230" x="3524250" y="3600450"/>
          <p14:tracePt t="22239" x="3524250" y="3605213"/>
          <p14:tracePt t="22245" x="3524250" y="3609975"/>
          <p14:tracePt t="22260" x="3524250" y="3614738"/>
          <p14:tracePt t="22277" x="3524250" y="3619500"/>
          <p14:tracePt t="22289" x="3524250" y="3629025"/>
          <p14:tracePt t="22320" x="3562350" y="3633788"/>
          <p14:tracePt t="22353" x="3757613" y="3590925"/>
          <p14:tracePt t="22370" x="3848100" y="3514725"/>
          <p14:tracePt t="22386" x="3967163" y="3367088"/>
          <p14:tracePt t="22403" x="4071938" y="3243263"/>
          <p14:tracePt t="22420" x="4210050" y="3048000"/>
          <p14:tracePt t="22436" x="4291013" y="2905125"/>
          <p14:tracePt t="22453" x="4352925" y="2795588"/>
          <p14:tracePt t="22470" x="4391025" y="2728913"/>
          <p14:tracePt t="22486" x="4419600" y="2676525"/>
          <p14:tracePt t="22503" x="4438650" y="2652713"/>
          <p14:tracePt t="22520" x="4457700" y="2628900"/>
          <p14:tracePt t="22537" x="4471988" y="2595563"/>
          <p14:tracePt t="22553" x="4491038" y="2557463"/>
          <p14:tracePt t="22570" x="4495800" y="2533650"/>
          <p14:tracePt t="22586" x="4500563" y="2524125"/>
          <p14:tracePt t="22604" x="4505325" y="2505075"/>
          <p14:tracePt t="22620" x="4505325" y="2500313"/>
          <p14:tracePt t="22636" x="4510088" y="2490788"/>
          <p14:tracePt t="22653" x="4519613" y="2457450"/>
          <p14:tracePt t="22670" x="4529138" y="2395538"/>
          <p14:tracePt t="22686" x="4533900" y="2366963"/>
          <p14:tracePt t="22703" x="4548188" y="2343150"/>
          <p14:tracePt t="22720" x="4548188" y="2328863"/>
          <p14:tracePt t="22736" x="4548188" y="2324100"/>
          <p14:tracePt t="22753" x="4548188" y="2314575"/>
          <p14:tracePt t="23126" x="4543425" y="2324100"/>
          <p14:tracePt t="23132" x="4529138" y="2328863"/>
          <p14:tracePt t="23140" x="4524375" y="2333625"/>
          <p14:tracePt t="23154" x="4510088" y="2343150"/>
          <p14:tracePt t="23170" x="4481513" y="2347913"/>
          <p14:tracePt t="23186" x="4448175" y="2347913"/>
          <p14:tracePt t="23203" x="4419600" y="2347913"/>
          <p14:tracePt t="23236" x="4352925" y="2314575"/>
          <p14:tracePt t="23270" x="4310063" y="2257425"/>
          <p14:tracePt t="23286" x="4295775" y="2224088"/>
          <p14:tracePt t="23304" x="4286250" y="2200275"/>
          <p14:tracePt t="23320" x="4276725" y="2176463"/>
          <p14:tracePt t="23322" x="4276725" y="2166938"/>
          <p14:tracePt t="23337" x="4276725" y="2138363"/>
          <p14:tracePt t="23353" x="4276725" y="2114550"/>
          <p14:tracePt t="23370" x="4281488" y="2095500"/>
          <p14:tracePt t="23386" x="4295775" y="2076450"/>
          <p14:tracePt t="23403" x="4314825" y="2057400"/>
          <p14:tracePt t="23420" x="4343400" y="2038350"/>
          <p14:tracePt t="23436" x="4371975" y="2019300"/>
          <p14:tracePt t="23453" x="4419600" y="2014538"/>
          <p14:tracePt t="23470" x="4471988" y="2014538"/>
          <p14:tracePt t="23486" x="4524375" y="2038350"/>
          <p14:tracePt t="23503" x="4552950" y="2052638"/>
          <p14:tracePt t="23520" x="4586288" y="2076450"/>
          <p14:tracePt t="23536" x="4610100" y="2090738"/>
          <p14:tracePt t="23553" x="4629150" y="2105025"/>
          <p14:tracePt t="23570" x="4643438" y="2124075"/>
          <p14:tracePt t="23587" x="4667250" y="2143125"/>
          <p14:tracePt t="23603" x="4681538" y="2162175"/>
          <p14:tracePt t="23620" x="4691063" y="2176463"/>
          <p14:tracePt t="23636" x="4710113" y="2190750"/>
          <p14:tracePt t="23653" x="4724400" y="2219325"/>
          <p14:tracePt t="23670" x="4733925" y="2228850"/>
          <p14:tracePt t="23686" x="4738688" y="2238375"/>
          <p14:tracePt t="23704" x="4743450" y="2247900"/>
          <p14:tracePt t="23719" x="4743450" y="2252663"/>
          <p14:tracePt t="23736" x="4748213" y="2262188"/>
          <p14:tracePt t="23753" x="4752975" y="2276475"/>
          <p14:tracePt t="23770" x="4757738" y="2314575"/>
          <p14:tracePt t="23786" x="4757738" y="2338388"/>
          <p14:tracePt t="23803" x="4757738" y="2352675"/>
          <p14:tracePt t="23820" x="4757738" y="2357438"/>
          <p14:tracePt t="23836" x="4757738" y="2366963"/>
          <p14:tracePt t="23853" x="4757738" y="2371725"/>
          <p14:tracePt t="23944" x="4757738" y="2376488"/>
          <p14:tracePt t="24586" x="4738688" y="2414588"/>
          <p14:tracePt t="24593" x="4700588" y="2486025"/>
          <p14:tracePt t="24603" x="4648200" y="2581275"/>
          <p14:tracePt t="24620" x="4543425" y="2743200"/>
          <p14:tracePt t="24636" x="4405313" y="2919413"/>
          <p14:tracePt t="24653" x="4300538" y="3052763"/>
          <p14:tracePt t="24687" x="4138613" y="3314700"/>
          <p14:tracePt t="24719" x="4095750" y="3367088"/>
          <p14:tracePt t="24736" x="4090988" y="3376613"/>
          <p14:tracePt t="24753" x="4081463" y="3386138"/>
          <p14:tracePt t="24769" x="4076700" y="3390900"/>
          <p14:tracePt t="24786" x="4076700" y="3395663"/>
          <p14:tracePt t="24849" x="4071938" y="3395663"/>
          <p14:tracePt t="24856" x="4071938" y="3400425"/>
          <p14:tracePt t="24864" x="4067175" y="3405188"/>
          <p14:tracePt t="24872" x="4062413" y="3405188"/>
          <p14:tracePt t="24886" x="4057650" y="3414713"/>
          <p14:tracePt t="24903" x="4043363" y="3429000"/>
          <p14:tracePt t="24919" x="4019550" y="3448050"/>
          <p14:tracePt t="24936" x="3967163" y="3524250"/>
          <p14:tracePt t="24953" x="3910013" y="3590925"/>
          <p14:tracePt t="24970" x="3852863" y="3652838"/>
          <p14:tracePt t="24986" x="3800475" y="3705225"/>
          <p14:tracePt t="25003" x="3724275" y="3767138"/>
          <p14:tracePt t="25019" x="3667125" y="3795713"/>
          <p14:tracePt t="25036" x="3605213" y="3805238"/>
          <p14:tracePt t="25054" x="3509963" y="3819525"/>
          <p14:tracePt t="25069" x="3452813" y="3819525"/>
          <p14:tracePt t="25086" x="3400425" y="3819525"/>
          <p14:tracePt t="25103" x="3348038" y="3805238"/>
          <p14:tracePt t="25120" x="3276600" y="3771900"/>
          <p14:tracePt t="25136" x="3243263" y="3748088"/>
          <p14:tracePt t="25153" x="3205163" y="3724275"/>
          <p14:tracePt t="25170" x="3171825" y="3700463"/>
          <p14:tracePt t="25187" x="3138488" y="3657600"/>
          <p14:tracePt t="25203" x="3114675" y="3629025"/>
          <p14:tracePt t="25220" x="3095625" y="3590925"/>
          <p14:tracePt t="25237" x="3086100" y="3514725"/>
          <p14:tracePt t="25253" x="3100388" y="3443288"/>
          <p14:tracePt t="25271" x="3124200" y="3348038"/>
          <p14:tracePt t="25286" x="3152775" y="3276600"/>
          <p14:tracePt t="25289" x="3167063" y="3248025"/>
          <p14:tracePt t="25305" x="3190875" y="3209925"/>
          <p14:tracePt t="25320" x="3214688" y="3176588"/>
          <p14:tracePt t="25336" x="3252788" y="3148013"/>
          <p14:tracePt t="25353" x="3300413" y="3119438"/>
          <p14:tracePt t="25370" x="3400425" y="3076575"/>
          <p14:tracePt t="25386" x="3462338" y="3057525"/>
          <p14:tracePt t="25403" x="3514725" y="3048000"/>
          <p14:tracePt t="25419" x="3552825" y="3043238"/>
          <p14:tracePt t="25421" x="3567113" y="3043238"/>
          <p14:tracePt t="25436" x="3600450" y="3043238"/>
          <p14:tracePt t="25453" x="3619500" y="3048000"/>
          <p14:tracePt t="25469" x="3638550" y="3057525"/>
          <p14:tracePt t="25487" x="3667125" y="3081338"/>
          <p14:tracePt t="25503" x="3681413" y="3119438"/>
          <p14:tracePt t="25519" x="3705225" y="3186113"/>
          <p14:tracePt t="25536" x="3709988" y="3252788"/>
          <p14:tracePt t="25553" x="3709988" y="3343275"/>
          <p14:tracePt t="25569" x="3709988" y="3376613"/>
          <p14:tracePt t="25586" x="3700463" y="3409950"/>
          <p14:tracePt t="25603" x="3700463" y="3419475"/>
          <p14:tracePt t="25619" x="3700463" y="3433763"/>
          <p14:tracePt t="25636" x="3700463" y="3438525"/>
          <p14:tracePt t="25653" x="3700463" y="3448050"/>
          <p14:tracePt t="25670" x="3700463" y="3452813"/>
          <p14:tracePt t="26523" x="3700463" y="3457575"/>
          <p14:tracePt t="26530" x="3690938" y="3462338"/>
          <p14:tracePt t="26539" x="3681413" y="3471863"/>
          <p14:tracePt t="26553" x="3667125" y="3495675"/>
          <p14:tracePt t="26570" x="3648075" y="3519488"/>
          <p14:tracePt t="26586" x="3619500" y="3543300"/>
          <p14:tracePt t="26619" x="3490913" y="3638550"/>
          <p14:tracePt t="26653" x="3362325" y="3724275"/>
          <p14:tracePt t="26669" x="3319463" y="3738563"/>
          <p14:tracePt t="26686" x="3281363" y="3743325"/>
          <p14:tracePt t="26703" x="3252788" y="3743325"/>
          <p14:tracePt t="26720" x="3209925" y="3729038"/>
          <p14:tracePt t="26736" x="3190875" y="3719513"/>
          <p14:tracePt t="26753" x="3167063" y="3695700"/>
          <p14:tracePt t="26769" x="3148013" y="3671888"/>
          <p14:tracePt t="26786" x="3124200" y="3638550"/>
          <p14:tracePt t="26803" x="3114675" y="3600450"/>
          <p14:tracePt t="26819" x="3105150" y="3548063"/>
          <p14:tracePt t="26837" x="3114675" y="3462338"/>
          <p14:tracePt t="26853" x="3128963" y="3409950"/>
          <p14:tracePt t="26869" x="3138488" y="3357563"/>
          <p14:tracePt t="26886" x="3157538" y="3328988"/>
          <p14:tracePt t="26903" x="3181350" y="3295650"/>
          <p14:tracePt t="26919" x="3214688" y="3267075"/>
          <p14:tracePt t="26936" x="3257550" y="3243263"/>
          <p14:tracePt t="26952" x="3319463" y="3219450"/>
          <p14:tracePt t="26970" x="3419475" y="3190875"/>
          <p14:tracePt t="26986" x="3481388" y="3181350"/>
          <p14:tracePt t="27003" x="3509963" y="3171825"/>
          <p14:tracePt t="27020" x="3562350" y="3167063"/>
          <p14:tracePt t="27021" x="3581400" y="3167063"/>
          <p14:tracePt t="27036" x="3614738" y="3167063"/>
          <p14:tracePt t="27053" x="3652838" y="3167063"/>
          <p14:tracePt t="27069" x="3681413" y="3176588"/>
          <p14:tracePt t="27086" x="3714750" y="3186113"/>
          <p14:tracePt t="27103" x="3724275" y="3195638"/>
          <p14:tracePt t="27119" x="3738563" y="3205163"/>
          <p14:tracePt t="27136" x="3748088" y="3214688"/>
          <p14:tracePt t="27153" x="3767138" y="3248025"/>
          <p14:tracePt t="27169" x="3771900" y="3271838"/>
          <p14:tracePt t="27186" x="3776663" y="3286125"/>
          <p14:tracePt t="27203" x="3776663" y="3309938"/>
          <p14:tracePt t="27219" x="3776663" y="3333750"/>
          <p14:tracePt t="27236" x="3776663" y="3348038"/>
          <p14:tracePt t="27253" x="3776663" y="3362325"/>
          <p14:tracePt t="27269" x="3776663" y="3371850"/>
          <p14:tracePt t="27286" x="3776663" y="3381375"/>
          <p14:tracePt t="27330" x="3776663" y="3386138"/>
          <p14:tracePt t="28195" x="3776663" y="3409950"/>
          <p14:tracePt t="28202" x="3781425" y="3443288"/>
          <p14:tracePt t="28209" x="3790950" y="3481388"/>
          <p14:tracePt t="28219" x="3790950" y="3524250"/>
          <p14:tracePt t="28236" x="3805238" y="3671888"/>
          <p14:tracePt t="28253" x="3805238" y="3862388"/>
          <p14:tracePt t="28269" x="3805238" y="3938588"/>
          <p14:tracePt t="28302" x="3776663" y="4214813"/>
          <p14:tracePt t="28305" x="3776663" y="4267200"/>
          <p14:tracePt t="28336" x="3767138" y="4381500"/>
          <p14:tracePt t="28353" x="3767138" y="4414838"/>
          <p14:tracePt t="28369" x="3767138" y="4452938"/>
          <p14:tracePt t="28386" x="3767138" y="4524375"/>
          <p14:tracePt t="28402" x="3767138" y="4567238"/>
          <p14:tracePt t="28419" x="3767138" y="4605338"/>
          <p14:tracePt t="28436" x="3767138" y="4629150"/>
          <p14:tracePt t="28452" x="3767138" y="4633913"/>
          <p14:tracePt t="28469" x="3767138" y="4638675"/>
          <p14:tracePt t="28486" x="3767138" y="4648200"/>
          <p14:tracePt t="28502" x="3767138" y="4652963"/>
          <p14:tracePt t="28519" x="3767138" y="4662488"/>
          <p14:tracePt t="28536" x="3767138" y="4676775"/>
          <p14:tracePt t="28552" x="3771900" y="4691063"/>
          <p14:tracePt t="28569" x="3771900" y="4719638"/>
          <p14:tracePt t="28586" x="3771900" y="4729163"/>
          <p14:tracePt t="28603" x="3771900" y="4743450"/>
          <p14:tracePt t="28620" x="3771900" y="4762500"/>
          <p14:tracePt t="28636" x="3771900" y="4772025"/>
          <p14:tracePt t="28652" x="3771900" y="4781550"/>
          <p14:tracePt t="28669" x="3771900" y="4791075"/>
          <p14:tracePt t="28686" x="3767138" y="4810125"/>
          <p14:tracePt t="28702" x="3752850" y="4833938"/>
          <p14:tracePt t="28719" x="3729038" y="4862513"/>
          <p14:tracePt t="28736" x="3705225" y="4891088"/>
          <p14:tracePt t="28753" x="3648075" y="4929188"/>
          <p14:tracePt t="28769" x="3605213" y="4957763"/>
          <p14:tracePt t="28786" x="3567113" y="4976813"/>
          <p14:tracePt t="28789" x="3543300" y="4981575"/>
          <p14:tracePt t="28803" x="3505200" y="4981575"/>
          <p14:tracePt t="28819" x="3462338" y="4981575"/>
          <p14:tracePt t="28836" x="3414713" y="4981575"/>
          <p14:tracePt t="28852" x="3352800" y="4972050"/>
          <p14:tracePt t="28869" x="3271838" y="4943475"/>
          <p14:tracePt t="28886" x="3219450" y="4933950"/>
          <p14:tracePt t="28902" x="3181350" y="4914900"/>
          <p14:tracePt t="28919" x="3162300" y="4905375"/>
          <p14:tracePt t="28936" x="3128963" y="4895850"/>
          <p14:tracePt t="28952" x="3119438" y="4891088"/>
          <p14:tracePt t="28969" x="3100388" y="4881563"/>
          <p14:tracePt t="28987" x="3090863" y="4872038"/>
          <p14:tracePt t="29002" x="3086100" y="4862513"/>
          <p14:tracePt t="29019" x="3076575" y="4838700"/>
          <p14:tracePt t="29036" x="3076575" y="4805363"/>
          <p14:tracePt t="29053" x="3086100" y="4710113"/>
          <p14:tracePt t="29069" x="3109913" y="4624388"/>
          <p14:tracePt t="29086" x="3138488" y="4562475"/>
          <p14:tracePt t="29102" x="3162300" y="4524375"/>
          <p14:tracePt t="29119" x="3200400" y="4486275"/>
          <p14:tracePt t="29136" x="3238500" y="4462463"/>
          <p14:tracePt t="29152" x="3281363" y="4443413"/>
          <p14:tracePt t="29170" x="3343275" y="4419600"/>
          <p14:tracePt t="29186" x="3395663" y="4400550"/>
          <p14:tracePt t="29202" x="3448050" y="4391025"/>
          <p14:tracePt t="29219" x="3495675" y="4386263"/>
          <p14:tracePt t="29236" x="3571875" y="4386263"/>
          <p14:tracePt t="29252" x="3609975" y="4386263"/>
          <p14:tracePt t="29269" x="3638550" y="4386263"/>
          <p14:tracePt t="29286" x="3667125" y="4391025"/>
          <p14:tracePt t="29288" x="3676650" y="4400550"/>
          <p14:tracePt t="29302" x="3700463" y="4410075"/>
          <p14:tracePt t="29319" x="3714750" y="4429125"/>
          <p14:tracePt t="29336" x="3733800" y="4443413"/>
          <p14:tracePt t="29353" x="3762375" y="4486275"/>
          <p14:tracePt t="29369" x="3781425" y="4510088"/>
          <p14:tracePt t="29386" x="3790950" y="4529138"/>
          <p14:tracePt t="29402" x="3795713" y="4552950"/>
          <p14:tracePt t="29419" x="3810000" y="4586288"/>
          <p14:tracePt t="29436" x="3814763" y="4610100"/>
          <p14:tracePt t="29452" x="3819525" y="4629150"/>
          <p14:tracePt t="29469" x="3819525" y="4652963"/>
          <p14:tracePt t="29486" x="3819525" y="4681538"/>
          <p14:tracePt t="29502" x="3819525" y="4700588"/>
          <p14:tracePt t="29519" x="3819525" y="4714875"/>
          <p14:tracePt t="29536" x="3814763" y="4724400"/>
          <p14:tracePt t="29552" x="3805238" y="4748213"/>
          <p14:tracePt t="29569" x="3800475" y="4762500"/>
          <p14:tracePt t="29586" x="3790950" y="4781550"/>
          <p14:tracePt t="29603" x="3752850" y="4814888"/>
          <p14:tracePt t="29619" x="3700463" y="4848225"/>
          <p14:tracePt t="29636" x="3624263" y="4881563"/>
          <p14:tracePt t="29652" x="3552825" y="4895850"/>
          <p14:tracePt t="29670" x="3476625" y="4900613"/>
          <p14:tracePt t="29686" x="3424238" y="4900613"/>
          <p14:tracePt t="29702" x="3390900" y="4891088"/>
          <p14:tracePt t="29719" x="3338513" y="4881563"/>
          <p14:tracePt t="29736" x="3276600" y="4867275"/>
          <p14:tracePt t="29752" x="3248025" y="4857750"/>
          <p14:tracePt t="29769" x="3219450" y="4848225"/>
          <p14:tracePt t="29786" x="3181350" y="4833938"/>
          <p14:tracePt t="29803" x="3162300" y="4819650"/>
          <p14:tracePt t="29819" x="3138488" y="4814888"/>
          <p14:tracePt t="29836" x="3114675" y="4805363"/>
          <p14:tracePt t="29853" x="3095625" y="4795838"/>
          <p14:tracePt t="29869" x="3081338" y="4791075"/>
          <p14:tracePt t="29886" x="3071813" y="4781550"/>
          <p14:tracePt t="29902" x="3067050" y="4767263"/>
          <p14:tracePt t="29919" x="3052763" y="4681538"/>
          <p14:tracePt t="29936" x="3057525" y="4600575"/>
          <p14:tracePt t="29952" x="3081338" y="4514850"/>
          <p14:tracePt t="29969" x="3133725" y="4429125"/>
          <p14:tracePt t="29986" x="3176588" y="4395788"/>
          <p14:tracePt t="30002" x="3233738" y="4352925"/>
          <p14:tracePt t="30019" x="3305175" y="4329113"/>
          <p14:tracePt t="30036" x="3395663" y="4310063"/>
          <p14:tracePt t="30052" x="3452813" y="4310063"/>
          <p14:tracePt t="30069" x="3514725" y="4319588"/>
          <p14:tracePt t="30086" x="3567113" y="4333875"/>
          <p14:tracePt t="30102" x="3633788" y="4357688"/>
          <p14:tracePt t="30119" x="3667125" y="4381500"/>
          <p14:tracePt t="30136" x="3695700" y="4405313"/>
          <p14:tracePt t="30153" x="3733800" y="4448175"/>
          <p14:tracePt t="30169" x="3757613" y="4481513"/>
          <p14:tracePt t="30186" x="3767138" y="4510088"/>
          <p14:tracePt t="30203" x="3786188" y="4533900"/>
          <p14:tracePt t="30219" x="3795713" y="4557713"/>
          <p14:tracePt t="30236" x="3800475" y="4576763"/>
          <p14:tracePt t="30252" x="3810000" y="4591050"/>
          <p14:tracePt t="30269" x="3810000" y="4600575"/>
          <p14:tracePt t="30286" x="3810000" y="4614863"/>
          <p14:tracePt t="30302" x="3810000" y="4619625"/>
          <p14:tracePt t="30319" x="3810000" y="4629150"/>
          <p14:tracePt t="30353" x="3810000" y="4633913"/>
          <p14:tracePt t="30369" x="3810000" y="4638675"/>
          <p14:tracePt t="30386" x="3810000" y="4648200"/>
          <p14:tracePt t="30403" x="3805238" y="4681538"/>
          <p14:tracePt t="30419" x="3795713" y="4700588"/>
          <p14:tracePt t="30436" x="3781425" y="4724400"/>
          <p14:tracePt t="30452" x="3767138" y="4757738"/>
          <p14:tracePt t="30469" x="3733800" y="4791075"/>
          <p14:tracePt t="30486" x="3709988" y="4814888"/>
          <p14:tracePt t="30502" x="3681413" y="4838700"/>
          <p14:tracePt t="30520" x="3609975" y="4876800"/>
          <p14:tracePt t="30536" x="3557588" y="4900613"/>
          <p14:tracePt t="30552" x="3519488" y="4910138"/>
          <p14:tracePt t="30569" x="3476625" y="4914900"/>
          <p14:tracePt t="30586" x="3414713" y="4914900"/>
          <p14:tracePt t="30602" x="3371850" y="4910138"/>
          <p14:tracePt t="30619" x="3333750" y="4905375"/>
          <p14:tracePt t="30636" x="3290888" y="4886325"/>
          <p14:tracePt t="30652" x="3233738" y="4857750"/>
          <p14:tracePt t="30669" x="3200400" y="4848225"/>
          <p14:tracePt t="30686" x="3167063" y="4833938"/>
          <p14:tracePt t="30702" x="3138488" y="4824413"/>
          <p14:tracePt t="30719" x="3105150" y="4814888"/>
          <p14:tracePt t="30736" x="3095625" y="4810125"/>
          <p14:tracePt t="30752" x="3086100" y="4805363"/>
          <p14:tracePt t="30770" x="3076575" y="4791075"/>
          <p14:tracePt t="30786" x="3071813" y="4762500"/>
          <p14:tracePt t="30803" x="3071813" y="4733925"/>
          <p14:tracePt t="30819" x="3071813" y="4695825"/>
          <p14:tracePt t="30836" x="3114675" y="4614863"/>
          <p14:tracePt t="30852" x="3171825" y="4552950"/>
          <p14:tracePt t="30869" x="3233738" y="4495800"/>
          <p14:tracePt t="30886" x="3324225" y="4448175"/>
          <p14:tracePt t="30902" x="3414713" y="4400550"/>
          <p14:tracePt t="30919" x="3476625" y="4391025"/>
          <p14:tracePt t="30935" x="3533775" y="4391025"/>
          <p14:tracePt t="30953" x="3624263" y="4395788"/>
          <p14:tracePt t="30969" x="3667125" y="4410075"/>
          <p14:tracePt t="30985" x="3705225" y="4429125"/>
          <p14:tracePt t="31002" x="3748088" y="4448175"/>
          <p14:tracePt t="31019" x="3800475" y="4471988"/>
          <p14:tracePt t="31036" x="3833813" y="4491038"/>
          <p14:tracePt t="31052" x="3862388" y="4510088"/>
          <p14:tracePt t="31069" x="3886200" y="4519613"/>
          <p14:tracePt t="31086" x="3914775" y="4543425"/>
          <p14:tracePt t="31102" x="3929063" y="4548188"/>
          <p14:tracePt t="31119" x="3933825" y="4552950"/>
          <p14:tracePt t="31136" x="3943350" y="4572000"/>
          <p14:tracePt t="31152" x="3948113" y="4586288"/>
          <p14:tracePt t="31169" x="3952875" y="4600575"/>
          <p14:tracePt t="31186" x="3952875" y="4638675"/>
          <p14:tracePt t="31203" x="3924300" y="4729163"/>
          <p14:tracePt t="31219" x="3895725" y="4781550"/>
          <p14:tracePt t="31236" x="3852863" y="4829175"/>
          <p14:tracePt t="31252" x="3767138" y="4886325"/>
          <p14:tracePt t="31256" x="3729038" y="4900613"/>
          <p14:tracePt t="31269" x="3643313" y="4933950"/>
          <p14:tracePt t="31285" x="3571875" y="4948238"/>
          <p14:tracePt t="31302" x="3509963" y="4948238"/>
          <p14:tracePt t="31320" x="3409950" y="4948238"/>
          <p14:tracePt t="31335" x="3333750" y="4924425"/>
          <p14:tracePt t="31352" x="3267075" y="4895850"/>
          <p14:tracePt t="31369" x="3219450" y="4862513"/>
          <p14:tracePt t="31386" x="3171825" y="4800600"/>
          <p14:tracePt t="31402" x="3133725" y="4752975"/>
          <p14:tracePt t="31419" x="3124200" y="4724400"/>
          <p14:tracePt t="31435" x="3109913" y="4695825"/>
          <p14:tracePt t="31452" x="3119438" y="4610100"/>
          <p14:tracePt t="31469" x="3152775" y="4524375"/>
          <p14:tracePt t="31486" x="3200400" y="4448175"/>
          <p14:tracePt t="31502" x="3257550" y="4395788"/>
          <p14:tracePt t="31519" x="3376613" y="4324350"/>
          <p14:tracePt t="31535" x="3457575" y="4310063"/>
          <p14:tracePt t="31552" x="3524250" y="4310063"/>
          <p14:tracePt t="31569" x="3629025" y="4348163"/>
          <p14:tracePt t="31586" x="3686175" y="4381500"/>
          <p14:tracePt t="31602" x="3729038" y="4414838"/>
          <p14:tracePt t="31619" x="3757613" y="4448175"/>
          <p14:tracePt t="31636" x="3786188" y="4476750"/>
          <p14:tracePt t="31652" x="3800475" y="4500563"/>
          <p14:tracePt t="31669" x="3819525" y="4519613"/>
          <p14:tracePt t="31686" x="3829050" y="4538663"/>
          <p14:tracePt t="31702" x="3838575" y="4552950"/>
          <p14:tracePt t="31719" x="3843338" y="4562475"/>
          <p14:tracePt t="31736" x="3848100" y="4567238"/>
          <p14:tracePt t="31753" x="3862388" y="4581525"/>
          <p14:tracePt t="31770" x="3867150" y="4605338"/>
          <p14:tracePt t="31786" x="3871913" y="4633913"/>
          <p14:tracePt t="31802" x="3876675" y="4657725"/>
          <p14:tracePt t="31819" x="3890963" y="4695825"/>
          <p14:tracePt t="31835" x="3895725" y="4724400"/>
          <p14:tracePt t="31853" x="3895725" y="4748213"/>
          <p14:tracePt t="31869" x="3895725" y="4767263"/>
          <p14:tracePt t="31886" x="3895725" y="4786313"/>
          <p14:tracePt t="31903" x="3890963" y="4795838"/>
          <p14:tracePt t="31919" x="3876675" y="4810125"/>
          <p14:tracePt t="31936" x="3857625" y="4833938"/>
          <p14:tracePt t="31952" x="3819525" y="4857750"/>
          <p14:tracePt t="31969" x="3776663" y="4886325"/>
          <p14:tracePt t="31986" x="3729038" y="4900613"/>
          <p14:tracePt t="32002" x="3667125" y="4933950"/>
          <p14:tracePt t="32019" x="3629025" y="4953000"/>
          <p14:tracePt t="32036" x="3595688" y="4967288"/>
          <p14:tracePt t="32052" x="3548063" y="4986338"/>
          <p14:tracePt t="32069" x="3486150" y="5005388"/>
          <p14:tracePt t="32086" x="3443288" y="5005388"/>
          <p14:tracePt t="32102" x="3409950" y="5005388"/>
          <p14:tracePt t="32119" x="3343275" y="4981575"/>
          <p14:tracePt t="32135" x="3305175" y="4957763"/>
          <p14:tracePt t="32152" x="3271838" y="4938713"/>
          <p14:tracePt t="32169" x="3233738" y="4919663"/>
          <p14:tracePt t="32186" x="3195638" y="4895850"/>
          <p14:tracePt t="32202" x="3176588" y="4876800"/>
          <p14:tracePt t="32219" x="3162300" y="4857750"/>
          <p14:tracePt t="32236" x="3148013" y="4838700"/>
          <p14:tracePt t="32252" x="3138488" y="4824413"/>
          <p14:tracePt t="32269" x="3133725" y="4819650"/>
          <p14:tracePt t="32285" x="3124200" y="4810125"/>
          <p14:tracePt t="32303" x="3114675" y="4762500"/>
          <p14:tracePt t="32319" x="3119438" y="4695825"/>
          <p14:tracePt t="32337" x="3124200" y="4648200"/>
          <p14:tracePt t="32353" x="3143250" y="4614863"/>
          <p14:tracePt t="32371" x="3195638" y="4548188"/>
          <p14:tracePt t="32387" x="3286125" y="4500563"/>
          <p14:tracePt t="32402" x="3371850" y="4462463"/>
          <p14:tracePt t="32419" x="3448050" y="4438650"/>
          <p14:tracePt t="32435" x="3543300" y="4424363"/>
          <p14:tracePt t="32452" x="3609975" y="4424363"/>
          <p14:tracePt t="32469" x="3690938" y="4429125"/>
          <p14:tracePt t="32486" x="3752850" y="4443413"/>
          <p14:tracePt t="32502" x="3824288" y="4467225"/>
          <p14:tracePt t="32519" x="3852863" y="4476750"/>
          <p14:tracePt t="32535" x="3871913" y="4486275"/>
          <p14:tracePt t="32553" x="3895725" y="4495800"/>
          <p14:tracePt t="32569" x="3905250" y="4519613"/>
          <p14:tracePt t="32585" x="3914775" y="4538663"/>
          <p14:tracePt t="32602" x="3929063" y="4576763"/>
          <p14:tracePt t="32619" x="3933825" y="4624388"/>
          <p14:tracePt t="32635" x="3933825" y="4652963"/>
          <p14:tracePt t="32652" x="3933825" y="4672013"/>
          <p14:tracePt t="32669" x="3933825" y="4695825"/>
          <p14:tracePt t="32686" x="3924300" y="4714875"/>
          <p14:tracePt t="32702" x="3914775" y="4733925"/>
          <p14:tracePt t="32719" x="3895725" y="4748213"/>
          <p14:tracePt t="32736" x="3843338" y="4776788"/>
          <p14:tracePt t="32752" x="3795713" y="4795838"/>
          <p14:tracePt t="32769" x="3752850" y="4810125"/>
          <p14:tracePt t="32786" x="3719513" y="4819650"/>
          <p14:tracePt t="32788" x="3700463" y="4829175"/>
          <p14:tracePt t="32802" x="3657600" y="4833938"/>
          <p14:tracePt t="32819" x="3609975" y="4848225"/>
          <p14:tracePt t="32836" x="3552825" y="4848225"/>
          <p14:tracePt t="32852" x="3495675" y="4843463"/>
          <p14:tracePt t="32869" x="3409950" y="4829175"/>
          <p14:tracePt t="32885" x="3362325" y="4819650"/>
          <p14:tracePt t="32902" x="3328988" y="4800600"/>
          <p14:tracePt t="32919" x="3276600" y="4762500"/>
          <p14:tracePt t="32935" x="3252788" y="4738688"/>
          <p14:tracePt t="32952" x="3228975" y="4710113"/>
          <p14:tracePt t="32969" x="3205163" y="4686300"/>
          <p14:tracePt t="32986" x="3181350" y="4643438"/>
          <p14:tracePt t="33002" x="3171825" y="4605338"/>
          <p14:tracePt t="33019" x="3157538" y="4576763"/>
          <p14:tracePt t="33035" x="3157538" y="4533900"/>
          <p14:tracePt t="33052" x="3176588" y="4429125"/>
          <p14:tracePt t="33069" x="3205163" y="4352925"/>
          <p14:tracePt t="33085" x="3238500" y="4305300"/>
          <p14:tracePt t="33103" x="3333750" y="4257675"/>
          <p14:tracePt t="33119" x="3424238" y="4238625"/>
          <p14:tracePt t="33137" x="3519488" y="4248150"/>
          <p14:tracePt t="33152" x="3595688" y="4281488"/>
          <p14:tracePt t="33169" x="3681413" y="4338638"/>
          <p14:tracePt t="33185" x="3738563" y="4381500"/>
          <p14:tracePt t="33202" x="3776663" y="4405313"/>
          <p14:tracePt t="33219" x="3805238" y="4424363"/>
          <p14:tracePt t="33236" x="3829050" y="4457700"/>
          <p14:tracePt t="33252" x="3848100" y="4491038"/>
          <p14:tracePt t="33269" x="3862388" y="4533900"/>
          <p14:tracePt t="33286" x="3871913" y="4610100"/>
          <p14:tracePt t="33302" x="3871913" y="4643438"/>
          <p14:tracePt t="33319" x="3871913" y="4667250"/>
          <p14:tracePt t="33336" x="3871913" y="4676775"/>
          <p14:tracePt t="33352" x="3871913" y="4686300"/>
          <p14:tracePt t="33369" x="3871913" y="4695825"/>
          <p14:tracePt t="33385" x="3871913" y="4700588"/>
          <p14:tracePt t="33402" x="3871913" y="4705350"/>
          <p14:tracePt t="33419" x="3871913" y="4719638"/>
          <p14:tracePt t="33435" x="3871913" y="4733925"/>
          <p14:tracePt t="33452" x="3871913" y="4743450"/>
          <p14:tracePt t="33469" x="3867150" y="4757738"/>
          <p14:tracePt t="33485" x="3857625" y="4762500"/>
          <p14:tracePt t="33502" x="3852863" y="4772025"/>
          <p14:tracePt t="33519" x="3848100" y="4776788"/>
          <p14:tracePt t="33536" x="3829050" y="4791075"/>
          <p14:tracePt t="33552" x="3819525" y="4805363"/>
          <p14:tracePt t="33569" x="3795713" y="4824413"/>
          <p14:tracePt t="33586" x="3776663" y="4833938"/>
          <p14:tracePt t="33603" x="3724275" y="4872038"/>
          <p14:tracePt t="33619" x="3686175" y="4886325"/>
          <p14:tracePt t="33636" x="3633788" y="4905375"/>
          <p14:tracePt t="33653" x="3557588" y="4924425"/>
          <p14:tracePt t="33669" x="3509963" y="4924425"/>
          <p14:tracePt t="33685" x="3462338" y="4924425"/>
          <p14:tracePt t="33702" x="3419475" y="4914900"/>
          <p14:tracePt t="33719" x="3371850" y="4886325"/>
          <p14:tracePt t="33735" x="3343275" y="4867275"/>
          <p14:tracePt t="33752" x="3309938" y="4848225"/>
          <p14:tracePt t="33769" x="3290888" y="4833938"/>
          <p14:tracePt t="33785" x="3262313" y="4805363"/>
          <p14:tracePt t="33802" x="3248025" y="4776788"/>
          <p14:tracePt t="33819" x="3238500" y="4705350"/>
          <p14:tracePt t="33836" x="3238500" y="4614863"/>
          <p14:tracePt t="33852" x="3276600" y="4491038"/>
          <p14:tracePt t="33869" x="3295650" y="4452938"/>
          <p14:tracePt t="33885" x="3328988" y="4419600"/>
          <p14:tracePt t="33903" x="3424238" y="4371975"/>
          <p14:tracePt t="33919" x="3514725" y="4357688"/>
          <p14:tracePt t="33936" x="3586163" y="4357688"/>
          <p14:tracePt t="33952" x="3633788" y="4357688"/>
          <p14:tracePt t="33969" x="3681413" y="4371975"/>
          <p14:tracePt t="33985" x="3709988" y="4381500"/>
          <p14:tracePt t="34002" x="3743325" y="4405313"/>
          <p14:tracePt t="34019" x="3771900" y="4429125"/>
          <p14:tracePt t="34035" x="3814763" y="4471988"/>
          <p14:tracePt t="34052" x="3843338" y="4519613"/>
          <p14:tracePt t="34069" x="3862388" y="4557713"/>
          <p14:tracePt t="34086" x="3876675" y="4595813"/>
          <p14:tracePt t="34102" x="3886200" y="4614863"/>
          <p14:tracePt t="34119" x="3890963" y="4624388"/>
          <p14:tracePt t="34135" x="3895725" y="4629150"/>
          <p14:tracePt t="34152" x="3895725" y="4638675"/>
          <p14:tracePt t="34169" x="3895725" y="4648200"/>
          <p14:tracePt t="34185" x="3895725" y="4657725"/>
          <p14:tracePt t="34202" x="3895725" y="4667250"/>
          <p14:tracePt t="34219" x="3895725" y="4686300"/>
          <p14:tracePt t="34235" x="3895725" y="4705350"/>
          <p14:tracePt t="34252" x="3895725" y="4714875"/>
          <p14:tracePt t="34271" x="3890963" y="4733925"/>
          <p14:tracePt t="34286" x="3881438" y="4748213"/>
          <p14:tracePt t="34302" x="3876675" y="4762500"/>
          <p14:tracePt t="34319" x="3867150" y="4776788"/>
          <p14:tracePt t="34336" x="3848100" y="4795838"/>
          <p14:tracePt t="34352" x="3824288" y="4814888"/>
          <p14:tracePt t="34369" x="3795713" y="4838700"/>
          <p14:tracePt t="34385" x="3757613" y="4857750"/>
          <p14:tracePt t="34403" x="3690938" y="4881563"/>
          <p14:tracePt t="34419" x="3648075" y="4895850"/>
          <p14:tracePt t="34436" x="3605213" y="4910138"/>
          <p14:tracePt t="34453" x="3543300" y="4910138"/>
          <p14:tracePt t="34469" x="3514725" y="4910138"/>
          <p14:tracePt t="34485" x="3486150" y="4910138"/>
          <p14:tracePt t="34502" x="3476625" y="4910138"/>
          <p14:tracePt t="34519" x="3462338" y="4910138"/>
          <p14:tracePt t="34536" x="3457575" y="4910138"/>
          <p14:tracePt t="34552" x="3448050" y="4910138"/>
          <p14:tracePt t="34569" x="3443288" y="4910138"/>
          <p14:tracePt t="34850" x="3438525" y="4914900"/>
          <p14:tracePt t="34857" x="3429000" y="4919663"/>
          <p14:tracePt t="34869" x="3409950" y="4929188"/>
          <p14:tracePt t="34886" x="3352800" y="4957763"/>
          <p14:tracePt t="34902" x="3309938" y="4962525"/>
          <p14:tracePt t="34919" x="3262313" y="4967288"/>
          <p14:tracePt t="34953" x="3171825" y="4976813"/>
          <p14:tracePt t="34985" x="3119438" y="4972050"/>
          <p14:tracePt t="35002" x="3100388" y="4962525"/>
          <p14:tracePt t="35019" x="3071813" y="4953000"/>
          <p14:tracePt t="35035" x="3057525" y="4948238"/>
          <p14:tracePt t="35052" x="3048000" y="4943475"/>
          <p14:tracePt t="35069" x="3038475" y="4933950"/>
          <p14:tracePt t="35085" x="3028950" y="4924425"/>
          <p14:tracePt t="35102" x="3024188" y="4919663"/>
          <p14:tracePt t="35119" x="3019425" y="4905375"/>
          <p14:tracePt t="35136" x="3005138" y="4843463"/>
          <p14:tracePt t="35152" x="3009900" y="4781550"/>
          <p14:tracePt t="35169" x="3024188" y="4719638"/>
          <p14:tracePt t="35185" x="3043238" y="4667250"/>
          <p14:tracePt t="35202" x="3067050" y="4619625"/>
          <p14:tracePt t="35219" x="3090863" y="4595813"/>
          <p14:tracePt t="35235" x="3114675" y="4572000"/>
          <p14:tracePt t="35253" x="3176588" y="4533900"/>
          <p14:tracePt t="35268" x="3233738" y="4505325"/>
          <p14:tracePt t="35285" x="3305175" y="4481513"/>
          <p14:tracePt t="35302" x="3381375" y="4467225"/>
          <p14:tracePt t="35319" x="3462338" y="4462463"/>
          <p14:tracePt t="35335" x="3505200" y="4462463"/>
          <p14:tracePt t="35352" x="3543300" y="4462463"/>
          <p14:tracePt t="35369" x="3576638" y="4462463"/>
          <p14:tracePt t="35385" x="3638550" y="4476750"/>
          <p14:tracePt t="35402" x="3662363" y="4486275"/>
          <p14:tracePt t="35419" x="3686175" y="4505325"/>
          <p14:tracePt t="35436" x="3719513" y="4529138"/>
          <p14:tracePt t="35452" x="3743325" y="4552950"/>
          <p14:tracePt t="35469" x="3767138" y="4581525"/>
          <p14:tracePt t="35486" x="3786188" y="4619625"/>
          <p14:tracePt t="35503" x="3805238" y="4672013"/>
          <p14:tracePt t="35518" x="3819525" y="4705350"/>
          <p14:tracePt t="35535" x="3824288" y="4724400"/>
          <p14:tracePt t="35552" x="3824288" y="4738688"/>
          <p14:tracePt t="35569" x="3824288" y="4767263"/>
          <p14:tracePt t="35585" x="3824288" y="4781550"/>
          <p14:tracePt t="35602" x="3805238" y="4805363"/>
          <p14:tracePt t="35619" x="3776663" y="4829175"/>
          <p14:tracePt t="35635" x="3709988" y="4881563"/>
          <p14:tracePt t="35652" x="3667125" y="4900613"/>
          <p14:tracePt t="35669" x="3619500" y="4919663"/>
          <p14:tracePt t="35686" x="3581400" y="4924425"/>
          <p14:tracePt t="35702" x="3571875" y="4924425"/>
          <p14:tracePt t="35719" x="3567113" y="4924425"/>
          <p14:tracePt t="35735" x="3557588" y="4924425"/>
          <p14:tracePt t="35752" x="3552825" y="4924425"/>
          <p14:tracePt t="35769" x="3548063" y="4924425"/>
          <p14:tracePt t="36126" x="3562350" y="4924425"/>
          <p14:tracePt t="36133" x="3581400" y="4924425"/>
          <p14:tracePt t="36142" x="3600450" y="4924425"/>
          <p14:tracePt t="36153" x="3619500" y="4924425"/>
          <p14:tracePt t="36169" x="3648075" y="4924425"/>
          <p14:tracePt t="36185" x="3676650" y="4924425"/>
          <p14:tracePt t="36218" x="3709988" y="4924425"/>
          <p14:tracePt t="36252" x="3748088" y="4924425"/>
          <p14:tracePt t="36269" x="3757613" y="4924425"/>
          <p14:tracePt t="36285" x="3771900" y="4924425"/>
          <p14:tracePt t="36288" x="3786188" y="4924425"/>
          <p14:tracePt t="36302" x="3805238" y="4924425"/>
          <p14:tracePt t="36319" x="3829050" y="4914900"/>
          <p14:tracePt t="36335" x="3848100" y="4910138"/>
          <p14:tracePt t="36352" x="3871913" y="4900613"/>
          <p14:tracePt t="36368" x="3914775" y="4881563"/>
          <p14:tracePt t="36387" x="3929063" y="4862513"/>
          <p14:tracePt t="36402" x="3952875" y="4848225"/>
          <p14:tracePt t="36419" x="3971925" y="4824413"/>
          <p14:tracePt t="36435" x="3990975" y="4810125"/>
          <p14:tracePt t="36452" x="3995738" y="4805363"/>
          <p14:tracePt t="36469" x="4000500" y="4786313"/>
          <p14:tracePt t="36486" x="4010025" y="4767263"/>
          <p14:tracePt t="36502" x="4010025" y="4748213"/>
          <p14:tracePt t="36519" x="4010025" y="4724400"/>
          <p14:tracePt t="36535" x="4005263" y="4695825"/>
          <p14:tracePt t="36552" x="3981450" y="4652963"/>
          <p14:tracePt t="36568" x="3962400" y="4633913"/>
          <p14:tracePt t="36585" x="3938588" y="4614863"/>
          <p14:tracePt t="36603" x="3905250" y="4591050"/>
          <p14:tracePt t="36618" x="3881438" y="4572000"/>
          <p14:tracePt t="36635" x="3852863" y="4562475"/>
          <p14:tracePt t="36652" x="3829050" y="4557713"/>
          <p14:tracePt t="36669" x="3795713" y="4543425"/>
          <p14:tracePt t="36685" x="3757613" y="4533900"/>
          <p14:tracePt t="36702" x="3729038" y="4524375"/>
          <p14:tracePt t="36718" x="3686175" y="4519613"/>
          <p14:tracePt t="36735" x="3609975" y="4514850"/>
          <p14:tracePt t="36752" x="3552825" y="4514850"/>
          <p14:tracePt t="36769" x="3505200" y="4514850"/>
          <p14:tracePt t="36786" x="3433763" y="4514850"/>
          <p14:tracePt t="36802" x="3400425" y="4519613"/>
          <p14:tracePt t="36818" x="3357563" y="4529138"/>
          <p14:tracePt t="36835" x="3319463" y="4538663"/>
          <p14:tracePt t="36852" x="3276600" y="4552950"/>
          <p14:tracePt t="36869" x="3257550" y="4562475"/>
          <p14:tracePt t="36885" x="3238500" y="4581525"/>
          <p14:tracePt t="36902" x="3224213" y="4595813"/>
          <p14:tracePt t="36919" x="3190875" y="4657725"/>
          <p14:tracePt t="36935" x="3176588" y="4719638"/>
          <p14:tracePt t="36952" x="3171825" y="4772025"/>
          <p14:tracePt t="36970" x="3186113" y="4833938"/>
          <p14:tracePt t="36985" x="3214688" y="4895850"/>
          <p14:tracePt t="37002" x="3252788" y="4962525"/>
          <p14:tracePt t="37018" x="3276600" y="5014913"/>
          <p14:tracePt t="37036" x="3314700" y="5081588"/>
          <p14:tracePt t="37052" x="3328988" y="5119688"/>
          <p14:tracePt t="37069" x="3352800" y="5138738"/>
          <p14:tracePt t="37086" x="3371850" y="5162550"/>
          <p14:tracePt t="37087" x="3381375" y="5176838"/>
          <p14:tracePt t="37102" x="3409950" y="5200650"/>
          <p14:tracePt t="37118" x="3457575" y="5224463"/>
          <p14:tracePt t="37135" x="3500438" y="5238750"/>
          <p14:tracePt t="37152" x="3552825" y="5257800"/>
          <p14:tracePt t="37168" x="3624263" y="5276850"/>
          <p14:tracePt t="37185" x="3662363" y="5286375"/>
          <p14:tracePt t="37202" x="3690938" y="5286375"/>
          <p14:tracePt t="37219" x="3733800" y="5286375"/>
          <p14:tracePt t="37235" x="3771900" y="5286375"/>
          <p14:tracePt t="37252" x="3819525" y="5286375"/>
          <p14:tracePt t="37268" x="3862388" y="5286375"/>
          <p14:tracePt t="37287" x="3929063" y="5286375"/>
          <p14:tracePt t="37296" x="3943350" y="5286375"/>
          <p14:tracePt t="37303" x="3952875" y="5286375"/>
          <p14:tracePt t="37319" x="3976688" y="5281613"/>
          <p14:tracePt t="37335" x="3986213" y="5281613"/>
          <p14:tracePt t="37557" x="4038600" y="5257800"/>
          <p14:tracePt t="37565" x="4110038" y="5219700"/>
          <p14:tracePt t="37573" x="4181475" y="5195888"/>
          <p14:tracePt t="37585" x="4291013" y="5133975"/>
          <p14:tracePt t="37602" x="4367213" y="5095875"/>
          <p14:tracePt t="37618" x="4410075" y="5072063"/>
          <p14:tracePt t="37635" x="4433888" y="5053013"/>
          <p14:tracePt t="37652" x="4462463" y="5029200"/>
          <p14:tracePt t="37668" x="4476750" y="5010150"/>
          <p14:tracePt t="37685" x="4495800" y="4972050"/>
          <p14:tracePt t="37702" x="4510088" y="4943475"/>
          <p14:tracePt t="37718" x="4514850" y="4900613"/>
          <p14:tracePt t="37735" x="4514850" y="4872038"/>
          <p14:tracePt t="37752" x="4500563" y="4843463"/>
          <p14:tracePt t="37769" x="4471988" y="4786313"/>
          <p14:tracePt t="37785" x="4433888" y="4714875"/>
          <p14:tracePt t="37802" x="4400550" y="4657725"/>
          <p14:tracePt t="37818" x="4371975" y="4600575"/>
          <p14:tracePt t="37835" x="4333875" y="4533900"/>
          <p14:tracePt t="37852" x="4310063" y="4510088"/>
          <p14:tracePt t="37868" x="4286250" y="4486275"/>
          <p14:tracePt t="37885" x="4248150" y="4476750"/>
          <p14:tracePt t="37902" x="4186238" y="4462463"/>
          <p14:tracePt t="37918" x="4152900" y="4462463"/>
          <p14:tracePt t="37935" x="4100513" y="4467225"/>
          <p14:tracePt t="37952" x="4048125" y="4471988"/>
          <p14:tracePt t="37968" x="3952875" y="4486275"/>
          <p14:tracePt t="37985" x="3910013" y="4495800"/>
          <p14:tracePt t="38002" x="3871913" y="4505325"/>
          <p14:tracePt t="38019" x="3843338" y="4505325"/>
          <p14:tracePt t="38035" x="3819525" y="4505325"/>
          <p14:tracePt t="38052" x="3805238" y="4505325"/>
          <p14:tracePt t="38068" x="3790950" y="4500563"/>
          <p14:tracePt t="38085" x="3757613" y="4486275"/>
          <p14:tracePt t="38102" x="3733800" y="4481513"/>
          <p14:tracePt t="38118" x="3714750" y="4481513"/>
          <p14:tracePt t="38136" x="3681413" y="4481513"/>
          <p14:tracePt t="38152" x="3652838" y="4481513"/>
          <p14:tracePt t="38168" x="3633788" y="4481513"/>
          <p14:tracePt t="38185" x="3605213" y="4481513"/>
          <p14:tracePt t="38202" x="3562350" y="4491038"/>
          <p14:tracePt t="38218" x="3533775" y="4495800"/>
          <p14:tracePt t="38235" x="3509963" y="4514850"/>
          <p14:tracePt t="38252" x="3481388" y="4524375"/>
          <p14:tracePt t="38268" x="3448050" y="4562475"/>
          <p14:tracePt t="38285" x="3424238" y="4591050"/>
          <p14:tracePt t="38302" x="3390900" y="4638675"/>
          <p14:tracePt t="38319" x="3371850" y="4667250"/>
          <p14:tracePt t="38335" x="3348038" y="4710113"/>
          <p14:tracePt t="38352" x="3328988" y="4733925"/>
          <p14:tracePt t="38368" x="3324225" y="4767263"/>
          <p14:tracePt t="38385" x="3309938" y="4914900"/>
          <p14:tracePt t="38402" x="3309938" y="5010150"/>
          <p14:tracePt t="38418" x="3319463" y="5057775"/>
          <p14:tracePt t="38435" x="3324225" y="5095875"/>
          <p14:tracePt t="38452" x="3343275" y="5129213"/>
          <p14:tracePt t="38468" x="3352800" y="5153025"/>
          <p14:tracePt t="38485" x="3371850" y="5176838"/>
          <p14:tracePt t="38502" x="3395663" y="5200650"/>
          <p14:tracePt t="38518" x="3443288" y="5233988"/>
          <p14:tracePt t="38535" x="3490913" y="5262563"/>
          <p14:tracePt t="38552" x="3543300" y="5281613"/>
          <p14:tracePt t="38569" x="3619500" y="5300663"/>
          <p14:tracePt t="38585" x="3671888" y="5305425"/>
          <p14:tracePt t="38602" x="3719513" y="5319713"/>
          <p14:tracePt t="38618" x="3771900" y="5319713"/>
          <p14:tracePt t="38635" x="3848100" y="5319713"/>
          <p14:tracePt t="38652" x="3881438" y="5319713"/>
          <p14:tracePt t="38669" x="3919538" y="5319713"/>
          <p14:tracePt t="38685" x="3948113" y="5314950"/>
          <p14:tracePt t="38702" x="3995738" y="5291138"/>
          <p14:tracePt t="38718" x="4024313" y="5272088"/>
          <p14:tracePt t="38735" x="4048125" y="5253038"/>
          <p14:tracePt t="38752" x="4090988" y="5214938"/>
          <p14:tracePt t="38768" x="4114800" y="5195888"/>
          <p14:tracePt t="38785" x="4148138" y="5148263"/>
          <p14:tracePt t="38802" x="4171950" y="5110163"/>
          <p14:tracePt t="38819" x="4195763" y="5048250"/>
          <p14:tracePt t="38835" x="4195763" y="5000625"/>
          <p14:tracePt t="38852" x="4195763" y="4957763"/>
          <p14:tracePt t="38868" x="4186238" y="4919663"/>
          <p14:tracePt t="38885" x="4162425" y="4872038"/>
          <p14:tracePt t="38902" x="4138613" y="4833938"/>
          <p14:tracePt t="38918" x="4100513" y="4795838"/>
          <p14:tracePt t="38936" x="4038600" y="4724400"/>
          <p14:tracePt t="38952" x="3990975" y="4686300"/>
          <p14:tracePt t="38968" x="3967163" y="4667250"/>
          <p14:tracePt t="38985" x="3943350" y="4657725"/>
          <p14:tracePt t="39002" x="3933825" y="4648200"/>
          <p14:tracePt t="39018" x="3924300" y="4643438"/>
          <p14:tracePt t="39215" x="3948113" y="4476750"/>
          <p14:tracePt t="39223" x="4024313" y="4124325"/>
          <p14:tracePt t="39235" x="4062413" y="3924300"/>
          <p14:tracePt t="39252" x="4214813" y="3109913"/>
          <p14:tracePt t="39268" x="4319588" y="2843213"/>
          <p14:tracePt t="39285" x="4424363" y="2605088"/>
          <p14:tracePt t="39288" x="4457700" y="2533650"/>
          <p14:tracePt t="39303" x="4505325" y="2457450"/>
          <p14:tracePt t="39318" x="4543425" y="2419350"/>
          <p14:tracePt t="39335" x="4567238" y="2386013"/>
          <p14:tracePt t="39352" x="4591050" y="2357438"/>
          <p14:tracePt t="39369" x="4629150" y="2319338"/>
          <p14:tracePt t="39385" x="4662488" y="2276475"/>
          <p14:tracePt t="39402" x="4691063" y="2238375"/>
          <p14:tracePt t="39418" x="4733925" y="2195513"/>
          <p14:tracePt t="39435" x="4776788" y="2147888"/>
          <p14:tracePt t="39452" x="4800600" y="2124075"/>
          <p14:tracePt t="39468" x="4824413" y="2100263"/>
          <p14:tracePt t="39485" x="4838700" y="2090738"/>
          <p14:tracePt t="39502" x="4872038" y="2066925"/>
          <p14:tracePt t="39518" x="4900613" y="2047875"/>
          <p14:tracePt t="39535" x="4933950" y="2033588"/>
          <p14:tracePt t="39552" x="4981575" y="2019300"/>
          <p14:tracePt t="39568" x="5000625" y="2019300"/>
          <p14:tracePt t="39585" x="5029200" y="2019300"/>
          <p14:tracePt t="39601" x="5053013" y="2019300"/>
          <p14:tracePt t="39618" x="5067300" y="2028825"/>
          <p14:tracePt t="39635" x="5076825" y="2043113"/>
          <p14:tracePt t="39652" x="5081588" y="2062163"/>
          <p14:tracePt t="39668" x="5086350" y="2095500"/>
          <p14:tracePt t="39685" x="5100638" y="2143125"/>
          <p14:tracePt t="39702" x="5100638" y="2171700"/>
          <p14:tracePt t="39718" x="5100638" y="2195513"/>
          <p14:tracePt t="39736" x="5100638" y="2219325"/>
          <p14:tracePt t="39752" x="5091113" y="2243138"/>
          <p14:tracePt t="39768" x="5072063" y="2266950"/>
          <p14:tracePt t="39785" x="5053013" y="2290763"/>
          <p14:tracePt t="39788" x="5043488" y="2300288"/>
          <p14:tracePt t="39802" x="5019675" y="2324100"/>
          <p14:tracePt t="39818" x="4995863" y="2343150"/>
          <p14:tracePt t="39835" x="4972050" y="2352675"/>
          <p14:tracePt t="39852" x="4943475" y="2357438"/>
          <p14:tracePt t="39868" x="4881563" y="2357438"/>
          <p14:tracePt t="39885" x="4848225" y="2357438"/>
          <p14:tracePt t="39901" x="4795838" y="2357438"/>
          <p14:tracePt t="39919" x="4700588" y="2381250"/>
          <p14:tracePt t="39935" x="4605338" y="2405063"/>
          <p14:tracePt t="39952" x="4500563" y="2428875"/>
          <p14:tracePt t="39968" x="4414838" y="2452688"/>
          <p14:tracePt t="39985" x="4319588" y="2466975"/>
          <p14:tracePt t="40002" x="4281488" y="2462213"/>
          <p14:tracePt t="40018" x="4243388" y="2452688"/>
          <p14:tracePt t="40035" x="4219575" y="2433638"/>
          <p14:tracePt t="40052" x="4200525" y="2409825"/>
          <p14:tracePt t="40068" x="4181475" y="2362200"/>
          <p14:tracePt t="40085" x="4157663" y="2257425"/>
          <p14:tracePt t="40102" x="4157663" y="2066925"/>
          <p14:tracePt t="40118" x="4167188" y="2005013"/>
          <p14:tracePt t="40135" x="4176713" y="1966913"/>
          <p14:tracePt t="40152" x="4195763" y="1938338"/>
          <p14:tracePt t="40169" x="4252913" y="1900238"/>
          <p14:tracePt t="40185" x="4348163" y="1876425"/>
          <p14:tracePt t="40201" x="4452938" y="1871663"/>
          <p14:tracePt t="40218" x="4543425" y="1871663"/>
          <p14:tracePt t="40235" x="4657725" y="1871663"/>
          <p14:tracePt t="40252" x="4729163" y="1885950"/>
          <p14:tracePt t="40268" x="4781550" y="1900238"/>
          <p14:tracePt t="40285" x="4824413" y="1919288"/>
          <p14:tracePt t="40288" x="4852988" y="1933575"/>
          <p14:tracePt t="40302" x="4891088" y="1962150"/>
          <p14:tracePt t="40318" x="4929188" y="2014538"/>
          <p14:tracePt t="40335" x="4962525" y="2062163"/>
          <p14:tracePt t="40352" x="4995863" y="2128838"/>
          <p14:tracePt t="40368" x="5010150" y="2162175"/>
          <p14:tracePt t="40385" x="5014913" y="2190750"/>
          <p14:tracePt t="40401" x="5019675" y="2219325"/>
          <p14:tracePt t="40418" x="5033963" y="2257425"/>
          <p14:tracePt t="40435" x="5033963" y="2281238"/>
          <p14:tracePt t="40451" x="5033963" y="2300288"/>
          <p14:tracePt t="40468" x="5033963" y="2328863"/>
          <p14:tracePt t="40485" x="5024438" y="2371725"/>
          <p14:tracePt t="40501" x="5014913" y="2386013"/>
          <p14:tracePt t="40518" x="5014913" y="2400300"/>
          <p14:tracePt t="40535" x="5014913" y="2409825"/>
          <p14:tracePt t="40551" x="5014913" y="2414588"/>
          <p14:tracePt t="40669" x="5014913" y="2419350"/>
          <p14:tracePt t="44616" x="5014913" y="2409825"/>
          <p14:tracePt t="44623" x="5019675" y="2390775"/>
          <p14:tracePt t="44634" x="5019675" y="2371725"/>
          <p14:tracePt t="44652" x="5033963" y="2324100"/>
          <p14:tracePt t="44669" x="5033963" y="2305050"/>
          <p14:tracePt t="44685" x="5033963" y="2295525"/>
          <p14:tracePt t="44721" x="5014913" y="2238375"/>
          <p14:tracePt t="44751" x="4991100" y="2195513"/>
          <p14:tracePt t="44768" x="4976813" y="2171700"/>
          <p14:tracePt t="44785" x="4938713" y="2133600"/>
          <p14:tracePt t="44801" x="4910138" y="2119313"/>
          <p14:tracePt t="44818" x="4872038" y="2100263"/>
          <p14:tracePt t="44835" x="4810125" y="2081213"/>
          <p14:tracePt t="44851" x="4772025" y="2062163"/>
          <p14:tracePt t="44868" x="4729163" y="2057400"/>
          <p14:tracePt t="44885" x="4700588" y="2047875"/>
          <p14:tracePt t="44902" x="4652963" y="2038350"/>
          <p14:tracePt t="44918" x="4624388" y="2024063"/>
          <p14:tracePt t="44935" x="4586288" y="2019300"/>
          <p14:tracePt t="44951" x="4557713" y="2014538"/>
          <p14:tracePt t="44968" x="4510088" y="2005013"/>
          <p14:tracePt t="44984" x="4476750" y="2005013"/>
          <p14:tracePt t="45001" x="4438650" y="2005013"/>
          <p14:tracePt t="45019" x="4367213" y="2005013"/>
          <p14:tracePt t="45035" x="4291013" y="2005013"/>
          <p14:tracePt t="45051" x="4210050" y="2005013"/>
          <p14:tracePt t="45068" x="4152900" y="2005013"/>
          <p14:tracePt t="45085" x="4048125" y="2005013"/>
          <p14:tracePt t="45101" x="3967163" y="2009775"/>
          <p14:tracePt t="45119" x="3876675" y="2019300"/>
          <p14:tracePt t="45135" x="3805238" y="2024063"/>
          <p14:tracePt t="45153" x="3709988" y="2024063"/>
          <p14:tracePt t="45168" x="3643313" y="2024063"/>
          <p14:tracePt t="45185" x="3576638" y="2033588"/>
          <p14:tracePt t="45204" x="3429000" y="2038350"/>
          <p14:tracePt t="45220" x="3333750" y="2057400"/>
          <p14:tracePt t="45236" x="3252788" y="2062163"/>
          <p14:tracePt t="45252" x="3181350" y="2071688"/>
          <p14:tracePt t="45270" x="3062288" y="2100263"/>
          <p14:tracePt t="45286" x="2990850" y="2114550"/>
          <p14:tracePt t="45295" x="2962275" y="2128838"/>
          <p14:tracePt t="45302" x="2938463" y="2133600"/>
          <p14:tracePt t="45318" x="2886075" y="2157413"/>
          <p14:tracePt t="45335" x="2819400" y="2200275"/>
          <p14:tracePt t="45351" x="2781300" y="2233613"/>
          <p14:tracePt t="45368" x="2747963" y="2262188"/>
          <p14:tracePt t="45385" x="2719388" y="2295525"/>
          <p14:tracePt t="45402" x="2667000" y="2343150"/>
          <p14:tracePt t="45418" x="2624138" y="2400300"/>
          <p14:tracePt t="45435" x="2557463" y="2514600"/>
          <p14:tracePt t="45453" x="2462213" y="2743200"/>
          <p14:tracePt t="45468" x="2419350" y="2833688"/>
          <p14:tracePt t="45485" x="2386013" y="2938463"/>
          <p14:tracePt t="45501" x="2371725" y="3062288"/>
          <p14:tracePt t="45519" x="2347913" y="3205163"/>
          <p14:tracePt t="45535" x="2347913" y="3262313"/>
          <p14:tracePt t="45552" x="2347913" y="3324225"/>
          <p14:tracePt t="45568" x="2381250" y="3419475"/>
          <p14:tracePt t="45570" x="2400300" y="3509963"/>
          <p14:tracePt t="45584" x="2433638" y="3667125"/>
          <p14:tracePt t="45601" x="2481263" y="3876675"/>
          <p14:tracePt t="45618" x="2543175" y="4243388"/>
          <p14:tracePt t="45637" x="2566988" y="4471988"/>
          <p14:tracePt t="45652" x="2576513" y="4629150"/>
          <p14:tracePt t="45669" x="2590800" y="4743450"/>
          <p14:tracePt t="45685" x="2600325" y="4795838"/>
          <p14:tracePt t="45702" x="2605088" y="4848225"/>
          <p14:tracePt t="45718" x="2614613" y="4876800"/>
          <p14:tracePt t="45735" x="2624138" y="4914900"/>
          <p14:tracePt t="45751" x="2643188" y="4976813"/>
          <p14:tracePt t="45768" x="2686050" y="5162550"/>
          <p14:tracePt t="45784" x="2709863" y="5238750"/>
          <p14:tracePt t="45801" x="2714625" y="5272088"/>
          <p14:tracePt t="45818" x="2724150" y="5300663"/>
          <p14:tracePt t="45835" x="2728913" y="5305425"/>
          <p14:tracePt t="45851" x="2738438" y="5314950"/>
          <p14:tracePt t="46129" x="2800350" y="5338763"/>
          <p14:tracePt t="46135" x="2886075" y="5395913"/>
          <p14:tracePt t="46143" x="2957513" y="5457825"/>
          <p14:tracePt t="46151" x="3038475" y="5524500"/>
          <p14:tracePt t="46168" x="3228975" y="5657850"/>
          <p14:tracePt t="46184" x="3429000" y="5781675"/>
          <p14:tracePt t="46201" x="3648075" y="5924550"/>
          <p14:tracePt t="46218" x="3767138" y="5986463"/>
          <p14:tracePt t="46235" x="3843338" y="6024563"/>
          <p14:tracePt t="46252" x="3910013" y="6038850"/>
          <p14:tracePt t="46268" x="3938588" y="6038850"/>
          <p14:tracePt t="46284" x="3981450" y="6038850"/>
          <p14:tracePt t="46301" x="4029075" y="6029325"/>
          <p14:tracePt t="46319" x="4143375" y="6015038"/>
          <p14:tracePt t="46335" x="4248150" y="5991225"/>
          <p14:tracePt t="46351" x="4348163" y="5957888"/>
          <p14:tracePt t="46368" x="4443413" y="5924550"/>
          <p14:tracePt t="46385" x="4557713" y="5862638"/>
          <p14:tracePt t="46401" x="4643438" y="5815013"/>
          <p14:tracePt t="46418" x="4733925" y="5757863"/>
          <p14:tracePt t="46435" x="4867275" y="5662613"/>
          <p14:tracePt t="46451" x="4943475" y="5595938"/>
          <p14:tracePt t="46468" x="4995863" y="5548313"/>
          <p14:tracePt t="46484" x="5048250" y="5495925"/>
          <p14:tracePt t="46502" x="5119688" y="5410200"/>
          <p14:tracePt t="46518" x="5176838" y="5300663"/>
          <p14:tracePt t="46534" x="5243513" y="5148263"/>
          <p14:tracePt t="46551" x="5286375" y="4986338"/>
          <p14:tracePt t="46568" x="5343525" y="4591050"/>
          <p14:tracePt t="46584" x="5353050" y="4391025"/>
          <p14:tracePt t="46601" x="5353050" y="4038600"/>
          <p14:tracePt t="46618" x="5348288" y="3743325"/>
          <p14:tracePt t="46634" x="5329238" y="3519488"/>
          <p14:tracePt t="46651" x="5324475" y="3371850"/>
          <p14:tracePt t="46668" x="5314950" y="3262313"/>
          <p14:tracePt t="46685" x="5300663" y="3076575"/>
          <p14:tracePt t="46701" x="5300663" y="3024188"/>
          <p14:tracePt t="46718" x="5300663" y="3005138"/>
          <p14:tracePt t="46734" x="5300663" y="2995613"/>
          <p14:tracePt t="46928" x="5300663" y="2924175"/>
          <p14:tracePt t="46936" x="5310188" y="2833688"/>
          <p14:tracePt t="46943" x="5319713" y="2747963"/>
          <p14:tracePt t="46951" x="5329238" y="2690813"/>
          <p14:tracePt t="46968" x="5338763" y="2595563"/>
          <p14:tracePt t="46984" x="5338763" y="2528888"/>
          <p14:tracePt t="47001" x="5329238" y="2452688"/>
          <p14:tracePt t="47018" x="5324475" y="2414588"/>
          <p14:tracePt t="47034" x="5310188" y="2381250"/>
          <p14:tracePt t="47052" x="5286375" y="2338388"/>
          <p14:tracePt t="47068" x="5267325" y="2314575"/>
          <p14:tracePt t="47084" x="5253038" y="2290763"/>
          <p14:tracePt t="47101" x="5238750" y="2266950"/>
          <p14:tracePt t="47118" x="5219700" y="2243138"/>
          <p14:tracePt t="47135" x="5200650" y="2228850"/>
          <p14:tracePt t="47151" x="5186363" y="2214563"/>
          <p14:tracePt t="47168" x="5176838" y="2200275"/>
          <p14:tracePt t="47184" x="5148263" y="2176463"/>
          <p14:tracePt t="47201" x="5124450" y="2152650"/>
          <p14:tracePt t="47218" x="5095875" y="2143125"/>
          <p14:tracePt t="47235" x="5048250" y="2119313"/>
          <p14:tracePt t="47251" x="5014913" y="2105025"/>
          <p14:tracePt t="47268" x="4986338" y="2095500"/>
          <p14:tracePt t="47284" x="4967288" y="2090738"/>
          <p14:tracePt t="47288" x="4953000" y="2090738"/>
          <p14:tracePt t="47301" x="4938713" y="2090738"/>
          <p14:tracePt t="47318" x="4924425" y="2090738"/>
          <p14:tracePt t="47334" x="4919663" y="2090738"/>
          <p14:tracePt t="47351" x="4914900" y="2090738"/>
          <p14:tracePt t="47368" x="4910138" y="2090738"/>
          <p14:tracePt t="50060" x="4972050" y="2090738"/>
          <p14:tracePt t="50070" x="5076825" y="2109788"/>
          <p14:tracePt t="50075" x="5176838" y="2138363"/>
          <p14:tracePt t="50084" x="5319713" y="2166938"/>
          <p14:tracePt t="50101" x="5553075" y="2205038"/>
          <p14:tracePt t="50117" x="5705475" y="2243138"/>
          <p14:tracePt t="50151" x="5976938" y="2271713"/>
          <p14:tracePt t="50186" x="6172200" y="2319338"/>
          <p14:tracePt t="50201" x="6224588" y="2333625"/>
          <p14:tracePt t="50219" x="6257925" y="2338388"/>
          <p14:tracePt t="50235" x="6305550" y="2343150"/>
          <p14:tracePt t="50252" x="6372225" y="2352675"/>
          <p14:tracePt t="50268" x="6419850" y="2352675"/>
          <p14:tracePt t="50285" x="6472238" y="2347913"/>
          <p14:tracePt t="50288" x="6496050" y="2347913"/>
          <p14:tracePt t="50303" x="6548438" y="2338388"/>
          <p14:tracePt t="50321" x="6581775" y="2338388"/>
          <p14:tracePt t="50336" x="6624638" y="2338388"/>
          <p14:tracePt t="50344" x="6643688" y="2338388"/>
          <p14:tracePt t="50351" x="6667500" y="2338388"/>
          <p14:tracePt t="50369" x="6729413" y="2328863"/>
          <p14:tracePt t="50384" x="6767513" y="2324100"/>
          <p14:tracePt t="50401" x="6800850" y="2324100"/>
          <p14:tracePt t="50418" x="6824663" y="2324100"/>
          <p14:tracePt t="50435" x="6858000" y="2319338"/>
          <p14:tracePt t="50451" x="6867525" y="2319338"/>
          <p14:tracePt t="50467" x="6877050" y="2319338"/>
          <p14:tracePt t="50484" x="6881813" y="2319338"/>
          <p14:tracePt t="50502" x="6886575" y="2319338"/>
          <p14:tracePt t="50542" x="6886575" y="2314575"/>
          <p14:tracePt t="50555" x="6886575" y="2309813"/>
          <p14:tracePt t="50561" x="6886575" y="2305050"/>
          <p14:tracePt t="50575" x="6886575" y="2300288"/>
          <p14:tracePt t="50584" x="6886575" y="2295525"/>
          <p14:tracePt t="51228" x="6886575" y="2276475"/>
          <p14:tracePt t="51238" x="6881813" y="2266950"/>
          <p14:tracePt t="51244" x="6877050" y="2247900"/>
          <p14:tracePt t="51251" x="6872288" y="2238375"/>
          <p14:tracePt t="51267" x="6862763" y="2214563"/>
          <p14:tracePt t="51284" x="6853238" y="2190750"/>
          <p14:tracePt t="51288" x="6848475" y="2181225"/>
          <p14:tracePt t="51301" x="6843713" y="2171700"/>
          <p14:tracePt t="51334" x="6824663" y="2162175"/>
          <p14:tracePt t="51368" x="6796088" y="2143125"/>
          <p14:tracePt t="51384" x="6781800" y="2138363"/>
          <p14:tracePt t="51401" x="6767513" y="2133600"/>
          <p14:tracePt t="51418" x="6748463" y="2124075"/>
          <p14:tracePt t="51434" x="6724650" y="2114550"/>
          <p14:tracePt t="51451" x="6700838" y="2114550"/>
          <p14:tracePt t="51470" x="6653213" y="2105025"/>
          <p14:tracePt t="51485" x="6624638" y="2100263"/>
          <p14:tracePt t="51501" x="6596063" y="2100263"/>
          <p14:tracePt t="51517" x="6562725" y="2090738"/>
          <p14:tracePt t="51536" x="6515100" y="2076450"/>
          <p14:tracePt t="51551" x="6491288" y="2076450"/>
          <p14:tracePt t="51567" x="6472238" y="2076450"/>
          <p14:tracePt t="51584" x="6448425" y="2076450"/>
          <p14:tracePt t="51601" x="6419850" y="2076450"/>
          <p14:tracePt t="51617" x="6396038" y="2076450"/>
          <p14:tracePt t="51634" x="6376988" y="2076450"/>
          <p14:tracePt t="51651" x="6353175" y="2081213"/>
          <p14:tracePt t="51667" x="6305550" y="2095500"/>
          <p14:tracePt t="51684" x="6267450" y="2109788"/>
          <p14:tracePt t="51701" x="6224588" y="2119313"/>
          <p14:tracePt t="51720" x="6162675" y="2157413"/>
          <p14:tracePt t="51734" x="6124575" y="2171700"/>
          <p14:tracePt t="51751" x="6100763" y="2185988"/>
          <p14:tracePt t="51767" x="6076950" y="2200275"/>
          <p14:tracePt t="51785" x="6057900" y="2209800"/>
          <p14:tracePt t="51801" x="6043613" y="2219325"/>
          <p14:tracePt t="51817" x="6034088" y="2233613"/>
          <p14:tracePt t="51834" x="6010275" y="2247900"/>
          <p14:tracePt t="51851" x="5972175" y="2295525"/>
          <p14:tracePt t="51867" x="5948363" y="2319338"/>
          <p14:tracePt t="51884" x="5934075" y="2333625"/>
          <p14:tracePt t="51901" x="5915025" y="2352675"/>
          <p14:tracePt t="51917" x="5905500" y="2366963"/>
          <p14:tracePt t="51934" x="5895975" y="2371725"/>
          <p14:tracePt t="51951" x="5886450" y="2386013"/>
          <p14:tracePt t="51968" x="5876925" y="2405063"/>
          <p14:tracePt t="51984" x="5862638" y="2414588"/>
          <p14:tracePt t="52001" x="5853113" y="2433638"/>
          <p14:tracePt t="52017" x="5848350" y="2447925"/>
          <p14:tracePt t="52035" x="5838825" y="2457450"/>
          <p14:tracePt t="52051" x="5838825" y="2462213"/>
          <p14:tracePt t="52068" x="5838825" y="2466975"/>
          <p14:tracePt t="52359" x="5838825" y="2481263"/>
          <p14:tracePt t="52365" x="5838825" y="2514600"/>
          <p14:tracePt t="52373" x="5838825" y="2538413"/>
          <p14:tracePt t="52384" x="5838825" y="2581275"/>
          <p14:tracePt t="52403" x="5838825" y="2738438"/>
          <p14:tracePt t="52417" x="5824538" y="2809875"/>
          <p14:tracePt t="52451" x="5805488" y="3038475"/>
          <p14:tracePt t="52484" x="5791200" y="3290888"/>
          <p14:tracePt t="52501" x="5791200" y="3324225"/>
          <p14:tracePt t="52518" x="5791200" y="3371850"/>
          <p14:tracePt t="52534" x="5791200" y="3400425"/>
          <p14:tracePt t="52551" x="5791200" y="3448050"/>
          <p14:tracePt t="52567" x="5791200" y="3524250"/>
          <p14:tracePt t="52584" x="5791200" y="3629025"/>
          <p14:tracePt t="52601" x="5791200" y="3671888"/>
          <p14:tracePt t="52617" x="5791200" y="3700463"/>
          <p14:tracePt t="52634" x="5791200" y="3729038"/>
          <p14:tracePt t="52651" x="5791200" y="3762375"/>
          <p14:tracePt t="52667" x="5791200" y="3771900"/>
          <p14:tracePt t="52684" x="5791200" y="3776663"/>
          <p14:tracePt t="52701" x="5791200" y="3781425"/>
          <p14:tracePt t="52923" x="5791200" y="3814763"/>
          <p14:tracePt t="52930" x="5791200" y="3852863"/>
          <p14:tracePt t="52938" x="5791200" y="3886200"/>
          <p14:tracePt t="52951" x="5800725" y="3938588"/>
          <p14:tracePt t="52984" x="5819775" y="4124325"/>
          <p14:tracePt t="53018" x="5848350" y="4410075"/>
          <p14:tracePt t="53034" x="5853113" y="4476750"/>
          <p14:tracePt t="53051" x="5862638" y="4557713"/>
          <p14:tracePt t="53067" x="5867400" y="4638675"/>
          <p14:tracePt t="53084" x="5891213" y="4757738"/>
          <p14:tracePt t="53100" x="5905500" y="4810125"/>
          <p14:tracePt t="53117" x="5910263" y="4848225"/>
          <p14:tracePt t="53135" x="5929313" y="4881563"/>
          <p14:tracePt t="53151" x="5943600" y="4905375"/>
          <p14:tracePt t="53167" x="5962650" y="4943475"/>
          <p14:tracePt t="53184" x="5976938" y="4976813"/>
          <p14:tracePt t="53201" x="6015038" y="5043488"/>
          <p14:tracePt t="53217" x="6034088" y="5081588"/>
          <p14:tracePt t="53234" x="6053138" y="5124450"/>
          <p14:tracePt t="53251" x="6062663" y="5162550"/>
          <p14:tracePt t="53267" x="6086475" y="5210175"/>
          <p14:tracePt t="53284" x="6105525" y="5233988"/>
          <p14:tracePt t="53302" x="6115050" y="5253038"/>
          <p14:tracePt t="53319" x="6124575" y="5267325"/>
          <p14:tracePt t="53336" x="6129338" y="5272088"/>
          <p14:tracePt t="53351" x="6138863" y="5281613"/>
          <p14:tracePt t="53367" x="6157913" y="5295900"/>
          <p14:tracePt t="53384" x="6176963" y="5305425"/>
          <p14:tracePt t="53400" x="6196013" y="5310188"/>
          <p14:tracePt t="53417" x="6219825" y="5314950"/>
          <p14:tracePt t="53434" x="6248400" y="5329238"/>
          <p14:tracePt t="53450" x="6329363" y="5338763"/>
          <p14:tracePt t="53467" x="6386513" y="5348288"/>
          <p14:tracePt t="53484" x="6457950" y="5353050"/>
          <p14:tracePt t="53501" x="6543675" y="5353050"/>
          <p14:tracePt t="53517" x="6591300" y="5353050"/>
          <p14:tracePt t="53534" x="6634163" y="5353050"/>
          <p14:tracePt t="53551" x="6677025" y="5353050"/>
          <p14:tracePt t="53568" x="6738938" y="5348288"/>
          <p14:tracePt t="53584" x="6777038" y="5343525"/>
          <p14:tracePt t="53600" x="6815138" y="5324475"/>
          <p14:tracePt t="53617" x="6858000" y="5305425"/>
          <p14:tracePt t="53634" x="6915150" y="5253038"/>
          <p14:tracePt t="53651" x="6972300" y="5172075"/>
          <p14:tracePt t="53667" x="7029450" y="5086350"/>
          <p14:tracePt t="53684" x="7081838" y="5005388"/>
          <p14:tracePt t="53700" x="7162800" y="4876800"/>
          <p14:tracePt t="53717" x="7224713" y="4748213"/>
          <p14:tracePt t="53734" x="7286625" y="4605338"/>
          <p14:tracePt t="53751" x="7353300" y="4438650"/>
          <p14:tracePt t="53767" x="7386638" y="4319588"/>
          <p14:tracePt t="53784" x="7405688" y="4152900"/>
          <p14:tracePt t="53800" x="7419975" y="4019550"/>
          <p14:tracePt t="53817" x="7434263" y="3910013"/>
          <p14:tracePt t="53834" x="7443788" y="3838575"/>
          <p14:tracePt t="53851" x="7448550" y="3757613"/>
          <p14:tracePt t="53867" x="7467600" y="3643313"/>
          <p14:tracePt t="53884" x="7481888" y="3514725"/>
          <p14:tracePt t="53901" x="7500938" y="3390900"/>
          <p14:tracePt t="53917" x="7500938" y="3190875"/>
          <p14:tracePt t="53935" x="7486650" y="3000375"/>
          <p14:tracePt t="53951" x="7472363" y="2895600"/>
          <p14:tracePt t="53967" x="7448550" y="2809875"/>
          <p14:tracePt t="53984" x="7434263" y="2747963"/>
          <p14:tracePt t="54001" x="7410450" y="2676525"/>
          <p14:tracePt t="54017" x="7391400" y="2643188"/>
          <p14:tracePt t="54034" x="7367588" y="2609850"/>
          <p14:tracePt t="54052" x="7329488" y="2552700"/>
          <p14:tracePt t="54067" x="7291388" y="2490788"/>
          <p14:tracePt t="54084" x="7248525" y="2381250"/>
          <p14:tracePt t="54100" x="7219950" y="2286000"/>
          <p14:tracePt t="54118" x="7172325" y="2181225"/>
          <p14:tracePt t="54134" x="7158038" y="2147888"/>
          <p14:tracePt t="54151" x="7138988" y="2124075"/>
          <p14:tracePt t="54167" x="7105650" y="2100263"/>
          <p14:tracePt t="54184" x="7048500" y="2062163"/>
          <p14:tracePt t="54200" x="6996113" y="2033588"/>
          <p14:tracePt t="54217" x="6943725" y="2019300"/>
          <p14:tracePt t="54234" x="6900863" y="2014538"/>
          <p14:tracePt t="54250" x="6843713" y="2014538"/>
          <p14:tracePt t="54267" x="6805613" y="2014538"/>
          <p14:tracePt t="54284" x="6748463" y="2014538"/>
          <p14:tracePt t="54287" x="6715125" y="2014538"/>
          <p14:tracePt t="54301" x="6634163" y="2014538"/>
          <p14:tracePt t="54317" x="6562725" y="2024063"/>
          <p14:tracePt t="54334" x="6500813" y="2028825"/>
          <p14:tracePt t="54350" x="6457950" y="2043113"/>
          <p14:tracePt t="54368" x="6386513" y="2071688"/>
          <p14:tracePt t="54384" x="6329363" y="2095500"/>
          <p14:tracePt t="54400" x="6291263" y="2133600"/>
          <p14:tracePt t="54417" x="6243638" y="2176463"/>
          <p14:tracePt t="54434" x="6157913" y="2286000"/>
          <p14:tracePt t="54450" x="6110288" y="2362200"/>
          <p14:tracePt t="54467" x="6067425" y="2433638"/>
          <p14:tracePt t="54484" x="6024563" y="2528888"/>
          <p14:tracePt t="54500" x="5962650" y="2724150"/>
          <p14:tracePt t="54517" x="5929313" y="2833688"/>
          <p14:tracePt t="54534" x="5900738" y="2919413"/>
          <p14:tracePt t="54552" x="5848350" y="3181350"/>
          <p14:tracePt t="54567" x="5829300" y="3324225"/>
          <p14:tracePt t="54584" x="5805488" y="3452813"/>
          <p14:tracePt t="54600" x="5795963" y="3609975"/>
          <p14:tracePt t="54617" x="5795963" y="3786188"/>
          <p14:tracePt t="54634" x="5795963" y="3857625"/>
          <p14:tracePt t="54651" x="5805488" y="3971925"/>
          <p14:tracePt t="54667" x="5815013" y="4119563"/>
          <p14:tracePt t="54684" x="5838825" y="4276725"/>
          <p14:tracePt t="54700" x="5848350" y="4338638"/>
          <p14:tracePt t="54717" x="5872163" y="4433888"/>
          <p14:tracePt t="54734" x="5905500" y="4648200"/>
          <p14:tracePt t="54750" x="5910263" y="4743450"/>
          <p14:tracePt t="54767" x="5919788" y="4810125"/>
          <p14:tracePt t="54784" x="5934075" y="4886325"/>
          <p14:tracePt t="54786" x="5934075" y="4929188"/>
          <p14:tracePt t="54801" x="5943600" y="5043488"/>
          <p14:tracePt t="54817" x="5943600" y="5124450"/>
          <p14:tracePt t="54834" x="5948363" y="5181600"/>
          <p14:tracePt t="54850" x="5953125" y="5219700"/>
          <p14:tracePt t="54867" x="5953125" y="5243513"/>
          <p14:tracePt t="54884" x="5953125" y="5253038"/>
          <p14:tracePt t="55118" x="5986463" y="5267325"/>
          <p14:tracePt t="55124" x="6034088" y="5281613"/>
          <p14:tracePt t="55134" x="6081713" y="5300663"/>
          <p14:tracePt t="55150" x="6200775" y="5334000"/>
          <p14:tracePt t="55168" x="6353175" y="5372100"/>
          <p14:tracePt t="55184" x="6429375" y="5400675"/>
          <p14:tracePt t="55200" x="6481763" y="5429250"/>
          <p14:tracePt t="55217" x="6538913" y="5448300"/>
          <p14:tracePt t="55234" x="6624638" y="5476875"/>
          <p14:tracePt t="55250" x="6686550" y="5491163"/>
          <p14:tracePt t="55267" x="6757988" y="5500688"/>
          <p14:tracePt t="55284" x="6853238" y="5491163"/>
          <p14:tracePt t="55300" x="6915150" y="5476875"/>
          <p14:tracePt t="55317" x="6967538" y="5457825"/>
          <p14:tracePt t="55334" x="7015163" y="5429250"/>
          <p14:tracePt t="55351" x="7100888" y="5381625"/>
          <p14:tracePt t="55367" x="7153275" y="5348288"/>
          <p14:tracePt t="55384" x="7219950" y="5267325"/>
          <p14:tracePt t="55403" x="7281863" y="5176838"/>
          <p14:tracePt t="55418" x="7367588" y="5038725"/>
          <p14:tracePt t="55434" x="7396163" y="4953000"/>
          <p14:tracePt t="55450" x="7429500" y="4800600"/>
          <p14:tracePt t="55467" x="7448550" y="4614863"/>
          <p14:tracePt t="55484" x="7448550" y="4310063"/>
          <p14:tracePt t="55500" x="7448550" y="4043363"/>
          <p14:tracePt t="55517" x="7458075" y="3905250"/>
          <p14:tracePt t="55535" x="7477125" y="3648075"/>
          <p14:tracePt t="55550" x="7477125" y="3529013"/>
          <p14:tracePt t="55567" x="7472363" y="3457575"/>
          <p14:tracePt t="55584" x="7467600" y="3376613"/>
          <p14:tracePt t="55601" x="7405688" y="3200400"/>
          <p14:tracePt t="55617" x="7362825" y="3081338"/>
          <p14:tracePt t="55634" x="7324725" y="2995613"/>
          <p14:tracePt t="55650" x="7277100" y="2914650"/>
          <p14:tracePt t="55667" x="7239000" y="2852738"/>
          <p14:tracePt t="55684" x="7210425" y="2776538"/>
          <p14:tracePt t="55700" x="7167563" y="2667000"/>
          <p14:tracePt t="55718" x="7138988" y="2605088"/>
          <p14:tracePt t="55734" x="7129463" y="2590800"/>
          <p14:tracePt t="55750" x="7110413" y="2581275"/>
          <p14:tracePt t="55767" x="7105650" y="2576513"/>
          <p14:tracePt t="56020" x="7096125" y="2528888"/>
          <p14:tracePt t="56027" x="7077075" y="2471738"/>
          <p14:tracePt t="56036" x="7067550" y="2433638"/>
          <p14:tracePt t="56050" x="7053263" y="2390775"/>
          <p14:tracePt t="56067" x="7038975" y="2362200"/>
          <p14:tracePt t="56100" x="7000875" y="2314575"/>
          <p14:tracePt t="56134" x="6962775" y="2281238"/>
          <p14:tracePt t="56151" x="6915150" y="2257425"/>
          <p14:tracePt t="56167" x="6881813" y="2238375"/>
          <p14:tracePt t="56184" x="6853238" y="2233613"/>
          <p14:tracePt t="56200" x="6815138" y="2224088"/>
          <p14:tracePt t="56217" x="6772275" y="2214563"/>
          <p14:tracePt t="56234" x="6734175" y="2209800"/>
          <p14:tracePt t="56250" x="6715125" y="2209800"/>
          <p14:tracePt t="56267" x="6686550" y="2209800"/>
          <p14:tracePt t="56284" x="6638925" y="2209800"/>
          <p14:tracePt t="56300" x="6600825" y="2209800"/>
          <p14:tracePt t="56317" x="6572250" y="2214563"/>
          <p14:tracePt t="56334" x="6519863" y="2228850"/>
          <p14:tracePt t="56350" x="6491288" y="2233613"/>
          <p14:tracePt t="56367" x="6453188" y="2243138"/>
          <p14:tracePt t="56384" x="6424613" y="2257425"/>
          <p14:tracePt t="56400" x="6367463" y="2295525"/>
          <p14:tracePt t="56417" x="6324600" y="2347913"/>
          <p14:tracePt t="56433" x="6262688" y="2414588"/>
          <p14:tracePt t="56451" x="6191250" y="2533650"/>
          <p14:tracePt t="56467" x="6157913" y="2581275"/>
          <p14:tracePt t="56484" x="6134100" y="2605088"/>
          <p14:tracePt t="56500" x="6110288" y="2638425"/>
          <p14:tracePt t="56517" x="6072188" y="2695575"/>
          <p14:tracePt t="56534" x="6062663" y="2743200"/>
          <p14:tracePt t="56550" x="6043613" y="2776538"/>
          <p14:tracePt t="56567" x="6024563" y="2809875"/>
          <p14:tracePt t="56584" x="6010275" y="2843213"/>
          <p14:tracePt t="56600" x="6010275" y="2857500"/>
          <p14:tracePt t="56617" x="6000750" y="2871788"/>
          <p14:tracePt t="56634" x="5995988" y="2876550"/>
          <p14:tracePt t="56650" x="5995988" y="2886075"/>
          <p14:tracePt t="56667" x="5995988" y="2890838"/>
          <p14:tracePt t="56738" x="5995988" y="2895600"/>
          <p14:tracePt t="56848" x="5991225" y="2895600"/>
          <p14:tracePt t="56856" x="5991225" y="2900363"/>
          <p14:tracePt t="56867" x="5986463" y="2909888"/>
          <p14:tracePt t="56884" x="5986463" y="2943225"/>
          <p14:tracePt t="56900" x="5986463" y="3000375"/>
          <p14:tracePt t="56917" x="5991225" y="3124200"/>
          <p14:tracePt t="56934" x="6000750" y="3238500"/>
          <p14:tracePt t="56951" x="6015038" y="3328988"/>
          <p14:tracePt t="56967" x="6019800" y="3357563"/>
          <p14:tracePt t="56983" x="6019800" y="3367088"/>
          <p14:tracePt t="57000" x="6019800" y="3376613"/>
          <p14:tracePt t="57017" x="6019800" y="3386138"/>
          <p14:tracePt t="57033" x="6019800" y="3395663"/>
          <p14:tracePt t="57050" x="6019800" y="3400425"/>
          <p14:tracePt t="57067" x="6019800" y="3405188"/>
          <p14:tracePt t="57561" x="6019800" y="3433763"/>
          <p14:tracePt t="57570" x="6019800" y="3490913"/>
          <p14:tracePt t="57576" x="6019800" y="3557588"/>
          <p14:tracePt t="57584" x="6005513" y="3619500"/>
          <p14:tracePt t="57600" x="5981700" y="3767138"/>
          <p14:tracePt t="57617" x="5924550" y="4081463"/>
          <p14:tracePt t="57650" x="5891213" y="4548188"/>
          <p14:tracePt t="57684" x="5900738" y="4800600"/>
          <p14:tracePt t="57700" x="5929313" y="4876800"/>
          <p14:tracePt t="57717" x="5967413" y="4976813"/>
          <p14:tracePt t="57734" x="6010275" y="5081588"/>
          <p14:tracePt t="57751" x="6072188" y="5186363"/>
          <p14:tracePt t="57767" x="6086475" y="5219700"/>
          <p14:tracePt t="57784" x="6105525" y="5248275"/>
          <p14:tracePt t="57800" x="6119813" y="5276850"/>
          <p14:tracePt t="57817" x="6176963" y="5362575"/>
          <p14:tracePt t="57833" x="6224588" y="5453063"/>
          <p14:tracePt t="57850" x="6276975" y="5510213"/>
          <p14:tracePt t="57867" x="6343650" y="5581650"/>
          <p14:tracePt t="57883" x="6391275" y="5614988"/>
          <p14:tracePt t="57900" x="6443663" y="5634038"/>
          <p14:tracePt t="57917" x="6496050" y="5634038"/>
          <p14:tracePt t="57934" x="6615113" y="5576888"/>
          <p14:tracePt t="57950" x="6715125" y="5510213"/>
          <p14:tracePt t="57967" x="6810375" y="5429250"/>
          <p14:tracePt t="57983" x="6905625" y="5281613"/>
          <p14:tracePt t="58000" x="7053263" y="4967288"/>
          <p14:tracePt t="58017" x="7105650" y="4805363"/>
          <p14:tracePt t="58034" x="7148513" y="4486275"/>
          <p14:tracePt t="58051" x="7158038" y="4133850"/>
          <p14:tracePt t="58067" x="7138988" y="3824288"/>
          <p14:tracePt t="58083" x="7100888" y="3595688"/>
          <p14:tracePt t="58100" x="7058025" y="3228975"/>
          <p14:tracePt t="58117" x="6967538" y="2743200"/>
          <p14:tracePt t="58134" x="6905625" y="2490788"/>
          <p14:tracePt t="58150" x="6829425" y="2295525"/>
          <p14:tracePt t="58167" x="6748463" y="2109788"/>
          <p14:tracePt t="58183" x="6648450" y="1962150"/>
          <p14:tracePt t="58200" x="6586538" y="1914525"/>
          <p14:tracePt t="58217" x="6491288" y="1876425"/>
          <p14:tracePt t="58234" x="6376988" y="1857375"/>
          <p14:tracePt t="58250" x="6272213" y="1862138"/>
          <p14:tracePt t="58267" x="6234113" y="1866900"/>
          <p14:tracePt t="58284" x="6224588" y="1866900"/>
          <p14:tracePt t="58301" x="6219825" y="1871663"/>
          <p14:tracePt t="58470" x="6119813" y="1871663"/>
          <p14:tracePt t="58477" x="5881688" y="1852613"/>
          <p14:tracePt t="58486" x="5586413" y="1852613"/>
          <p14:tracePt t="58500" x="5062538" y="1838325"/>
          <p14:tracePt t="58517" x="4533900" y="1824038"/>
          <p14:tracePt t="58534" x="4105275" y="1824038"/>
          <p14:tracePt t="58550" x="3676650" y="1838325"/>
          <p14:tracePt t="58567" x="3519488" y="1847850"/>
          <p14:tracePt t="58584" x="3429000" y="1852613"/>
          <p14:tracePt t="58600" x="3386138" y="1852613"/>
          <p14:tracePt t="58617" x="3357563" y="1852613"/>
          <p14:tracePt t="58633" x="3352800" y="1852613"/>
          <p14:tracePt t="58650" x="3348038" y="1852613"/>
          <p14:tracePt t="58667" x="3338513" y="1852613"/>
          <p14:tracePt t="58683" x="3328988" y="1852613"/>
          <p14:tracePt t="58700" x="3319463" y="1852613"/>
          <p14:tracePt t="58717" x="3305175" y="1847850"/>
          <p14:tracePt t="58734" x="3281363" y="1838325"/>
          <p14:tracePt t="58750" x="3257550" y="1833563"/>
          <p14:tracePt t="58767" x="3238500" y="1833563"/>
          <p14:tracePt t="58783" x="3214688" y="1828800"/>
          <p14:tracePt t="58786" x="3205163" y="1819275"/>
          <p14:tracePt t="58801" x="3186113" y="1814513"/>
          <p14:tracePt t="58817" x="3171825" y="1804988"/>
          <p14:tracePt t="58834" x="3167063" y="1804988"/>
          <p14:tracePt t="58851" x="3157538" y="1804988"/>
          <p14:tracePt t="58867" x="3152775" y="1804988"/>
          <p14:tracePt t="58883" x="3148013" y="1804988"/>
          <p14:tracePt t="58900" x="3143250" y="1804988"/>
          <p14:tracePt t="58917" x="3119438" y="1824038"/>
          <p14:tracePt t="58933" x="3071813" y="1857375"/>
          <p14:tracePt t="58950" x="3000375" y="1919288"/>
          <p14:tracePt t="58967" x="2919413" y="1985963"/>
          <p14:tracePt t="58983" x="2809875" y="2085975"/>
          <p14:tracePt t="59000" x="2728913" y="2143125"/>
          <p14:tracePt t="59017" x="2643188" y="2176463"/>
          <p14:tracePt t="59034" x="2586038" y="2176463"/>
          <p14:tracePt t="59050" x="2486025" y="2152650"/>
          <p14:tracePt t="59067" x="2443163" y="2119313"/>
          <p14:tracePt t="59084" x="2405063" y="2085975"/>
          <p14:tracePt t="59100" x="2357438" y="2038350"/>
          <p14:tracePt t="59117" x="2314575" y="1971675"/>
          <p14:tracePt t="59133" x="2286000" y="1885950"/>
          <p14:tracePt t="59150" x="2262188" y="1790700"/>
          <p14:tracePt t="59167" x="2252663" y="1695450"/>
          <p14:tracePt t="59183" x="2252663" y="1657350"/>
          <p14:tracePt t="59200" x="2252663" y="1628775"/>
          <p14:tracePt t="59217" x="2262188" y="1614488"/>
          <p14:tracePt t="59233" x="2281238" y="1590675"/>
          <p14:tracePt t="59250" x="2319338" y="1571625"/>
          <p14:tracePt t="59267" x="2386013" y="1566863"/>
          <p14:tracePt t="59284" x="2462213" y="1566863"/>
          <p14:tracePt t="59300" x="2514600" y="1576388"/>
          <p14:tracePt t="59317" x="2538413" y="1590675"/>
          <p14:tracePt t="59333" x="2562225" y="1614488"/>
          <p14:tracePt t="59350" x="2600325" y="1671638"/>
          <p14:tracePt t="59367" x="2609850" y="1709738"/>
          <p14:tracePt t="59383" x="2614613" y="1738313"/>
          <p14:tracePt t="59400" x="2614613" y="1776413"/>
          <p14:tracePt t="59417" x="2614613" y="1819275"/>
          <p14:tracePt t="59433" x="2614613" y="1847850"/>
          <p14:tracePt t="59450" x="2614613" y="1862138"/>
          <p14:tracePt t="59468" x="2614613" y="1876425"/>
          <p14:tracePt t="59483" x="2614613" y="1881188"/>
          <p14:tracePt t="59517" x="2633663" y="1871663"/>
          <p14:tracePt t="59534" x="2695575" y="1838325"/>
          <p14:tracePt t="59550" x="2776538" y="1800225"/>
          <p14:tracePt t="59567" x="2847975" y="1781175"/>
          <p14:tracePt t="59585" x="2924175" y="1766888"/>
          <p14:tracePt t="59600" x="2947988" y="1766888"/>
          <p14:tracePt t="59617" x="2967038" y="1766888"/>
          <p14:tracePt t="59633" x="2976563" y="1766888"/>
          <p14:tracePt t="59651" x="2986088" y="1766888"/>
          <p14:tracePt t="59667" x="2990850" y="1766888"/>
          <p14:tracePt t="59683" x="2995613" y="1766888"/>
          <p14:tracePt t="59700" x="3000375" y="1766888"/>
          <p14:tracePt t="59717" x="3014663" y="1766888"/>
          <p14:tracePt t="59733" x="3028950" y="1771650"/>
          <p14:tracePt t="59750" x="3038475" y="1771650"/>
          <p14:tracePt t="59767" x="3052763" y="1776413"/>
          <p14:tracePt t="59783" x="3067050" y="1781175"/>
          <p14:tracePt t="59800" x="3071813" y="1785938"/>
          <p14:tracePt t="59817" x="3076575" y="1790700"/>
          <p14:tracePt t="59833" x="3081338" y="1795463"/>
          <p14:tracePt t="59850" x="3081338" y="1804988"/>
          <p14:tracePt t="59867" x="3081338" y="1809750"/>
          <p14:tracePt t="59883" x="3076575" y="1824038"/>
          <p14:tracePt t="59900" x="3067050" y="1838325"/>
          <p14:tracePt t="59918" x="3057525" y="1847850"/>
          <p14:tracePt t="59935" x="3043238" y="1866900"/>
          <p14:tracePt t="59950" x="3033713" y="1876425"/>
          <p14:tracePt t="59967" x="3014663" y="1885950"/>
          <p14:tracePt t="59984" x="3000375" y="1895475"/>
          <p14:tracePt t="60001" x="2990850" y="1900238"/>
          <p14:tracePt t="60017" x="2976563" y="1905000"/>
          <p14:tracePt t="60034" x="2947988" y="1905000"/>
          <p14:tracePt t="60050" x="2928938" y="1905000"/>
          <p14:tracePt t="60067" x="2900363" y="1895475"/>
          <p14:tracePt t="60085" x="2867025" y="1885950"/>
          <p14:tracePt t="60100" x="2847975" y="1876425"/>
          <p14:tracePt t="60117" x="2833688" y="1871663"/>
          <p14:tracePt t="60133" x="2819400" y="1866900"/>
          <p14:tracePt t="60151" x="2800350" y="1847850"/>
          <p14:tracePt t="60167" x="2786063" y="1824038"/>
          <p14:tracePt t="60184" x="2767013" y="1785938"/>
          <p14:tracePt t="60200" x="2762250" y="1757363"/>
          <p14:tracePt t="60217" x="2752725" y="1709738"/>
          <p14:tracePt t="60233" x="2743200" y="1671638"/>
          <p14:tracePt t="60250" x="2743200" y="1652588"/>
          <p14:tracePt t="60267" x="2743200" y="1619250"/>
          <p14:tracePt t="60283" x="2743200" y="1600200"/>
          <p14:tracePt t="60300" x="2743200" y="1581150"/>
          <p14:tracePt t="60317" x="2743200" y="1566863"/>
          <p14:tracePt t="60334" x="2747963" y="1547813"/>
          <p14:tracePt t="60350" x="2752725" y="1533525"/>
          <p14:tracePt t="60367" x="2762250" y="1519238"/>
          <p14:tracePt t="60384" x="2767013" y="1495425"/>
          <p14:tracePt t="60400" x="2776538" y="1462088"/>
          <p14:tracePt t="60417" x="2790825" y="1438275"/>
          <p14:tracePt t="60433" x="2795588" y="1419225"/>
          <p14:tracePt t="60450" x="2800350" y="1400175"/>
          <p14:tracePt t="60467" x="2805113" y="1381125"/>
          <p14:tracePt t="60483" x="2809875" y="1376363"/>
          <p14:tracePt t="60500" x="2814638" y="1362075"/>
          <p14:tracePt t="60517" x="2824163" y="1347788"/>
          <p14:tracePt t="60533" x="2828925" y="1338263"/>
          <p14:tracePt t="60550" x="2838450" y="1333500"/>
          <p14:tracePt t="60567" x="2843213" y="1328738"/>
          <p14:tracePt t="60583" x="2852738" y="1319213"/>
          <p14:tracePt t="60600" x="2857500" y="1309688"/>
          <p14:tracePt t="60617" x="2857500" y="1304925"/>
          <p14:tracePt t="60633" x="2862263" y="1304925"/>
          <p14:tracePt t="60650" x="2871788" y="1300163"/>
          <p14:tracePt t="60667" x="2876550" y="1300163"/>
          <p14:tracePt t="60683" x="2890838" y="1300163"/>
          <p14:tracePt t="60700" x="2909888" y="1300163"/>
          <p14:tracePt t="60716" x="2919413" y="1300163"/>
          <p14:tracePt t="60733" x="2933700" y="1300163"/>
          <p14:tracePt t="60750" x="2943225" y="1300163"/>
          <p14:tracePt t="60767" x="2962275" y="1300163"/>
          <p14:tracePt t="60784" x="2976563" y="1304925"/>
          <p14:tracePt t="60800" x="2986088" y="1314450"/>
          <p14:tracePt t="60817" x="3000375" y="1333500"/>
          <p14:tracePt t="60833" x="3038475" y="1385888"/>
          <p14:tracePt t="60850" x="3067050" y="1433513"/>
          <p14:tracePt t="60867" x="3076575" y="1462088"/>
          <p14:tracePt t="60884" x="3095625" y="1495425"/>
          <p14:tracePt t="60900" x="3100388" y="1519238"/>
          <p14:tracePt t="60917" x="3109913" y="1543050"/>
          <p14:tracePt t="60934" x="3119438" y="1571625"/>
          <p14:tracePt t="60953" x="3119438" y="1652588"/>
          <p14:tracePt t="60967" x="3114675" y="1704975"/>
          <p14:tracePt t="60984" x="3100388" y="1757363"/>
          <p14:tracePt t="61000" x="3090863" y="1790700"/>
          <p14:tracePt t="61017" x="3081338" y="1814513"/>
          <p14:tracePt t="61033" x="3081338" y="1819275"/>
          <p14:tracePt t="61050" x="3081338" y="1828800"/>
          <p14:tracePt t="61083" x="3095625" y="1828800"/>
          <p14:tracePt t="61100" x="3138488" y="1828800"/>
          <p14:tracePt t="61117" x="3190875" y="1828800"/>
          <p14:tracePt t="61134" x="3257550" y="1838325"/>
          <p14:tracePt t="61150" x="3295650" y="1838325"/>
          <p14:tracePt t="61167" x="3314700" y="1838325"/>
          <p14:tracePt t="61183" x="3338513" y="1838325"/>
          <p14:tracePt t="61200" x="3352800" y="1838325"/>
          <p14:tracePt t="61233" x="3362325" y="1838325"/>
          <p14:tracePt t="61319" x="3362325" y="1843088"/>
          <p14:tracePt t="61325" x="3362325" y="1847850"/>
          <p14:tracePt t="61340" x="3362325" y="1857375"/>
          <p14:tracePt t="61350" x="3362325" y="1862138"/>
          <p14:tracePt t="61367" x="3348038" y="1871663"/>
          <p14:tracePt t="61383" x="3290888" y="1909763"/>
          <p14:tracePt t="61400" x="3228975" y="1933575"/>
          <p14:tracePt t="61417" x="3176588" y="1938338"/>
          <p14:tracePt t="61434" x="3133725" y="1938338"/>
          <p14:tracePt t="61450" x="3090863" y="1914525"/>
          <p14:tracePt t="61467" x="3062288" y="1876425"/>
          <p14:tracePt t="61484" x="3028950" y="1790700"/>
          <p14:tracePt t="61500" x="3009900" y="1700213"/>
          <p14:tracePt t="61516" x="3009900" y="1657350"/>
          <p14:tracePt t="61533" x="3019425" y="1628775"/>
          <p14:tracePt t="61550" x="3038475" y="1585913"/>
          <p14:tracePt t="61567" x="3090863" y="1519238"/>
          <p14:tracePt t="61583" x="3157538" y="1490663"/>
          <p14:tracePt t="61600" x="3219450" y="1476375"/>
          <p14:tracePt t="61617" x="3262313" y="1476375"/>
          <p14:tracePt t="61633" x="3300413" y="1495425"/>
          <p14:tracePt t="61650" x="3319463" y="1509713"/>
          <p14:tracePt t="61666" x="3333750" y="1528763"/>
          <p14:tracePt t="61684" x="3352800" y="1590675"/>
          <p14:tracePt t="61700" x="3357563" y="1633538"/>
          <p14:tracePt t="61716" x="3357563" y="1676400"/>
          <p14:tracePt t="61733" x="3357563" y="1695450"/>
          <p14:tracePt t="61750" x="3357563" y="1719263"/>
          <p14:tracePt t="61767" x="3357563" y="1724025"/>
          <p14:tracePt t="61783" x="3357563" y="1728788"/>
          <p14:tracePt t="61786" x="3357563" y="1733550"/>
          <p14:tracePt t="62023" x="3338513" y="1747838"/>
          <p14:tracePt t="62030" x="3290888" y="1771650"/>
          <p14:tracePt t="62037" x="3243263" y="1790700"/>
          <p14:tracePt t="62052" x="3133725" y="1847850"/>
          <p14:tracePt t="62067" x="3043238" y="1914525"/>
          <p14:tracePt t="62083" x="2943225" y="1990725"/>
          <p14:tracePt t="62117" x="2719388" y="2152650"/>
          <p14:tracePt t="62150" x="2600325" y="2209800"/>
          <p14:tracePt t="62167" x="2571750" y="2224088"/>
          <p14:tracePt t="62183" x="2543175" y="2233613"/>
          <p14:tracePt t="62200" x="2533650" y="2233613"/>
          <p14:tracePt t="62217" x="2524125" y="2233613"/>
          <p14:tracePt t="62233" x="2519363" y="2233613"/>
          <p14:tracePt t="62250" x="2519363" y="2228850"/>
          <p14:tracePt t="62266" x="2528888" y="2209800"/>
          <p14:tracePt t="62283" x="2557463" y="2176463"/>
          <p14:tracePt t="62287" x="2609850" y="2143125"/>
          <p14:tracePt t="62300" x="2747963" y="2071688"/>
          <p14:tracePt t="62316" x="2890838" y="2019300"/>
          <p14:tracePt t="62333" x="3038475" y="1985963"/>
          <p14:tracePt t="62350" x="3176588" y="1957388"/>
          <p14:tracePt t="62366" x="3300413" y="1952625"/>
          <p14:tracePt t="62383" x="3328988" y="1952625"/>
          <p14:tracePt t="62400" x="3352800" y="1952625"/>
          <p14:tracePt t="62417" x="3362325" y="1952625"/>
          <p14:tracePt t="62433" x="3371850" y="1952625"/>
          <p14:tracePt t="62450" x="3376613" y="1952625"/>
          <p14:tracePt t="62882" x="3305175" y="1976438"/>
          <p14:tracePt t="62888" x="3176588" y="2005013"/>
          <p14:tracePt t="62900" x="3071813" y="2033588"/>
          <p14:tracePt t="62917" x="2690813" y="2181225"/>
          <p14:tracePt t="62934" x="2419350" y="2300288"/>
          <p14:tracePt t="62950" x="2233613" y="2400300"/>
          <p14:tracePt t="62983" x="1804988" y="2590800"/>
          <p14:tracePt t="63017" x="1581150" y="2752725"/>
          <p14:tracePt t="63034" x="1428750" y="2881313"/>
          <p14:tracePt t="63050" x="1347788" y="2947988"/>
          <p14:tracePt t="63067" x="1290638" y="2990850"/>
          <p14:tracePt t="63083" x="1252538" y="3014663"/>
          <p14:tracePt t="63100" x="1219200" y="3043238"/>
          <p14:tracePt t="63116" x="1200150" y="3062288"/>
          <p14:tracePt t="63133" x="1185863" y="3071813"/>
          <p14:tracePt t="63150" x="1181100" y="3076575"/>
          <p14:tracePt t="63167" x="1171575" y="3086100"/>
          <p14:tracePt t="63183" x="1166813" y="309086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Programming Environment for Java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95300" y="1214438"/>
            <a:ext cx="9410700" cy="1266825"/>
          </a:xfrm>
        </p:spPr>
        <p:txBody>
          <a:bodyPr/>
          <a:lstStyle/>
          <a:p>
            <a:r>
              <a:rPr lang="en-US" altLang="ko-KR" dirty="0"/>
              <a:t>JDK (Java Development Kit)</a:t>
            </a:r>
          </a:p>
          <a:p>
            <a:pPr lvl="1"/>
            <a:r>
              <a:rPr lang="en-US" altLang="ko-KR" dirty="0"/>
              <a:t>the basic tools and libraries for developing Java applications</a:t>
            </a:r>
          </a:p>
          <a:p>
            <a:pPr lvl="1"/>
            <a:r>
              <a:rPr lang="en-US" altLang="ko-KR" dirty="0">
                <a:hlinkClick r:id="rId2"/>
              </a:rPr>
              <a:t>http://www.oracle.com/technetwork/java/javase/downloads/index.html</a:t>
            </a:r>
            <a:endParaRPr lang="ko-KR" altLang="en-US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809750" y="2428875"/>
            <a:ext cx="6191250" cy="4046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945" tIns="48472" rIns="96945" bIns="48472">
            <a:spAutoFit/>
          </a:bodyPr>
          <a:lstStyle>
            <a:lvl1pPr defTabSz="9699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699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69963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699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699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69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69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69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69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                      </a:t>
            </a:r>
            <a:r>
              <a:rPr kumimoji="1" lang="en-US" altLang="ko-KR" sz="2000" b="1">
                <a:latin typeface="Arial Narrow" panose="020B0606020202030204" pitchFamily="34" charset="0"/>
                <a:ea typeface="신명조" charset="-127"/>
              </a:rPr>
              <a:t>jdk</a:t>
            </a:r>
            <a:endParaRPr kumimoji="1" lang="en-US" altLang="ko-KR" sz="1800" b="1">
              <a:latin typeface="Arial Narrow" panose="020B0606020202030204" pitchFamily="34" charset="0"/>
              <a:ea typeface="신명조" charset="-127"/>
            </a:endParaRP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  ___________|________________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 |                      |                               |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bin                   lib                            </a:t>
            </a:r>
            <a:r>
              <a:rPr kumimoji="1" lang="en-US" altLang="ko-KR" sz="2000" b="1">
                <a:latin typeface="Arial Narrow" panose="020B0606020202030204" pitchFamily="34" charset="0"/>
                <a:ea typeface="신명조" charset="-127"/>
              </a:rPr>
              <a:t>jre</a:t>
            </a:r>
            <a:endParaRPr kumimoji="1" lang="en-US" altLang="ko-KR" sz="1800" b="1">
              <a:latin typeface="Arial Narrow" panose="020B0606020202030204" pitchFamily="34" charset="0"/>
              <a:ea typeface="신명조" charset="-127"/>
            </a:endParaRP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|                       |                 _______|__________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</a:t>
            </a:r>
            <a:r>
              <a:rPr kumimoji="1" lang="en-US" altLang="ko-KR" sz="1800" b="1">
                <a:latin typeface="Arial Narrow" panose="020B0606020202030204" pitchFamily="34" charset="0"/>
                <a:ea typeface="신명조" charset="-127"/>
              </a:rPr>
              <a:t>java.exe</a:t>
            </a: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tools.jar            |                                   |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</a:t>
            </a:r>
            <a:r>
              <a:rPr kumimoji="1" lang="en-US" altLang="ko-KR" sz="1800" b="1">
                <a:latin typeface="Arial Narrow" panose="020B0606020202030204" pitchFamily="34" charset="0"/>
                <a:ea typeface="신명조" charset="-127"/>
              </a:rPr>
              <a:t>javac.exe</a:t>
            </a: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             lib                               bin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javap.exe                           /     \                             /     \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javah.exe                      ext     </a:t>
            </a:r>
            <a:r>
              <a:rPr kumimoji="1" lang="en-US" altLang="ko-KR" sz="1800" b="1">
                <a:latin typeface="Arial Narrow" panose="020B0606020202030204" pitchFamily="34" charset="0"/>
                <a:ea typeface="신명조" charset="-127"/>
              </a:rPr>
              <a:t>rt.jar</a:t>
            </a: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classic     </a:t>
            </a:r>
            <a:r>
              <a:rPr kumimoji="1" lang="en-US" altLang="ko-KR" sz="1800" b="1">
                <a:latin typeface="Arial Narrow" panose="020B0606020202030204" pitchFamily="34" charset="0"/>
                <a:ea typeface="신명조" charset="-127"/>
              </a:rPr>
              <a:t>java.exe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</a:t>
            </a:r>
            <a:r>
              <a:rPr kumimoji="1" lang="en-US" altLang="ko-KR" sz="1800" b="1">
                <a:latin typeface="Arial Narrow" panose="020B0606020202030204" pitchFamily="34" charset="0"/>
                <a:ea typeface="신명조" charset="-127"/>
              </a:rPr>
              <a:t>javadoc.exe</a:t>
            </a: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   /       i18n.jar                /          java.dll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</a:t>
            </a:r>
            <a:r>
              <a:rPr kumimoji="1" lang="en-US" altLang="ko-KR" sz="1800" b="1">
                <a:latin typeface="Arial Narrow" panose="020B0606020202030204" pitchFamily="34" charset="0"/>
                <a:ea typeface="신명조" charset="-127"/>
              </a:rPr>
              <a:t>jconsole</a:t>
            </a:r>
            <a:r>
              <a:rPr kumimoji="1" lang="en-US" altLang="ko-KR" sz="1800">
                <a:latin typeface="Arial Narrow" panose="020B0606020202030204" pitchFamily="34" charset="0"/>
                <a:ea typeface="신명조" charset="-127"/>
              </a:rPr>
              <a:t>                   iiimp.jar                        jvm.dll        awt.dll</a:t>
            </a: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8097838" y="2482850"/>
            <a:ext cx="160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Before Java 9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82"/>
    </mc:Choice>
    <mc:Fallback xmlns="">
      <p:transition spd="slow" advTm="71082"/>
    </mc:Fallback>
  </mc:AlternateContent>
  <p:extLst>
    <p:ext uri="{3A86A75C-4F4B-4683-9AE1-C65F6400EC91}">
      <p14:laserTraceLst xmlns:p14="http://schemas.microsoft.com/office/powerpoint/2010/main">
        <p14:tracePtLst>
          <p14:tracePt t="656" x="1176338" y="3028950"/>
          <p14:tracePt t="662" x="1219200" y="2895600"/>
          <p14:tracePt t="677" x="1314450" y="2533650"/>
          <p14:tracePt t="692" x="1366838" y="2362200"/>
          <p14:tracePt t="708" x="1419225" y="2224088"/>
          <p14:tracePt t="725" x="1471613" y="2105025"/>
          <p14:tracePt t="742" x="1514475" y="2009775"/>
          <p14:tracePt t="775" x="1533525" y="1957388"/>
          <p14:tracePt t="808" x="1547813" y="1895475"/>
          <p14:tracePt t="825" x="1562100" y="1857375"/>
          <p14:tracePt t="842" x="1562100" y="1814513"/>
          <p14:tracePt t="859" x="1562100" y="1724025"/>
          <p14:tracePt t="875" x="1562100" y="1652588"/>
          <p14:tracePt t="892" x="1562100" y="1604963"/>
          <p14:tracePt t="908" x="1552575" y="1566863"/>
          <p14:tracePt t="926" x="1543050" y="1533525"/>
          <p14:tracePt t="941" x="1533525" y="1524000"/>
          <p14:tracePt t="958" x="1519238" y="1509713"/>
          <p14:tracePt t="975" x="1500188" y="1490663"/>
          <p14:tracePt t="992" x="1466850" y="1481138"/>
          <p14:tracePt t="1008" x="1443038" y="1466850"/>
          <p14:tracePt t="1025" x="1419225" y="1462088"/>
          <p14:tracePt t="1028" x="1409700" y="1462088"/>
          <p14:tracePt t="1042" x="1400175" y="1462088"/>
          <p14:tracePt t="1058" x="1347788" y="1462088"/>
          <p14:tracePt t="1075" x="1300163" y="1462088"/>
          <p14:tracePt t="1092" x="1266825" y="1476375"/>
          <p14:tracePt t="1109" x="1209675" y="1490663"/>
          <p14:tracePt t="1125" x="1176338" y="1504950"/>
          <p14:tracePt t="1142" x="1138238" y="1524000"/>
          <p14:tracePt t="1158" x="1100138" y="1538288"/>
          <p14:tracePt t="1175" x="1052513" y="1562100"/>
          <p14:tracePt t="1191" x="1028700" y="1571625"/>
          <p14:tracePt t="1208" x="1019175" y="1576388"/>
          <p14:tracePt t="1226" x="1004888" y="1585913"/>
          <p14:tracePt t="1241" x="1000125" y="1585913"/>
          <p14:tracePt t="1258" x="990600" y="1585913"/>
          <p14:tracePt t="1275" x="985838" y="1585913"/>
          <p14:tracePt t="1366" x="990600" y="1581150"/>
          <p14:tracePt t="1374" x="1000125" y="1581150"/>
          <p14:tracePt t="1381" x="1019175" y="1571625"/>
          <p14:tracePt t="1391" x="1052513" y="1566863"/>
          <p14:tracePt t="1409" x="1176338" y="1547813"/>
          <p14:tracePt t="1425" x="1371600" y="1533525"/>
          <p14:tracePt t="1441" x="1495425" y="1524000"/>
          <p14:tracePt t="1458" x="1638300" y="1514475"/>
          <p14:tracePt t="1475" x="1866900" y="1490663"/>
          <p14:tracePt t="1492" x="1981200" y="1481138"/>
          <p14:tracePt t="1508" x="2095500" y="1462088"/>
          <p14:tracePt t="1525" x="2228850" y="1466850"/>
          <p14:tracePt t="1528" x="2295525" y="1476375"/>
          <p14:tracePt t="1542" x="2409825" y="1490663"/>
          <p14:tracePt t="1558" x="2514600" y="1519238"/>
          <p14:tracePt t="1575" x="2609850" y="1543050"/>
          <p14:tracePt t="1592" x="2690813" y="1547813"/>
          <p14:tracePt t="1608" x="2786063" y="1547813"/>
          <p14:tracePt t="1625" x="2838450" y="1538288"/>
          <p14:tracePt t="1641" x="2881313" y="1533525"/>
          <p14:tracePt t="1659" x="2933700" y="1533525"/>
          <p14:tracePt t="1675" x="2957513" y="1533525"/>
          <p14:tracePt t="1691" x="2971800" y="1533525"/>
          <p14:tracePt t="1708" x="2981325" y="1533525"/>
          <p14:tracePt t="1924" x="3052763" y="1528763"/>
          <p14:tracePt t="1931" x="3138488" y="1519238"/>
          <p14:tracePt t="1941" x="3228975" y="1500188"/>
          <p14:tracePt t="1958" x="3409950" y="1481138"/>
          <p14:tracePt t="1992" x="3648075" y="1471613"/>
          <p14:tracePt t="2026" x="3776663" y="1490663"/>
          <p14:tracePt t="2041" x="3819525" y="1500188"/>
          <p14:tracePt t="2058" x="3852863" y="1509713"/>
          <p14:tracePt t="2075" x="3871913" y="1509713"/>
          <p14:tracePt t="2092" x="3905250" y="1509713"/>
          <p14:tracePt t="2108" x="3924300" y="1509713"/>
          <p14:tracePt t="2125" x="3948113" y="1509713"/>
          <p14:tracePt t="2141" x="3967163" y="1509713"/>
          <p14:tracePt t="2158" x="3995738" y="1509713"/>
          <p14:tracePt t="2175" x="4010025" y="1509713"/>
          <p14:tracePt t="2192" x="4024313" y="1509713"/>
          <p14:tracePt t="2209" x="4043363" y="1514475"/>
          <p14:tracePt t="2225" x="4062413" y="1514475"/>
          <p14:tracePt t="2241" x="4086225" y="1514475"/>
          <p14:tracePt t="2258" x="4119563" y="1514475"/>
          <p14:tracePt t="2275" x="4167188" y="1514475"/>
          <p14:tracePt t="2291" x="4195763" y="1514475"/>
          <p14:tracePt t="2308" x="4224338" y="1514475"/>
          <p14:tracePt t="2325" x="4248150" y="1514475"/>
          <p14:tracePt t="2342" x="4267200" y="1514475"/>
          <p14:tracePt t="2359" x="4271963" y="1514475"/>
          <p14:tracePt t="2375" x="4276725" y="1514475"/>
          <p14:tracePt t="2392" x="4286250" y="1514475"/>
          <p14:tracePt t="2408" x="4300538" y="1514475"/>
          <p14:tracePt t="2425" x="4305300" y="1514475"/>
          <p14:tracePt t="2441" x="4314825" y="1514475"/>
          <p14:tracePt t="2680" x="4410075" y="1528763"/>
          <p14:tracePt t="2687" x="4548188" y="1571625"/>
          <p14:tracePt t="2695" x="4648200" y="1595438"/>
          <p14:tracePt t="2709" x="4838700" y="1652588"/>
          <p14:tracePt t="2725" x="5024438" y="1700213"/>
          <p14:tracePt t="2741" x="5172075" y="1733550"/>
          <p14:tracePt t="2758" x="5267325" y="1766888"/>
          <p14:tracePt t="2775" x="5372100" y="1809750"/>
          <p14:tracePt t="2791" x="5405438" y="1819275"/>
          <p14:tracePt t="2808" x="5438775" y="1833563"/>
          <p14:tracePt t="2825" x="5472113" y="1843088"/>
          <p14:tracePt t="2841" x="5491163" y="1847850"/>
          <p14:tracePt t="2858" x="5514975" y="1857375"/>
          <p14:tracePt t="2875" x="5534025" y="1862138"/>
          <p14:tracePt t="2892" x="5562600" y="1871663"/>
          <p14:tracePt t="2908" x="5576888" y="1876425"/>
          <p14:tracePt t="2925" x="5586413" y="1885950"/>
          <p14:tracePt t="2941" x="5595938" y="1885950"/>
          <p14:tracePt t="3150" x="5700713" y="1885950"/>
          <p14:tracePt t="3157" x="5810250" y="1885950"/>
          <p14:tracePt t="3164" x="5948363" y="1881188"/>
          <p14:tracePt t="3175" x="6067425" y="1871663"/>
          <p14:tracePt t="3191" x="6257925" y="1871663"/>
          <p14:tracePt t="3208" x="6415088" y="1871663"/>
          <p14:tracePt t="3225" x="6481763" y="1871663"/>
          <p14:tracePt t="3241" x="6534150" y="1871663"/>
          <p14:tracePt t="3259" x="6600825" y="1885950"/>
          <p14:tracePt t="3275" x="6653213" y="1905000"/>
          <p14:tracePt t="3291" x="6705600" y="1919288"/>
          <p14:tracePt t="3308" x="6748463" y="1924050"/>
          <p14:tracePt t="3325" x="6810375" y="1928813"/>
          <p14:tracePt t="3341" x="6848475" y="1928813"/>
          <p14:tracePt t="3358" x="6891338" y="1928813"/>
          <p14:tracePt t="3375" x="6934200" y="1928813"/>
          <p14:tracePt t="3391" x="6977063" y="1928813"/>
          <p14:tracePt t="3408" x="7000875" y="1928813"/>
          <p14:tracePt t="3425" x="7019925" y="1928813"/>
          <p14:tracePt t="3441" x="7029450" y="1928813"/>
          <p14:tracePt t="3458" x="7038975" y="1928813"/>
          <p14:tracePt t="3475" x="7043738" y="1928813"/>
          <p14:tracePt t="3491" x="7048500" y="1928813"/>
          <p14:tracePt t="3553" x="7048500" y="1933575"/>
          <p14:tracePt t="3561" x="7048500" y="1938338"/>
          <p14:tracePt t="3575" x="7038975" y="1947863"/>
          <p14:tracePt t="3591" x="7010400" y="1971675"/>
          <p14:tracePt t="3608" x="6972300" y="2009775"/>
          <p14:tracePt t="3625" x="6877050" y="2062163"/>
          <p14:tracePt t="3641" x="6796088" y="2085975"/>
          <p14:tracePt t="3658" x="6724650" y="2090738"/>
          <p14:tracePt t="3675" x="6643688" y="2090738"/>
          <p14:tracePt t="3692" x="6538913" y="2090738"/>
          <p14:tracePt t="3708" x="6481763" y="2090738"/>
          <p14:tracePt t="3725" x="6424613" y="2090738"/>
          <p14:tracePt t="3741" x="6362700" y="2090738"/>
          <p14:tracePt t="3758" x="6243638" y="2066925"/>
          <p14:tracePt t="3775" x="6157913" y="2043113"/>
          <p14:tracePt t="3791" x="6062663" y="2019300"/>
          <p14:tracePt t="3808" x="5957888" y="1995488"/>
          <p14:tracePt t="3825" x="5767388" y="1981200"/>
          <p14:tracePt t="3841" x="5653088" y="1981200"/>
          <p14:tracePt t="3858" x="5576888" y="1981200"/>
          <p14:tracePt t="3875" x="5457825" y="1981200"/>
          <p14:tracePt t="3891" x="5381625" y="1981200"/>
          <p14:tracePt t="3908" x="5324475" y="1981200"/>
          <p14:tracePt t="3925" x="5276850" y="1981200"/>
          <p14:tracePt t="3941" x="5229225" y="1971675"/>
          <p14:tracePt t="3958" x="5214938" y="1957388"/>
          <p14:tracePt t="3975" x="5200650" y="1943100"/>
          <p14:tracePt t="3992" x="5191125" y="1890713"/>
          <p14:tracePt t="4008" x="5219700" y="1785938"/>
          <p14:tracePt t="4026" x="5281613" y="1652588"/>
          <p14:tracePt t="4041" x="5343525" y="1585913"/>
          <p14:tracePt t="4059" x="5429250" y="1528763"/>
          <p14:tracePt t="4075" x="5534025" y="1524000"/>
          <p14:tracePt t="4091" x="5619750" y="1566863"/>
          <p14:tracePt t="4108" x="5681663" y="1604963"/>
          <p14:tracePt t="4125" x="5734050" y="1657350"/>
          <p14:tracePt t="4141" x="5757863" y="1690688"/>
          <p14:tracePt t="4158" x="5762625" y="1714500"/>
          <p14:tracePt t="4175" x="5767388" y="1728788"/>
          <p14:tracePt t="4191" x="5767388" y="1747838"/>
          <p14:tracePt t="4208" x="5762625" y="1757363"/>
          <p14:tracePt t="4225" x="5757863" y="1776413"/>
          <p14:tracePt t="4242" x="5738813" y="1824038"/>
          <p14:tracePt t="4258" x="5719763" y="1871663"/>
          <p14:tracePt t="4275" x="5700713" y="1914525"/>
          <p14:tracePt t="4291" x="5681663" y="1952625"/>
          <p14:tracePt t="4308" x="5653088" y="1985963"/>
          <p14:tracePt t="4325" x="5643563" y="2000250"/>
          <p14:tracePt t="4341" x="5629275" y="2014538"/>
          <p14:tracePt t="4358" x="5610225" y="2024063"/>
          <p14:tracePt t="4375" x="5591175" y="2033588"/>
          <p14:tracePt t="4391" x="5581650" y="2043113"/>
          <p14:tracePt t="4408" x="5576888" y="2043113"/>
          <p14:tracePt t="4425" x="5567363" y="2043113"/>
          <p14:tracePt t="4441" x="5562600" y="2043113"/>
          <p14:tracePt t="4794" x="5486400" y="2043113"/>
          <p14:tracePt t="4801" x="5386388" y="2043113"/>
          <p14:tracePt t="4809" x="5291138" y="2043113"/>
          <p14:tracePt t="4825" x="5081588" y="2043113"/>
          <p14:tracePt t="4858" x="4643438" y="2066925"/>
          <p14:tracePt t="4891" x="4414838" y="2109788"/>
          <p14:tracePt t="4908" x="4333875" y="2109788"/>
          <p14:tracePt t="4925" x="4257675" y="2105025"/>
          <p14:tracePt t="4941" x="4219575" y="2095500"/>
          <p14:tracePt t="4958" x="4186238" y="2081213"/>
          <p14:tracePt t="4975" x="4148138" y="2071688"/>
          <p14:tracePt t="4991" x="4062413" y="2052638"/>
          <p14:tracePt t="5008" x="3986213" y="2038350"/>
          <p14:tracePt t="5025" x="3914775" y="2019300"/>
          <p14:tracePt t="5027" x="3881438" y="2019300"/>
          <p14:tracePt t="5042" x="3829050" y="2009775"/>
          <p14:tracePt t="5058" x="3781425" y="2009775"/>
          <p14:tracePt t="5075" x="3729038" y="2009775"/>
          <p14:tracePt t="5091" x="3662363" y="2009775"/>
          <p14:tracePt t="5108" x="3538538" y="2009775"/>
          <p14:tracePt t="5125" x="3467100" y="2009775"/>
          <p14:tracePt t="5141" x="3414713" y="2009775"/>
          <p14:tracePt t="5158" x="3381375" y="2009775"/>
          <p14:tracePt t="5174" x="3348038" y="2009775"/>
          <p14:tracePt t="5191" x="3338513" y="2009775"/>
          <p14:tracePt t="5432" x="3295650" y="2019300"/>
          <p14:tracePt t="5439" x="3248025" y="2028825"/>
          <p14:tracePt t="5447" x="3205163" y="2028825"/>
          <p14:tracePt t="5458" x="3143250" y="2033588"/>
          <p14:tracePt t="5475" x="2952750" y="2028825"/>
          <p14:tracePt t="5491" x="2852738" y="2024063"/>
          <p14:tracePt t="5508" x="2762250" y="2024063"/>
          <p14:tracePt t="5525" x="2671763" y="2024063"/>
          <p14:tracePt t="5528" x="2624138" y="2024063"/>
          <p14:tracePt t="5542" x="2547938" y="2024063"/>
          <p14:tracePt t="5558" x="2495550" y="2024063"/>
          <p14:tracePt t="5575" x="2452688" y="2024063"/>
          <p14:tracePt t="5592" x="2419350" y="2024063"/>
          <p14:tracePt t="5608" x="2405063" y="2024063"/>
          <p14:tracePt t="5624" x="2400300" y="2024063"/>
          <p14:tracePt t="5641" x="2395538" y="2024063"/>
          <p14:tracePt t="5658" x="2386013" y="2024063"/>
          <p14:tracePt t="5674" x="2376488" y="2024063"/>
          <p14:tracePt t="6048" x="2438400" y="2014538"/>
          <p14:tracePt t="6055" x="2528888" y="2014538"/>
          <p14:tracePt t="6063" x="2609850" y="2005013"/>
          <p14:tracePt t="6075" x="2667000" y="2000250"/>
          <p14:tracePt t="6092" x="2800350" y="2000250"/>
          <p14:tracePt t="6108" x="2871788" y="2000250"/>
          <p14:tracePt t="6141" x="2976563" y="2019300"/>
          <p14:tracePt t="6174" x="3038475" y="2033588"/>
          <p14:tracePt t="6192" x="3052763" y="2033588"/>
          <p14:tracePt t="6211" x="3062288" y="2033588"/>
          <p14:tracePt t="6225" x="3067050" y="2033588"/>
          <p14:tracePt t="6467" x="3090863" y="2024063"/>
          <p14:tracePt t="6474" x="3128963" y="2009775"/>
          <p14:tracePt t="6482" x="3167063" y="1995488"/>
          <p14:tracePt t="6491" x="3214688" y="1985963"/>
          <p14:tracePt t="6525" x="3414713" y="1976438"/>
          <p14:tracePt t="6558" x="3538538" y="2005013"/>
          <p14:tracePt t="6575" x="3605213" y="2009775"/>
          <p14:tracePt t="6591" x="3648075" y="2009775"/>
          <p14:tracePt t="6608" x="3690938" y="2000250"/>
          <p14:tracePt t="6625" x="3743325" y="1995488"/>
          <p14:tracePt t="6642" x="3814763" y="1995488"/>
          <p14:tracePt t="6658" x="3867150" y="1995488"/>
          <p14:tracePt t="6674" x="3905250" y="2005013"/>
          <p14:tracePt t="6691" x="3933825" y="2005013"/>
          <p14:tracePt t="6708" x="3971925" y="2005013"/>
          <p14:tracePt t="6724" x="3990975" y="2005013"/>
          <p14:tracePt t="6741" x="4029075" y="2005013"/>
          <p14:tracePt t="6759" x="4086225" y="2005013"/>
          <p14:tracePt t="6775" x="4124325" y="2005013"/>
          <p14:tracePt t="6791" x="4157663" y="2005013"/>
          <p14:tracePt t="6808" x="4181475" y="2005013"/>
          <p14:tracePt t="6825" x="4200525" y="2005013"/>
          <p14:tracePt t="6841" x="4210050" y="2005013"/>
          <p14:tracePt t="6858" x="4219575" y="2005013"/>
          <p14:tracePt t="6874" x="4229100" y="2005013"/>
          <p14:tracePt t="6891" x="4238625" y="2005013"/>
          <p14:tracePt t="6908" x="4248150" y="2005013"/>
          <p14:tracePt t="6925" x="4252913" y="2005013"/>
          <p14:tracePt t="6941" x="4257675" y="2005013"/>
          <p14:tracePt t="7112" x="4162425" y="2024063"/>
          <p14:tracePt t="7120" x="4052888" y="2052638"/>
          <p14:tracePt t="7126" x="3952875" y="2071688"/>
          <p14:tracePt t="7141" x="3762375" y="2090738"/>
          <p14:tracePt t="7158" x="3571875" y="2100263"/>
          <p14:tracePt t="7174" x="3429000" y="2095500"/>
          <p14:tracePt t="7192" x="3276600" y="2081213"/>
          <p14:tracePt t="7208" x="3219450" y="2081213"/>
          <p14:tracePt t="7224" x="3181350" y="2071688"/>
          <p14:tracePt t="7241" x="3162300" y="2066925"/>
          <p14:tracePt t="7258" x="3148013" y="2066925"/>
          <p14:tracePt t="7274" x="3143250" y="2066925"/>
          <p14:tracePt t="7291" x="3133725" y="2052638"/>
          <p14:tracePt t="7308" x="3133725" y="2038350"/>
          <p14:tracePt t="7309" x="3148013" y="2024063"/>
          <p14:tracePt t="7325" x="3186113" y="2000250"/>
          <p14:tracePt t="7341" x="3324225" y="1966913"/>
          <p14:tracePt t="7358" x="3495675" y="1938338"/>
          <p14:tracePt t="7375" x="3729038" y="1914525"/>
          <p14:tracePt t="7391" x="3895725" y="1895475"/>
          <p14:tracePt t="7408" x="4043363" y="1876425"/>
          <p14:tracePt t="7424" x="4148138" y="1871663"/>
          <p14:tracePt t="7442" x="4252913" y="1862138"/>
          <p14:tracePt t="7458" x="4310063" y="1862138"/>
          <p14:tracePt t="7474" x="4352925" y="1862138"/>
          <p14:tracePt t="7491" x="4381500" y="1862138"/>
          <p14:tracePt t="7508" x="4410075" y="1862138"/>
          <p14:tracePt t="7524" x="4424363" y="1862138"/>
          <p14:tracePt t="7541" x="4438650" y="1862138"/>
          <p14:tracePt t="7558" x="4443413" y="1862138"/>
          <p14:tracePt t="7574" x="4452938" y="1862138"/>
          <p14:tracePt t="7591" x="4457700" y="1862138"/>
          <p14:tracePt t="9167" x="4591050" y="1876425"/>
          <p14:tracePt t="9176" x="4838700" y="1928813"/>
          <p14:tracePt t="9181" x="5176838" y="2019300"/>
          <p14:tracePt t="9191" x="5419725" y="2076450"/>
          <p14:tracePt t="9208" x="6176963" y="2233613"/>
          <p14:tracePt t="9225" x="7186613" y="2605088"/>
          <p14:tracePt t="9258" x="8262938" y="2962275"/>
          <p14:tracePt t="9292" x="8786813" y="3224213"/>
          <p14:tracePt t="9308" x="8867775" y="3281363"/>
          <p14:tracePt t="9324" x="8882063" y="3290888"/>
          <p14:tracePt t="9341" x="8886825" y="3295650"/>
          <p14:tracePt t="9505" x="8967788" y="3271838"/>
          <p14:tracePt t="9512" x="9096375" y="3233738"/>
          <p14:tracePt t="9524" x="9234488" y="3190875"/>
          <p14:tracePt t="9541" x="9520238" y="3124200"/>
          <p14:tracePt t="9559" x="9615488" y="3100388"/>
          <p14:tracePt t="9574" x="9667875" y="3095625"/>
          <p14:tracePt t="9592" x="9691688" y="3090863"/>
          <p14:tracePt t="9607" x="9696450" y="3090863"/>
          <p14:tracePt t="9624" x="9705975" y="3090863"/>
          <p14:tracePt t="9641" x="9710738" y="3090863"/>
          <p14:tracePt t="9674" x="9715500" y="3090863"/>
          <p14:tracePt t="9740" x="9715500" y="3086100"/>
          <p14:tracePt t="9747" x="9715500" y="3081338"/>
          <p14:tracePt t="9761" x="9715500" y="3076575"/>
          <p14:tracePt t="9774" x="9715500" y="3071813"/>
          <p14:tracePt t="9791" x="9715500" y="3062288"/>
          <p14:tracePt t="9807" x="9710738" y="3057525"/>
          <p14:tracePt t="9824" x="9705975" y="3052763"/>
          <p14:tracePt t="9841" x="9682163" y="3043238"/>
          <p14:tracePt t="9857" x="9644063" y="3043238"/>
          <p14:tracePt t="9874" x="9567863" y="3043238"/>
          <p14:tracePt t="9891" x="9472613" y="3067050"/>
          <p14:tracePt t="9908" x="9339263" y="3100388"/>
          <p14:tracePt t="9924" x="9224963" y="3124200"/>
          <p14:tracePt t="9941" x="9110663" y="3157538"/>
          <p14:tracePt t="9958" x="8982075" y="3181350"/>
          <p14:tracePt t="9959" x="8943975" y="3190875"/>
          <p14:tracePt t="9974" x="8863013" y="3214688"/>
          <p14:tracePt t="9991" x="8791575" y="3219450"/>
          <p14:tracePt t="10007" x="8729663" y="3228975"/>
          <p14:tracePt t="10025" x="8634413" y="3243263"/>
          <p14:tracePt t="10041" x="8572500" y="3257550"/>
          <p14:tracePt t="10057" x="8524875" y="3262313"/>
          <p14:tracePt t="10074" x="8482013" y="3267075"/>
          <p14:tracePt t="10092" x="8424863" y="3281363"/>
          <p14:tracePt t="10108" x="8396288" y="3281363"/>
          <p14:tracePt t="10124" x="8362950" y="3281363"/>
          <p14:tracePt t="10142" x="8329613" y="3281363"/>
          <p14:tracePt t="10158" x="8315325" y="3281363"/>
          <p14:tracePt t="10174" x="8305800" y="3276600"/>
          <p14:tracePt t="10191" x="8296275" y="3276600"/>
          <p14:tracePt t="10208" x="8286750" y="3276600"/>
          <p14:tracePt t="10224" x="8281988" y="3271838"/>
          <p14:tracePt t="10241" x="8277225" y="3271838"/>
          <p14:tracePt t="10257" x="8272463" y="3267075"/>
          <p14:tracePt t="10274" x="8272463" y="3248025"/>
          <p14:tracePt t="10291" x="8286750" y="3228975"/>
          <p14:tracePt t="10308" x="8324850" y="3195638"/>
          <p14:tracePt t="10324" x="8382000" y="3152775"/>
          <p14:tracePt t="10341" x="8524875" y="3105150"/>
          <p14:tracePt t="10357" x="8610600" y="3076575"/>
          <p14:tracePt t="10374" x="8686800" y="3052763"/>
          <p14:tracePt t="10391" x="8777288" y="3024188"/>
          <p14:tracePt t="10407" x="8839200" y="3009900"/>
          <p14:tracePt t="10424" x="8901113" y="2995613"/>
          <p14:tracePt t="10441" x="8953500" y="2981325"/>
          <p14:tracePt t="10459" x="9020175" y="2971800"/>
          <p14:tracePt t="10475" x="9058275" y="2967038"/>
          <p14:tracePt t="10491" x="9086850" y="2957513"/>
          <p14:tracePt t="10508" x="9120188" y="2947988"/>
          <p14:tracePt t="10524" x="9153525" y="2933700"/>
          <p14:tracePt t="10541" x="9172575" y="2928938"/>
          <p14:tracePt t="10557" x="9186863" y="2924175"/>
          <p14:tracePt t="10575" x="9205913" y="2914650"/>
          <p14:tracePt t="10591" x="9215438" y="2914650"/>
          <p14:tracePt t="10607" x="9229725" y="2909888"/>
          <p14:tracePt t="10624" x="9244013" y="2905125"/>
          <p14:tracePt t="10641" x="9263063" y="2900363"/>
          <p14:tracePt t="10657" x="9267825" y="2895600"/>
          <p14:tracePt t="10674" x="9277350" y="2895600"/>
          <p14:tracePt t="10691" x="9286875" y="2890838"/>
          <p14:tracePt t="10707" x="9296400" y="2886075"/>
          <p14:tracePt t="10724" x="9301163" y="2886075"/>
          <p14:tracePt t="10741" x="9310688" y="2886075"/>
          <p14:tracePt t="10979" x="9315450" y="2886075"/>
          <p14:tracePt t="10987" x="9320213" y="2886075"/>
          <p14:tracePt t="10995" x="9324975" y="2886075"/>
          <p14:tracePt t="11009" x="9339263" y="2886075"/>
          <p14:tracePt t="11024" x="9348788" y="2886075"/>
          <p14:tracePt t="11041" x="9367838" y="2886075"/>
          <p14:tracePt t="11074" x="9391650" y="2886075"/>
          <p14:tracePt t="11108" x="9410700" y="2886075"/>
          <p14:tracePt t="11124" x="9415463" y="2886075"/>
          <p14:tracePt t="11141" x="9429750" y="2886075"/>
          <p14:tracePt t="11157" x="9439275" y="2886075"/>
          <p14:tracePt t="11174" x="9444038" y="2886075"/>
          <p14:tracePt t="11191" x="9458325" y="2886075"/>
          <p14:tracePt t="11207" x="9467850" y="2886075"/>
          <p14:tracePt t="11224" x="9482138" y="2886075"/>
          <p14:tracePt t="11241" x="9496425" y="2886075"/>
          <p14:tracePt t="11257" x="9505950" y="2886075"/>
          <p14:tracePt t="11274" x="9515475" y="2886075"/>
          <p14:tracePt t="11291" x="9520238" y="2886075"/>
          <p14:tracePt t="11307" x="9525000" y="2886075"/>
          <p14:tracePt t="11324" x="9534525" y="2886075"/>
          <p14:tracePt t="11341" x="9544050" y="2886075"/>
          <p14:tracePt t="11357" x="9553575" y="2886075"/>
          <p14:tracePt t="11375" x="9572625" y="2886075"/>
          <p14:tracePt t="11391" x="9582150" y="2886075"/>
          <p14:tracePt t="11407" x="9601200" y="2886075"/>
          <p14:tracePt t="11424" x="9625013" y="2886075"/>
          <p14:tracePt t="11441" x="9653588" y="2886075"/>
          <p14:tracePt t="11457" x="9677400" y="2886075"/>
          <p14:tracePt t="11474" x="9686925" y="2886075"/>
          <p14:tracePt t="11491" x="9701213" y="2886075"/>
          <p14:tracePt t="11507" x="9720263" y="2886075"/>
          <p14:tracePt t="11524" x="9725025" y="2886075"/>
          <p14:tracePt t="11541" x="9734550" y="2886075"/>
          <p14:tracePt t="11558" x="9744075" y="2886075"/>
          <p14:tracePt t="11970" x="9739313" y="2886075"/>
          <p14:tracePt t="11985" x="9734550" y="2886075"/>
          <p14:tracePt t="11994" x="9729788" y="2886075"/>
          <p14:tracePt t="12009" x="9725025" y="2886075"/>
          <p14:tracePt t="12024" x="9720263" y="2886075"/>
          <p14:tracePt t="12041" x="9710738" y="2886075"/>
          <p14:tracePt t="12074" x="9696450" y="2886075"/>
          <p14:tracePt t="12108" x="9672638" y="2895600"/>
          <p14:tracePt t="12124" x="9658350" y="2900363"/>
          <p14:tracePt t="12141" x="9644063" y="2909888"/>
          <p14:tracePt t="12157" x="9634538" y="2914650"/>
          <p14:tracePt t="12174" x="9620250" y="2919413"/>
          <p14:tracePt t="12191" x="9615488" y="2919413"/>
          <p14:tracePt t="12207" x="9605963" y="2919413"/>
          <p14:tracePt t="12224" x="9601200" y="2919413"/>
          <p14:tracePt t="12257" x="9596438" y="2919413"/>
          <p14:tracePt t="12274" x="9591675" y="2924175"/>
          <p14:tracePt t="12290" x="9582150" y="2928938"/>
          <p14:tracePt t="12307" x="9563100" y="2943225"/>
          <p14:tracePt t="12324" x="9544050" y="2962275"/>
          <p14:tracePt t="12341" x="9534525" y="2971800"/>
          <p14:tracePt t="12358" x="9515475" y="2986088"/>
          <p14:tracePt t="12374" x="9501188" y="2990850"/>
          <p14:tracePt t="12391" x="9486900" y="3000375"/>
          <p14:tracePt t="12407" x="9467850" y="3009900"/>
          <p14:tracePt t="12424" x="9415463" y="3024188"/>
          <p14:tracePt t="12441" x="9363075" y="3038475"/>
          <p14:tracePt t="12457" x="9315450" y="3043238"/>
          <p14:tracePt t="12474" x="9263063" y="3043238"/>
          <p14:tracePt t="12491" x="9201150" y="3043238"/>
          <p14:tracePt t="12507" x="9153525" y="3033713"/>
          <p14:tracePt t="12524" x="9091613" y="3019425"/>
          <p14:tracePt t="12527" x="9053513" y="3005138"/>
          <p14:tracePt t="12541" x="8996363" y="2976563"/>
          <p14:tracePt t="12557" x="8943975" y="2952750"/>
          <p14:tracePt t="12574" x="8910638" y="2919413"/>
          <p14:tracePt t="12591" x="8877300" y="2881313"/>
          <p14:tracePt t="12608" x="8834438" y="2747963"/>
          <p14:tracePt t="12624" x="8834438" y="2657475"/>
          <p14:tracePt t="12641" x="8834438" y="2595563"/>
          <p14:tracePt t="12657" x="8872538" y="2509838"/>
          <p14:tracePt t="12674" x="8958263" y="2362200"/>
          <p14:tracePt t="12691" x="9020175" y="2290763"/>
          <p14:tracePt t="12707" x="9086850" y="2228850"/>
          <p14:tracePt t="12724" x="9220200" y="2181225"/>
          <p14:tracePt t="12741" x="9315450" y="2185988"/>
          <p14:tracePt t="12757" x="9396413" y="2209800"/>
          <p14:tracePt t="12774" x="9458325" y="2252663"/>
          <p14:tracePt t="12791" x="9515475" y="2295525"/>
          <p14:tracePt t="12807" x="9539288" y="2319338"/>
          <p14:tracePt t="12824" x="9563100" y="2343150"/>
          <p14:tracePt t="12841" x="9572625" y="2357438"/>
          <p14:tracePt t="12857" x="9596438" y="2400300"/>
          <p14:tracePt t="12874" x="9601200" y="2443163"/>
          <p14:tracePt t="12891" x="9610725" y="2514600"/>
          <p14:tracePt t="12908" x="9601200" y="2609850"/>
          <p14:tracePt t="12924" x="9596438" y="2643188"/>
          <p14:tracePt t="12940" x="9586913" y="2667000"/>
          <p14:tracePt t="12957" x="9577388" y="2690813"/>
          <p14:tracePt t="12974" x="9567863" y="2709863"/>
          <p14:tracePt t="12991" x="9553575" y="2724150"/>
          <p14:tracePt t="13007" x="9548813" y="2733675"/>
          <p14:tracePt t="13024" x="9539288" y="2738438"/>
          <p14:tracePt t="13027" x="9539288" y="2743200"/>
          <p14:tracePt t="13041" x="9529763" y="2747963"/>
          <p14:tracePt t="13057" x="9525000" y="2757488"/>
          <p14:tracePt t="13074" x="9520238" y="2757488"/>
          <p14:tracePt t="13091" x="9510713" y="2757488"/>
          <p14:tracePt t="13107" x="9505950" y="2757488"/>
          <p14:tracePt t="13124" x="9501188" y="2757488"/>
          <p14:tracePt t="14216" x="9429750" y="2795588"/>
          <p14:tracePt t="14223" x="9310688" y="2843213"/>
          <p14:tracePt t="14230" x="9191625" y="2881313"/>
          <p14:tracePt t="14241" x="9082088" y="2900363"/>
          <p14:tracePt t="14257" x="8820150" y="2919413"/>
          <p14:tracePt t="14274" x="8548688" y="2871788"/>
          <p14:tracePt t="14291" x="8453438" y="2833688"/>
          <p14:tracePt t="14325" x="8391525" y="2800350"/>
          <p14:tracePt t="14357" x="8382000" y="2790825"/>
          <p14:tracePt t="14414" x="8377238" y="2790825"/>
          <p14:tracePt t="14428" x="8367713" y="2790825"/>
          <p14:tracePt t="14440" x="8358188" y="2790825"/>
          <p14:tracePt t="14449" x="8315325" y="2795588"/>
          <p14:tracePt t="14457" x="8177213" y="2809875"/>
          <p14:tracePt t="14474" x="7934325" y="2843213"/>
          <p14:tracePt t="14490" x="7562850" y="2900363"/>
          <p14:tracePt t="14508" x="7029450" y="2971800"/>
          <p14:tracePt t="14524" x="6686550" y="3019425"/>
          <p14:tracePt t="14541" x="6353175" y="3052763"/>
          <p14:tracePt t="14557" x="6119813" y="3062288"/>
          <p14:tracePt t="14574" x="5786438" y="3081338"/>
          <p14:tracePt t="14590" x="5629275" y="3090863"/>
          <p14:tracePt t="14607" x="5553075" y="3090863"/>
          <p14:tracePt t="14624" x="5510213" y="3086100"/>
          <p14:tracePt t="14640" x="5486400" y="3076575"/>
          <p14:tracePt t="14657" x="5476875" y="3067050"/>
          <p14:tracePt t="14883" x="5424488" y="3067050"/>
          <p14:tracePt t="14891" x="5348288" y="3076575"/>
          <p14:tracePt t="14898" x="5267325" y="3076575"/>
          <p14:tracePt t="14907" x="5191125" y="3076575"/>
          <p14:tracePt t="14924" x="5076825" y="3076575"/>
          <p14:tracePt t="14941" x="4957763" y="3052763"/>
          <p14:tracePt t="14957" x="4900613" y="3024188"/>
          <p14:tracePt t="14974" x="4857750" y="2990850"/>
          <p14:tracePt t="14991" x="4819650" y="2967038"/>
          <p14:tracePt t="15007" x="4752975" y="2928938"/>
          <p14:tracePt t="15024" x="4719638" y="2909888"/>
          <p14:tracePt t="15041" x="4681538" y="2900363"/>
          <p14:tracePt t="15057" x="4643438" y="2886075"/>
          <p14:tracePt t="15074" x="4576763" y="2867025"/>
          <p14:tracePt t="15090" x="4524375" y="2852738"/>
          <p14:tracePt t="15107" x="4471988" y="2833688"/>
          <p14:tracePt t="15124" x="4405313" y="2809875"/>
          <p14:tracePt t="15142" x="4376738" y="2790825"/>
          <p14:tracePt t="15158" x="4352925" y="2786063"/>
          <p14:tracePt t="15174" x="4343400" y="2781300"/>
          <p14:tracePt t="15191" x="4333875" y="2771775"/>
          <p14:tracePt t="15207" x="4329113" y="2771775"/>
          <p14:tracePt t="15499" x="4310063" y="2771775"/>
          <p14:tracePt t="15507" x="4286250" y="2771775"/>
          <p14:tracePt t="15514" x="4248150" y="2781300"/>
          <p14:tracePt t="15524" x="4214813" y="2781300"/>
          <p14:tracePt t="15558" x="4081463" y="2800350"/>
          <p14:tracePt t="15590" x="3981450" y="2805113"/>
          <p14:tracePt t="15607" x="3924300" y="2805113"/>
          <p14:tracePt t="15624" x="3795713" y="2795588"/>
          <p14:tracePt t="15640" x="3714750" y="2781300"/>
          <p14:tracePt t="15657" x="3629025" y="2767013"/>
          <p14:tracePt t="15674" x="3509963" y="2719388"/>
          <p14:tracePt t="15690" x="3419475" y="2662238"/>
          <p14:tracePt t="15707" x="3319463" y="2595563"/>
          <p14:tracePt t="15724" x="3238500" y="2524125"/>
          <p14:tracePt t="15741" x="3162300" y="2466975"/>
          <p14:tracePt t="15757" x="3143250" y="2447925"/>
          <p14:tracePt t="15774" x="3133725" y="2443163"/>
          <p14:tracePt t="15790" x="3128963" y="2438400"/>
          <p14:tracePt t="15792" x="3124200" y="2433638"/>
          <p14:tracePt t="15807" x="3119438" y="2428875"/>
          <p14:tracePt t="15852" x="3124200" y="2428875"/>
          <p14:tracePt t="15859" x="3138488" y="2438400"/>
          <p14:tracePt t="15874" x="3186113" y="2447925"/>
          <p14:tracePt t="15892" x="3257550" y="2481263"/>
          <p14:tracePt t="15907" x="3352800" y="2505075"/>
          <p14:tracePt t="15924" x="3505200" y="2528888"/>
          <p14:tracePt t="15940" x="3600450" y="2543175"/>
          <p14:tracePt t="15957" x="3671888" y="2557463"/>
          <p14:tracePt t="15974" x="3724275" y="2571750"/>
          <p14:tracePt t="15991" x="3776663" y="2595563"/>
          <p14:tracePt t="16007" x="3800475" y="2614613"/>
          <p14:tracePt t="16024" x="3824288" y="2624138"/>
          <p14:tracePt t="16027" x="3829050" y="2624138"/>
          <p14:tracePt t="16041" x="3843338" y="2633663"/>
          <p14:tracePt t="16057" x="3852863" y="2638425"/>
          <p14:tracePt t="16074" x="3871913" y="2643188"/>
          <p14:tracePt t="16090" x="3895725" y="2652713"/>
          <p14:tracePt t="16107" x="3957638" y="2667000"/>
          <p14:tracePt t="16124" x="4000500" y="2671763"/>
          <p14:tracePt t="16140" x="4029075" y="2671763"/>
          <p14:tracePt t="16157" x="4052888" y="2671763"/>
          <p14:tracePt t="16174" x="4076700" y="2671763"/>
          <p14:tracePt t="16190" x="4090988" y="2671763"/>
          <p14:tracePt t="16207" x="4114800" y="2681288"/>
          <p14:tracePt t="16224" x="4129088" y="2686050"/>
          <p14:tracePt t="16240" x="4148138" y="2695575"/>
          <p14:tracePt t="16257" x="4157663" y="2695575"/>
          <p14:tracePt t="16276" x="4162425" y="2695575"/>
          <p14:tracePt t="16291" x="4171950" y="2695575"/>
          <p14:tracePt t="16308" x="4176713" y="2695575"/>
          <p14:tracePt t="16981" x="4176713" y="2714625"/>
          <p14:tracePt t="16989" x="4176713" y="2738438"/>
          <p14:tracePt t="16996" x="4176713" y="2757488"/>
          <p14:tracePt t="17007" x="4171950" y="2776538"/>
          <p14:tracePt t="17025" x="4148138" y="2819400"/>
          <p14:tracePt t="17040" x="4114800" y="2843213"/>
          <p14:tracePt t="17074" x="3924300" y="2914650"/>
          <p14:tracePt t="17107" x="3671888" y="2919413"/>
          <p14:tracePt t="17124" x="3586163" y="2895600"/>
          <p14:tracePt t="17141" x="3519488" y="2843213"/>
          <p14:tracePt t="17157" x="3433763" y="2671763"/>
          <p14:tracePt t="17174" x="3419475" y="2590800"/>
          <p14:tracePt t="17190" x="3424238" y="2538413"/>
          <p14:tracePt t="17207" x="3452813" y="2500313"/>
          <p14:tracePt t="17224" x="3509963" y="2443163"/>
          <p14:tracePt t="17240" x="3567113" y="2405063"/>
          <p14:tracePt t="17257" x="3633788" y="2371725"/>
          <p14:tracePt t="17274" x="3729038" y="2357438"/>
          <p14:tracePt t="17290" x="3795713" y="2357438"/>
          <p14:tracePt t="17307" x="3848100" y="2362200"/>
          <p14:tracePt t="17324" x="3890963" y="2371725"/>
          <p14:tracePt t="17341" x="3933825" y="2386013"/>
          <p14:tracePt t="17358" x="3948113" y="2390775"/>
          <p14:tracePt t="17375" x="3962400" y="2395538"/>
          <p14:tracePt t="17391" x="3967163" y="2405063"/>
          <p14:tracePt t="17394" x="3971925" y="2405063"/>
          <p14:tracePt t="17407" x="3981450" y="2414588"/>
          <p14:tracePt t="17424" x="3990975" y="2433638"/>
          <p14:tracePt t="17440" x="3995738" y="2447925"/>
          <p14:tracePt t="17457" x="4005263" y="2462213"/>
          <p14:tracePt t="17474" x="4005263" y="2466975"/>
          <p14:tracePt t="17490" x="4005263" y="2476500"/>
          <p14:tracePt t="17722" x="3971925" y="2538413"/>
          <p14:tracePt t="17730" x="3890963" y="2647950"/>
          <p14:tracePt t="17740" x="3824288" y="2743200"/>
          <p14:tracePt t="17757" x="3690938" y="2871788"/>
          <p14:tracePt t="17774" x="3448050" y="3043238"/>
          <p14:tracePt t="17790" x="3286125" y="3171825"/>
          <p14:tracePt t="17809" x="3148013" y="3290888"/>
          <p14:tracePt t="17825" x="3014663" y="3414713"/>
          <p14:tracePt t="17841" x="2967038" y="3457575"/>
          <p14:tracePt t="17857" x="2928938" y="3476625"/>
          <p14:tracePt t="17873" x="2909888" y="3490913"/>
          <p14:tracePt t="17892" x="2881313" y="3505200"/>
          <p14:tracePt t="17907" x="2862263" y="3505200"/>
          <p14:tracePt t="17924" x="2838450" y="3505200"/>
          <p14:tracePt t="17940" x="2824163" y="3505200"/>
          <p14:tracePt t="17957" x="2805113" y="3490913"/>
          <p14:tracePt t="17973" x="2776538" y="3448050"/>
          <p14:tracePt t="17990" x="2738438" y="3371850"/>
          <p14:tracePt t="18007" x="2719388" y="3319463"/>
          <p14:tracePt t="18023" x="2709863" y="3286125"/>
          <p14:tracePt t="18040" x="2705100" y="3276600"/>
          <p14:tracePt t="18074" x="2705100" y="3300413"/>
          <p14:tracePt t="18090" x="2743200" y="3390900"/>
          <p14:tracePt t="18107" x="2795588" y="3509963"/>
          <p14:tracePt t="18124" x="2867025" y="3695700"/>
          <p14:tracePt t="18140" x="2947988" y="3914775"/>
          <p14:tracePt t="18157" x="2976563" y="3981450"/>
          <p14:tracePt t="18173" x="2986088" y="4019550"/>
          <p14:tracePt t="18190" x="3005138" y="4043363"/>
          <p14:tracePt t="18207" x="3033713" y="4081463"/>
          <p14:tracePt t="18223" x="3071813" y="4095750"/>
          <p14:tracePt t="18240" x="3128963" y="4095750"/>
          <p14:tracePt t="18258" x="3257550" y="4038600"/>
          <p14:tracePt t="18274" x="3371850" y="3890963"/>
          <p14:tracePt t="18290" x="3500438" y="3748088"/>
          <p14:tracePt t="18307" x="3605213" y="3633788"/>
          <p14:tracePt t="18324" x="3743325" y="3476625"/>
          <p14:tracePt t="18340" x="3795713" y="3424238"/>
          <p14:tracePt t="18357" x="3843338" y="3386138"/>
          <p14:tracePt t="18376" x="3876675" y="3362325"/>
          <p14:tracePt t="18390" x="3890963" y="3352800"/>
          <p14:tracePt t="18407" x="3910013" y="3348038"/>
          <p14:tracePt t="18427" x="3948113" y="3338513"/>
          <p14:tracePt t="18441" x="3976688" y="3348038"/>
          <p14:tracePt t="18457" x="4024313" y="3371850"/>
          <p14:tracePt t="18475" x="4062413" y="3395663"/>
          <p14:tracePt t="18494" x="4100513" y="3433763"/>
          <p14:tracePt t="18507" x="4110038" y="3443288"/>
          <p14:tracePt t="18523" x="4119563" y="3452813"/>
          <p14:tracePt t="18540" x="4119563" y="3457575"/>
          <p14:tracePt t="18729" x="4229100" y="3448050"/>
          <p14:tracePt t="18736" x="4386263" y="3414713"/>
          <p14:tracePt t="18743" x="4519613" y="3381375"/>
          <p14:tracePt t="18757" x="4710113" y="3328988"/>
          <p14:tracePt t="18773" x="4881563" y="3281363"/>
          <p14:tracePt t="18790" x="5019675" y="3238500"/>
          <p14:tracePt t="18808" x="5153025" y="3200400"/>
          <p14:tracePt t="18824" x="5195888" y="3186113"/>
          <p14:tracePt t="18840" x="5224463" y="3176588"/>
          <p14:tracePt t="18857" x="5248275" y="3157538"/>
          <p14:tracePt t="18874" x="5286375" y="3133725"/>
          <p14:tracePt t="18890" x="5305425" y="3119438"/>
          <p14:tracePt t="18908" x="5329238" y="3105150"/>
          <p14:tracePt t="18925" x="5338763" y="3100388"/>
          <p14:tracePt t="18942" x="5357813" y="3090863"/>
          <p14:tracePt t="18957" x="5376863" y="3090863"/>
          <p14:tracePt t="18973" x="5395913" y="3090863"/>
          <p14:tracePt t="18990" x="5419725" y="3105150"/>
          <p14:tracePt t="19007" x="5481638" y="3171825"/>
          <p14:tracePt t="19023" x="5534025" y="3243263"/>
          <p14:tracePt t="19040" x="5567363" y="3290888"/>
          <p14:tracePt t="19057" x="5605463" y="3333750"/>
          <p14:tracePt t="19073" x="5614988" y="3348038"/>
          <p14:tracePt t="19090" x="5619750" y="3362325"/>
          <p14:tracePt t="19107" x="5634038" y="3376613"/>
          <p14:tracePt t="19123" x="5657850" y="3395663"/>
          <p14:tracePt t="19140" x="5667375" y="3419475"/>
          <p14:tracePt t="19157" x="5681663" y="3429000"/>
          <p14:tracePt t="19173" x="5686425" y="3438525"/>
          <p14:tracePt t="19190" x="5695950" y="3448050"/>
          <p14:tracePt t="19207" x="5700713" y="3457575"/>
          <p14:tracePt t="19224" x="5700713" y="3462338"/>
          <p14:tracePt t="19241" x="5695950" y="3467100"/>
          <p14:tracePt t="19257" x="5600700" y="3486150"/>
          <p14:tracePt t="19274" x="5381625" y="3490913"/>
          <p14:tracePt t="19290" x="5148263" y="3490913"/>
          <p14:tracePt t="19307" x="4724400" y="3467100"/>
          <p14:tracePt t="19323" x="4548188" y="3457575"/>
          <p14:tracePt t="19340" x="4424363" y="3452813"/>
          <p14:tracePt t="19357" x="4329113" y="3452813"/>
          <p14:tracePt t="19373" x="4267200" y="3467100"/>
          <p14:tracePt t="19390" x="4238625" y="3486150"/>
          <p14:tracePt t="19407" x="4214813" y="3495675"/>
          <p14:tracePt t="19424" x="4200525" y="3500438"/>
          <p14:tracePt t="19441" x="4195763" y="3500438"/>
          <p14:tracePt t="19457" x="4186238" y="3500438"/>
          <p14:tracePt t="19474" x="4181475" y="3500438"/>
          <p14:tracePt t="19491" x="4171950" y="3505200"/>
          <p14:tracePt t="19507" x="4152900" y="3519488"/>
          <p14:tracePt t="19523" x="4095750" y="3562350"/>
          <p14:tracePt t="19526" x="4033838" y="3595688"/>
          <p14:tracePt t="19540" x="3952875" y="3633788"/>
          <p14:tracePt t="19557" x="3686175" y="3733800"/>
          <p14:tracePt t="19573" x="3505200" y="3790950"/>
          <p14:tracePt t="19590" x="3314700" y="3814763"/>
          <p14:tracePt t="19608" x="3100388" y="3843338"/>
          <p14:tracePt t="19623" x="3009900" y="3843338"/>
          <p14:tracePt t="19640" x="2919413" y="3843338"/>
          <p14:tracePt t="19657" x="2838450" y="3833813"/>
          <p14:tracePt t="19674" x="2747963" y="3810000"/>
          <p14:tracePt t="19690" x="2714625" y="3805238"/>
          <p14:tracePt t="19707" x="2686050" y="3805238"/>
          <p14:tracePt t="19724" x="2676525" y="3805238"/>
          <p14:tracePt t="19740" x="2667000" y="3805238"/>
          <p14:tracePt t="19757" x="2657475" y="3805238"/>
          <p14:tracePt t="19773" x="2652713" y="3805238"/>
          <p14:tracePt t="19790" x="2647950" y="3805238"/>
          <p14:tracePt t="20034" x="2652713" y="3800475"/>
          <p14:tracePt t="20042" x="2657475" y="3795713"/>
          <p14:tracePt t="20049" x="2662238" y="3795713"/>
          <p14:tracePt t="20057" x="2671763" y="3790950"/>
          <p14:tracePt t="20074" x="2695575" y="3781425"/>
          <p14:tracePt t="20090" x="2719388" y="3762375"/>
          <p14:tracePt t="20107" x="2752725" y="3738563"/>
          <p14:tracePt t="20123" x="2776538" y="3724275"/>
          <p14:tracePt t="20140" x="2795588" y="3714750"/>
          <p14:tracePt t="20157" x="2805113" y="3709988"/>
          <p14:tracePt t="20173" x="2828925" y="3700463"/>
          <p14:tracePt t="20190" x="2838450" y="3695700"/>
          <p14:tracePt t="20207" x="2852738" y="3686175"/>
          <p14:tracePt t="20224" x="2876550" y="3667125"/>
          <p14:tracePt t="20240" x="2900363" y="3643313"/>
          <p14:tracePt t="20257" x="2952750" y="3609975"/>
          <p14:tracePt t="20273" x="3019425" y="3567113"/>
          <p14:tracePt t="20290" x="3119438" y="3490913"/>
          <p14:tracePt t="20307" x="3181350" y="3429000"/>
          <p14:tracePt t="20323" x="3238500" y="3376613"/>
          <p14:tracePt t="20341" x="3300413" y="3309938"/>
          <p14:tracePt t="20357" x="3419475" y="3209925"/>
          <p14:tracePt t="20373" x="3509963" y="3152775"/>
          <p14:tracePt t="20390" x="3600450" y="3105150"/>
          <p14:tracePt t="20407" x="3709988" y="3019425"/>
          <p14:tracePt t="20423" x="3757613" y="2971800"/>
          <p14:tracePt t="20440" x="3805238" y="2928938"/>
          <p14:tracePt t="20457" x="3857625" y="2881313"/>
          <p14:tracePt t="20474" x="3933825" y="2814638"/>
          <p14:tracePt t="20490" x="3981450" y="2790825"/>
          <p14:tracePt t="20507" x="4014788" y="2771775"/>
          <p14:tracePt t="20523" x="4048125" y="2752725"/>
          <p14:tracePt t="20526" x="4067175" y="2747963"/>
          <p14:tracePt t="20540" x="4086225" y="2728913"/>
          <p14:tracePt t="20557" x="4110038" y="2724150"/>
          <p14:tracePt t="20573" x="4133850" y="2719388"/>
          <p14:tracePt t="20590" x="4167188" y="2709863"/>
          <p14:tracePt t="20607" x="4191000" y="2695575"/>
          <p14:tracePt t="20623" x="4205288" y="2690813"/>
          <p14:tracePt t="20640" x="4219575" y="2686050"/>
          <p14:tracePt t="20657" x="4238625" y="2676525"/>
          <p14:tracePt t="20673" x="4248150" y="2667000"/>
          <p14:tracePt t="20690" x="4257675" y="2667000"/>
          <p14:tracePt t="20707" x="4271963" y="2667000"/>
          <p14:tracePt t="20723" x="4291013" y="2662238"/>
          <p14:tracePt t="20740" x="4305300" y="2662238"/>
          <p14:tracePt t="20757" x="4310063" y="2662238"/>
          <p14:tracePt t="20774" x="4319588" y="2662238"/>
          <p14:tracePt t="20790" x="4324350" y="2662238"/>
          <p14:tracePt t="20807" x="4333875" y="2662238"/>
          <p14:tracePt t="21348" x="4343400" y="2662238"/>
          <p14:tracePt t="21356" x="4357688" y="2657475"/>
          <p14:tracePt t="21363" x="4367213" y="2652713"/>
          <p14:tracePt t="21373" x="4376738" y="2652713"/>
          <p14:tracePt t="21391" x="4395788" y="2652713"/>
          <p14:tracePt t="21407" x="4405313" y="2652713"/>
          <p14:tracePt t="21440" x="4438650" y="2657475"/>
          <p14:tracePt t="21473" x="4452938" y="2662238"/>
          <p14:tracePt t="21490" x="4457700" y="2667000"/>
          <p14:tracePt t="21507" x="4462463" y="2676525"/>
          <p14:tracePt t="21523" x="4462463" y="2686050"/>
          <p14:tracePt t="21540" x="4462463" y="2690813"/>
          <p14:tracePt t="21557" x="4462463" y="2695575"/>
          <p14:tracePt t="21573" x="4462463" y="2705100"/>
          <p14:tracePt t="21590" x="4462463" y="2714625"/>
          <p14:tracePt t="21607" x="4462463" y="2719388"/>
          <p14:tracePt t="21641" x="4462463" y="2724150"/>
          <p14:tracePt t="21752" x="4462463" y="2728913"/>
          <p14:tracePt t="21759" x="4457700" y="2733675"/>
          <p14:tracePt t="21766" x="4452938" y="2733675"/>
          <p14:tracePt t="21774" x="4452938" y="2738438"/>
          <p14:tracePt t="21790" x="4438650" y="2743200"/>
          <p14:tracePt t="21807" x="4419600" y="2757488"/>
          <p14:tracePt t="21824" x="4386263" y="2781300"/>
          <p14:tracePt t="21840" x="4362450" y="2800350"/>
          <p14:tracePt t="21857" x="4329113" y="2824163"/>
          <p14:tracePt t="21873" x="4310063" y="2843213"/>
          <p14:tracePt t="21890" x="4267200" y="2871788"/>
          <p14:tracePt t="21907" x="4243388" y="2895600"/>
          <p14:tracePt t="21923" x="4210050" y="2914650"/>
          <p14:tracePt t="21940" x="4191000" y="2928938"/>
          <p14:tracePt t="21957" x="4152900" y="2952750"/>
          <p14:tracePt t="21973" x="4138613" y="2957513"/>
          <p14:tracePt t="21990" x="4114800" y="2967038"/>
          <p14:tracePt t="22007" x="4090988" y="2976563"/>
          <p14:tracePt t="22023" x="4067175" y="2986088"/>
          <p14:tracePt t="22040" x="4038600" y="2990850"/>
          <p14:tracePt t="22056" x="3995738" y="3009900"/>
          <p14:tracePt t="22074" x="3933825" y="3028950"/>
          <p14:tracePt t="22090" x="3881438" y="3043238"/>
          <p14:tracePt t="22107" x="3810000" y="3057525"/>
          <p14:tracePt t="22124" x="3681413" y="3071813"/>
          <p14:tracePt t="22140" x="3600450" y="3071813"/>
          <p14:tracePt t="22156" x="3543300" y="3071813"/>
          <p14:tracePt t="22173" x="3490913" y="3057525"/>
          <p14:tracePt t="22190" x="3438525" y="3014663"/>
          <p14:tracePt t="22206" x="3400425" y="2967038"/>
          <p14:tracePt t="22223" x="3371850" y="2909888"/>
          <p14:tracePt t="22240" x="3357563" y="2847975"/>
          <p14:tracePt t="22257" x="3352800" y="2681288"/>
          <p14:tracePt t="22273" x="3371850" y="2524125"/>
          <p14:tracePt t="22291" x="3395663" y="2428875"/>
          <p14:tracePt t="22306" x="3414713" y="2381250"/>
          <p14:tracePt t="22323" x="3457575" y="2324100"/>
          <p14:tracePt t="22340" x="3529013" y="2271713"/>
          <p14:tracePt t="22357" x="3624263" y="2228850"/>
          <p14:tracePt t="22374" x="3776663" y="2190750"/>
          <p14:tracePt t="22390" x="3871913" y="2176463"/>
          <p14:tracePt t="22407" x="3971925" y="2176463"/>
          <p14:tracePt t="22423" x="4052888" y="2176463"/>
          <p14:tracePt t="22440" x="4143375" y="2200275"/>
          <p14:tracePt t="22456" x="4186238" y="2209800"/>
          <p14:tracePt t="22473" x="4224338" y="2224088"/>
          <p14:tracePt t="22490" x="4267200" y="2247900"/>
          <p14:tracePt t="22507" x="4333875" y="2319338"/>
          <p14:tracePt t="22523" x="4376738" y="2357438"/>
          <p14:tracePt t="22540" x="4414838" y="2405063"/>
          <p14:tracePt t="22558" x="4462463" y="2466975"/>
          <p14:tracePt t="22573" x="4486275" y="2490788"/>
          <p14:tracePt t="22590" x="4500563" y="2514600"/>
          <p14:tracePt t="22607" x="4514850" y="2538413"/>
          <p14:tracePt t="22624" x="4533900" y="2566988"/>
          <p14:tracePt t="22640" x="4538663" y="2581275"/>
          <p14:tracePt t="22657" x="4548188" y="2605088"/>
          <p14:tracePt t="22673" x="4548188" y="2624138"/>
          <p14:tracePt t="22690" x="4538663" y="2671763"/>
          <p14:tracePt t="22706" x="4519613" y="2724150"/>
          <p14:tracePt t="22723" x="4481513" y="2781300"/>
          <p14:tracePt t="22741" x="4429125" y="2857500"/>
          <p14:tracePt t="22756" x="4391025" y="2890838"/>
          <p14:tracePt t="22773" x="4343400" y="2924175"/>
          <p14:tracePt t="22790" x="4286250" y="2952750"/>
          <p14:tracePt t="22807" x="4195763" y="2986088"/>
          <p14:tracePt t="22823" x="4124325" y="3009900"/>
          <p14:tracePt t="22840" x="4052888" y="3024188"/>
          <p14:tracePt t="22856" x="3967163" y="3028950"/>
          <p14:tracePt t="22873" x="3833813" y="3028950"/>
          <p14:tracePt t="22890" x="3719513" y="3024188"/>
          <p14:tracePt t="22907" x="3614738" y="3009900"/>
          <p14:tracePt t="22923" x="3543300" y="3000375"/>
          <p14:tracePt t="22940" x="3490913" y="2986088"/>
          <p14:tracePt t="22956" x="3467100" y="2967038"/>
          <p14:tracePt t="22973" x="3438525" y="2890838"/>
          <p14:tracePt t="22990" x="3405188" y="2738438"/>
          <p14:tracePt t="23006" x="3409950" y="2647950"/>
          <p14:tracePt t="23023" x="3443288" y="2476500"/>
          <p14:tracePt t="23040" x="3514725" y="2324100"/>
          <p14:tracePt t="23057" x="3614738" y="2195513"/>
          <p14:tracePt t="23073" x="3705225" y="2128838"/>
          <p14:tracePt t="23090" x="3790950" y="2100263"/>
          <p14:tracePt t="23107" x="3862388" y="2081213"/>
          <p14:tracePt t="23123" x="3952875" y="2081213"/>
          <p14:tracePt t="23140" x="4010025" y="2105025"/>
          <p14:tracePt t="23156" x="4057650" y="2138363"/>
          <p14:tracePt t="23174" x="4143375" y="2266950"/>
          <p14:tracePt t="23190" x="4171950" y="2333625"/>
          <p14:tracePt t="23206" x="4200525" y="2390775"/>
          <p14:tracePt t="23223" x="4214813" y="2452688"/>
          <p14:tracePt t="23240" x="4233863" y="2547938"/>
          <p14:tracePt t="23256" x="4243388" y="2619375"/>
          <p14:tracePt t="23273" x="4243388" y="2671763"/>
          <p14:tracePt t="23290" x="4243388" y="2719388"/>
          <p14:tracePt t="23306" x="4243388" y="2771775"/>
          <p14:tracePt t="23323" x="4233863" y="2843213"/>
          <p14:tracePt t="23340" x="4214813" y="2938463"/>
          <p14:tracePt t="23357" x="4186238" y="3090863"/>
          <p14:tracePt t="23373" x="4171950" y="3152775"/>
          <p14:tracePt t="23390" x="4171950" y="3186113"/>
          <p14:tracePt t="23406" x="4171950" y="3228975"/>
          <p14:tracePt t="23423" x="4171950" y="3314700"/>
          <p14:tracePt t="23440" x="4171950" y="3381375"/>
          <p14:tracePt t="23457" x="4171950" y="3448050"/>
          <p14:tracePt t="23479" x="4171950" y="3509963"/>
          <p14:tracePt t="23490" x="4162425" y="3543300"/>
          <p14:tracePt t="23508" x="4157663" y="3567113"/>
          <p14:tracePt t="23523" x="4148138" y="3576638"/>
          <p14:tracePt t="23527" x="4138613" y="3586163"/>
          <p14:tracePt t="23542" x="4114800" y="3605213"/>
          <p14:tracePt t="23556" x="4071938" y="3629025"/>
          <p14:tracePt t="23574" x="3995738" y="3657600"/>
          <p14:tracePt t="23594" x="3805238" y="3686175"/>
          <p14:tracePt t="23608" x="3648075" y="3695700"/>
          <p14:tracePt t="23624" x="3509963" y="3690938"/>
          <p14:tracePt t="23640" x="3409950" y="3690938"/>
          <p14:tracePt t="23657" x="3295650" y="3671888"/>
          <p14:tracePt t="23675" x="3148013" y="3667125"/>
          <p14:tracePt t="23690" x="3081338" y="3667125"/>
          <p14:tracePt t="23707" x="3028950" y="3667125"/>
          <p14:tracePt t="23726" x="2943225" y="3667125"/>
          <p14:tracePt t="23742" x="2881313" y="3695700"/>
          <p14:tracePt t="23757" x="2814638" y="3748088"/>
          <p14:tracePt t="23774" x="2709863" y="3871913"/>
          <p14:tracePt t="23791" x="2595563" y="4033838"/>
          <p14:tracePt t="23807" x="2514600" y="4200525"/>
          <p14:tracePt t="23823" x="2462213" y="4381500"/>
          <p14:tracePt t="23840" x="2433638" y="4495800"/>
          <p14:tracePt t="23856" x="2409825" y="4724400"/>
          <p14:tracePt t="23873" x="2400300" y="4910138"/>
          <p14:tracePt t="23891" x="2405063" y="5024438"/>
          <p14:tracePt t="23912" x="2438400" y="5210175"/>
          <p14:tracePt t="23925" x="2471738" y="5348288"/>
          <p14:tracePt t="23941" x="2495550" y="5419725"/>
          <p14:tracePt t="23957" x="2524125" y="5495925"/>
          <p14:tracePt t="23974" x="2571750" y="5553075"/>
          <p14:tracePt t="23990" x="2609850" y="5586413"/>
          <p14:tracePt t="24006" x="2667000" y="5614988"/>
          <p14:tracePt t="24023" x="2705100" y="5638800"/>
          <p14:tracePt t="24026" x="2728913" y="5643563"/>
          <p14:tracePt t="24040" x="2781300" y="5653088"/>
          <p14:tracePt t="24056" x="2838450" y="5657850"/>
          <p14:tracePt t="24073" x="2909888" y="5657850"/>
          <p14:tracePt t="24090" x="3000375" y="5653088"/>
          <p14:tracePt t="24107" x="3109913" y="5638800"/>
          <p14:tracePt t="24123" x="3152775" y="5614988"/>
          <p14:tracePt t="24140" x="3209925" y="5572125"/>
          <p14:tracePt t="24157" x="3328988" y="5405438"/>
          <p14:tracePt t="24173" x="3386138" y="5310188"/>
          <p14:tracePt t="24190" x="3429000" y="5219700"/>
          <p14:tracePt t="24206" x="3462338" y="5105400"/>
          <p14:tracePt t="24223" x="3495675" y="4867275"/>
          <p14:tracePt t="24240" x="3495675" y="4752975"/>
          <p14:tracePt t="24257" x="3457575" y="4605338"/>
          <p14:tracePt t="24273" x="3390900" y="4419600"/>
          <p14:tracePt t="24290" x="3309938" y="4271963"/>
          <p14:tracePt t="24306" x="3257550" y="4214813"/>
          <p14:tracePt t="24323" x="3228975" y="4181475"/>
          <p14:tracePt t="24340" x="3190875" y="4162425"/>
          <p14:tracePt t="24356" x="3157538" y="4148138"/>
          <p14:tracePt t="24373" x="3138488" y="4138613"/>
          <p14:tracePt t="24390" x="3124200" y="4138613"/>
          <p14:tracePt t="24407" x="3114675" y="4138613"/>
          <p14:tracePt t="24423" x="3109913" y="4138613"/>
          <p14:tracePt t="24440" x="3105150" y="4138613"/>
          <p14:tracePt t="24643" x="3233738" y="4067175"/>
          <p14:tracePt t="24650" x="3467100" y="3986213"/>
          <p14:tracePt t="24658" x="3671888" y="3924300"/>
          <p14:tracePt t="24673" x="4271963" y="3805238"/>
          <p14:tracePt t="24690" x="4829175" y="3767138"/>
          <p14:tracePt t="24707" x="5500688" y="3729038"/>
          <p14:tracePt t="24723" x="5848350" y="3733800"/>
          <p14:tracePt t="24740" x="6038850" y="3752850"/>
          <p14:tracePt t="24756" x="6176963" y="3776663"/>
          <p14:tracePt t="24773" x="6286500" y="3790950"/>
          <p14:tracePt t="24790" x="6305550" y="3805238"/>
          <p14:tracePt t="24808" x="6319838" y="3805238"/>
          <p14:tracePt t="24825" x="6329363" y="3805238"/>
          <p14:tracePt t="24842" x="6338888" y="3805238"/>
          <p14:tracePt t="24857" x="6348413" y="3805238"/>
          <p14:tracePt t="24873" x="6367463" y="3805238"/>
          <p14:tracePt t="24890" x="6386513" y="3805238"/>
          <p14:tracePt t="24906" x="6415088" y="3805238"/>
          <p14:tracePt t="24924" x="6424613" y="3805238"/>
          <p14:tracePt t="24942" x="6429375" y="3805238"/>
          <p14:tracePt t="24957" x="6438900" y="3805238"/>
          <p14:tracePt t="24974" x="6443663" y="3805238"/>
          <p14:tracePt t="24990" x="6443663" y="3810000"/>
          <p14:tracePt t="25006" x="6443663" y="3814763"/>
          <p14:tracePt t="25023" x="6429375" y="3833813"/>
          <p14:tracePt t="25040" x="6381750" y="3867150"/>
          <p14:tracePt t="25056" x="6319838" y="3924300"/>
          <p14:tracePt t="25073" x="6253163" y="3981450"/>
          <p14:tracePt t="25090" x="6167438" y="4043363"/>
          <p14:tracePt t="25106" x="6110288" y="4071938"/>
          <p14:tracePt t="25123" x="6057900" y="4086225"/>
          <p14:tracePt t="25140" x="5981700" y="4086225"/>
          <p14:tracePt t="25156" x="5934075" y="4076700"/>
          <p14:tracePt t="25173" x="5891213" y="4067175"/>
          <p14:tracePt t="25191" x="5848350" y="4067175"/>
          <p14:tracePt t="25208" x="5776913" y="4071938"/>
          <p14:tracePt t="25223" x="5724525" y="4081463"/>
          <p14:tracePt t="25240" x="5657850" y="4086225"/>
          <p14:tracePt t="25256" x="5605463" y="4086225"/>
          <p14:tracePt t="25273" x="5524500" y="4086225"/>
          <p14:tracePt t="25290" x="5472113" y="4081463"/>
          <p14:tracePt t="25306" x="5429250" y="4067175"/>
          <p14:tracePt t="25324" x="5372100" y="4029075"/>
          <p14:tracePt t="25340" x="5338763" y="3995738"/>
          <p14:tracePt t="25358" x="5310188" y="3967163"/>
          <p14:tracePt t="25376" x="5253038" y="3881438"/>
          <p14:tracePt t="25391" x="5229225" y="3776663"/>
          <p14:tracePt t="25406" x="5219700" y="3662363"/>
          <p14:tracePt t="25423" x="5224463" y="3571875"/>
          <p14:tracePt t="25440" x="5243513" y="3519488"/>
          <p14:tracePt t="25456" x="5295900" y="3414713"/>
          <p14:tracePt t="25473" x="5343525" y="3333750"/>
          <p14:tracePt t="25491" x="5424488" y="3271838"/>
          <p14:tracePt t="25507" x="5638800" y="3238500"/>
          <p14:tracePt t="25523" x="5776913" y="3257550"/>
          <p14:tracePt t="25540" x="5915025" y="3300413"/>
          <p14:tracePt t="25557" x="6034088" y="3333750"/>
          <p14:tracePt t="25573" x="6157913" y="3381375"/>
          <p14:tracePt t="25590" x="6200775" y="3400425"/>
          <p14:tracePt t="25606" x="6238875" y="3419475"/>
          <p14:tracePt t="25623" x="6276975" y="3433763"/>
          <p14:tracePt t="25640" x="6310313" y="3471863"/>
          <p14:tracePt t="25656" x="6334125" y="3505200"/>
          <p14:tracePt t="25673" x="6362700" y="3557588"/>
          <p14:tracePt t="25690" x="6381750" y="3595688"/>
          <p14:tracePt t="25706" x="6386513" y="3648075"/>
          <p14:tracePt t="25723" x="6386513" y="3676650"/>
          <p14:tracePt t="25740" x="6386513" y="3714750"/>
          <p14:tracePt t="25757" x="6367463" y="3752850"/>
          <p14:tracePt t="25773" x="6357938" y="3790950"/>
          <p14:tracePt t="25791" x="6329363" y="3838575"/>
          <p14:tracePt t="25806" x="6300788" y="3876675"/>
          <p14:tracePt t="25823" x="6238875" y="3933825"/>
          <p14:tracePt t="25840" x="6172200" y="3976688"/>
          <p14:tracePt t="25856" x="6105525" y="4005263"/>
          <p14:tracePt t="25873" x="6043613" y="4033838"/>
          <p14:tracePt t="25890" x="5976938" y="4071938"/>
          <p14:tracePt t="25906" x="5934075" y="4090988"/>
          <p14:tracePt t="25923" x="5881688" y="4114800"/>
          <p14:tracePt t="25940" x="5800725" y="4138613"/>
          <p14:tracePt t="25958" x="5748338" y="4152900"/>
          <p14:tracePt t="25973" x="5710238" y="4167188"/>
          <p14:tracePt t="25989" x="5676900" y="4167188"/>
          <p14:tracePt t="26006" x="5638800" y="4167188"/>
          <p14:tracePt t="26023" x="5610225" y="4162425"/>
          <p14:tracePt t="26040" x="5576888" y="4152900"/>
          <p14:tracePt t="26056" x="5548313" y="4119563"/>
          <p14:tracePt t="26073" x="5472113" y="4024313"/>
          <p14:tracePt t="26090" x="5443538" y="3962400"/>
          <p14:tracePt t="26106" x="5424488" y="3914775"/>
          <p14:tracePt t="26124" x="5419725" y="3876675"/>
          <p14:tracePt t="26141" x="5419725" y="3852863"/>
          <p14:tracePt t="26156" x="5424488" y="3829050"/>
          <p14:tracePt t="26173" x="5438775" y="3810000"/>
          <p14:tracePt t="26192" x="5462588" y="3767138"/>
          <p14:tracePt t="26209" x="5472113" y="3743325"/>
          <p14:tracePt t="26223" x="5481638" y="3733800"/>
          <p14:tracePt t="26239" x="5486400" y="3729038"/>
          <p14:tracePt t="26256" x="5495925" y="3719513"/>
          <p14:tracePt t="26274" x="5500688" y="3719513"/>
          <p14:tracePt t="26485" x="5453063" y="3719513"/>
          <p14:tracePt t="26491" x="5376863" y="3709988"/>
          <p14:tracePt t="26506" x="5214938" y="3686175"/>
          <p14:tracePt t="26523" x="5095875" y="3624263"/>
          <p14:tracePt t="26540" x="4995863" y="3548063"/>
          <p14:tracePt t="26557" x="4852988" y="3414713"/>
          <p14:tracePt t="26573" x="4748213" y="3338513"/>
          <p14:tracePt t="26590" x="4672013" y="3271838"/>
          <p14:tracePt t="26606" x="4610100" y="3205163"/>
          <p14:tracePt t="26623" x="4543425" y="3076575"/>
          <p14:tracePt t="26640" x="4524375" y="3014663"/>
          <p14:tracePt t="26656" x="4505325" y="2962275"/>
          <p14:tracePt t="26674" x="4491038" y="2928938"/>
          <p14:tracePt t="26690" x="4491038" y="2919413"/>
          <p14:tracePt t="26706" x="4491038" y="2909888"/>
          <p14:tracePt t="26723" x="4491038" y="2905125"/>
          <p14:tracePt t="26740" x="4491038" y="2895600"/>
          <p14:tracePt t="26829" x="4486275" y="2895600"/>
          <p14:tracePt t="26836" x="4481513" y="2895600"/>
          <p14:tracePt t="26843" x="4471988" y="2895600"/>
          <p14:tracePt t="26856" x="4462463" y="2895600"/>
          <p14:tracePt t="26873" x="4381500" y="2905125"/>
          <p14:tracePt t="26890" x="4276725" y="2943225"/>
          <p14:tracePt t="26907" x="4152900" y="3005138"/>
          <p14:tracePt t="26924" x="3995738" y="3095625"/>
          <p14:tracePt t="26940" x="3895725" y="3138488"/>
          <p14:tracePt t="26956" x="3814763" y="3162300"/>
          <p14:tracePt t="26973" x="3743325" y="3167063"/>
          <p14:tracePt t="26990" x="3681413" y="3148013"/>
          <p14:tracePt t="27006" x="3648075" y="3100388"/>
          <p14:tracePt t="27023" x="3609975" y="3043238"/>
          <p14:tracePt t="27040" x="3581400" y="2981325"/>
          <p14:tracePt t="27056" x="3548063" y="2762250"/>
          <p14:tracePt t="27073" x="3548063" y="2586038"/>
          <p14:tracePt t="27089" x="3562350" y="2481263"/>
          <p14:tracePt t="27107" x="3590925" y="2362200"/>
          <p14:tracePt t="27123" x="3619500" y="2305050"/>
          <p14:tracePt t="27139" x="3648075" y="2266950"/>
          <p14:tracePt t="27156" x="3705225" y="2243138"/>
          <p14:tracePt t="27173" x="3810000" y="2228850"/>
          <p14:tracePt t="27190" x="3895725" y="2252663"/>
          <p14:tracePt t="27206" x="4014788" y="2295525"/>
          <p14:tracePt t="27223" x="4143375" y="2347913"/>
          <p14:tracePt t="27240" x="4281488" y="2447925"/>
          <p14:tracePt t="27256" x="4357688" y="2538413"/>
          <p14:tracePt t="27273" x="4414838" y="2614613"/>
          <p14:tracePt t="27290" x="4462463" y="2700338"/>
          <p14:tracePt t="27306" x="4491038" y="2747963"/>
          <p14:tracePt t="27323" x="4533900" y="2824163"/>
          <p14:tracePt t="27339" x="4610100" y="2933700"/>
          <p14:tracePt t="27356" x="4748213" y="3100388"/>
          <p14:tracePt t="27373" x="4852988" y="3176588"/>
          <p14:tracePt t="27390" x="4972050" y="3233738"/>
          <p14:tracePt t="27406" x="5100638" y="3276600"/>
          <p14:tracePt t="27425" x="5276850" y="3328988"/>
          <p14:tracePt t="27440" x="5395913" y="3371850"/>
          <p14:tracePt t="27456" x="5534025" y="3424238"/>
          <p14:tracePt t="27474" x="5724525" y="3538538"/>
          <p14:tracePt t="27489" x="5815013" y="3586163"/>
          <p14:tracePt t="27506" x="5872163" y="3619500"/>
          <p14:tracePt t="27523" x="5900738" y="3633788"/>
          <p14:tracePt t="27526" x="5915025" y="3643313"/>
          <p14:tracePt t="27540" x="5934075" y="3652838"/>
          <p14:tracePt t="27556" x="5953125" y="3657600"/>
          <p14:tracePt t="27573" x="5967413" y="3667125"/>
          <p14:tracePt t="27589" x="5976938" y="3676650"/>
          <p14:tracePt t="27606" x="5995988" y="3695700"/>
          <p14:tracePt t="27623" x="6000750" y="3709988"/>
          <p14:tracePt t="27640" x="6005513" y="3724275"/>
          <p14:tracePt t="27656" x="6005513" y="3733800"/>
          <p14:tracePt t="27673" x="6000750" y="3767138"/>
          <p14:tracePt t="27689" x="5981700" y="3819525"/>
          <p14:tracePt t="27706" x="5938838" y="3905250"/>
          <p14:tracePt t="27723" x="5881688" y="4000500"/>
          <p14:tracePt t="27740" x="5838825" y="4048125"/>
          <p14:tracePt t="27757" x="5810250" y="4081463"/>
          <p14:tracePt t="27773" x="5762625" y="4114800"/>
          <p14:tracePt t="27790" x="5705475" y="4143375"/>
          <p14:tracePt t="27806" x="5662613" y="4162425"/>
          <p14:tracePt t="27823" x="5624513" y="4171950"/>
          <p14:tracePt t="27840" x="5595938" y="4171950"/>
          <p14:tracePt t="27856" x="5510213" y="4152900"/>
          <p14:tracePt t="27873" x="5448300" y="4124325"/>
          <p14:tracePt t="27890" x="5376863" y="4071938"/>
          <p14:tracePt t="27907" x="5286375" y="3962400"/>
          <p14:tracePt t="27923" x="5224463" y="3890963"/>
          <p14:tracePt t="27939" x="5195888" y="3838575"/>
          <p14:tracePt t="27956" x="5172075" y="3800475"/>
          <p14:tracePt t="27973" x="5157788" y="3729038"/>
          <p14:tracePt t="27989" x="5157788" y="3643313"/>
          <p14:tracePt t="28006" x="5186363" y="3543300"/>
          <p14:tracePt t="28023" x="5214938" y="3471863"/>
          <p14:tracePt t="28025" x="5233988" y="3443288"/>
          <p14:tracePt t="28040" x="5286375" y="3390900"/>
          <p14:tracePt t="28056" x="5343525" y="3352800"/>
          <p14:tracePt t="28073" x="5419725" y="3324225"/>
          <p14:tracePt t="28090" x="5534025" y="3309938"/>
          <p14:tracePt t="28106" x="5605463" y="3309938"/>
          <p14:tracePt t="28123" x="5653088" y="3309938"/>
          <p14:tracePt t="28139" x="5715000" y="3319463"/>
          <p14:tracePt t="28156" x="5781675" y="3338513"/>
          <p14:tracePt t="28173" x="5815013" y="3362325"/>
          <p14:tracePt t="28190" x="5838825" y="3390900"/>
          <p14:tracePt t="28206" x="5872163" y="3448050"/>
          <p14:tracePt t="28223" x="5910263" y="3514725"/>
          <p14:tracePt t="28240" x="5924550" y="3548063"/>
          <p14:tracePt t="28256" x="5934075" y="3586163"/>
          <p14:tracePt t="28274" x="5948363" y="3624263"/>
          <p14:tracePt t="28290" x="5957888" y="3657600"/>
          <p14:tracePt t="28306" x="5957888" y="3686175"/>
          <p14:tracePt t="28323" x="5957888" y="3733800"/>
          <p14:tracePt t="28340" x="5938838" y="3814763"/>
          <p14:tracePt t="28356" x="5919788" y="3857625"/>
          <p14:tracePt t="28373" x="5900738" y="3895725"/>
          <p14:tracePt t="28392" x="5872163" y="3938588"/>
          <p14:tracePt t="28407" x="5848350" y="3948113"/>
          <p14:tracePt t="28423" x="5819775" y="3967163"/>
          <p14:tracePt t="28439" x="5786438" y="3971925"/>
          <p14:tracePt t="28457" x="5734050" y="3981450"/>
          <p14:tracePt t="28473" x="5695950" y="3976688"/>
          <p14:tracePt t="28490" x="5653088" y="3967163"/>
          <p14:tracePt t="28506" x="5614988" y="3938588"/>
          <p14:tracePt t="28509" x="5595938" y="3919538"/>
          <p14:tracePt t="28524" x="5548313" y="3881438"/>
          <p14:tracePt t="28539" x="5510213" y="3843338"/>
          <p14:tracePt t="28557" x="5476875" y="3795713"/>
          <p14:tracePt t="28579" x="5453063" y="3752850"/>
          <p14:tracePt t="28597" x="5443538" y="3714750"/>
          <p14:tracePt t="28606" x="5443538" y="3686175"/>
          <p14:tracePt t="28623" x="5462588" y="3643313"/>
          <p14:tracePt t="28642" x="5524500" y="3548063"/>
          <p14:tracePt t="28661" x="5581650" y="3505200"/>
          <p14:tracePt t="28673" x="5634038" y="3481388"/>
          <p14:tracePt t="28691" x="5705475" y="3467100"/>
          <p14:tracePt t="28707" x="5767388" y="3476625"/>
          <p14:tracePt t="28723" x="5791200" y="3495675"/>
          <p14:tracePt t="28739" x="5815013" y="3514725"/>
          <p14:tracePt t="28756" x="5838825" y="3552825"/>
          <p14:tracePt t="28775" x="5862638" y="3614738"/>
          <p14:tracePt t="28797" x="5876925" y="3662363"/>
          <p14:tracePt t="28809" x="5876925" y="3671888"/>
          <p14:tracePt t="28823" x="5876925" y="3686175"/>
          <p14:tracePt t="28839" x="5876925" y="3695700"/>
          <p14:tracePt t="29808" x="5881688" y="3695700"/>
          <p14:tracePt t="29815" x="5886450" y="3695700"/>
          <p14:tracePt t="29830" x="5891213" y="3695700"/>
          <p14:tracePt t="29839" x="5895975" y="3695700"/>
          <p14:tracePt t="29856" x="5900738" y="3700463"/>
          <p14:tracePt t="29874" x="5910263" y="3700463"/>
          <p14:tracePt t="29889" x="5915025" y="3700463"/>
          <p14:tracePt t="29923" x="5929313" y="3700463"/>
          <p14:tracePt t="29956" x="5943600" y="3709988"/>
          <p14:tracePt t="29973" x="5957888" y="3714750"/>
          <p14:tracePt t="29989" x="5972175" y="3724275"/>
          <p14:tracePt t="30006" x="5991225" y="3724275"/>
          <p14:tracePt t="30023" x="6000750" y="3729038"/>
          <p14:tracePt t="30039" x="6024563" y="3733800"/>
          <p14:tracePt t="30057" x="6043613" y="3733800"/>
          <p14:tracePt t="30073" x="6062663" y="3738563"/>
          <p14:tracePt t="30090" x="6081713" y="3743325"/>
          <p14:tracePt t="30106" x="6096000" y="3752850"/>
          <p14:tracePt t="30108" x="6100763" y="3752850"/>
          <p14:tracePt t="30123" x="6115050" y="3757613"/>
          <p14:tracePt t="30139" x="6119813" y="3757613"/>
          <p14:tracePt t="30156" x="6124575" y="3757613"/>
          <p14:tracePt t="30173" x="6134100" y="3757613"/>
          <p14:tracePt t="30263" x="6138863" y="3757613"/>
          <p14:tracePt t="30270" x="6138863" y="3762375"/>
          <p14:tracePt t="30285" x="6138863" y="3767138"/>
          <p14:tracePt t="30292" x="6138863" y="3771900"/>
          <p14:tracePt t="30307" x="6138863" y="3776663"/>
          <p14:tracePt t="30322" x="6138863" y="3781425"/>
          <p14:tracePt t="30339" x="6138863" y="3795713"/>
          <p14:tracePt t="30356" x="6138863" y="3805238"/>
          <p14:tracePt t="30372" x="6138863" y="3814763"/>
          <p14:tracePt t="30389" x="6138863" y="3819525"/>
          <p14:tracePt t="30406" x="6138863" y="3829050"/>
          <p14:tracePt t="30423" x="6129338" y="3852863"/>
          <p14:tracePt t="30439" x="6124575" y="3871913"/>
          <p14:tracePt t="30456" x="6119813" y="3900488"/>
          <p14:tracePt t="30473" x="6105525" y="3924300"/>
          <p14:tracePt t="30490" x="6096000" y="3938588"/>
          <p14:tracePt t="30506" x="6096000" y="3948113"/>
          <p14:tracePt t="30523" x="6096000" y="3952875"/>
          <p14:tracePt t="30526" x="6096000" y="3957638"/>
          <p14:tracePt t="30556" x="6086475" y="3967163"/>
          <p14:tracePt t="30572" x="6081713" y="3971925"/>
          <p14:tracePt t="30589" x="6067425" y="3981450"/>
          <p14:tracePt t="30606" x="6019800" y="4005263"/>
          <p14:tracePt t="30623" x="5981700" y="4033838"/>
          <p14:tracePt t="30639" x="5948363" y="4043363"/>
          <p14:tracePt t="30656" x="5919788" y="4067175"/>
          <p14:tracePt t="30673" x="5872163" y="4100513"/>
          <p14:tracePt t="30689" x="5834063" y="4119563"/>
          <p14:tracePt t="30706" x="5819775" y="4129088"/>
          <p14:tracePt t="30722" x="5791200" y="4138613"/>
          <p14:tracePt t="30739" x="5738813" y="4162425"/>
          <p14:tracePt t="30756" x="5695950" y="4176713"/>
          <p14:tracePt t="30773" x="5653088" y="4195763"/>
          <p14:tracePt t="30790" x="5581650" y="4214813"/>
          <p14:tracePt t="30806" x="5538788" y="4214813"/>
          <p14:tracePt t="30822" x="5505450" y="4214813"/>
          <p14:tracePt t="30839" x="5462588" y="4214813"/>
          <p14:tracePt t="30856" x="5391150" y="4205288"/>
          <p14:tracePt t="30872" x="5357813" y="4195763"/>
          <p14:tracePt t="30889" x="5319713" y="4186238"/>
          <p14:tracePt t="30906" x="5291138" y="4176713"/>
          <p14:tracePt t="30923" x="5248275" y="4152900"/>
          <p14:tracePt t="30939" x="5224463" y="4133850"/>
          <p14:tracePt t="30956" x="5210175" y="4124325"/>
          <p14:tracePt t="30973" x="5195888" y="4114800"/>
          <p14:tracePt t="30989" x="5167313" y="4057650"/>
          <p14:tracePt t="31006" x="5162550" y="4000500"/>
          <p14:tracePt t="31023" x="5153025" y="3924300"/>
          <p14:tracePt t="31027" x="5153025" y="3890963"/>
          <p14:tracePt t="31040" x="5162550" y="3829050"/>
          <p14:tracePt t="31056" x="5176838" y="3786188"/>
          <p14:tracePt t="31073" x="5195888" y="3743325"/>
          <p14:tracePt t="31090" x="5243513" y="3671888"/>
          <p14:tracePt t="31106" x="5348288" y="3533775"/>
          <p14:tracePt t="31123" x="5434013" y="3452813"/>
          <p14:tracePt t="31140" x="5491163" y="3390900"/>
          <p14:tracePt t="31156" x="5548313" y="3348038"/>
          <p14:tracePt t="31158" x="5576888" y="3333750"/>
          <p14:tracePt t="31173" x="5638800" y="3314700"/>
          <p14:tracePt t="31189" x="5700713" y="3300413"/>
          <p14:tracePt t="31206" x="5753100" y="3290888"/>
          <p14:tracePt t="31223" x="5815013" y="3295650"/>
          <p14:tracePt t="31239" x="5843588" y="3305175"/>
          <p14:tracePt t="31256" x="5867400" y="3324225"/>
          <p14:tracePt t="31272" x="5900738" y="3352800"/>
          <p14:tracePt t="31289" x="5938838" y="3424238"/>
          <p14:tracePt t="31306" x="5962650" y="3471863"/>
          <p14:tracePt t="31322" x="5981700" y="3495675"/>
          <p14:tracePt t="31339" x="5991225" y="3519488"/>
          <p14:tracePt t="31356" x="6005513" y="3552825"/>
          <p14:tracePt t="31372" x="6010275" y="3571875"/>
          <p14:tracePt t="31389" x="6024563" y="3614738"/>
          <p14:tracePt t="31406" x="6034088" y="3686175"/>
          <p14:tracePt t="31422" x="6043613" y="3729038"/>
          <p14:tracePt t="31439" x="6043613" y="3757613"/>
          <p14:tracePt t="31456" x="6043613" y="3795713"/>
          <p14:tracePt t="31473" x="6043613" y="3824288"/>
          <p14:tracePt t="31489" x="6043613" y="3838575"/>
          <p14:tracePt t="31506" x="6043613" y="3848100"/>
          <p14:tracePt t="31522" x="6043613" y="3867150"/>
          <p14:tracePt t="31526" x="6043613" y="3871913"/>
          <p14:tracePt t="31539" x="6043613" y="3886200"/>
          <p14:tracePt t="31556" x="6043613" y="3895725"/>
          <p14:tracePt t="31572" x="6043613" y="3900488"/>
          <p14:tracePt t="31589" x="6043613" y="3910013"/>
          <p14:tracePt t="31606" x="6043613" y="3914775"/>
          <p14:tracePt t="31622" x="6043613" y="3919538"/>
          <p14:tracePt t="31657" x="6043613" y="3924300"/>
          <p14:tracePt t="31673" x="6034088" y="3929063"/>
          <p14:tracePt t="31689" x="6019800" y="3948113"/>
          <p14:tracePt t="31706" x="6010275" y="3971925"/>
          <p14:tracePt t="31722" x="5986463" y="4014788"/>
          <p14:tracePt t="31739" x="5972175" y="4029075"/>
          <p14:tracePt t="31756" x="5962650" y="4038600"/>
          <p14:tracePt t="31772" x="5957888" y="4043363"/>
          <p14:tracePt t="31789" x="5953125" y="4048125"/>
          <p14:tracePt t="32215" x="6005513" y="4090988"/>
          <p14:tracePt t="32223" x="6086475" y="4152900"/>
          <p14:tracePt t="32230" x="6172200" y="4200525"/>
          <p14:tracePt t="32239" x="6243638" y="4243388"/>
          <p14:tracePt t="32256" x="6353175" y="4305300"/>
          <p14:tracePt t="32273" x="6472238" y="4410075"/>
          <p14:tracePt t="32306" x="6619875" y="4562475"/>
          <p14:tracePt t="32339" x="6715125" y="4652963"/>
          <p14:tracePt t="32356" x="6738938" y="4672013"/>
          <p14:tracePt t="32372" x="6762750" y="4691063"/>
          <p14:tracePt t="32390" x="6805613" y="4714875"/>
          <p14:tracePt t="32406" x="6843713" y="4733925"/>
          <p14:tracePt t="32422" x="6862763" y="4743450"/>
          <p14:tracePt t="32439" x="6886575" y="4762500"/>
          <p14:tracePt t="32456" x="6910388" y="4772025"/>
          <p14:tracePt t="32472" x="6919913" y="4776788"/>
          <p14:tracePt t="32489" x="6924675" y="4776788"/>
          <p14:tracePt t="32506" x="6929438" y="4781550"/>
          <p14:tracePt t="32522" x="6948488" y="4791075"/>
          <p14:tracePt t="32539" x="6967538" y="4795838"/>
          <p14:tracePt t="32556" x="6991350" y="4810125"/>
          <p14:tracePt t="32573" x="7024688" y="4819650"/>
          <p14:tracePt t="32589" x="7034213" y="4819650"/>
          <p14:tracePt t="32606" x="7043738" y="4819650"/>
          <p14:tracePt t="32622" x="7048500" y="4819650"/>
          <p14:tracePt t="32639" x="7058025" y="4819650"/>
          <p14:tracePt t="32656" x="7062788" y="4819650"/>
          <p14:tracePt t="32672" x="7067550" y="4819650"/>
          <p14:tracePt t="32689" x="7072313" y="4819650"/>
          <p14:tracePt t="32723" x="7072313" y="4824413"/>
          <p14:tracePt t="32739" x="7072313" y="4829175"/>
          <p14:tracePt t="32756" x="7072313" y="4833938"/>
          <p14:tracePt t="32772" x="7072313" y="4857750"/>
          <p14:tracePt t="32789" x="7067550" y="4881563"/>
          <p14:tracePt t="32806" x="7043738" y="4905375"/>
          <p14:tracePt t="32823" x="6991350" y="4943475"/>
          <p14:tracePt t="32839" x="6958013" y="4967288"/>
          <p14:tracePt t="32856" x="6900863" y="4995863"/>
          <p14:tracePt t="32872" x="6848475" y="5014913"/>
          <p14:tracePt t="32889" x="6729413" y="5038725"/>
          <p14:tracePt t="32906" x="6662738" y="5038725"/>
          <p14:tracePt t="32922" x="6610350" y="5038725"/>
          <p14:tracePt t="32940" x="6557963" y="5024438"/>
          <p14:tracePt t="32956" x="6534150" y="5005388"/>
          <p14:tracePt t="32972" x="6515100" y="4995863"/>
          <p14:tracePt t="32989" x="6500813" y="4981575"/>
          <p14:tracePt t="33006" x="6477000" y="4924425"/>
          <p14:tracePt t="33022" x="6472238" y="4876800"/>
          <p14:tracePt t="33039" x="6472238" y="4838700"/>
          <p14:tracePt t="33056" x="6472238" y="4795838"/>
          <p14:tracePt t="33072" x="6505575" y="4724400"/>
          <p14:tracePt t="33089" x="6529388" y="4676775"/>
          <p14:tracePt t="33106" x="6553200" y="4643438"/>
          <p14:tracePt t="33125" x="6619875" y="4605338"/>
          <p14:tracePt t="33141" x="6672263" y="4591050"/>
          <p14:tracePt t="33157" x="6719888" y="4591050"/>
          <p14:tracePt t="33174" x="6762750" y="4595813"/>
          <p14:tracePt t="33190" x="6829425" y="4629150"/>
          <p14:tracePt t="33206" x="6867525" y="4652963"/>
          <p14:tracePt t="33222" x="6896100" y="4676775"/>
          <p14:tracePt t="33239" x="6919913" y="4700588"/>
          <p14:tracePt t="33256" x="6958013" y="4738688"/>
          <p14:tracePt t="33272" x="6981825" y="4767263"/>
          <p14:tracePt t="33289" x="7005638" y="4814888"/>
          <p14:tracePt t="33306" x="7029450" y="4852988"/>
          <p14:tracePt t="33322" x="7043738" y="4886325"/>
          <p14:tracePt t="33339" x="7053263" y="4910138"/>
          <p14:tracePt t="33356" x="7058025" y="4929188"/>
          <p14:tracePt t="33373" x="7058025" y="4957763"/>
          <p14:tracePt t="33389" x="7058025" y="4972050"/>
          <p14:tracePt t="33406" x="7058025" y="4986338"/>
          <p14:tracePt t="33422" x="7058025" y="4991100"/>
          <p14:tracePt t="33439" x="7058025" y="4995863"/>
          <p14:tracePt t="33874" x="7062788" y="5005388"/>
          <p14:tracePt t="33880" x="7086600" y="5033963"/>
          <p14:tracePt t="33889" x="7115175" y="5057775"/>
          <p14:tracePt t="33907" x="7191375" y="5110163"/>
          <p14:tracePt t="33925" x="7319963" y="5181600"/>
          <p14:tracePt t="33939" x="7386638" y="5210175"/>
          <p14:tracePt t="33972" x="7496175" y="5272088"/>
          <p14:tracePt t="34006" x="7639050" y="5372100"/>
          <p14:tracePt t="34022" x="7677150" y="5414963"/>
          <p14:tracePt t="34039" x="7710488" y="5438775"/>
          <p14:tracePt t="34056" x="7739063" y="5472113"/>
          <p14:tracePt t="34072" x="7753350" y="5481638"/>
          <p14:tracePt t="34089" x="7772400" y="5495925"/>
          <p14:tracePt t="34106" x="7777163" y="5510213"/>
          <p14:tracePt t="34122" x="7786688" y="5519738"/>
          <p14:tracePt t="34139" x="7791450" y="5524500"/>
          <p14:tracePt t="34156" x="7800975" y="5529263"/>
          <p14:tracePt t="34173" x="7810500" y="5538788"/>
          <p14:tracePt t="34189" x="7815263" y="5548313"/>
          <p14:tracePt t="34206" x="7820025" y="5553075"/>
          <p14:tracePt t="34222" x="7820025" y="5567363"/>
          <p14:tracePt t="34239" x="7820025" y="5586413"/>
          <p14:tracePt t="34256" x="7820025" y="5595938"/>
          <p14:tracePt t="34272" x="7820025" y="5610225"/>
          <p14:tracePt t="34289" x="7820025" y="5624513"/>
          <p14:tracePt t="34306" x="7810500" y="5634038"/>
          <p14:tracePt t="34323" x="7791450" y="5653088"/>
          <p14:tracePt t="34341" x="7762875" y="5672138"/>
          <p14:tracePt t="34357" x="7700963" y="5686425"/>
          <p14:tracePt t="34374" x="7658100" y="5695950"/>
          <p14:tracePt t="34391" x="7620000" y="5705475"/>
          <p14:tracePt t="34406" x="7581900" y="5719763"/>
          <p14:tracePt t="34423" x="7534275" y="5743575"/>
          <p14:tracePt t="34439" x="7505700" y="5753100"/>
          <p14:tracePt t="34455" x="7462838" y="5781675"/>
          <p14:tracePt t="34472" x="7405688" y="5810250"/>
          <p14:tracePt t="34489" x="7305675" y="5838825"/>
          <p14:tracePt t="34506" x="7243763" y="5857875"/>
          <p14:tracePt t="34523" x="7191375" y="5872163"/>
          <p14:tracePt t="34526" x="7172325" y="5876925"/>
          <p14:tracePt t="34540" x="7129463" y="5876925"/>
          <p14:tracePt t="34556" x="7100888" y="5876925"/>
          <p14:tracePt t="34573" x="7072313" y="5867400"/>
          <p14:tracePt t="34589" x="7048500" y="5857875"/>
          <p14:tracePt t="34606" x="7015163" y="5834063"/>
          <p14:tracePt t="34622" x="7000875" y="5824538"/>
          <p14:tracePt t="34640" x="6986588" y="5800725"/>
          <p14:tracePt t="34657" x="6962775" y="5767388"/>
          <p14:tracePt t="34672" x="6948488" y="5743575"/>
          <p14:tracePt t="34689" x="6934200" y="5705475"/>
          <p14:tracePt t="34706" x="6929438" y="5676900"/>
          <p14:tracePt t="34723" x="6934200" y="5638800"/>
          <p14:tracePt t="34739" x="6948488" y="5586413"/>
          <p14:tracePt t="34755" x="6977063" y="5510213"/>
          <p14:tracePt t="34773" x="7024688" y="5443538"/>
          <p14:tracePt t="34789" x="7077075" y="5367338"/>
          <p14:tracePt t="34805" x="7158038" y="5319713"/>
          <p14:tracePt t="34822" x="7277100" y="5276850"/>
          <p14:tracePt t="34839" x="7391400" y="5253038"/>
          <p14:tracePt t="34856" x="7510463" y="5229225"/>
          <p14:tracePt t="34872" x="7567613" y="5229225"/>
          <p14:tracePt t="34889" x="7620000" y="5238750"/>
          <p14:tracePt t="34906" x="7686675" y="5253038"/>
          <p14:tracePt t="34922" x="7734300" y="5276850"/>
          <p14:tracePt t="34939" x="7772400" y="5310188"/>
          <p14:tracePt t="34956" x="7800975" y="5338763"/>
          <p14:tracePt t="34973" x="7839075" y="5381625"/>
          <p14:tracePt t="34989" x="7848600" y="5391150"/>
          <p14:tracePt t="35005" x="7858125" y="5400675"/>
          <p14:tracePt t="35022" x="7862888" y="5410200"/>
          <p14:tracePt t="35025" x="7867650" y="5410200"/>
          <p14:tracePt t="35039" x="7872413" y="5419725"/>
          <p14:tracePt t="35056" x="7877175" y="5438775"/>
          <p14:tracePt t="35072" x="7886700" y="5453063"/>
          <p14:tracePt t="35089" x="7886700" y="5462588"/>
          <p14:tracePt t="35106" x="7886700" y="5481638"/>
          <p14:tracePt t="35122" x="7886700" y="5491163"/>
          <p14:tracePt t="35139" x="7886700" y="5495925"/>
          <p14:tracePt t="35156" x="7886700" y="5500688"/>
          <p14:tracePt t="35189" x="7886700" y="5505450"/>
          <p14:tracePt t="35451" x="7891463" y="5505450"/>
          <p14:tracePt t="35459" x="7896225" y="5505450"/>
          <p14:tracePt t="35476" x="7900988" y="5505450"/>
          <p14:tracePt t="35480" x="7905750" y="5505450"/>
          <p14:tracePt t="35582" x="7900988" y="5505450"/>
          <p14:tracePt t="35591" x="7891463" y="5500688"/>
          <p14:tracePt t="35598" x="7881938" y="5495925"/>
          <p14:tracePt t="35606" x="7862888" y="5486400"/>
          <p14:tracePt t="35622" x="7810500" y="5481638"/>
          <p14:tracePt t="35639" x="7758113" y="5467350"/>
          <p14:tracePt t="35655" x="7691438" y="5457825"/>
          <p14:tracePt t="35672" x="7648575" y="5448300"/>
          <p14:tracePt t="35689" x="7620000" y="5443538"/>
          <p14:tracePt t="35707" x="7577138" y="5434013"/>
          <p14:tracePt t="35722" x="7558088" y="5424488"/>
          <p14:tracePt t="35739" x="7529513" y="5419725"/>
          <p14:tracePt t="35756" x="7491413" y="5410200"/>
          <p14:tracePt t="35773" x="7429500" y="5395913"/>
          <p14:tracePt t="35789" x="7391400" y="5391150"/>
          <p14:tracePt t="35806" x="7348538" y="5381625"/>
          <p14:tracePt t="35823" x="7319963" y="5381625"/>
          <p14:tracePt t="35839" x="7277100" y="5381625"/>
          <p14:tracePt t="35855" x="7248525" y="5381625"/>
          <p14:tracePt t="35872" x="7219950" y="5381625"/>
          <p14:tracePt t="35889" x="7196138" y="5381625"/>
          <p14:tracePt t="35906" x="7162800" y="5395913"/>
          <p14:tracePt t="35922" x="7138988" y="5395913"/>
          <p14:tracePt t="35939" x="7119938" y="5395913"/>
          <p14:tracePt t="35956" x="7096125" y="5400675"/>
          <p14:tracePt t="35972" x="7072313" y="5410200"/>
          <p14:tracePt t="35989" x="7048500" y="5419725"/>
          <p14:tracePt t="36005" x="7024688" y="5424488"/>
          <p14:tracePt t="36022" x="7005638" y="5434013"/>
          <p14:tracePt t="36039" x="6991350" y="5438775"/>
          <p14:tracePt t="36056" x="6981825" y="5438775"/>
          <p14:tracePt t="36072" x="6977063" y="5438775"/>
          <p14:tracePt t="36089" x="6967538" y="5438775"/>
          <p14:tracePt t="36106" x="6962775" y="5438775"/>
          <p14:tracePt t="36149" x="6958013" y="5438775"/>
          <p14:tracePt t="36156" x="6953250" y="5443538"/>
          <p14:tracePt t="36172" x="6948488" y="5448300"/>
          <p14:tracePt t="36189" x="6943725" y="5457825"/>
          <p14:tracePt t="36206" x="6929438" y="5491163"/>
          <p14:tracePt t="36222" x="6915150" y="5519738"/>
          <p14:tracePt t="36239" x="6910388" y="5538788"/>
          <p14:tracePt t="36255" x="6900863" y="5548313"/>
          <p14:tracePt t="36272" x="6900863" y="5557838"/>
          <p14:tracePt t="36289" x="6900863" y="5562600"/>
          <p14:tracePt t="36339" x="6900863" y="5567363"/>
          <p14:tracePt t="36382" x="6900863" y="5572125"/>
          <p14:tracePt t="36391" x="6900863" y="5576888"/>
          <p14:tracePt t="36397" x="6905625" y="5576888"/>
          <p14:tracePt t="36405" x="6910388" y="5581650"/>
          <p14:tracePt t="36422" x="6934200" y="5600700"/>
          <p14:tracePt t="36439" x="6962775" y="5614988"/>
          <p14:tracePt t="36455" x="7010400" y="5638800"/>
          <p14:tracePt t="36472" x="7034213" y="5653088"/>
          <p14:tracePt t="36489" x="7058025" y="5667375"/>
          <p14:tracePt t="36506" x="7096125" y="5676900"/>
          <p14:tracePt t="36522" x="7124700" y="5681663"/>
          <p14:tracePt t="36539" x="7162800" y="5681663"/>
          <p14:tracePt t="36556" x="7191375" y="5681663"/>
          <p14:tracePt t="36573" x="7239000" y="5681663"/>
          <p14:tracePt t="36589" x="7272338" y="5676900"/>
          <p14:tracePt t="36605" x="7305675" y="5662613"/>
          <p14:tracePt t="36622" x="7339013" y="5662613"/>
          <p14:tracePt t="36639" x="7391400" y="5662613"/>
          <p14:tracePt t="36655" x="7429500" y="5662613"/>
          <p14:tracePt t="36672" x="7458075" y="5662613"/>
          <p14:tracePt t="36689" x="7500938" y="5657850"/>
          <p14:tracePt t="36705" x="7562850" y="5638800"/>
          <p14:tracePt t="36722" x="7615238" y="5624513"/>
          <p14:tracePt t="36739" x="7677150" y="5614988"/>
          <p14:tracePt t="36756" x="7753350" y="5600700"/>
          <p14:tracePt t="36772" x="7796213" y="5586413"/>
          <p14:tracePt t="36789" x="7834313" y="5576888"/>
          <p14:tracePt t="36805" x="7862888" y="5572125"/>
          <p14:tracePt t="36822" x="7896225" y="5557838"/>
          <p14:tracePt t="36839" x="7910513" y="5553075"/>
          <p14:tracePt t="36855" x="7924800" y="5543550"/>
          <p14:tracePt t="36872" x="7934325" y="5538788"/>
          <p14:tracePt t="36889" x="7943850" y="5529263"/>
          <p14:tracePt t="36906" x="7953375" y="5524500"/>
          <p14:tracePt t="36922" x="7958138" y="5519738"/>
          <p14:tracePt t="36939" x="7962900" y="5519738"/>
          <p14:tracePt t="36956" x="7962900" y="5514975"/>
          <p14:tracePt t="36972" x="7962900" y="5510213"/>
          <p14:tracePt t="36989" x="7958138" y="5505450"/>
          <p14:tracePt t="37005" x="7934325" y="5481638"/>
          <p14:tracePt t="37022" x="7881938" y="5462588"/>
          <p14:tracePt t="37039" x="7810500" y="5443538"/>
          <p14:tracePt t="37055" x="7739063" y="5424488"/>
          <p14:tracePt t="37072" x="7643813" y="5419725"/>
          <p14:tracePt t="37089" x="7591425" y="5419725"/>
          <p14:tracePt t="37105" x="7548563" y="5419725"/>
          <p14:tracePt t="37123" x="7467600" y="5419725"/>
          <p14:tracePt t="37139" x="7410450" y="5419725"/>
          <p14:tracePt t="37155" x="7348538" y="5419725"/>
          <p14:tracePt t="37172" x="7300913" y="5419725"/>
          <p14:tracePt t="37189" x="7239000" y="5434013"/>
          <p14:tracePt t="37205" x="7210425" y="5434013"/>
          <p14:tracePt t="37222" x="7181850" y="5448300"/>
          <p14:tracePt t="37239" x="7148513" y="5453063"/>
          <p14:tracePt t="37255" x="7110413" y="5457825"/>
          <p14:tracePt t="37272" x="7091363" y="5462588"/>
          <p14:tracePt t="37289" x="7081838" y="5467350"/>
          <p14:tracePt t="37309" x="7062788" y="5467350"/>
          <p14:tracePt t="37324" x="7058025" y="5467350"/>
          <p14:tracePt t="37339" x="7048500" y="5467350"/>
          <p14:tracePt t="37395" x="7048500" y="5476875"/>
          <p14:tracePt t="37403" x="7048500" y="5491163"/>
          <p14:tracePt t="37410" x="7048500" y="5500688"/>
          <p14:tracePt t="37422" x="7048500" y="5519738"/>
          <p14:tracePt t="37439" x="7058025" y="5567363"/>
          <p14:tracePt t="37455" x="7062788" y="5581650"/>
          <p14:tracePt t="37472" x="7067550" y="5595938"/>
          <p14:tracePt t="37490" x="7067550" y="5605463"/>
          <p14:tracePt t="37506" x="7067550" y="5610225"/>
          <p14:tracePt t="37522" x="7077075" y="5619750"/>
          <p14:tracePt t="37539" x="7086600" y="5634038"/>
          <p14:tracePt t="37556" x="7115175" y="5657850"/>
          <p14:tracePt t="37572" x="7143750" y="5676900"/>
          <p14:tracePt t="37589" x="7181850" y="5686425"/>
          <p14:tracePt t="37606" x="7219950" y="5700713"/>
          <p14:tracePt t="37622" x="7281863" y="5710238"/>
          <p14:tracePt t="37639" x="7329488" y="5710238"/>
          <p14:tracePt t="37656" x="7372350" y="5710238"/>
          <p14:tracePt t="37674" x="7424738" y="5710238"/>
          <p14:tracePt t="37689" x="7467600" y="5710238"/>
          <p14:tracePt t="37705" x="7510463" y="5710238"/>
          <p14:tracePt t="37722" x="7562850" y="5710238"/>
          <p14:tracePt t="37739" x="7629525" y="5695950"/>
          <p14:tracePt t="37755" x="7677150" y="5691188"/>
          <p14:tracePt t="37772" x="7710488" y="5681663"/>
          <p14:tracePt t="37789" x="7748588" y="5667375"/>
          <p14:tracePt t="37805" x="7781925" y="5648325"/>
          <p14:tracePt t="37822" x="7796213" y="5638800"/>
          <p14:tracePt t="37839" x="7815263" y="5629275"/>
          <p14:tracePt t="37855" x="7824788" y="5614988"/>
          <p14:tracePt t="37872" x="7843838" y="5600700"/>
          <p14:tracePt t="37889" x="7858125" y="5595938"/>
          <p14:tracePt t="37905" x="7862888" y="5586413"/>
          <p14:tracePt t="37923" x="7872413" y="5576888"/>
          <p14:tracePt t="37939" x="7881938" y="5572125"/>
          <p14:tracePt t="37972" x="7881938" y="5567363"/>
          <p14:tracePt t="37989" x="7881938" y="5557838"/>
          <p14:tracePt t="38005" x="7877175" y="5548313"/>
          <p14:tracePt t="38022" x="7862888" y="5529263"/>
          <p14:tracePt t="38025" x="7843838" y="5524500"/>
          <p14:tracePt t="38040" x="7791450" y="5505450"/>
          <p14:tracePt t="38056" x="7720013" y="5500688"/>
          <p14:tracePt t="38072" x="7648575" y="5500688"/>
          <p14:tracePt t="38089" x="7586663" y="5505450"/>
          <p14:tracePt t="38106" x="7505700" y="5534025"/>
          <p14:tracePt t="38122" x="7462838" y="5553075"/>
          <p14:tracePt t="38139" x="7439025" y="5567363"/>
          <p14:tracePt t="38155" x="7424738" y="5572125"/>
          <p14:tracePt t="38173" x="7415213" y="5576888"/>
          <p14:tracePt t="38189" x="7410450" y="5576888"/>
          <p14:tracePt t="38205" x="7400925" y="5576888"/>
          <p14:tracePt t="38255" x="7400925" y="5581650"/>
          <p14:tracePt t="38812" x="7334250" y="5581650"/>
          <p14:tracePt t="38819" x="7243763" y="5581650"/>
          <p14:tracePt t="38826" x="7143750" y="5581650"/>
          <p14:tracePt t="38839" x="7024688" y="5576888"/>
          <p14:tracePt t="38856" x="6715125" y="5491163"/>
          <p14:tracePt t="38872" x="6524625" y="5438775"/>
          <p14:tracePt t="38906" x="6091238" y="5338763"/>
          <p14:tracePt t="38939" x="5881688" y="5272088"/>
          <p14:tracePt t="38955" x="5795963" y="5243513"/>
          <p14:tracePt t="38972" x="5691188" y="5200650"/>
          <p14:tracePt t="38989" x="5634038" y="5172075"/>
          <p14:tracePt t="39005" x="5591175" y="5143500"/>
          <p14:tracePt t="39022" x="5553075" y="5124450"/>
          <p14:tracePt t="39039" x="5510213" y="5100638"/>
          <p14:tracePt t="39055" x="5500688" y="5095875"/>
          <p14:tracePt t="39332" x="5472113" y="5095875"/>
          <p14:tracePt t="39340" x="5434013" y="5091113"/>
          <p14:tracePt t="39347" x="5391150" y="5091113"/>
          <p14:tracePt t="39355" x="5367338" y="5091113"/>
          <p14:tracePt t="39372" x="5305425" y="5091113"/>
          <p14:tracePt t="39388" x="5262563" y="5091113"/>
          <p14:tracePt t="39405" x="5224463" y="5091113"/>
          <p14:tracePt t="39422" x="5205413" y="5091113"/>
          <p14:tracePt t="39439" x="5191125" y="5091113"/>
          <p14:tracePt t="39456" x="5172075" y="5091113"/>
          <p14:tracePt t="39472" x="5162550" y="5091113"/>
          <p14:tracePt t="39488" x="5138738" y="5091113"/>
          <p14:tracePt t="39505" x="5119688" y="5091113"/>
          <p14:tracePt t="39522" x="5048250" y="5105400"/>
          <p14:tracePt t="39538" x="5005388" y="5114925"/>
          <p14:tracePt t="39555" x="4962525" y="5119688"/>
          <p14:tracePt t="39572" x="4933950" y="5119688"/>
          <p14:tracePt t="39589" x="4886325" y="5119688"/>
          <p14:tracePt t="39605" x="4848225" y="5114925"/>
          <p14:tracePt t="39622" x="4819650" y="5105400"/>
          <p14:tracePt t="39639" x="4767263" y="5076825"/>
          <p14:tracePt t="39655" x="4729163" y="5053013"/>
          <p14:tracePt t="39672" x="4695825" y="5024438"/>
          <p14:tracePt t="39689" x="4672013" y="4976813"/>
          <p14:tracePt t="39706" x="4643438" y="4895850"/>
          <p14:tracePt t="39722" x="4638675" y="4848225"/>
          <p14:tracePt t="39738" x="4638675" y="4810125"/>
          <p14:tracePt t="39755" x="4643438" y="4776788"/>
          <p14:tracePt t="39772" x="4667250" y="4724400"/>
          <p14:tracePt t="39788" x="4686300" y="4705350"/>
          <p14:tracePt t="39805" x="4705350" y="4681538"/>
          <p14:tracePt t="39822" x="4729163" y="4662488"/>
          <p14:tracePt t="39839" x="4805363" y="4643438"/>
          <p14:tracePt t="39855" x="4872038" y="4643438"/>
          <p14:tracePt t="39872" x="4924425" y="4643438"/>
          <p14:tracePt t="39889" x="4986338" y="4648200"/>
          <p14:tracePt t="39905" x="5005388" y="4662488"/>
          <p14:tracePt t="39922" x="5029200" y="4667250"/>
          <p14:tracePt t="39939" x="5043488" y="4672013"/>
          <p14:tracePt t="39956" x="5062538" y="4691063"/>
          <p14:tracePt t="39972" x="5086350" y="4729163"/>
          <p14:tracePt t="39989" x="5095875" y="4781550"/>
          <p14:tracePt t="40006" x="5119688" y="4881563"/>
          <p14:tracePt t="40022" x="5124450" y="4914900"/>
          <p14:tracePt t="40039" x="5124450" y="4938713"/>
          <p14:tracePt t="40055" x="5124450" y="4948238"/>
          <p14:tracePt t="40072" x="5124450" y="4957763"/>
          <p14:tracePt t="40089" x="5124450" y="4962525"/>
          <p14:tracePt t="40105" x="5124450" y="4967288"/>
          <p14:tracePt t="40161" x="5124450" y="4972050"/>
          <p14:tracePt t="41174" x="5124450" y="4976813"/>
          <p14:tracePt t="41181" x="5129213" y="4981575"/>
          <p14:tracePt t="41189" x="5133975" y="4991100"/>
          <p14:tracePt t="41205" x="5148263" y="5019675"/>
          <p14:tracePt t="41222" x="5157788" y="5053013"/>
          <p14:tracePt t="41224" x="5172075" y="5062538"/>
          <p14:tracePt t="41240" x="5181600" y="5076825"/>
          <p14:tracePt t="41255" x="5191125" y="5100638"/>
          <p14:tracePt t="41288" x="5214938" y="5124450"/>
          <p14:tracePt t="41322" x="5248275" y="5176838"/>
          <p14:tracePt t="41338" x="5257800" y="5205413"/>
          <p14:tracePt t="41355" x="5272088" y="5233988"/>
          <p14:tracePt t="41372" x="5281613" y="5281613"/>
          <p14:tracePt t="41388" x="5295900" y="5319713"/>
          <p14:tracePt t="41405" x="5305425" y="5348288"/>
          <p14:tracePt t="41422" x="5319713" y="5381625"/>
          <p14:tracePt t="41438" x="5324475" y="5405438"/>
          <p14:tracePt t="41455" x="5329238" y="5424488"/>
          <p14:tracePt t="41472" x="5343525" y="5448300"/>
          <p14:tracePt t="41489" x="5343525" y="5481638"/>
          <p14:tracePt t="41505" x="5343525" y="5500688"/>
          <p14:tracePt t="41522" x="5338763" y="5534025"/>
          <p14:tracePt t="41538" x="5334000" y="5562600"/>
          <p14:tracePt t="41555" x="5310188" y="5610225"/>
          <p14:tracePt t="41572" x="5300663" y="5638800"/>
          <p14:tracePt t="41588" x="5281613" y="5662613"/>
          <p14:tracePt t="41606" x="5257800" y="5691188"/>
          <p14:tracePt t="41622" x="5238750" y="5705475"/>
          <p14:tracePt t="41638" x="5214938" y="5724525"/>
          <p14:tracePt t="41655" x="5191125" y="5743575"/>
          <p14:tracePt t="41672" x="5162550" y="5753100"/>
          <p14:tracePt t="41688" x="5143500" y="5757863"/>
          <p14:tracePt t="41705" x="5119688" y="5762625"/>
          <p14:tracePt t="41722" x="5095875" y="5776913"/>
          <p14:tracePt t="41739" x="5053013" y="5776913"/>
          <p14:tracePt t="41755" x="5029200" y="5781675"/>
          <p14:tracePt t="41772" x="5005388" y="5786438"/>
          <p14:tracePt t="41789" x="4986338" y="5786438"/>
          <p14:tracePt t="41805" x="4981575" y="5786438"/>
          <p14:tracePt t="41822" x="4976813" y="5786438"/>
          <p14:tracePt t="41838" x="4972050" y="5786438"/>
          <p14:tracePt t="41908" x="4976813" y="5786438"/>
          <p14:tracePt t="41915" x="4986338" y="5781675"/>
          <p14:tracePt t="41923" x="5005388" y="5767388"/>
          <p14:tracePt t="41938" x="5062538" y="5743575"/>
          <p14:tracePt t="41955" x="5148263" y="5695950"/>
          <p14:tracePt t="41972" x="5214938" y="5667375"/>
          <p14:tracePt t="41988" x="5295900" y="5629275"/>
          <p14:tracePt t="42005" x="5348288" y="5619750"/>
          <p14:tracePt t="42022" x="5376863" y="5610225"/>
          <p14:tracePt t="42039" x="5424488" y="5600700"/>
          <p14:tracePt t="42055" x="5453063" y="5600700"/>
          <p14:tracePt t="42072" x="5476875" y="5600700"/>
          <p14:tracePt t="42089" x="5495925" y="5600700"/>
          <p14:tracePt t="42105" x="5514975" y="5600700"/>
          <p14:tracePt t="42122" x="5524500" y="5600700"/>
          <p14:tracePt t="42138" x="5529263" y="5600700"/>
          <p14:tracePt t="42155" x="5534025" y="5600700"/>
          <p14:tracePt t="42188" x="5538788" y="5600700"/>
          <p14:tracePt t="42767" x="5538788" y="5610225"/>
          <p14:tracePt t="42774" x="5538788" y="5624513"/>
          <p14:tracePt t="42781" x="5534025" y="5634038"/>
          <p14:tracePt t="42790" x="5534025" y="5643563"/>
          <p14:tracePt t="42806" x="5524500" y="5667375"/>
          <p14:tracePt t="42822" x="5510213" y="5695950"/>
          <p14:tracePt t="42825" x="5500688" y="5715000"/>
          <p14:tracePt t="42855" x="5462588" y="5805488"/>
          <p14:tracePt t="42888" x="5424488" y="5857875"/>
          <p14:tracePt t="42906" x="5414963" y="5867400"/>
          <p14:tracePt t="42922" x="5410200" y="5876925"/>
          <p14:tracePt t="42955" x="5405438" y="5876925"/>
          <p14:tracePt t="42972" x="5395913" y="5876925"/>
          <p14:tracePt t="43005" x="5391150" y="5876925"/>
          <p14:tracePt t="43024" x="5386388" y="5876925"/>
          <p14:tracePt t="43038" x="5386388" y="5862638"/>
          <p14:tracePt t="43055" x="5386388" y="5843588"/>
          <p14:tracePt t="43071" x="5386388" y="5834063"/>
          <p14:tracePt t="43088" x="5386388" y="5810250"/>
          <p14:tracePt t="43105" x="5386388" y="5805488"/>
          <p14:tracePt t="43122" x="5386388" y="5795963"/>
          <p14:tracePt t="43138" x="5386388" y="5791200"/>
          <p14:tracePt t="43155" x="5367338" y="5776913"/>
          <p14:tracePt t="43172" x="5338763" y="5767388"/>
          <p14:tracePt t="43188" x="5291138" y="5738813"/>
          <p14:tracePt t="43205" x="5219700" y="5715000"/>
          <p14:tracePt t="43222" x="5191125" y="5695950"/>
          <p14:tracePt t="43238" x="5167313" y="5686425"/>
          <p14:tracePt t="43255" x="5153025" y="5676900"/>
          <p14:tracePt t="43272" x="5129213" y="5667375"/>
          <p14:tracePt t="43288" x="5114925" y="5657850"/>
          <p14:tracePt t="43305" x="5105400" y="5653088"/>
          <p14:tracePt t="43322" x="5091113" y="5648325"/>
          <p14:tracePt t="43339" x="5072063" y="5638800"/>
          <p14:tracePt t="43355" x="5062538" y="5629275"/>
          <p14:tracePt t="43372" x="5057775" y="5624513"/>
          <p14:tracePt t="43389" x="5048250" y="5619750"/>
          <p14:tracePt t="43405" x="5038725" y="5619750"/>
          <p14:tracePt t="43422" x="5033963" y="5614988"/>
          <p14:tracePt t="43544" x="5033963" y="5619750"/>
          <p14:tracePt t="43552" x="5043488" y="5629275"/>
          <p14:tracePt t="43559" x="5048250" y="5648325"/>
          <p14:tracePt t="43572" x="5067300" y="5676900"/>
          <p14:tracePt t="43588" x="5086350" y="5724525"/>
          <p14:tracePt t="43605" x="5110163" y="5786438"/>
          <p14:tracePt t="43622" x="5129213" y="5872163"/>
          <p14:tracePt t="43639" x="5153025" y="5981700"/>
          <p14:tracePt t="43655" x="5157788" y="6038850"/>
          <p14:tracePt t="43672" x="5167313" y="6076950"/>
          <p14:tracePt t="43688" x="5176838" y="6105525"/>
          <p14:tracePt t="43705" x="5191125" y="6153150"/>
          <p14:tracePt t="43722" x="5195888" y="6191250"/>
          <p14:tracePt t="43738" x="5200650" y="6219825"/>
          <p14:tracePt t="43755" x="5214938" y="6248400"/>
          <p14:tracePt t="43771" x="5229225" y="6296025"/>
          <p14:tracePt t="43788" x="5248275" y="6319838"/>
          <p14:tracePt t="43805" x="5257800" y="6343650"/>
          <p14:tracePt t="43822" x="5267325" y="6362700"/>
          <p14:tracePt t="43838" x="5276850" y="6372225"/>
          <p14:tracePt t="43855" x="5295900" y="6386513"/>
          <p14:tracePt t="43872" x="5310188" y="6396038"/>
          <p14:tracePt t="43889" x="5348288" y="6405563"/>
          <p14:tracePt t="43905" x="5372100" y="6405563"/>
          <p14:tracePt t="43922" x="5391150" y="6400800"/>
          <p14:tracePt t="43939" x="5414963" y="6391275"/>
          <p14:tracePt t="43955" x="5448300" y="6367463"/>
          <p14:tracePt t="43971" x="5472113" y="6338888"/>
          <p14:tracePt t="43988" x="5495925" y="6315075"/>
          <p14:tracePt t="44005" x="5519738" y="6267450"/>
          <p14:tracePt t="44022" x="5538788" y="6243638"/>
          <p14:tracePt t="44038" x="5553075" y="6205538"/>
          <p14:tracePt t="44055" x="5572125" y="6153150"/>
          <p14:tracePt t="44072" x="5581650" y="5953125"/>
          <p14:tracePt t="44088" x="5581650" y="5862638"/>
          <p14:tracePt t="44105" x="5572125" y="5800725"/>
          <p14:tracePt t="44121" x="5562600" y="5762625"/>
          <p14:tracePt t="44138" x="5553075" y="5715000"/>
          <p14:tracePt t="44157" x="5548313" y="5676900"/>
          <p14:tracePt t="44177" x="5534025" y="5624513"/>
          <p14:tracePt t="44190" x="5524500" y="5581650"/>
          <p14:tracePt t="44205" x="5505450" y="5534025"/>
          <p14:tracePt t="44223" x="5486400" y="5500688"/>
          <p14:tracePt t="44238" x="5472113" y="5467350"/>
          <p14:tracePt t="44255" x="5453063" y="5448300"/>
          <p14:tracePt t="44271" x="5434013" y="5434013"/>
          <p14:tracePt t="44288" x="5419725" y="5414963"/>
          <p14:tracePt t="44305" x="5395913" y="5405438"/>
          <p14:tracePt t="44321" x="5362575" y="5386388"/>
          <p14:tracePt t="44339" x="5343525" y="5381625"/>
          <p14:tracePt t="44364" x="5295900" y="5372100"/>
          <p14:tracePt t="44387" x="5262563" y="5372100"/>
          <p14:tracePt t="44400" x="5233988" y="5372100"/>
          <p14:tracePt t="44411" x="5219700" y="5372100"/>
          <p14:tracePt t="44421" x="5210175" y="5372100"/>
          <p14:tracePt t="44438" x="5176838" y="5372100"/>
          <p14:tracePt t="44455" x="5157788" y="5376863"/>
          <p14:tracePt t="44471" x="5143500" y="5381625"/>
          <p14:tracePt t="44488" x="5133975" y="5386388"/>
          <p14:tracePt t="44505" x="5119688" y="5395913"/>
          <p14:tracePt t="44521" x="5105400" y="5419725"/>
          <p14:tracePt t="44538" x="5091113" y="5457825"/>
          <p14:tracePt t="44541" x="5076825" y="5491163"/>
          <p14:tracePt t="44555" x="5053013" y="5576888"/>
          <p14:tracePt t="44571" x="5048250" y="5629275"/>
          <p14:tracePt t="44588" x="5048250" y="5672138"/>
          <p14:tracePt t="44605" x="5048250" y="5719763"/>
          <p14:tracePt t="44622" x="5048250" y="5819775"/>
          <p14:tracePt t="44638" x="5057775" y="5905500"/>
          <p14:tracePt t="44655" x="5072063" y="5986463"/>
          <p14:tracePt t="44672" x="5076825" y="6029325"/>
          <p14:tracePt t="44688" x="5091113" y="6086475"/>
          <p14:tracePt t="44705" x="5105400" y="6129338"/>
          <p14:tracePt t="44723" x="5114925" y="6172200"/>
          <p14:tracePt t="44740" x="5133975" y="6229350"/>
          <p14:tracePt t="44755" x="5138738" y="6262688"/>
          <p14:tracePt t="44771" x="5148263" y="6286500"/>
          <p14:tracePt t="44788" x="5157788" y="6300788"/>
          <p14:tracePt t="44805" x="5176838" y="6329363"/>
          <p14:tracePt t="44821" x="5191125" y="6343650"/>
          <p14:tracePt t="44838" x="5210175" y="6362700"/>
          <p14:tracePt t="44855" x="5233988" y="6372225"/>
          <p14:tracePt t="44872" x="5253038" y="6381750"/>
          <p14:tracePt t="44888" x="5276850" y="6381750"/>
          <p14:tracePt t="44905" x="5295900" y="6381750"/>
          <p14:tracePt t="44921" x="5324475" y="6376988"/>
          <p14:tracePt t="44938" x="5376863" y="6338888"/>
          <p14:tracePt t="44955" x="5405438" y="6300788"/>
          <p14:tracePt t="44971" x="5448300" y="6243638"/>
          <p14:tracePt t="44989" x="5495925" y="6196013"/>
          <p14:tracePt t="45005" x="5529263" y="6138863"/>
          <p14:tracePt t="45021" x="5576888" y="6062663"/>
          <p14:tracePt t="45038" x="5605463" y="5986463"/>
          <p14:tracePt t="45055" x="5624513" y="5867400"/>
          <p14:tracePt t="45071" x="5634038" y="5815013"/>
          <p14:tracePt t="45088" x="5629275" y="5772150"/>
          <p14:tracePt t="45105" x="5624513" y="5729288"/>
          <p14:tracePt t="45122" x="5595938" y="5610225"/>
          <p14:tracePt t="45138" x="5567363" y="5548313"/>
          <p14:tracePt t="45155" x="5553075" y="5500688"/>
          <p14:tracePt t="45172" x="5529263" y="5448300"/>
          <p14:tracePt t="45188" x="5514975" y="5424488"/>
          <p14:tracePt t="45205" x="5495925" y="5400675"/>
          <p14:tracePt t="45221" x="5486400" y="5391150"/>
          <p14:tracePt t="45239" x="5467350" y="5372100"/>
          <p14:tracePt t="45255" x="5443538" y="5353050"/>
          <p14:tracePt t="45271" x="5405438" y="5334000"/>
          <p14:tracePt t="45288" x="5357813" y="5329238"/>
          <p14:tracePt t="45305" x="5281613" y="5324475"/>
          <p14:tracePt t="45321" x="5243513" y="5324475"/>
          <p14:tracePt t="45338" x="5214938" y="5324475"/>
          <p14:tracePt t="45355" x="5186363" y="5324475"/>
          <p14:tracePt t="45371" x="5143500" y="5324475"/>
          <p14:tracePt t="45388" x="5119688" y="5329238"/>
          <p14:tracePt t="45405" x="5095875" y="5334000"/>
          <p14:tracePt t="45422" x="5062538" y="5348288"/>
          <p14:tracePt t="45438" x="5053013" y="5362575"/>
          <p14:tracePt t="45455" x="5029200" y="5400675"/>
          <p14:tracePt t="45471" x="5005388" y="5495925"/>
          <p14:tracePt t="45473" x="4995863" y="5529263"/>
          <p14:tracePt t="45488" x="4995863" y="5591175"/>
          <p14:tracePt t="45505" x="4995863" y="5624513"/>
          <p14:tracePt t="45521" x="4995863" y="5662613"/>
          <p14:tracePt t="45524" x="5000625" y="5681663"/>
          <p14:tracePt t="45539" x="5005388" y="5738813"/>
          <p14:tracePt t="45555" x="5019675" y="5810250"/>
          <p14:tracePt t="45571" x="5048250" y="5886450"/>
          <p14:tracePt t="45588" x="5072063" y="5953125"/>
          <p14:tracePt t="45605" x="5100638" y="6024563"/>
          <p14:tracePt t="45621" x="5114925" y="6067425"/>
          <p14:tracePt t="45638" x="5143500" y="6115050"/>
          <p14:tracePt t="45655" x="5153025" y="6157913"/>
          <p14:tracePt t="45672" x="5181600" y="6215063"/>
          <p14:tracePt t="45688" x="5195888" y="6243638"/>
          <p14:tracePt t="45705" x="5214938" y="6281738"/>
          <p14:tracePt t="45721" x="5229225" y="6305550"/>
          <p14:tracePt t="45738" x="5248275" y="6324600"/>
          <p14:tracePt t="45755" x="5267325" y="6343650"/>
          <p14:tracePt t="45772" x="5281613" y="6353175"/>
          <p14:tracePt t="45789" x="5329238" y="6357938"/>
          <p14:tracePt t="45805" x="5362575" y="6357938"/>
          <p14:tracePt t="45821" x="5400675" y="6357938"/>
          <p14:tracePt t="45840" x="5419725" y="6357938"/>
          <p14:tracePt t="45856" x="5453063" y="6348413"/>
          <p14:tracePt t="45871" x="5476875" y="6329363"/>
          <p14:tracePt t="45888" x="5495925" y="6319838"/>
          <p14:tracePt t="45905" x="5519738" y="6296025"/>
          <p14:tracePt t="45921" x="5562600" y="6229350"/>
          <p14:tracePt t="45938" x="5586413" y="6200775"/>
          <p14:tracePt t="45955" x="5610225" y="6162675"/>
          <p14:tracePt t="45972" x="5638800" y="6072188"/>
          <p14:tracePt t="45988" x="5653088" y="5981700"/>
          <p14:tracePt t="46005" x="5653088" y="5867400"/>
          <p14:tracePt t="46021" x="5643563" y="5795963"/>
          <p14:tracePt t="46038" x="5595938" y="5662613"/>
          <p14:tracePt t="46055" x="5548313" y="5543550"/>
          <p14:tracePt t="46071" x="5505450" y="5443538"/>
          <p14:tracePt t="46088" x="5467350" y="5376863"/>
          <p14:tracePt t="46105" x="5419725" y="5319713"/>
          <p14:tracePt t="46121" x="5381625" y="5295900"/>
          <p14:tracePt t="46138" x="5334000" y="5272088"/>
          <p14:tracePt t="46155" x="5272088" y="5253038"/>
          <p14:tracePt t="46171" x="5243513" y="5243513"/>
          <p14:tracePt t="46188" x="5224463" y="5243513"/>
          <p14:tracePt t="46207" x="5191125" y="5272088"/>
          <p14:tracePt t="46235" x="5091113" y="5429250"/>
          <p14:tracePt t="46249" x="5072063" y="5472113"/>
          <p14:tracePt t="46258" x="5057775" y="5495925"/>
          <p14:tracePt t="46271" x="5053013" y="5505450"/>
          <p14:tracePt t="46288" x="5043488" y="5514975"/>
          <p14:tracePt t="46305" x="5043488" y="5524500"/>
          <p14:tracePt t="46338" x="5043488" y="5529263"/>
          <p14:tracePt t="46355" x="5043488" y="5534025"/>
          <p14:tracePt t="47059" x="4991100" y="5500688"/>
          <p14:tracePt t="47067" x="4900613" y="5400675"/>
          <p14:tracePt t="47077" x="4786313" y="5276850"/>
          <p14:tracePt t="47088" x="4581525" y="4957763"/>
          <p14:tracePt t="47105" x="4314825" y="4391025"/>
          <p14:tracePt t="47122" x="4133850" y="3881438"/>
          <p14:tracePt t="47157" x="3933825" y="3224213"/>
          <p14:tracePt t="47189" x="3886200" y="2971800"/>
          <p14:tracePt t="47205" x="3871913" y="2924175"/>
          <p14:tracePt t="47221" x="3871913" y="2900363"/>
          <p14:tracePt t="47238" x="3871913" y="2890838"/>
          <p14:tracePt t="47255" x="3871913" y="2886075"/>
          <p14:tracePt t="47273" x="3871913" y="2871788"/>
          <p14:tracePt t="47291" x="3871913" y="2862263"/>
          <p14:tracePt t="47311" x="3876675" y="2819400"/>
          <p14:tracePt t="47324" x="3886200" y="2781300"/>
          <p14:tracePt t="47338" x="3905250" y="2738438"/>
          <p14:tracePt t="47355" x="3929063" y="2690813"/>
          <p14:tracePt t="47371" x="3957638" y="2647950"/>
          <p14:tracePt t="47389" x="3981450" y="2595563"/>
          <p14:tracePt t="47405" x="4005263" y="2571750"/>
          <p14:tracePt t="47422" x="4029075" y="2547938"/>
          <p14:tracePt t="47438" x="4052888" y="2528888"/>
          <p14:tracePt t="47454" x="4100513" y="2495550"/>
          <p14:tracePt t="47472" x="4143375" y="2481263"/>
          <p14:tracePt t="47493" x="4191000" y="2471738"/>
          <p14:tracePt t="47506" x="4214813" y="2471738"/>
          <p14:tracePt t="47521" x="4233863" y="2471738"/>
          <p14:tracePt t="47538" x="4252913" y="2476500"/>
          <p14:tracePt t="47543" x="4262438" y="2481263"/>
          <p14:tracePt t="47555" x="4271963" y="2495550"/>
          <p14:tracePt t="47576" x="4314825" y="2576513"/>
          <p14:tracePt t="47611" x="4343400" y="2719388"/>
          <p14:tracePt t="47616" x="4343400" y="2738438"/>
          <p14:tracePt t="47625" x="4343400" y="2757488"/>
          <p14:tracePt t="47640" x="4324350" y="2786063"/>
          <p14:tracePt t="47656" x="4300538" y="2814638"/>
          <p14:tracePt t="47671" x="4262438" y="2852738"/>
          <p14:tracePt t="47689" x="4129088" y="2962275"/>
          <p14:tracePt t="47705" x="3995738" y="3038475"/>
          <p14:tracePt t="47721" x="3867150" y="3086100"/>
          <p14:tracePt t="47738" x="3757613" y="3090863"/>
          <p14:tracePt t="47756" x="3648075" y="3067050"/>
          <p14:tracePt t="47771" x="3600450" y="3038475"/>
          <p14:tracePt t="47788" x="3562350" y="3009900"/>
          <p14:tracePt t="47804" x="3519488" y="2938463"/>
          <p14:tracePt t="47821" x="3481388" y="2724150"/>
          <p14:tracePt t="47838" x="3486150" y="2619375"/>
          <p14:tracePt t="47855" x="3505200" y="2557463"/>
          <p14:tracePt t="47871" x="3538538" y="2481263"/>
          <p14:tracePt t="47888" x="3590925" y="2424113"/>
          <p14:tracePt t="47905" x="3643313" y="2395538"/>
          <p14:tracePt t="47921" x="3733800" y="2395538"/>
          <p14:tracePt t="47938" x="3843338" y="2414588"/>
          <p14:tracePt t="47955" x="3886200" y="2433638"/>
          <p14:tracePt t="47971" x="3924300" y="2457450"/>
          <p14:tracePt t="47988" x="3962400" y="2543175"/>
          <p14:tracePt t="48005" x="3995738" y="2714625"/>
          <p14:tracePt t="48021" x="3990975" y="2786063"/>
          <p14:tracePt t="48038" x="3962400" y="2881313"/>
          <p14:tracePt t="48055" x="3890963" y="3024188"/>
          <p14:tracePt t="48071" x="3748088" y="3238500"/>
          <p14:tracePt t="48088" x="3681413" y="3319463"/>
          <p14:tracePt t="48105" x="3624263" y="3381375"/>
          <p14:tracePt t="48107" x="3600450" y="3409950"/>
          <p14:tracePt t="48122" x="3576638" y="3438525"/>
          <p14:tracePt t="48138" x="3562350" y="3457575"/>
          <p14:tracePt t="48335" x="3524250" y="3495675"/>
          <p14:tracePt t="48342" x="3476625" y="3548063"/>
          <p14:tracePt t="48354" x="3424238" y="3600450"/>
          <p14:tracePt t="48372" x="3243263" y="3795713"/>
          <p14:tracePt t="48389" x="3128963" y="3890963"/>
          <p14:tracePt t="48405" x="3052763" y="3948113"/>
          <p14:tracePt t="48421" x="2995613" y="3981450"/>
          <p14:tracePt t="48438" x="2967038" y="4000500"/>
          <p14:tracePt t="48454" x="2957513" y="4010025"/>
          <p14:tracePt t="48471" x="2952750" y="4014788"/>
          <p14:tracePt t="48488" x="2943225" y="4014788"/>
          <p14:tracePt t="48533" x="2938463" y="4019550"/>
          <p14:tracePt t="48557" x="2933700" y="4024313"/>
          <p14:tracePt t="48563" x="2933700" y="4029075"/>
          <p14:tracePt t="48571" x="2928938" y="4029075"/>
          <p14:tracePt t="48588" x="2919413" y="4038600"/>
          <p14:tracePt t="48604" x="2895600" y="4052888"/>
          <p14:tracePt t="48621" x="2805113" y="4105275"/>
          <p14:tracePt t="48638" x="2686050" y="4152900"/>
          <p14:tracePt t="48654" x="2576513" y="4186238"/>
          <p14:tracePt t="48672" x="2462213" y="4195763"/>
          <p14:tracePt t="48688" x="2409825" y="4186238"/>
          <p14:tracePt t="48704" x="2366963" y="4167188"/>
          <p14:tracePt t="48721" x="2314575" y="4110038"/>
          <p14:tracePt t="48738" x="2243138" y="3857625"/>
          <p14:tracePt t="48754" x="2233613" y="3743325"/>
          <p14:tracePt t="48771" x="2247900" y="3609975"/>
          <p14:tracePt t="48789" x="2295525" y="3452813"/>
          <p14:tracePt t="48804" x="2319338" y="3405188"/>
          <p14:tracePt t="48821" x="2347913" y="3371850"/>
          <p14:tracePt t="48838" x="2400300" y="3333750"/>
          <p14:tracePt t="48855" x="2524125" y="3290888"/>
          <p14:tracePt t="48871" x="2614613" y="3290888"/>
          <p14:tracePt t="48888" x="2686050" y="3300413"/>
          <p14:tracePt t="48905" x="2762250" y="3338513"/>
          <p14:tracePt t="48922" x="2847975" y="3395663"/>
          <p14:tracePt t="48938" x="2886075" y="3419475"/>
          <p14:tracePt t="48954" x="2909888" y="3438525"/>
          <p14:tracePt t="48971" x="2919413" y="3462338"/>
          <p14:tracePt t="48988" x="2938463" y="3500438"/>
          <p14:tracePt t="49004" x="2943225" y="3529013"/>
          <p14:tracePt t="49021" x="2952750" y="3581400"/>
          <p14:tracePt t="49039" x="2947988" y="3657600"/>
          <p14:tracePt t="49054" x="2938463" y="3695700"/>
          <p14:tracePt t="49071" x="2938463" y="3714750"/>
          <p14:tracePt t="49088" x="2938463" y="3738563"/>
          <p14:tracePt t="49105" x="2928938" y="3776663"/>
          <p14:tracePt t="49121" x="2924175" y="3800475"/>
          <p14:tracePt t="49138" x="2914650" y="3824288"/>
          <p14:tracePt t="49155" x="2909888" y="3843338"/>
          <p14:tracePt t="49171" x="2890838" y="3900488"/>
          <p14:tracePt t="49188" x="2876550" y="3943350"/>
          <p14:tracePt t="49204" x="2867025" y="3967163"/>
          <p14:tracePt t="49450" x="2852738" y="3967163"/>
          <p14:tracePt t="49458" x="2838450" y="3971925"/>
          <p14:tracePt t="49471" x="2809875" y="3976688"/>
          <p14:tracePt t="49488" x="2771775" y="3990975"/>
          <p14:tracePt t="49504" x="2747963" y="3990975"/>
          <p14:tracePt t="49521" x="2728913" y="3990975"/>
          <p14:tracePt t="49538" x="2695575" y="3990975"/>
          <p14:tracePt t="49554" x="2676525" y="3990975"/>
          <p14:tracePt t="49571" x="2652713" y="3995738"/>
          <p14:tracePt t="49588" x="2628900" y="4000500"/>
          <p14:tracePt t="49604" x="2586038" y="4038600"/>
          <p14:tracePt t="49621" x="2552700" y="4100513"/>
          <p14:tracePt t="49638" x="2505075" y="4191000"/>
          <p14:tracePt t="49655" x="2466975" y="4262438"/>
          <p14:tracePt t="49671" x="2438400" y="4300538"/>
          <p14:tracePt t="49688" x="2428875" y="4348163"/>
          <p14:tracePt t="49704" x="2405063" y="4429125"/>
          <p14:tracePt t="49721" x="2381250" y="4591050"/>
          <p14:tracePt t="49738" x="2371725" y="4662488"/>
          <p14:tracePt t="49754" x="2371725" y="4714875"/>
          <p14:tracePt t="49771" x="2371725" y="4772025"/>
          <p14:tracePt t="49788" x="2362200" y="4919663"/>
          <p14:tracePt t="49804" x="2357438" y="5033963"/>
          <p14:tracePt t="49821" x="2357438" y="5124450"/>
          <p14:tracePt t="49838" x="2357438" y="5181600"/>
          <p14:tracePt t="49854" x="2357438" y="5329238"/>
          <p14:tracePt t="49871" x="2357438" y="5438775"/>
          <p14:tracePt t="49888" x="2357438" y="5519738"/>
          <p14:tracePt t="49905" x="2371725" y="5600700"/>
          <p14:tracePt t="49921" x="2376488" y="5643563"/>
          <p14:tracePt t="49938" x="2381250" y="5715000"/>
          <p14:tracePt t="49954" x="2400300" y="5795963"/>
          <p14:tracePt t="49971" x="2414588" y="5915025"/>
          <p14:tracePt t="49988" x="2419350" y="5957888"/>
          <p14:tracePt t="50005" x="2419350" y="5986463"/>
          <p14:tracePt t="50022" x="2419350" y="6019800"/>
          <p14:tracePt t="50038" x="2419350" y="6034088"/>
          <p14:tracePt t="50054" x="2419350" y="6048375"/>
          <p14:tracePt t="50071" x="2419350" y="6072188"/>
          <p14:tracePt t="50088" x="2419350" y="6091238"/>
          <p14:tracePt t="50104" x="2419350" y="6100763"/>
          <p14:tracePt t="50121" x="2419350" y="6110288"/>
          <p14:tracePt t="50138" x="2419350" y="6115050"/>
          <p14:tracePt t="50178" x="2414588" y="6110288"/>
          <p14:tracePt t="50188" x="2405063" y="6091238"/>
          <p14:tracePt t="50204" x="2352675" y="5967413"/>
          <p14:tracePt t="50222" x="2281238" y="5705475"/>
          <p14:tracePt t="50238" x="2243138" y="5438775"/>
          <p14:tracePt t="50254" x="2209800" y="5176838"/>
          <p14:tracePt t="50272" x="2200275" y="4900613"/>
          <p14:tracePt t="50288" x="2205038" y="4710113"/>
          <p14:tracePt t="50304" x="2224088" y="4605338"/>
          <p14:tracePt t="50321" x="2238375" y="4533900"/>
          <p14:tracePt t="50338" x="2266950" y="4391025"/>
          <p14:tracePt t="50355" x="2300288" y="4295775"/>
          <p14:tracePt t="50371" x="2328863" y="4219575"/>
          <p14:tracePt t="50388" x="2352675" y="4157663"/>
          <p14:tracePt t="50404" x="2376488" y="4114800"/>
          <p14:tracePt t="50421" x="2386013" y="4090988"/>
          <p14:tracePt t="50438" x="2390775" y="4081463"/>
          <p14:tracePt t="50454" x="2395538" y="4071938"/>
          <p14:tracePt t="50522" x="2395538" y="4081463"/>
          <p14:tracePt t="50529" x="2390775" y="4124325"/>
          <p14:tracePt t="50537" x="2381250" y="4191000"/>
          <p14:tracePt t="50554" x="2347913" y="4329113"/>
          <p14:tracePt t="50571" x="2328863" y="4443413"/>
          <p14:tracePt t="50588" x="2295525" y="4724400"/>
          <p14:tracePt t="50604" x="2276475" y="4838700"/>
          <p14:tracePt t="50621" x="2276475" y="4900613"/>
          <p14:tracePt t="50638" x="2281238" y="5033963"/>
          <p14:tracePt t="50654" x="2290763" y="5176838"/>
          <p14:tracePt t="50671" x="2295525" y="5291138"/>
          <p14:tracePt t="50688" x="2305050" y="5362575"/>
          <p14:tracePt t="50705" x="2309813" y="5457825"/>
          <p14:tracePt t="50721" x="2309813" y="5500688"/>
          <p14:tracePt t="50738" x="2309813" y="5543550"/>
          <p14:tracePt t="50754" x="2309813" y="5576888"/>
          <p14:tracePt t="50756" x="2309813" y="5586413"/>
          <p14:tracePt t="50771" x="2309813" y="5624513"/>
          <p14:tracePt t="50788" x="2309813" y="5653088"/>
          <p14:tracePt t="50804" x="2309813" y="5667375"/>
          <p14:tracePt t="50821" x="2309813" y="5676900"/>
          <p14:tracePt t="50838" x="2309813" y="5686425"/>
          <p14:tracePt t="50874" x="2309813" y="5681663"/>
          <p14:tracePt t="50888" x="2309813" y="5638800"/>
          <p14:tracePt t="50904" x="2309813" y="5572125"/>
          <p14:tracePt t="50921" x="2319338" y="5500688"/>
          <p14:tracePt t="50938" x="2338388" y="5334000"/>
          <p14:tracePt t="50954" x="2371725" y="5086350"/>
          <p14:tracePt t="50971" x="2400300" y="4957763"/>
          <p14:tracePt t="50988" x="2424113" y="4800600"/>
          <p14:tracePt t="51005" x="2457450" y="4638675"/>
          <p14:tracePt t="51021" x="2471738" y="4591050"/>
          <p14:tracePt t="51038" x="2476500" y="4562475"/>
          <p14:tracePt t="51054" x="2481263" y="4543425"/>
          <p14:tracePt t="51072" x="2490788" y="4510088"/>
          <p14:tracePt t="51088" x="2505075" y="4476750"/>
          <p14:tracePt t="51104" x="2509838" y="4433888"/>
          <p14:tracePt t="51121" x="2514600" y="4386263"/>
          <p14:tracePt t="51138" x="2528888" y="4329113"/>
          <p14:tracePt t="51154" x="2538413" y="4305300"/>
          <p14:tracePt t="51171" x="2547938" y="4291013"/>
          <p14:tracePt t="51188" x="2547938" y="4281488"/>
          <p14:tracePt t="51204" x="2547938" y="4271963"/>
          <p14:tracePt t="51221" x="2547938" y="4267200"/>
          <p14:tracePt t="51237" x="2547938" y="4262438"/>
          <p14:tracePt t="51322" x="2547938" y="4257675"/>
          <p14:tracePt t="51329" x="2547938" y="4252913"/>
          <p14:tracePt t="51343" x="2552700" y="4243388"/>
          <p14:tracePt t="51354" x="2552700" y="4238625"/>
          <p14:tracePt t="51371" x="2562225" y="4224338"/>
          <p14:tracePt t="51388" x="2571750" y="4191000"/>
          <p14:tracePt t="51404" x="2586038" y="4152900"/>
          <p14:tracePt t="51421" x="2614613" y="4086225"/>
          <p14:tracePt t="51438" x="2681288" y="3929063"/>
          <p14:tracePt t="51454" x="2709863" y="3843338"/>
          <p14:tracePt t="51471" x="2747963" y="3790950"/>
          <p14:tracePt t="51488" x="2781300" y="3733800"/>
          <p14:tracePt t="51504" x="2852738" y="3643313"/>
          <p14:tracePt t="51521" x="2919413" y="3543300"/>
          <p14:tracePt t="51538" x="3005138" y="3462338"/>
          <p14:tracePt t="51541" x="3043238" y="3419475"/>
          <p14:tracePt t="51554" x="3095625" y="3376613"/>
          <p14:tracePt t="51571" x="3248025" y="3276600"/>
          <p14:tracePt t="51587" x="3333750" y="3238500"/>
          <p14:tracePt t="51604" x="3429000" y="3190875"/>
          <p14:tracePt t="51621" x="3586163" y="3143250"/>
          <p14:tracePt t="51637" x="3690938" y="3109913"/>
          <p14:tracePt t="51654" x="3767138" y="3086100"/>
          <p14:tracePt t="51671" x="3819525" y="3057525"/>
          <p14:tracePt t="51688" x="3895725" y="3009900"/>
          <p14:tracePt t="51704" x="3929063" y="2981325"/>
          <p14:tracePt t="51721" x="3967163" y="2952750"/>
          <p14:tracePt t="51737" x="3986213" y="2928938"/>
          <p14:tracePt t="51754" x="4024313" y="2900363"/>
          <p14:tracePt t="51771" x="4048125" y="2886075"/>
          <p14:tracePt t="51788" x="4071938" y="2862263"/>
          <p14:tracePt t="51805" x="4100513" y="2828925"/>
          <p14:tracePt t="51821" x="4119563" y="2809875"/>
          <p14:tracePt t="51838" x="4133850" y="2790825"/>
          <p14:tracePt t="51854" x="4138613" y="2781300"/>
          <p14:tracePt t="51871" x="4143375" y="2771775"/>
          <p14:tracePt t="51887" x="4143375" y="2767013"/>
          <p14:tracePt t="51904" x="4143375" y="2757488"/>
          <p14:tracePt t="51921" x="4143375" y="2752725"/>
          <p14:tracePt t="51937" x="4143375" y="2738438"/>
          <p14:tracePt t="51954" x="4143375" y="2733675"/>
          <p14:tracePt t="51971" x="4138613" y="2728913"/>
          <p14:tracePt t="51988" x="4119563" y="2719388"/>
          <p14:tracePt t="52004" x="4110038" y="2709863"/>
          <p14:tracePt t="52021" x="4090988" y="2709863"/>
          <p14:tracePt t="52038" x="4071938" y="2709863"/>
          <p14:tracePt t="52041" x="4062413" y="2709863"/>
          <p14:tracePt t="52055" x="4033838" y="2709863"/>
          <p14:tracePt t="52071" x="3995738" y="2719388"/>
          <p14:tracePt t="52087" x="3914775" y="2743200"/>
          <p14:tracePt t="52107" x="3748088" y="2800350"/>
          <p14:tracePt t="52122" x="3652838" y="2833688"/>
          <p14:tracePt t="52138" x="3600450" y="2852738"/>
          <p14:tracePt t="52155" x="3543300" y="2871788"/>
          <p14:tracePt t="52172" x="3462338" y="2914650"/>
          <p14:tracePt t="52188" x="3386138" y="2962275"/>
          <p14:tracePt t="52206" x="3305175" y="3024188"/>
          <p14:tracePt t="52226" x="3195638" y="3128963"/>
          <p14:tracePt t="52238" x="3124200" y="3190875"/>
          <p14:tracePt t="52255" x="3052763" y="3252788"/>
          <p14:tracePt t="52271" x="2962275" y="3328988"/>
          <p14:tracePt t="52288" x="2876550" y="3419475"/>
          <p14:tracePt t="52305" x="2752725" y="3552825"/>
          <p14:tracePt t="52322" x="2700338" y="3609975"/>
          <p14:tracePt t="52347" x="2647950" y="3676650"/>
          <p14:tracePt t="52367" x="2590800" y="3762375"/>
          <p14:tracePt t="52378" x="2557463" y="3819525"/>
          <p14:tracePt t="52388" x="2543175" y="3848100"/>
          <p14:tracePt t="52404" x="2514600" y="3890963"/>
          <p14:tracePt t="52424" x="2490788" y="3943350"/>
          <p14:tracePt t="52439" x="2466975" y="3971925"/>
          <p14:tracePt t="52454" x="2457450" y="4010025"/>
          <p14:tracePt t="52471" x="2443163" y="4024313"/>
          <p14:tracePt t="52488" x="2433638" y="4057650"/>
          <p14:tracePt t="52504" x="2424113" y="4067175"/>
          <p14:tracePt t="52521" x="2419350" y="4081463"/>
          <p14:tracePt t="52537" x="2414588" y="4095750"/>
          <p14:tracePt t="52540" x="2409825" y="4110038"/>
          <p14:tracePt t="52554" x="2390775" y="4152900"/>
          <p14:tracePt t="52571" x="2381250" y="4214813"/>
          <p14:tracePt t="52587" x="2371725" y="4314825"/>
          <p14:tracePt t="52604" x="2376488" y="4429125"/>
          <p14:tracePt t="52622" x="2390775" y="4533900"/>
          <p14:tracePt t="52643" x="2428875" y="4781550"/>
          <p14:tracePt t="52660" x="2452688" y="4900613"/>
          <p14:tracePt t="52672" x="2466975" y="4991100"/>
          <p14:tracePt t="52688" x="2486025" y="5119688"/>
          <p14:tracePt t="52709" x="2500313" y="5319713"/>
          <p14:tracePt t="52721" x="2509838" y="5367338"/>
          <p14:tracePt t="52737" x="2509838" y="5462588"/>
          <p14:tracePt t="52754" x="2509838" y="5557838"/>
          <p14:tracePt t="52772" x="2509838" y="5648325"/>
          <p14:tracePt t="52789" x="2509838" y="5734050"/>
          <p14:tracePt t="52804" x="2509838" y="5753100"/>
          <p14:tracePt t="52822" x="2509838" y="5767388"/>
          <p14:tracePt t="53075" x="2509838" y="5791200"/>
          <p14:tracePt t="53082" x="2509838" y="5843588"/>
          <p14:tracePt t="53091" x="2509838" y="5886450"/>
          <p14:tracePt t="53104" x="2509838" y="5986463"/>
          <p14:tracePt t="53121" x="2490788" y="6072188"/>
          <p14:tracePt t="53155" x="2490788" y="6172200"/>
          <p14:tracePt t="53187" x="2481263" y="6215063"/>
          <p14:tracePt t="53204" x="2481263" y="6229350"/>
          <p14:tracePt t="53221" x="2481263" y="6234113"/>
          <p14:tracePt t="53237" x="2481263" y="6243638"/>
          <p14:tracePt t="53254" x="2481263" y="6248400"/>
          <p14:tracePt t="53509" x="2481263" y="6124575"/>
          <p14:tracePt t="53516" x="2486025" y="5934075"/>
          <p14:tracePt t="53526" x="2495550" y="5834063"/>
          <p14:tracePt t="53554" x="2562225" y="5419725"/>
          <p14:tracePt t="53588" x="2609850" y="5229225"/>
          <p14:tracePt t="53604" x="2624138" y="5200650"/>
          <p14:tracePt t="53621" x="2643188" y="5176838"/>
          <p14:tracePt t="53638" x="2657475" y="5153025"/>
          <p14:tracePt t="53654" x="2695575" y="5119688"/>
          <p14:tracePt t="53671" x="2719388" y="5086350"/>
          <p14:tracePt t="53687" x="2757488" y="5043488"/>
          <p14:tracePt t="53704" x="2790825" y="4995863"/>
          <p14:tracePt t="53723" x="2843213" y="4910138"/>
          <p14:tracePt t="53738" x="2867025" y="4872038"/>
          <p14:tracePt t="53754" x="2890838" y="4833938"/>
          <p14:tracePt t="53771" x="2938463" y="4752975"/>
          <p14:tracePt t="53787" x="2981325" y="4652963"/>
          <p14:tracePt t="53804" x="3009900" y="4567238"/>
          <p14:tracePt t="53821" x="3043238" y="4495800"/>
          <p14:tracePt t="53838" x="3067050" y="4429125"/>
          <p14:tracePt t="53854" x="3071813" y="4405313"/>
          <p14:tracePt t="53871" x="3076575" y="4395788"/>
          <p14:tracePt t="53887" x="3081338" y="4386263"/>
          <p14:tracePt t="53904" x="3086100" y="4386263"/>
          <p14:tracePt t="54073" x="3086100" y="4319588"/>
          <p14:tracePt t="54081" x="3086100" y="4181475"/>
          <p14:tracePt t="54089" x="3086100" y="4062413"/>
          <p14:tracePt t="54104" x="3086100" y="3929063"/>
          <p14:tracePt t="54121" x="3086100" y="3838575"/>
          <p14:tracePt t="54138" x="3057525" y="3752850"/>
          <p14:tracePt t="54154" x="3048000" y="3724275"/>
          <p14:tracePt t="54171" x="3043238" y="3709988"/>
          <p14:tracePt t="54187" x="3038475" y="3705225"/>
          <p14:tracePt t="54205" x="3038475" y="3695700"/>
          <p14:tracePt t="54286" x="3033713" y="3695700"/>
          <p14:tracePt t="54302" x="3019425" y="3705225"/>
          <p14:tracePt t="54308" x="3000375" y="3719513"/>
          <p14:tracePt t="54322" x="2933700" y="3762375"/>
          <p14:tracePt t="54337" x="2833688" y="3829050"/>
          <p14:tracePt t="54354" x="2743200" y="3895725"/>
          <p14:tracePt t="54371" x="2657475" y="3943350"/>
          <p14:tracePt t="54388" x="2576513" y="3971925"/>
          <p14:tracePt t="54404" x="2547938" y="3971925"/>
          <p14:tracePt t="54421" x="2533650" y="3962400"/>
          <p14:tracePt t="54437" x="2524125" y="3933825"/>
          <p14:tracePt t="54455" x="2528888" y="3862388"/>
          <p14:tracePt t="54471" x="2543175" y="3819525"/>
          <p14:tracePt t="54487" x="2566988" y="3795713"/>
          <p14:tracePt t="54504" x="2600325" y="3795713"/>
          <p14:tracePt t="54521" x="2652713" y="3814763"/>
          <p14:tracePt t="54537" x="2709863" y="3943350"/>
          <p14:tracePt t="54554" x="2733675" y="4090988"/>
          <p14:tracePt t="54572" x="2714625" y="4271963"/>
          <p14:tracePt t="54587" x="2671763" y="4400550"/>
          <p14:tracePt t="54604" x="2628900" y="4510088"/>
          <p14:tracePt t="54621" x="2600325" y="4572000"/>
          <p14:tracePt t="54637" x="2566988" y="4629150"/>
          <p14:tracePt t="54654" x="2557463" y="4652963"/>
          <p14:tracePt t="54671" x="2547938" y="4667250"/>
          <p14:tracePt t="54687" x="2543175" y="4691063"/>
          <p14:tracePt t="54704" x="2519363" y="4733925"/>
          <p14:tracePt t="54721" x="2500313" y="4767263"/>
          <p14:tracePt t="54737" x="2481263" y="4814888"/>
          <p14:tracePt t="54755" x="2462213" y="4848225"/>
          <p14:tracePt t="54771" x="2452688" y="4862513"/>
          <p14:tracePt t="55006" x="2452688" y="4905375"/>
          <p14:tracePt t="55012" x="2457450" y="4962525"/>
          <p14:tracePt t="55021" x="2462213" y="5019675"/>
          <p14:tracePt t="55037" x="2471738" y="5100638"/>
          <p14:tracePt t="55054" x="2486025" y="5162550"/>
          <p14:tracePt t="55071" x="2509838" y="5357813"/>
          <p14:tracePt t="55087" x="2509838" y="5491163"/>
          <p14:tracePt t="55104" x="2509838" y="5581650"/>
          <p14:tracePt t="55121" x="2500313" y="5700713"/>
          <p14:tracePt t="55137" x="2486025" y="5805488"/>
          <p14:tracePt t="55154" x="2486025" y="5915025"/>
          <p14:tracePt t="55171" x="2486025" y="5995988"/>
          <p14:tracePt t="55189" x="2486025" y="6072188"/>
          <p14:tracePt t="55204" x="2486025" y="6129338"/>
          <p14:tracePt t="55221" x="2486025" y="6200775"/>
          <p14:tracePt t="55237" x="2486025" y="6257925"/>
          <p14:tracePt t="55254" x="2486025" y="6319838"/>
          <p14:tracePt t="55271" x="2486025" y="6348413"/>
          <p14:tracePt t="55287" x="2486025" y="6372225"/>
          <p14:tracePt t="55305" x="2490788" y="6410325"/>
          <p14:tracePt t="55321" x="2495550" y="6429375"/>
          <p14:tracePt t="55337" x="2495550" y="6448425"/>
          <p14:tracePt t="55354" x="2495550" y="6457950"/>
          <p14:tracePt t="55371" x="2495550" y="6467475"/>
          <p14:tracePt t="55387" x="2495550" y="6472238"/>
          <p14:tracePt t="55404" x="2495550" y="6477000"/>
          <p14:tracePt t="55725" x="2495550" y="6324600"/>
          <p14:tracePt t="55731" x="2495550" y="6138863"/>
          <p14:tracePt t="55741" x="2495550" y="6029325"/>
          <p14:tracePt t="55754" x="2495550" y="5734050"/>
          <p14:tracePt t="55771" x="2505075" y="5534025"/>
          <p14:tracePt t="55788" x="2524125" y="5453063"/>
          <p14:tracePt t="55805" x="2547938" y="5386388"/>
          <p14:tracePt t="55837" x="2571750" y="5348288"/>
          <p14:tracePt t="55871" x="2571750" y="5334000"/>
          <p14:tracePt t="55887" x="2571750" y="5329238"/>
          <p14:tracePt t="55904" x="2571750" y="5324475"/>
          <p14:tracePt t="55921" x="2581275" y="5314950"/>
          <p14:tracePt t="55937" x="2595563" y="5300663"/>
          <p14:tracePt t="55954" x="2609850" y="5291138"/>
          <p14:tracePt t="55970" x="2619375" y="5272088"/>
          <p14:tracePt t="55987" x="2643188" y="5248275"/>
          <p14:tracePt t="56004" x="2652713" y="5233988"/>
          <p14:tracePt t="56021" x="2657475" y="5210175"/>
          <p14:tracePt t="56037" x="2676525" y="5181600"/>
          <p14:tracePt t="56040" x="2681288" y="5162550"/>
          <p14:tracePt t="56054" x="2700338" y="5129213"/>
          <p14:tracePt t="56071" x="2709863" y="5100638"/>
          <p14:tracePt t="56088" x="2733675" y="5057775"/>
          <p14:tracePt t="56105" x="2752725" y="4976813"/>
          <p14:tracePt t="56121" x="2752725" y="4933950"/>
          <p14:tracePt t="56137" x="2752725" y="4905375"/>
          <p14:tracePt t="56154" x="2752725" y="4891088"/>
          <p14:tracePt t="56171" x="2747963" y="4881563"/>
          <p14:tracePt t="56187" x="2738438" y="4876800"/>
          <p14:tracePt t="56204" x="2728913" y="4872038"/>
          <p14:tracePt t="56221" x="2705100" y="4872038"/>
          <p14:tracePt t="56237" x="2667000" y="4876800"/>
          <p14:tracePt t="56254" x="2638425" y="4881563"/>
          <p14:tracePt t="56271" x="2609850" y="4891088"/>
          <p14:tracePt t="56287" x="2586038" y="4900613"/>
          <p14:tracePt t="56304" x="2566988" y="4900613"/>
          <p14:tracePt t="56320" x="2562225" y="4900613"/>
          <p14:tracePt t="56337" x="2552700" y="4900613"/>
          <p14:tracePt t="56354" x="2543175" y="4900613"/>
          <p14:tracePt t="56561" x="2576513" y="4900613"/>
          <p14:tracePt t="56568" x="2619375" y="4895850"/>
          <p14:tracePt t="56575" x="2667000" y="4886325"/>
          <p14:tracePt t="56587" x="2700338" y="4886325"/>
          <p14:tracePt t="56605" x="2814638" y="4886325"/>
          <p14:tracePt t="56621" x="2876550" y="4891088"/>
          <p14:tracePt t="56637" x="2919413" y="4900613"/>
          <p14:tracePt t="56654" x="2957513" y="4910138"/>
          <p14:tracePt t="56671" x="3005138" y="4919663"/>
          <p14:tracePt t="56687" x="3033713" y="4929188"/>
          <p14:tracePt t="56704" x="3057525" y="4938713"/>
          <p14:tracePt t="56721" x="3090863" y="4948238"/>
          <p14:tracePt t="56737" x="3105150" y="4953000"/>
          <p14:tracePt t="56754" x="3119438" y="4957763"/>
          <p14:tracePt t="56770" x="3128963" y="4957763"/>
          <p14:tracePt t="56787" x="3138488" y="4957763"/>
          <p14:tracePt t="56805" x="3148013" y="4957763"/>
          <p14:tracePt t="56820" x="3152775" y="4957763"/>
          <p14:tracePt t="56837" x="3167063" y="4962525"/>
          <p14:tracePt t="56856" x="3190875" y="4967288"/>
          <p14:tracePt t="56871" x="3205163" y="4972050"/>
          <p14:tracePt t="56888" x="3224213" y="4981575"/>
          <p14:tracePt t="56904" x="3252788" y="4981575"/>
          <p14:tracePt t="56920" x="3262313" y="4981575"/>
          <p14:tracePt t="56937" x="3281363" y="4981575"/>
          <p14:tracePt t="56954" x="3295650" y="4981575"/>
          <p14:tracePt t="56971" x="3328988" y="4976813"/>
          <p14:tracePt t="56987" x="3352800" y="4972050"/>
          <p14:tracePt t="57004" x="3371850" y="4967288"/>
          <p14:tracePt t="57020" x="3390900" y="4957763"/>
          <p14:tracePt t="57037" x="3414713" y="4948238"/>
          <p14:tracePt t="57054" x="3429000" y="4938713"/>
          <p14:tracePt t="57070" x="3433763" y="4933950"/>
          <p14:tracePt t="57088" x="3443288" y="4924425"/>
          <p14:tracePt t="57104" x="3448050" y="4914900"/>
          <p14:tracePt t="57121" x="3448050" y="4910138"/>
          <p14:tracePt t="57137" x="3448050" y="4905375"/>
          <p14:tracePt t="57154" x="3443288" y="4886325"/>
          <p14:tracePt t="57170" x="3433763" y="4867275"/>
          <p14:tracePt t="57187" x="3419475" y="4843463"/>
          <p14:tracePt t="57204" x="3405188" y="4833938"/>
          <p14:tracePt t="57220" x="3390900" y="4810125"/>
          <p14:tracePt t="57237" x="3381375" y="4800600"/>
          <p14:tracePt t="57254" x="3367088" y="4791075"/>
          <p14:tracePt t="57271" x="3324225" y="4781550"/>
          <p14:tracePt t="57287" x="3295650" y="4776788"/>
          <p14:tracePt t="57304" x="3276600" y="4762500"/>
          <p14:tracePt t="57320" x="3252788" y="4762500"/>
          <p14:tracePt t="57338" x="3219450" y="4762500"/>
          <p14:tracePt t="57354" x="3205163" y="4762500"/>
          <p14:tracePt t="57371" x="3195638" y="4762500"/>
          <p14:tracePt t="57390" x="3167063" y="4757738"/>
          <p14:tracePt t="57404" x="3128963" y="4757738"/>
          <p14:tracePt t="57420" x="3100388" y="4757738"/>
          <p14:tracePt t="57439" x="3081338" y="4757738"/>
          <p14:tracePt t="57456" x="3048000" y="4757738"/>
          <p14:tracePt t="57470" x="3033713" y="4757738"/>
          <p14:tracePt t="57487" x="3019425" y="4757738"/>
          <p14:tracePt t="57504" x="3005138" y="4757738"/>
          <p14:tracePt t="57521" x="2971800" y="4757738"/>
          <p14:tracePt t="57537" x="2933700" y="4757738"/>
          <p14:tracePt t="57554" x="2905125" y="4757738"/>
          <p14:tracePt t="57571" x="2876550" y="4757738"/>
          <p14:tracePt t="57588" x="2838450" y="4757738"/>
          <p14:tracePt t="57604" x="2819400" y="4757738"/>
          <p14:tracePt t="57621" x="2795588" y="4757738"/>
          <p14:tracePt t="57637" x="2776538" y="4757738"/>
          <p14:tracePt t="57654" x="2757488" y="4757738"/>
          <p14:tracePt t="57670" x="2743200" y="4757738"/>
          <p14:tracePt t="57687" x="2733675" y="4757738"/>
          <p14:tracePt t="57705" x="2705100" y="4762500"/>
          <p14:tracePt t="57721" x="2686050" y="4767263"/>
          <p14:tracePt t="57737" x="2657475" y="4776788"/>
          <p14:tracePt t="57754" x="2624138" y="4781550"/>
          <p14:tracePt t="57771" x="2566988" y="4791075"/>
          <p14:tracePt t="57787" x="2533650" y="4805363"/>
          <p14:tracePt t="57804" x="2505075" y="4810125"/>
          <p14:tracePt t="57820" x="2486025" y="4814888"/>
          <p14:tracePt t="57837" x="2457450" y="4829175"/>
          <p14:tracePt t="57854" x="2443163" y="4833938"/>
          <p14:tracePt t="57870" x="2424113" y="4843463"/>
          <p14:tracePt t="57888" x="2405063" y="4852988"/>
          <p14:tracePt t="57904" x="2395538" y="4867275"/>
          <p14:tracePt t="57920" x="2386013" y="4886325"/>
          <p14:tracePt t="57937" x="2376488" y="4895850"/>
          <p14:tracePt t="57954" x="2362200" y="4929188"/>
          <p14:tracePt t="57970" x="2357438" y="4938713"/>
          <p14:tracePt t="57987" x="2357438" y="4948238"/>
          <p14:tracePt t="58004" x="2357438" y="4957763"/>
          <p14:tracePt t="58020" x="2357438" y="4967288"/>
          <p14:tracePt t="58037" x="2362200" y="4976813"/>
          <p14:tracePt t="58054" x="2376488" y="4986338"/>
          <p14:tracePt t="58070" x="2414588" y="5005388"/>
          <p14:tracePt t="58087" x="2495550" y="5029200"/>
          <p14:tracePt t="58104" x="2547938" y="5043488"/>
          <p14:tracePt t="58120" x="2595563" y="5048250"/>
          <p14:tracePt t="58137" x="2657475" y="5062538"/>
          <p14:tracePt t="58154" x="2695575" y="5072063"/>
          <p14:tracePt t="58170" x="2743200" y="5081588"/>
          <p14:tracePt t="58187" x="2781300" y="5086350"/>
          <p14:tracePt t="58189" x="2805113" y="5086350"/>
          <p14:tracePt t="58204" x="2843213" y="5086350"/>
          <p14:tracePt t="58220" x="2886075" y="5086350"/>
          <p14:tracePt t="58237" x="2919413" y="5086350"/>
          <p14:tracePt t="58254" x="2947988" y="5086350"/>
          <p14:tracePt t="58270" x="2995613" y="5091113"/>
          <p14:tracePt t="58287" x="3033713" y="5100638"/>
          <p14:tracePt t="58304" x="3067050" y="5100638"/>
          <p14:tracePt t="58321" x="3114675" y="5105400"/>
          <p14:tracePt t="58337" x="3148013" y="5105400"/>
          <p14:tracePt t="58354" x="3176588" y="5110163"/>
          <p14:tracePt t="58370" x="3205163" y="5110163"/>
          <p14:tracePt t="58387" x="3248025" y="5110163"/>
          <p14:tracePt t="58404" x="3267075" y="5110163"/>
          <p14:tracePt t="58420" x="3290888" y="5105400"/>
          <p14:tracePt t="58437" x="3305175" y="5105400"/>
          <p14:tracePt t="58454" x="3324225" y="5095875"/>
          <p14:tracePt t="58470" x="3338513" y="5091113"/>
          <p14:tracePt t="58487" x="3357563" y="5086350"/>
          <p14:tracePt t="58504" x="3376613" y="5076825"/>
          <p14:tracePt t="58520" x="3381375" y="5067300"/>
          <p14:tracePt t="58537" x="3386138" y="5062538"/>
          <p14:tracePt t="58554" x="3395663" y="5057775"/>
          <p14:tracePt t="58570" x="3400425" y="5057775"/>
          <p14:tracePt t="58587" x="3405188" y="5057775"/>
          <p14:tracePt t="58620" x="3405188" y="5053013"/>
          <p14:tracePt t="58637" x="3405188" y="5024438"/>
          <p14:tracePt t="58654" x="3395663" y="4991100"/>
          <p14:tracePt t="58670" x="3390900" y="4938713"/>
          <p14:tracePt t="58688" x="3376613" y="4876800"/>
          <p14:tracePt t="58704" x="3371850" y="4852988"/>
          <p14:tracePt t="58720" x="3357563" y="4833938"/>
          <p14:tracePt t="58737" x="3357563" y="4824413"/>
          <p14:tracePt t="58754" x="3348038" y="4805363"/>
          <p14:tracePt t="58770" x="3328988" y="4786313"/>
          <p14:tracePt t="58787" x="3314700" y="4776788"/>
          <p14:tracePt t="58804" x="3286125" y="4757738"/>
          <p14:tracePt t="58820" x="3228975" y="4743450"/>
          <p14:tracePt t="58837" x="3200400" y="4733925"/>
          <p14:tracePt t="58854" x="3176588" y="4729163"/>
          <p14:tracePt t="58871" x="3143250" y="4719638"/>
          <p14:tracePt t="58887" x="3128963" y="4710113"/>
          <p14:tracePt t="58904" x="3109913" y="4710113"/>
          <p14:tracePt t="58920" x="3095625" y="4695825"/>
          <p14:tracePt t="58937" x="3052763" y="4691063"/>
          <p14:tracePt t="58954" x="3024188" y="4691063"/>
          <p14:tracePt t="58970" x="2981325" y="4691063"/>
          <p14:tracePt t="58987" x="2933700" y="4691063"/>
          <p14:tracePt t="59004" x="2857500" y="4695825"/>
          <p14:tracePt t="59020" x="2814638" y="4700588"/>
          <p14:tracePt t="59037" x="2776538" y="4705350"/>
          <p14:tracePt t="59040" x="2752725" y="4714875"/>
          <p14:tracePt t="59055" x="2714625" y="4719638"/>
          <p14:tracePt t="59070" x="2686050" y="4729163"/>
          <p14:tracePt t="59087" x="2657475" y="4738688"/>
          <p14:tracePt t="59104" x="2619375" y="4743450"/>
          <p14:tracePt t="59121" x="2586038" y="4752975"/>
          <p14:tracePt t="59137" x="2566988" y="4767263"/>
          <p14:tracePt t="59154" x="2543175" y="4772025"/>
          <p14:tracePt t="59170" x="2528888" y="4776788"/>
          <p14:tracePt t="59187" x="2505075" y="4786313"/>
          <p14:tracePt t="59204" x="2500313" y="4795838"/>
          <p14:tracePt t="59220" x="2490788" y="4800600"/>
          <p14:tracePt t="59238" x="2481263" y="4810125"/>
          <p14:tracePt t="59254" x="2471738" y="4814888"/>
          <p14:tracePt t="59270" x="2462213" y="4824413"/>
          <p14:tracePt t="59287" x="2452688" y="4838700"/>
          <p14:tracePt t="59304" x="2443163" y="4857750"/>
          <p14:tracePt t="59320" x="2433638" y="4881563"/>
          <p14:tracePt t="59337" x="2428875" y="4891088"/>
          <p14:tracePt t="59354" x="2428875" y="4900613"/>
          <p14:tracePt t="59370" x="2428875" y="4910138"/>
          <p14:tracePt t="59387" x="2428875" y="4914900"/>
          <p14:tracePt t="59404" x="2428875" y="4924425"/>
          <p14:tracePt t="59421" x="2447925" y="4948238"/>
          <p14:tracePt t="59437" x="2486025" y="4962525"/>
          <p14:tracePt t="59454" x="2528888" y="4981575"/>
          <p14:tracePt t="59470" x="2576513" y="5005388"/>
          <p14:tracePt t="59487" x="2624138" y="5014913"/>
          <p14:tracePt t="59504" x="2657475" y="5019675"/>
          <p14:tracePt t="59520" x="2686050" y="5024438"/>
          <p14:tracePt t="59537" x="2724150" y="5024438"/>
          <p14:tracePt t="59540" x="2743200" y="5024438"/>
          <p14:tracePt t="59554" x="2786063" y="5024438"/>
          <p14:tracePt t="59570" x="2828925" y="5024438"/>
          <p14:tracePt t="59587" x="2876550" y="5024438"/>
          <p14:tracePt t="59604" x="2909888" y="5024438"/>
          <p14:tracePt t="59620" x="2967038" y="5024438"/>
          <p14:tracePt t="59637" x="2995613" y="5024438"/>
          <p14:tracePt t="59654" x="3028950" y="5024438"/>
          <p14:tracePt t="59671" x="3076575" y="5024438"/>
          <p14:tracePt t="59687" x="3105150" y="5024438"/>
          <p14:tracePt t="59704" x="3133725" y="5024438"/>
          <p14:tracePt t="59720" x="3162300" y="5024438"/>
          <p14:tracePt t="59737" x="3190875" y="5024438"/>
          <p14:tracePt t="59754" x="3219450" y="5024438"/>
          <p14:tracePt t="59770" x="3252788" y="5024438"/>
          <p14:tracePt t="59787" x="3281363" y="5024438"/>
          <p14:tracePt t="59804" x="3319463" y="5019675"/>
          <p14:tracePt t="59820" x="3348038" y="5014913"/>
          <p14:tracePt t="59837" x="3367088" y="5014913"/>
          <p14:tracePt t="59854" x="3400425" y="5014913"/>
          <p14:tracePt t="59870" x="3424238" y="5010150"/>
          <p14:tracePt t="59887" x="3438525" y="5000625"/>
          <p14:tracePt t="59904" x="3452813" y="4995863"/>
          <p14:tracePt t="59921" x="3476625" y="4986338"/>
          <p14:tracePt t="59937" x="3486150" y="4981575"/>
          <p14:tracePt t="59954" x="3490913" y="4976813"/>
          <p14:tracePt t="59970" x="3495675" y="4972050"/>
          <p14:tracePt t="59987" x="3505200" y="4962525"/>
          <p14:tracePt t="60004" x="3505200" y="4953000"/>
          <p14:tracePt t="60020" x="3505200" y="4938713"/>
          <p14:tracePt t="60038" x="3500438" y="4891088"/>
          <p14:tracePt t="60054" x="3490913" y="4872038"/>
          <p14:tracePt t="60070" x="3471863" y="4848225"/>
          <p14:tracePt t="60087" x="3462338" y="4829175"/>
          <p14:tracePt t="60104" x="3429000" y="4805363"/>
          <p14:tracePt t="60120" x="3405188" y="4795838"/>
          <p14:tracePt t="60137" x="3381375" y="4776788"/>
          <p14:tracePt t="60154" x="3357563" y="4762500"/>
          <p14:tracePt t="60170" x="3305175" y="4748213"/>
          <p14:tracePt t="60187" x="3252788" y="4733925"/>
          <p14:tracePt t="60203" x="3205163" y="4729163"/>
          <p14:tracePt t="60220" x="3152775" y="4724400"/>
          <p14:tracePt t="60237" x="3086100" y="4724400"/>
          <p14:tracePt t="60253" x="3033713" y="4724400"/>
          <p14:tracePt t="60270" x="2967038" y="4724400"/>
          <p14:tracePt t="60288" x="2876550" y="4724400"/>
          <p14:tracePt t="60304" x="2805113" y="4733925"/>
          <p14:tracePt t="60320" x="2752725" y="4743450"/>
          <p14:tracePt t="60337" x="2714625" y="4752975"/>
          <p14:tracePt t="60354" x="2652713" y="4772025"/>
          <p14:tracePt t="60370" x="2609850" y="4791075"/>
          <p14:tracePt t="60387" x="2562225" y="4810125"/>
          <p14:tracePt t="60403" x="2528888" y="4833938"/>
          <p14:tracePt t="60420" x="2452688" y="4872038"/>
          <p14:tracePt t="60437" x="2424113" y="4895850"/>
          <p14:tracePt t="60453" x="2395538" y="4919663"/>
          <p14:tracePt t="60471" x="2366963" y="4948238"/>
          <p14:tracePt t="60487" x="2357438" y="4953000"/>
          <p14:tracePt t="60503" x="2352675" y="4957763"/>
          <p14:tracePt t="60520" x="2347913" y="4957763"/>
          <p14:tracePt t="60537" x="2347913" y="4967288"/>
          <p14:tracePt t="60554" x="2352675" y="4976813"/>
          <p14:tracePt t="60571" x="2386013" y="4991100"/>
          <p14:tracePt t="60587" x="2452688" y="5019675"/>
          <p14:tracePt t="60604" x="2571750" y="5038725"/>
          <p14:tracePt t="60620" x="2652713" y="5048250"/>
          <p14:tracePt t="60637" x="2743200" y="5048250"/>
          <p14:tracePt t="60654" x="2857500" y="5048250"/>
          <p14:tracePt t="60670" x="2919413" y="5038725"/>
          <p14:tracePt t="60687" x="2971800" y="5038725"/>
          <p14:tracePt t="60703" x="3014663" y="5033963"/>
          <p14:tracePt t="60720" x="3071813" y="5033963"/>
          <p14:tracePt t="60737" x="3109913" y="5033963"/>
          <p14:tracePt t="60753" x="3152775" y="5033963"/>
          <p14:tracePt t="60770" x="3195638" y="5033963"/>
          <p14:tracePt t="60787" x="3252788" y="5033963"/>
          <p14:tracePt t="60803" x="3290888" y="5033963"/>
          <p14:tracePt t="60820" x="3309938" y="5033963"/>
          <p14:tracePt t="60838" x="3343275" y="5024438"/>
          <p14:tracePt t="60854" x="3357563" y="5024438"/>
          <p14:tracePt t="60870" x="3376613" y="5024438"/>
          <p14:tracePt t="60887" x="3386138" y="5024438"/>
          <p14:tracePt t="60904" x="3395663" y="5024438"/>
          <p14:tracePt t="60920" x="3400425" y="5024438"/>
          <p14:tracePt t="61338" x="3409950" y="5043488"/>
          <p14:tracePt t="61347" x="3424238" y="5072063"/>
          <p14:tracePt t="61354" x="3438525" y="5091113"/>
          <p14:tracePt t="61370" x="3448050" y="5133975"/>
          <p14:tracePt t="61387" x="3476625" y="5181600"/>
          <p14:tracePt t="61403" x="3524250" y="5324475"/>
          <p14:tracePt t="61437" x="3557588" y="5576888"/>
          <p14:tracePt t="61470" x="3529013" y="5829300"/>
          <p14:tracePt t="61487" x="3505200" y="5943600"/>
          <p14:tracePt t="61503" x="3481388" y="6019800"/>
          <p14:tracePt t="61520" x="3457575" y="6081713"/>
          <p14:tracePt t="61537" x="3448050" y="6105525"/>
          <p14:tracePt t="61553" x="3433763" y="6129338"/>
          <p14:tracePt t="61570" x="3424238" y="6148388"/>
          <p14:tracePt t="61587" x="3400425" y="6186488"/>
          <p14:tracePt t="61603" x="3390900" y="6205538"/>
          <p14:tracePt t="61620" x="3371850" y="6219825"/>
          <p14:tracePt t="61637" x="3338513" y="6238875"/>
          <p14:tracePt t="61653" x="3300413" y="6257925"/>
          <p14:tracePt t="61670" x="3257550" y="6272213"/>
          <p14:tracePt t="61687" x="3219450" y="6276975"/>
          <p14:tracePt t="61706" x="3143250" y="6281738"/>
          <p14:tracePt t="61721" x="3067050" y="6281738"/>
          <p14:tracePt t="61738" x="2962275" y="6272213"/>
          <p14:tracePt t="61756" x="2809875" y="6234113"/>
          <p14:tracePt t="61770" x="2738438" y="6219825"/>
          <p14:tracePt t="61788" x="2676525" y="6200775"/>
          <p14:tracePt t="61805" x="2624138" y="6191250"/>
          <p14:tracePt t="61821" x="2557463" y="6176963"/>
          <p14:tracePt t="61837" x="2519363" y="6176963"/>
          <p14:tracePt t="61853" x="2490788" y="6176963"/>
          <p14:tracePt t="61871" x="2471738" y="6176963"/>
          <p14:tracePt t="61888" x="2438400" y="6167438"/>
          <p14:tracePt t="61903" x="2414588" y="6167438"/>
          <p14:tracePt t="61921" x="2400300" y="6167438"/>
          <p14:tracePt t="61939" x="2386013" y="6167438"/>
          <p14:tracePt t="61958" x="2376488" y="6167438"/>
          <p14:tracePt t="61972" x="2371725" y="6167438"/>
          <p14:tracePt t="61987" x="2366963" y="6167438"/>
          <p14:tracePt t="62049" x="2366963" y="6162675"/>
          <p14:tracePt t="62056" x="2371725" y="6157913"/>
          <p14:tracePt t="62064" x="2381250" y="6157913"/>
          <p14:tracePt t="62072" x="2419350" y="6143625"/>
          <p14:tracePt t="62087" x="2500313" y="6124575"/>
          <p14:tracePt t="62103" x="2595563" y="6100763"/>
          <p14:tracePt t="62121" x="2724150" y="6067425"/>
          <p14:tracePt t="62138" x="2933700" y="6010275"/>
          <p14:tracePt t="62154" x="3048000" y="5981700"/>
          <p14:tracePt t="62170" x="3128963" y="5967413"/>
          <p14:tracePt t="62187" x="3248025" y="5953125"/>
          <p14:tracePt t="62203" x="3333750" y="5929313"/>
          <p14:tracePt t="62220" x="3414713" y="5924550"/>
          <p14:tracePt t="62237" x="3486150" y="5915025"/>
          <p14:tracePt t="62254" x="3562350" y="5900738"/>
          <p14:tracePt t="62270" x="3609975" y="5895975"/>
          <p14:tracePt t="62287" x="3662363" y="5891213"/>
          <p14:tracePt t="62304" x="3695700" y="5881688"/>
          <p14:tracePt t="62320" x="3757613" y="5876925"/>
          <p14:tracePt t="62337" x="3786188" y="5876925"/>
          <p14:tracePt t="62354" x="3810000" y="5876925"/>
          <p14:tracePt t="62370" x="3824288" y="5876925"/>
          <p14:tracePt t="62387" x="3838575" y="5876925"/>
          <p14:tracePt t="62404" x="3843338" y="5876925"/>
          <p14:tracePt t="62420" x="3852863" y="5876925"/>
          <p14:tracePt t="62534" x="3852863" y="5881688"/>
          <p14:tracePt t="62541" x="3852863" y="5891213"/>
          <p14:tracePt t="62554" x="3843338" y="5905500"/>
          <p14:tracePt t="62570" x="3790950" y="5953125"/>
          <p14:tracePt t="62587" x="3724275" y="6019800"/>
          <p14:tracePt t="62603" x="3624263" y="6076950"/>
          <p14:tracePt t="62621" x="3443288" y="6176963"/>
          <p14:tracePt t="62637" x="3319463" y="6238875"/>
          <p14:tracePt t="62653" x="3233738" y="6286500"/>
          <p14:tracePt t="62670" x="3148013" y="6324600"/>
          <p14:tracePt t="62687" x="3043238" y="6372225"/>
          <p14:tracePt t="62704" x="2967038" y="6400800"/>
          <p14:tracePt t="62720" x="2914650" y="6429375"/>
          <p14:tracePt t="62737" x="2867025" y="6448425"/>
          <p14:tracePt t="62754" x="2809875" y="6472238"/>
          <p14:tracePt t="62770" x="2776538" y="6486525"/>
          <p14:tracePt t="62787" x="2752725" y="6496050"/>
          <p14:tracePt t="62804" x="2719388" y="6505575"/>
          <p14:tracePt t="62820" x="2695575" y="6515100"/>
          <p14:tracePt t="62837" x="2662238" y="6515100"/>
          <p14:tracePt t="62853" x="2624138" y="6515100"/>
          <p14:tracePt t="62870" x="2566988" y="6510338"/>
          <p14:tracePt t="62887" x="2528888" y="6500813"/>
          <p14:tracePt t="62903" x="2490788" y="6496050"/>
          <p14:tracePt t="62920" x="2471738" y="6486525"/>
          <p14:tracePt t="62937" x="2438400" y="6477000"/>
          <p14:tracePt t="62953" x="2419350" y="6467475"/>
          <p14:tracePt t="62970" x="2409825" y="6462713"/>
          <p14:tracePt t="62987" x="2400300" y="6457950"/>
          <p14:tracePt t="63003" x="2395538" y="6457950"/>
          <p14:tracePt t="63020" x="2386013" y="6457950"/>
          <p14:tracePt t="63113" x="2390775" y="6457950"/>
          <p14:tracePt t="63121" x="2409825" y="6457950"/>
          <p14:tracePt t="63128" x="2428875" y="6457950"/>
          <p14:tracePt t="63137" x="2452688" y="6457950"/>
          <p14:tracePt t="63153" x="2519363" y="6457950"/>
          <p14:tracePt t="63171" x="2605088" y="6457950"/>
          <p14:tracePt t="63187" x="2662238" y="6457950"/>
          <p14:tracePt t="63204" x="2743200" y="6457950"/>
          <p14:tracePt t="63221" x="2843213" y="6457950"/>
          <p14:tracePt t="63238" x="2990850" y="6457950"/>
          <p14:tracePt t="63254" x="3057525" y="6448425"/>
          <p14:tracePt t="63270" x="3119438" y="6443663"/>
          <p14:tracePt t="63287" x="3171825" y="6429375"/>
          <p14:tracePt t="63303" x="3257550" y="6415088"/>
          <p14:tracePt t="63320" x="3309938" y="6410325"/>
          <p14:tracePt t="63337" x="3352800" y="6405563"/>
          <p14:tracePt t="63353" x="3386138" y="6391275"/>
          <p14:tracePt t="63370" x="3433763" y="6386513"/>
          <p14:tracePt t="63387" x="3448050" y="6381750"/>
          <p14:tracePt t="63404" x="3467100" y="6381750"/>
          <p14:tracePt t="63420" x="3476625" y="6381750"/>
          <p14:tracePt t="63453" x="3486150" y="6381750"/>
          <p14:tracePt t="63767" x="3481388" y="6305550"/>
          <p14:tracePt t="63774" x="3471863" y="6224588"/>
          <p14:tracePt t="63788" x="3448050" y="6076950"/>
          <p14:tracePt t="63804" x="3409950" y="5919788"/>
          <p14:tracePt t="63820" x="3376613" y="5791200"/>
          <p14:tracePt t="63837" x="3348038" y="5715000"/>
          <p14:tracePt t="63854" x="3309938" y="5657850"/>
          <p14:tracePt t="63887" x="3257550" y="5610225"/>
          <p14:tracePt t="63920" x="3143250" y="5529263"/>
          <p14:tracePt t="63937" x="3095625" y="5495925"/>
          <p14:tracePt t="63953" x="3057525" y="5472113"/>
          <p14:tracePt t="63970" x="3009900" y="5434013"/>
          <p14:tracePt t="63987" x="2986088" y="5419725"/>
          <p14:tracePt t="64004" x="2962275" y="5405438"/>
          <p14:tracePt t="64020" x="2938463" y="5391150"/>
          <p14:tracePt t="64037" x="2905125" y="5367338"/>
          <p14:tracePt t="64053" x="2876550" y="5348288"/>
          <p14:tracePt t="64070" x="2847975" y="5338763"/>
          <p14:tracePt t="64087" x="2824163" y="5329238"/>
          <p14:tracePt t="64103" x="2781300" y="5319713"/>
          <p14:tracePt t="64120" x="2752725" y="5314950"/>
          <p14:tracePt t="64137" x="2719388" y="5300663"/>
          <p14:tracePt t="64154" x="2676525" y="5291138"/>
          <p14:tracePt t="64170" x="2647950" y="5281613"/>
          <p14:tracePt t="64187" x="2619375" y="5276850"/>
          <p14:tracePt t="64203" x="2595563" y="5272088"/>
          <p14:tracePt t="64221" x="2571750" y="5272088"/>
          <p14:tracePt t="64238" x="2557463" y="5272088"/>
          <p14:tracePt t="64253" x="2552700" y="5272088"/>
          <p14:tracePt t="64270" x="2543175" y="5272088"/>
          <p14:tracePt t="64287" x="2533650" y="5272088"/>
          <p14:tracePt t="64391" x="2533650" y="5267325"/>
          <p14:tracePt t="64398" x="2538413" y="5267325"/>
          <p14:tracePt t="64405" x="2547938" y="5262563"/>
          <p14:tracePt t="64420" x="2600325" y="5253038"/>
          <p14:tracePt t="64437" x="2705100" y="5238750"/>
          <p14:tracePt t="64453" x="2805113" y="5238750"/>
          <p14:tracePt t="64470" x="2952750" y="5229225"/>
          <p14:tracePt t="64487" x="3057525" y="5224463"/>
          <p14:tracePt t="64503" x="3148013" y="5214938"/>
          <p14:tracePt t="64520" x="3228975" y="5205413"/>
          <p14:tracePt t="64537" x="3324225" y="5205413"/>
          <p14:tracePt t="64553" x="3367088" y="5214938"/>
          <p14:tracePt t="64570" x="3405188" y="5219700"/>
          <p14:tracePt t="64587" x="3448050" y="5224463"/>
          <p14:tracePt t="64603" x="3471863" y="5224463"/>
          <p14:tracePt t="64620" x="3486150" y="5224463"/>
          <p14:tracePt t="64637" x="3500438" y="5224463"/>
          <p14:tracePt t="64653" x="3519488" y="5224463"/>
          <p14:tracePt t="64670" x="3538538" y="5224463"/>
          <p14:tracePt t="64687" x="3552825" y="5224463"/>
          <p14:tracePt t="64703" x="3557588" y="5224463"/>
          <p14:tracePt t="64720" x="3567113" y="5224463"/>
          <p14:tracePt t="64737" x="3571875" y="5224463"/>
          <p14:tracePt t="64816" x="3571875" y="5229225"/>
          <p14:tracePt t="64823" x="3557588" y="5243513"/>
          <p14:tracePt t="64837" x="3519488" y="5281613"/>
          <p14:tracePt t="64853" x="3438525" y="5353050"/>
          <p14:tracePt t="64870" x="3305175" y="5453063"/>
          <p14:tracePt t="64887" x="3152775" y="5543550"/>
          <p14:tracePt t="64904" x="2995613" y="5634038"/>
          <p14:tracePt t="64920" x="2914650" y="5681663"/>
          <p14:tracePt t="64937" x="2857500" y="5724525"/>
          <p14:tracePt t="64956" x="2776538" y="5767388"/>
          <p14:tracePt t="64970" x="2728913" y="5786438"/>
          <p14:tracePt t="64987" x="2700338" y="5795963"/>
          <p14:tracePt t="65003" x="2662238" y="5805488"/>
          <p14:tracePt t="65020" x="2614613" y="5815013"/>
          <p14:tracePt t="65036" x="2581275" y="5829300"/>
          <p14:tracePt t="65053" x="2552700" y="5834063"/>
          <p14:tracePt t="65070" x="2519363" y="5838825"/>
          <p14:tracePt t="65087" x="2500313" y="5848350"/>
          <p14:tracePt t="65103" x="2490788" y="5853113"/>
          <p14:tracePt t="65120" x="2481263" y="5853113"/>
          <p14:tracePt t="65139" x="2471738" y="5853113"/>
          <p14:tracePt t="65195" x="2471738" y="5848350"/>
          <p14:tracePt t="65213" x="2500313" y="5824538"/>
          <p14:tracePt t="65222" x="2533650" y="5810250"/>
          <p14:tracePt t="65236" x="2643188" y="5776913"/>
          <p14:tracePt t="65253" x="2747963" y="5757863"/>
          <p14:tracePt t="65270" x="2895600" y="5743575"/>
          <p14:tracePt t="65286" x="2995613" y="5743575"/>
          <p14:tracePt t="65303" x="3100388" y="5743575"/>
          <p14:tracePt t="65320" x="3167063" y="5738813"/>
          <p14:tracePt t="65338" x="3248025" y="5738813"/>
          <p14:tracePt t="65354" x="3281363" y="5738813"/>
          <p14:tracePt t="65370" x="3309938" y="5738813"/>
          <p14:tracePt t="65387" x="3333750" y="5738813"/>
          <p14:tracePt t="65403" x="3343275" y="5738813"/>
          <p14:tracePt t="65420" x="3348038" y="5738813"/>
          <p14:tracePt t="65439" x="3352800" y="5738813"/>
          <p14:tracePt t="65544" x="3362325" y="5738813"/>
          <p14:tracePt t="65824" x="3338513" y="5738813"/>
          <p14:tracePt t="65836" x="3248025" y="5719763"/>
          <p14:tracePt t="65853" x="3143250" y="5715000"/>
          <p14:tracePt t="65887" x="2952750" y="5691188"/>
          <p14:tracePt t="65920" x="2867025" y="5691188"/>
          <p14:tracePt t="65937" x="2824163" y="5691188"/>
          <p14:tracePt t="65953" x="2800350" y="5686425"/>
          <p14:tracePt t="65970" x="2776538" y="5681663"/>
          <p14:tracePt t="65986" x="2757488" y="5667375"/>
          <p14:tracePt t="66004" x="2724150" y="5657850"/>
          <p14:tracePt t="66020" x="2705100" y="5653088"/>
          <p14:tracePt t="66036" x="2690813" y="5648325"/>
          <p14:tracePt t="66053" x="2667000" y="5629275"/>
          <p14:tracePt t="66070" x="2633663" y="5605463"/>
          <p14:tracePt t="66086" x="2609850" y="5595938"/>
          <p14:tracePt t="66103" x="2586038" y="5572125"/>
          <p14:tracePt t="66121" x="2552700" y="5548313"/>
          <p14:tracePt t="66136" x="2528888" y="5529263"/>
          <p14:tracePt t="66153" x="2505075" y="5514975"/>
          <p14:tracePt t="66170" x="2486025" y="5500688"/>
          <p14:tracePt t="66187" x="2447925" y="5476875"/>
          <p14:tracePt t="66203" x="2438400" y="5462588"/>
          <p14:tracePt t="66220" x="2424113" y="5448300"/>
          <p14:tracePt t="66236" x="2414588" y="5429250"/>
          <p14:tracePt t="66253" x="2409825" y="5405438"/>
          <p14:tracePt t="66270" x="2409825" y="5381625"/>
          <p14:tracePt t="66287" x="2424113" y="5357813"/>
          <p14:tracePt t="66304" x="2505075" y="5300663"/>
          <p14:tracePt t="66320" x="2633663" y="5253038"/>
          <p14:tracePt t="66336" x="2762250" y="5210175"/>
          <p14:tracePt t="66353" x="2857500" y="5191125"/>
          <p14:tracePt t="66370" x="2971800" y="5186363"/>
          <p14:tracePt t="66386" x="3019425" y="5195888"/>
          <p14:tracePt t="66403" x="3038475" y="5205413"/>
          <p14:tracePt t="66420" x="3052763" y="5205413"/>
          <p14:tracePt t="66437" x="3057525" y="5210175"/>
          <p14:tracePt t="66453" x="3057525" y="5214938"/>
          <p14:tracePt t="66470" x="3043238" y="5224463"/>
          <p14:tracePt t="66486" x="3019425" y="5253038"/>
          <p14:tracePt t="66503" x="2928938" y="5367338"/>
          <p14:tracePt t="66520" x="2843213" y="5476875"/>
          <p14:tracePt t="66536" x="2781300" y="5576888"/>
          <p14:tracePt t="66539" x="2762250" y="5605463"/>
          <p14:tracePt t="66554" x="2733675" y="5662613"/>
          <p14:tracePt t="66570" x="2714625" y="5695950"/>
          <p14:tracePt t="66586" x="2709863" y="5715000"/>
          <p14:tracePt t="66603" x="2700338" y="5724525"/>
          <p14:tracePt t="66620" x="2700338" y="5734050"/>
          <p14:tracePt t="66636" x="2700338" y="5738813"/>
          <p14:tracePt t="66672" x="2695575" y="5738813"/>
          <p14:tracePt t="66686" x="2690813" y="5738813"/>
          <p14:tracePt t="66704" x="2686050" y="5710238"/>
          <p14:tracePt t="66720" x="2676525" y="5534025"/>
          <p14:tracePt t="66737" x="2676525" y="5243513"/>
          <p14:tracePt t="66753" x="2676525" y="5000625"/>
          <p14:tracePt t="66770" x="2662238" y="4876800"/>
          <p14:tracePt t="66787" x="2662238" y="4814888"/>
          <p14:tracePt t="66803" x="2662238" y="4781550"/>
          <p14:tracePt t="66820" x="2662238" y="4772025"/>
          <p14:tracePt t="66836" x="2662238" y="4762500"/>
          <p14:tracePt t="66878" x="2652713" y="4767263"/>
          <p14:tracePt t="66886" x="2647950" y="4795838"/>
          <p14:tracePt t="66903" x="2624138" y="4919663"/>
          <p14:tracePt t="66920" x="2595563" y="5176838"/>
          <p14:tracePt t="66936" x="2595563" y="5486400"/>
          <p14:tracePt t="66954" x="2595563" y="5662613"/>
          <p14:tracePt t="66970" x="2609850" y="5829300"/>
          <p14:tracePt t="66987" x="2619375" y="6043613"/>
          <p14:tracePt t="67003" x="2619375" y="6119813"/>
          <p14:tracePt t="67020" x="2619375" y="6162675"/>
          <p14:tracePt t="67036" x="2624138" y="6215063"/>
          <p14:tracePt t="67039" x="2633663" y="6238875"/>
          <p14:tracePt t="67053" x="2638425" y="6281738"/>
          <p14:tracePt t="67070" x="2638425" y="6319838"/>
          <p14:tracePt t="67087" x="2638425" y="6334125"/>
          <p14:tracePt t="67104" x="2638425" y="6343650"/>
          <p14:tracePt t="67120" x="2638425" y="6348413"/>
          <p14:tracePt t="67165" x="2638425" y="6338888"/>
          <p14:tracePt t="67175" x="2638425" y="6329363"/>
          <p14:tracePt t="67186" x="2638425" y="6186488"/>
          <p14:tracePt t="67203" x="2638425" y="5881688"/>
          <p14:tracePt t="67220" x="2662238" y="5348288"/>
          <p14:tracePt t="67237" x="2690813" y="4567238"/>
          <p14:tracePt t="67253" x="2724150" y="4310063"/>
          <p14:tracePt t="67270" x="2762250" y="4105275"/>
          <p14:tracePt t="67290" x="2833688" y="3867150"/>
          <p14:tracePt t="67303" x="2871788" y="3790950"/>
          <p14:tracePt t="67320" x="2895600" y="3743325"/>
          <p14:tracePt t="67337" x="2919413" y="3714750"/>
          <p14:tracePt t="67353" x="2957513" y="3662363"/>
          <p14:tracePt t="67370" x="2995613" y="3614738"/>
          <p14:tracePt t="67386" x="3081338" y="3543300"/>
          <p14:tracePt t="67403" x="3181350" y="3448050"/>
          <p14:tracePt t="67420" x="3314700" y="3333750"/>
          <p14:tracePt t="67436" x="3390900" y="3286125"/>
          <p14:tracePt t="67453" x="3448050" y="3243263"/>
          <p14:tracePt t="67470" x="3509963" y="3190875"/>
          <p14:tracePt t="67486" x="3590925" y="3109913"/>
          <p14:tracePt t="67503" x="3643313" y="3028950"/>
          <p14:tracePt t="67520" x="3705225" y="2971800"/>
          <p14:tracePt t="67537" x="3752850" y="2905125"/>
          <p14:tracePt t="67553" x="3776663" y="2881313"/>
          <p14:tracePt t="67570" x="3790950" y="2871788"/>
          <p14:tracePt t="67765" x="3833813" y="2824163"/>
          <p14:tracePt t="67773" x="3886200" y="2771775"/>
          <p14:tracePt t="67787" x="3981450" y="2671763"/>
          <p14:tracePt t="67803" x="4052888" y="2609850"/>
          <p14:tracePt t="67820" x="4100513" y="2571750"/>
          <p14:tracePt t="67836" x="4129088" y="2557463"/>
          <p14:tracePt t="67853" x="4143375" y="2538413"/>
          <p14:tracePt t="67870" x="4148138" y="2533650"/>
          <p14:tracePt t="67886" x="4157663" y="2528888"/>
          <p14:tracePt t="67903" x="4167188" y="2528888"/>
          <p14:tracePt t="67936" x="4167188" y="2566988"/>
          <p14:tracePt t="67953" x="4110038" y="2667000"/>
          <p14:tracePt t="67970" x="3924300" y="2886075"/>
          <p14:tracePt t="67986" x="3690938" y="3157538"/>
          <p14:tracePt t="68003" x="3495675" y="3333750"/>
          <p14:tracePt t="68020" x="3276600" y="3548063"/>
          <p14:tracePt t="68037" x="3071813" y="3810000"/>
          <p14:tracePt t="68053" x="3000375" y="3881438"/>
          <p14:tracePt t="68070" x="2952750" y="3924300"/>
          <p14:tracePt t="68087" x="2914650" y="3948113"/>
          <p14:tracePt t="68103" x="2890838" y="3957638"/>
          <p14:tracePt t="68120" x="2881313" y="3957638"/>
          <p14:tracePt t="68136" x="2871788" y="3952875"/>
          <p14:tracePt t="68153" x="2857500" y="3948113"/>
          <p14:tracePt t="68169" x="2843213" y="3948113"/>
          <p14:tracePt t="68186" x="2819400" y="3933825"/>
          <p14:tracePt t="68203" x="2795588" y="3929063"/>
          <p14:tracePt t="68220" x="2771775" y="3919538"/>
          <p14:tracePt t="68236" x="2757488" y="3914775"/>
          <p14:tracePt t="68253" x="2752725" y="3905250"/>
          <p14:tracePt t="68269" x="2747963" y="3905250"/>
          <p14:tracePt t="68286" x="2738438" y="3905250"/>
          <p14:tracePt t="68303" x="2733675" y="3905250"/>
          <p14:tracePt t="68320" x="2728913" y="3900488"/>
          <p14:tracePt t="68336" x="2728913" y="3895725"/>
          <p14:tracePt t="68353" x="2728913" y="3881438"/>
          <p14:tracePt t="68370" x="2733675" y="3867150"/>
          <p14:tracePt t="68386" x="2743200" y="3857625"/>
          <p14:tracePt t="68403" x="2790825" y="3833813"/>
          <p14:tracePt t="68419" x="2824163" y="3829050"/>
          <p14:tracePt t="68436" x="2867025" y="3819525"/>
          <p14:tracePt t="68453" x="2895600" y="3819525"/>
          <p14:tracePt t="68470" x="2933700" y="3819525"/>
          <p14:tracePt t="68486" x="2952750" y="3819525"/>
          <p14:tracePt t="68503" x="2967038" y="3824288"/>
          <p14:tracePt t="68520" x="2976563" y="3857625"/>
          <p14:tracePt t="68536" x="2981325" y="3886200"/>
          <p14:tracePt t="68553" x="2981325" y="3924300"/>
          <p14:tracePt t="68570" x="2962275" y="3952875"/>
          <p14:tracePt t="68587" x="2914650" y="4000500"/>
          <p14:tracePt t="68603" x="2857500" y="4033838"/>
          <p14:tracePt t="68620" x="2790825" y="4071938"/>
          <p14:tracePt t="68636" x="2747963" y="4081463"/>
          <p14:tracePt t="68653" x="2690813" y="4081463"/>
          <p14:tracePt t="68670" x="2667000" y="4057650"/>
          <p14:tracePt t="68686" x="2638425" y="3943350"/>
          <p14:tracePt t="68703" x="2628900" y="3719513"/>
          <p14:tracePt t="68719" x="2652713" y="3624263"/>
          <p14:tracePt t="68737" x="2681288" y="3557588"/>
          <p14:tracePt t="68753" x="2719388" y="3524250"/>
          <p14:tracePt t="68770" x="2786063" y="3500438"/>
          <p14:tracePt t="68786" x="2805113" y="3500438"/>
          <p14:tracePt t="68803" x="2828925" y="3509963"/>
          <p14:tracePt t="68819" x="2833688" y="3529013"/>
          <p14:tracePt t="68836" x="2828925" y="3709988"/>
          <p14:tracePt t="68853" x="2795588" y="3805238"/>
          <p14:tracePt t="68869" x="2762250" y="3852863"/>
          <p14:tracePt t="68887" x="2719388" y="3900488"/>
          <p14:tracePt t="68903" x="2695575" y="3919538"/>
          <p14:tracePt t="68919" x="2686050" y="3933825"/>
          <p14:tracePt t="68936" x="2671763" y="3938588"/>
          <p14:tracePt t="68953" x="2662238" y="3948113"/>
          <p14:tracePt t="68970" x="2657475" y="3952875"/>
          <p14:tracePt t="68986" x="2647950" y="3952875"/>
          <p14:tracePt t="69021" x="2647950" y="3957638"/>
          <p14:tracePt t="69036" x="2647950" y="3962400"/>
          <p14:tracePt t="69053" x="2633663" y="4000500"/>
          <p14:tracePt t="69071" x="2624138" y="4252913"/>
          <p14:tracePt t="69086" x="2624138" y="4429125"/>
          <p14:tracePt t="69103" x="2624138" y="4743450"/>
          <p14:tracePt t="69120" x="2624138" y="4976813"/>
          <p14:tracePt t="69137" x="2614613" y="5434013"/>
          <p14:tracePt t="69153" x="2595563" y="5634038"/>
          <p14:tracePt t="69170" x="2595563" y="5857875"/>
          <p14:tracePt t="69186" x="2595563" y="5967413"/>
          <p14:tracePt t="69203" x="2595563" y="6043613"/>
          <p14:tracePt t="69219" x="2595563" y="6067425"/>
          <p14:tracePt t="69236" x="2595563" y="6086475"/>
          <p14:tracePt t="69253" x="2595563" y="6105525"/>
          <p14:tracePt t="69269" x="2595563" y="6115050"/>
          <p14:tracePt t="69286" x="2595563" y="6124575"/>
          <p14:tracePt t="69681" x="2543175" y="6124575"/>
          <p14:tracePt t="69689" x="2462213" y="6115050"/>
          <p14:tracePt t="69695" x="2395538" y="6086475"/>
          <p14:tracePt t="69703" x="2314575" y="6062663"/>
          <p14:tracePt t="69719" x="2171700" y="6000750"/>
          <p14:tracePt t="69736" x="2033588" y="5948363"/>
          <p14:tracePt t="69769" x="1743075" y="5810250"/>
          <p14:tracePt t="69803" x="1628775" y="5738813"/>
          <p14:tracePt t="69819" x="1576388" y="5715000"/>
          <p14:tracePt t="69836" x="1543050" y="5705475"/>
          <p14:tracePt t="69853" x="1500188" y="5705475"/>
          <p14:tracePt t="69870" x="1443038" y="5705475"/>
          <p14:tracePt t="69886" x="1404938" y="5719763"/>
          <p14:tracePt t="69903" x="1362075" y="5734050"/>
          <p14:tracePt t="69919" x="1328738" y="5748338"/>
          <p14:tracePt t="69936" x="1281113" y="5772150"/>
          <p14:tracePt t="69953" x="1257300" y="5791200"/>
          <p14:tracePt t="69969" x="1223963" y="5815013"/>
          <p14:tracePt t="69986" x="1190625" y="5838825"/>
          <p14:tracePt t="70003" x="1143000" y="5876925"/>
          <p14:tracePt t="70019" x="1123950" y="5891213"/>
          <p14:tracePt t="70036" x="1114425" y="5895975"/>
          <p14:tracePt t="70039" x="1109663" y="590073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SE 8 Platform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직사각형 1"/>
          <p:cNvSpPr>
            <a:spLocks noChangeArrowheads="1"/>
          </p:cNvSpPr>
          <p:nvPr/>
        </p:nvSpPr>
        <p:spPr bwMode="auto">
          <a:xfrm>
            <a:off x="2792413" y="6145213"/>
            <a:ext cx="6767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</a:rPr>
              <a:t>https://docs.oracle.com/javase/8/docs/</a:t>
            </a:r>
            <a:endParaRPr lang="ko-KR" altLang="en-US" sz="1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196974"/>
            <a:ext cx="7358466" cy="50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93"/>
    </mc:Choice>
    <mc:Fallback xmlns="">
      <p:transition spd="slow" advTm="51593"/>
    </mc:Fallback>
  </mc:AlternateContent>
  <p:extLst>
    <p:ext uri="{3A86A75C-4F4B-4683-9AE1-C65F6400EC91}">
      <p14:laserTraceLst xmlns:p14="http://schemas.microsoft.com/office/powerpoint/2010/main">
        <p14:tracePtLst>
          <p14:tracePt t="764" x="1166813" y="5710238"/>
          <p14:tracePt t="770" x="1247775" y="5481638"/>
          <p14:tracePt t="778" x="1328738" y="5229225"/>
          <p14:tracePt t="787" x="1457325" y="4862513"/>
          <p14:tracePt t="804" x="1609725" y="4386263"/>
          <p14:tracePt t="822" x="1804988" y="3824288"/>
          <p14:tracePt t="838" x="1895475" y="3657600"/>
          <p14:tracePt t="871" x="2138363" y="3243263"/>
          <p14:tracePt t="904" x="2352675" y="2976563"/>
          <p14:tracePt t="921" x="2428875" y="2867025"/>
          <p14:tracePt t="938" x="2547938" y="2714625"/>
          <p14:tracePt t="954" x="2628900" y="2652713"/>
          <p14:tracePt t="971" x="2690813" y="2600325"/>
          <p14:tracePt t="987" x="2743200" y="2562225"/>
          <p14:tracePt t="1004" x="2781300" y="2528888"/>
          <p14:tracePt t="1021" x="2805113" y="2509838"/>
          <p14:tracePt t="1037" x="2814638" y="2505075"/>
          <p14:tracePt t="1607" x="2867025" y="2400300"/>
          <p14:tracePt t="1615" x="2924175" y="2305050"/>
          <p14:tracePt t="1623" x="2967038" y="2224088"/>
          <p14:tracePt t="1637" x="3071813" y="2057400"/>
          <p14:tracePt t="1654" x="3181350" y="1862138"/>
          <p14:tracePt t="1671" x="3271838" y="1728788"/>
          <p14:tracePt t="1704" x="3505200" y="1543050"/>
          <p14:tracePt t="1738" x="3662363" y="1466850"/>
          <p14:tracePt t="1754" x="3719513" y="1428750"/>
          <p14:tracePt t="1771" x="3786188" y="1385888"/>
          <p14:tracePt t="1787" x="3857625" y="1338263"/>
          <p14:tracePt t="1804" x="3962400" y="1262063"/>
          <p14:tracePt t="1821" x="4029075" y="1223963"/>
          <p14:tracePt t="1837" x="4076700" y="1200150"/>
          <p14:tracePt t="1854" x="4114800" y="1181100"/>
          <p14:tracePt t="1871" x="4157663" y="1166813"/>
          <p14:tracePt t="1887" x="4191000" y="1157288"/>
          <p14:tracePt t="1904" x="4219575" y="1152525"/>
          <p14:tracePt t="1922" x="4267200" y="1133475"/>
          <p14:tracePt t="1937" x="4310063" y="1128713"/>
          <p14:tracePt t="1954" x="4352925" y="1119188"/>
          <p14:tracePt t="1970" x="4395788" y="1104900"/>
          <p14:tracePt t="1988" x="4452938" y="1090613"/>
          <p14:tracePt t="2004" x="4491038" y="1076325"/>
          <p14:tracePt t="2021" x="4519613" y="1066800"/>
          <p14:tracePt t="2037" x="4548188" y="1047750"/>
          <p14:tracePt t="2054" x="4605338" y="1033463"/>
          <p14:tracePt t="2070" x="4638675" y="1028700"/>
          <p14:tracePt t="2087" x="4676775" y="1023938"/>
          <p14:tracePt t="2107" x="4738688" y="1009650"/>
          <p14:tracePt t="2121" x="4767263" y="1000125"/>
          <p14:tracePt t="2137" x="4795838" y="1000125"/>
          <p14:tracePt t="2154" x="4814888" y="1000125"/>
          <p14:tracePt t="2171" x="4843463" y="1000125"/>
          <p14:tracePt t="2187" x="4852988" y="1000125"/>
          <p14:tracePt t="2204" x="4867275" y="1000125"/>
          <p14:tracePt t="2221" x="4881563" y="1004888"/>
          <p14:tracePt t="2237" x="4891088" y="1004888"/>
          <p14:tracePt t="2254" x="4900613" y="1004888"/>
          <p14:tracePt t="2271" x="4905375" y="1004888"/>
          <p14:tracePt t="2287" x="4910138" y="1014413"/>
          <p14:tracePt t="2304" x="4919663" y="1023938"/>
          <p14:tracePt t="2321" x="4929188" y="1033463"/>
          <p14:tracePt t="2337" x="4933950" y="1038225"/>
          <p14:tracePt t="2355" x="4933950" y="1047750"/>
          <p14:tracePt t="2371" x="4933950" y="1052513"/>
          <p14:tracePt t="2387" x="4933950" y="1062038"/>
          <p14:tracePt t="2404" x="4933950" y="1071563"/>
          <p14:tracePt t="2421" x="4924425" y="1090613"/>
          <p14:tracePt t="2437" x="4905375" y="1104900"/>
          <p14:tracePt t="2454" x="4891088" y="1114425"/>
          <p14:tracePt t="2471" x="4862513" y="1123950"/>
          <p14:tracePt t="2473" x="4843463" y="1133475"/>
          <p14:tracePt t="2488" x="4805363" y="1138238"/>
          <p14:tracePt t="2504" x="4762500" y="1133475"/>
          <p14:tracePt t="2521" x="4714875" y="1128713"/>
          <p14:tracePt t="2538" x="4652963" y="1114425"/>
          <p14:tracePt t="2554" x="4614863" y="1104900"/>
          <p14:tracePt t="2570" x="4586288" y="1085850"/>
          <p14:tracePt t="2587" x="4562475" y="1066800"/>
          <p14:tracePt t="2604" x="4529138" y="1042988"/>
          <p14:tracePt t="2620" x="4514850" y="1028700"/>
          <p14:tracePt t="2637" x="4491038" y="990600"/>
          <p14:tracePt t="2654" x="4471988" y="928688"/>
          <p14:tracePt t="2671" x="4457700" y="852488"/>
          <p14:tracePt t="2687" x="4457700" y="804863"/>
          <p14:tracePt t="2704" x="4457700" y="766763"/>
          <p14:tracePt t="2721" x="4471988" y="700088"/>
          <p14:tracePt t="2737" x="4486275" y="638175"/>
          <p14:tracePt t="2754" x="4505325" y="576263"/>
          <p14:tracePt t="2770" x="4538663" y="500063"/>
          <p14:tracePt t="2788" x="4581525" y="442913"/>
          <p14:tracePt t="2804" x="4638675" y="400050"/>
          <p14:tracePt t="2820" x="4705350" y="361950"/>
          <p14:tracePt t="2837" x="4757738" y="342900"/>
          <p14:tracePt t="2854" x="4810125" y="338138"/>
          <p14:tracePt t="2870" x="4838700" y="338138"/>
          <p14:tracePt t="2887" x="4862513" y="338138"/>
          <p14:tracePt t="2904" x="4895850" y="361950"/>
          <p14:tracePt t="2920" x="4929188" y="400050"/>
          <p14:tracePt t="2937" x="4957763" y="485775"/>
          <p14:tracePt t="2954" x="4981575" y="538163"/>
          <p14:tracePt t="2957" x="4991100" y="566738"/>
          <p14:tracePt t="2971" x="5005388" y="609600"/>
          <p14:tracePt t="2987" x="5019675" y="647700"/>
          <p14:tracePt t="3004" x="5024438" y="690563"/>
          <p14:tracePt t="3021" x="5033963" y="752475"/>
          <p14:tracePt t="3037" x="5033963" y="819150"/>
          <p14:tracePt t="3054" x="5033963" y="862013"/>
          <p14:tracePt t="3071" x="5033963" y="895350"/>
          <p14:tracePt t="3088" x="5024438" y="928688"/>
          <p14:tracePt t="3104" x="5014913" y="952500"/>
          <p14:tracePt t="3121" x="5010150" y="962025"/>
          <p14:tracePt t="3137" x="5005388" y="976313"/>
          <p14:tracePt t="3154" x="5005388" y="990600"/>
          <p14:tracePt t="3170" x="5005388" y="995363"/>
          <p14:tracePt t="3187" x="5005388" y="1000125"/>
          <p14:tracePt t="3204" x="5005388" y="1009650"/>
          <p14:tracePt t="3221" x="4995863" y="1019175"/>
          <p14:tracePt t="3237" x="4986338" y="1023938"/>
          <p14:tracePt t="3255" x="4967288" y="1033463"/>
          <p14:tracePt t="3271" x="4953000" y="1052513"/>
          <p14:tracePt t="3287" x="4914900" y="1066800"/>
          <p14:tracePt t="3304" x="4876800" y="1076325"/>
          <p14:tracePt t="3320" x="4848225" y="1071563"/>
          <p14:tracePt t="3338" x="4795838" y="1062038"/>
          <p14:tracePt t="3354" x="4757738" y="1042988"/>
          <p14:tracePt t="3370" x="4719638" y="1028700"/>
          <p14:tracePt t="3387" x="4691063" y="1009650"/>
          <p14:tracePt t="3404" x="4652963" y="990600"/>
          <p14:tracePt t="3421" x="4638675" y="971550"/>
          <p14:tracePt t="3437" x="4629150" y="942975"/>
          <p14:tracePt t="3454" x="4610100" y="904875"/>
          <p14:tracePt t="3457" x="4605338" y="890588"/>
          <p14:tracePt t="3473" x="4591050" y="842963"/>
          <p14:tracePt t="3488" x="4586288" y="800100"/>
          <p14:tracePt t="3504" x="4586288" y="771525"/>
          <p14:tracePt t="3522" x="4586288" y="728663"/>
          <p14:tracePt t="3537" x="4586288" y="681038"/>
          <p14:tracePt t="3554" x="4600575" y="628650"/>
          <p14:tracePt t="3570" x="4610100" y="566738"/>
          <p14:tracePt t="3587" x="4624388" y="519113"/>
          <p14:tracePt t="3604" x="4643438" y="500063"/>
          <p14:tracePt t="3621" x="4657725" y="485775"/>
          <p14:tracePt t="3637" x="4681538" y="471488"/>
          <p14:tracePt t="3654" x="4714875" y="457200"/>
          <p14:tracePt t="3670" x="4733925" y="457200"/>
          <p14:tracePt t="3687" x="4757738" y="461963"/>
          <p14:tracePt t="3705" x="4791075" y="476250"/>
          <p14:tracePt t="3721" x="4814888" y="509588"/>
          <p14:tracePt t="3737" x="4848225" y="538163"/>
          <p14:tracePt t="3754" x="4872038" y="571500"/>
          <p14:tracePt t="3771" x="4900613" y="619125"/>
          <p14:tracePt t="3787" x="4919663" y="647700"/>
          <p14:tracePt t="3804" x="4938713" y="685800"/>
          <p14:tracePt t="3820" x="4953000" y="747713"/>
          <p14:tracePt t="3837" x="4962525" y="833438"/>
          <p14:tracePt t="3854" x="4962525" y="876300"/>
          <p14:tracePt t="3870" x="4962525" y="904875"/>
          <p14:tracePt t="3888" x="4962525" y="923925"/>
          <p14:tracePt t="3904" x="4962525" y="938213"/>
          <p14:tracePt t="3920" x="4962525" y="957263"/>
          <p14:tracePt t="3937" x="4962525" y="966788"/>
          <p14:tracePt t="3954" x="4962525" y="985838"/>
          <p14:tracePt t="3970" x="4962525" y="1000125"/>
          <p14:tracePt t="3987" x="4962525" y="1014413"/>
          <p14:tracePt t="4004" x="4962525" y="1019175"/>
          <p14:tracePt t="4021" x="4962525" y="1028700"/>
          <p14:tracePt t="4037" x="4962525" y="1033463"/>
          <p14:tracePt t="4071" x="4962525" y="1038225"/>
          <p14:tracePt t="4667" x="4914900" y="1066800"/>
          <p14:tracePt t="4674" x="4824413" y="1100138"/>
          <p14:tracePt t="4688" x="4629150" y="1166813"/>
          <p14:tracePt t="4704" x="4457700" y="1209675"/>
          <p14:tracePt t="4720" x="4319588" y="1238250"/>
          <p14:tracePt t="4737" x="4205288" y="1252538"/>
          <p14:tracePt t="4770" x="3957638" y="1276350"/>
          <p14:tracePt t="4804" x="3833813" y="1285875"/>
          <p14:tracePt t="4820" x="3709988" y="1285875"/>
          <p14:tracePt t="4837" x="3605213" y="1300163"/>
          <p14:tracePt t="4854" x="3538538" y="1300163"/>
          <p14:tracePt t="4871" x="3462338" y="1300163"/>
          <p14:tracePt t="4887" x="3424238" y="1300163"/>
          <p14:tracePt t="4904" x="3405188" y="1300163"/>
          <p14:tracePt t="4920" x="3395663" y="1300163"/>
          <p14:tracePt t="4937" x="3376613" y="1300163"/>
          <p14:tracePt t="4954" x="3362325" y="1300163"/>
          <p14:tracePt t="4970" x="3338513" y="1300163"/>
          <p14:tracePt t="4987" x="3309938" y="1300163"/>
          <p14:tracePt t="5004" x="3233738" y="1314450"/>
          <p14:tracePt t="5020" x="3190875" y="1323975"/>
          <p14:tracePt t="5038" x="3148013" y="1343025"/>
          <p14:tracePt t="5054" x="3114675" y="1366838"/>
          <p14:tracePt t="5070" x="3090863" y="1381125"/>
          <p14:tracePt t="5087" x="3081338" y="1385888"/>
          <p14:tracePt t="5350" x="3033713" y="1395413"/>
          <p14:tracePt t="5357" x="2976563" y="1414463"/>
          <p14:tracePt t="5364" x="2905125" y="1428750"/>
          <p14:tracePt t="5372" x="2838450" y="1447800"/>
          <p14:tracePt t="5387" x="2676525" y="1485900"/>
          <p14:tracePt t="5404" x="2538413" y="1533525"/>
          <p14:tracePt t="5420" x="2405063" y="1624013"/>
          <p14:tracePt t="5437" x="2176463" y="1814513"/>
          <p14:tracePt t="5454" x="2043113" y="1933575"/>
          <p14:tracePt t="5470" x="1928813" y="2047875"/>
          <p14:tracePt t="5488" x="1762125" y="2295525"/>
          <p14:tracePt t="5504" x="1690688" y="2428875"/>
          <p14:tracePt t="5520" x="1595438" y="2652713"/>
          <p14:tracePt t="5537" x="1524000" y="2881313"/>
          <p14:tracePt t="5554" x="1462088" y="3143250"/>
          <p14:tracePt t="5570" x="1423988" y="3386138"/>
          <p14:tracePt t="5587" x="1423988" y="3509963"/>
          <p14:tracePt t="5604" x="1423988" y="3643313"/>
          <p14:tracePt t="5620" x="1433513" y="3833813"/>
          <p14:tracePt t="5638" x="1452563" y="3938588"/>
          <p14:tracePt t="5654" x="1457325" y="4010025"/>
          <p14:tracePt t="5671" x="1500188" y="4171950"/>
          <p14:tracePt t="5687" x="1533525" y="4314825"/>
          <p14:tracePt t="5704" x="1547813" y="4414838"/>
          <p14:tracePt t="5720" x="1571625" y="4491038"/>
          <p14:tracePt t="5737" x="1614488" y="4676775"/>
          <p14:tracePt t="5754" x="1647825" y="4824413"/>
          <p14:tracePt t="5770" x="1681163" y="4919663"/>
          <p14:tracePt t="5787" x="1709738" y="4976813"/>
          <p14:tracePt t="5804" x="1771650" y="5091113"/>
          <p14:tracePt t="5820" x="1809750" y="5167313"/>
          <p14:tracePt t="5837" x="1828800" y="5210175"/>
          <p14:tracePt t="5854" x="1838325" y="5243513"/>
          <p14:tracePt t="6053" x="1890713" y="5272088"/>
          <p14:tracePt t="6060" x="1952625" y="5305425"/>
          <p14:tracePt t="6070" x="2005013" y="5338763"/>
          <p14:tracePt t="6087" x="2124075" y="5400675"/>
          <p14:tracePt t="6104" x="2290763" y="5467350"/>
          <p14:tracePt t="6120" x="2400300" y="5519738"/>
          <p14:tracePt t="6137" x="2486025" y="5548313"/>
          <p14:tracePt t="6154" x="2562225" y="5576888"/>
          <p14:tracePt t="6170" x="2662238" y="5624513"/>
          <p14:tracePt t="6187" x="2724150" y="5638800"/>
          <p14:tracePt t="6203" x="2786063" y="5657850"/>
          <p14:tracePt t="6221" x="2867025" y="5686425"/>
          <p14:tracePt t="6237" x="2905125" y="5695950"/>
          <p14:tracePt t="6253" x="2924175" y="5700713"/>
          <p14:tracePt t="6270" x="2947988" y="5715000"/>
          <p14:tracePt t="6287" x="2967038" y="5724525"/>
          <p14:tracePt t="6303" x="2976563" y="5729288"/>
          <p14:tracePt t="6320" x="2986088" y="5734050"/>
          <p14:tracePt t="6337" x="2986088" y="5743575"/>
          <p14:tracePt t="6354" x="2986088" y="5772150"/>
          <p14:tracePt t="6370" x="2967038" y="5815013"/>
          <p14:tracePt t="6387" x="2905125" y="5872163"/>
          <p14:tracePt t="6404" x="2762250" y="5962650"/>
          <p14:tracePt t="6420" x="2466975" y="6091238"/>
          <p14:tracePt t="6437" x="2228850" y="6129338"/>
          <p14:tracePt t="6454" x="2043113" y="6129338"/>
          <p14:tracePt t="6457" x="1938338" y="6115050"/>
          <p14:tracePt t="6471" x="1747838" y="6053138"/>
          <p14:tracePt t="6487" x="1571625" y="5962650"/>
          <p14:tracePt t="6503" x="1447800" y="5862638"/>
          <p14:tracePt t="6520" x="1252538" y="5553075"/>
          <p14:tracePt t="6537" x="1028700" y="4857750"/>
          <p14:tracePt t="6554" x="981075" y="4429125"/>
          <p14:tracePt t="6570" x="971550" y="3900488"/>
          <p14:tracePt t="6587" x="1042988" y="3357563"/>
          <p14:tracePt t="6604" x="1162050" y="2824163"/>
          <p14:tracePt t="6621" x="1238250" y="2533650"/>
          <p14:tracePt t="6637" x="1281113" y="2405063"/>
          <p14:tracePt t="6654" x="1347788" y="2295525"/>
          <p14:tracePt t="6670" x="1395413" y="2257425"/>
          <p14:tracePt t="6687" x="1457325" y="2205038"/>
          <p14:tracePt t="6704" x="1504950" y="2162175"/>
          <p14:tracePt t="6721" x="1576388" y="2114550"/>
          <p14:tracePt t="6737" x="1609725" y="2100263"/>
          <p14:tracePt t="6754" x="1624013" y="2081213"/>
          <p14:tracePt t="6770" x="1638300" y="2071688"/>
          <p14:tracePt t="6787" x="1652588" y="2066925"/>
          <p14:tracePt t="6993" x="1695450" y="1962150"/>
          <p14:tracePt t="7000" x="1757363" y="1833563"/>
          <p14:tracePt t="7007" x="1814513" y="1728788"/>
          <p14:tracePt t="7021" x="1905000" y="1604963"/>
          <p14:tracePt t="7037" x="2000250" y="1500188"/>
          <p14:tracePt t="7054" x="2124075" y="1395413"/>
          <p14:tracePt t="7070" x="2224088" y="1328738"/>
          <p14:tracePt t="7087" x="2338388" y="1266825"/>
          <p14:tracePt t="7103" x="2386013" y="1238250"/>
          <p14:tracePt t="7120" x="2419350" y="1228725"/>
          <p14:tracePt t="7137" x="2457450" y="1209675"/>
          <p14:tracePt t="7154" x="2519363" y="1185863"/>
          <p14:tracePt t="7170" x="2562225" y="1166813"/>
          <p14:tracePt t="7187" x="2609850" y="1152525"/>
          <p14:tracePt t="7204" x="2671763" y="1143000"/>
          <p14:tracePt t="7220" x="2705100" y="1133475"/>
          <p14:tracePt t="7237" x="2733675" y="1133475"/>
          <p14:tracePt t="7254" x="2762250" y="1133475"/>
          <p14:tracePt t="7271" x="2790825" y="1128713"/>
          <p14:tracePt t="7287" x="2805113" y="1128713"/>
          <p14:tracePt t="7303" x="2809875" y="1128713"/>
          <p14:tracePt t="7320" x="2814638" y="1128713"/>
          <p14:tracePt t="7367" x="2809875" y="1128713"/>
          <p14:tracePt t="7374" x="2781300" y="1133475"/>
          <p14:tracePt t="7387" x="2747963" y="1138238"/>
          <p14:tracePt t="7403" x="2571750" y="1181100"/>
          <p14:tracePt t="7420" x="2443163" y="1233488"/>
          <p14:tracePt t="7437" x="2266950" y="1314450"/>
          <p14:tracePt t="7454" x="2024063" y="1423988"/>
          <p14:tracePt t="7470" x="1924050" y="1471613"/>
          <p14:tracePt t="7487" x="1833563" y="1538288"/>
          <p14:tracePt t="7503" x="1728788" y="1671638"/>
          <p14:tracePt t="7520" x="1576388" y="1876425"/>
          <p14:tracePt t="7537" x="1476375" y="2114550"/>
          <p14:tracePt t="7553" x="1414463" y="2309813"/>
          <p14:tracePt t="7570" x="1371600" y="2438400"/>
          <p14:tracePt t="7587" x="1295400" y="2757488"/>
          <p14:tracePt t="7603" x="1266825" y="2914650"/>
          <p14:tracePt t="7620" x="1252538" y="3143250"/>
          <p14:tracePt t="7637" x="1252538" y="3548063"/>
          <p14:tracePt t="7653" x="1266825" y="3829050"/>
          <p14:tracePt t="7670" x="1285875" y="4010025"/>
          <p14:tracePt t="7687" x="1300163" y="4143375"/>
          <p14:tracePt t="7704" x="1357313" y="4457700"/>
          <p14:tracePt t="7720" x="1409700" y="4600575"/>
          <p14:tracePt t="7737" x="1481138" y="4762500"/>
          <p14:tracePt t="7754" x="1576388" y="4948238"/>
          <p14:tracePt t="7771" x="1647825" y="5095875"/>
          <p14:tracePt t="7778" x="1662113" y="5114925"/>
          <p14:tracePt t="7787" x="1666875" y="5129213"/>
          <p14:tracePt t="7804" x="1685925" y="5153025"/>
          <p14:tracePt t="7821" x="1700213" y="5181600"/>
          <p14:tracePt t="7837" x="1704975" y="5186363"/>
          <p14:tracePt t="7854" x="1704975" y="5195888"/>
          <p14:tracePt t="7870" x="1704975" y="5200650"/>
          <p14:tracePt t="7887" x="1704975" y="5191125"/>
          <p14:tracePt t="7903" x="1714500" y="5000625"/>
          <p14:tracePt t="7920" x="1700213" y="4791075"/>
          <p14:tracePt t="7938" x="1681163" y="4300538"/>
          <p14:tracePt t="7954" x="1671638" y="4133850"/>
          <p14:tracePt t="7970" x="1671638" y="4043363"/>
          <p14:tracePt t="7987" x="1671638" y="4014788"/>
          <p14:tracePt t="8004" x="1671638" y="3995738"/>
          <p14:tracePt t="8020" x="1671638" y="3986213"/>
          <p14:tracePt t="8037" x="1671638" y="3957638"/>
          <p14:tracePt t="8053" x="1671638" y="3890963"/>
          <p14:tracePt t="8071" x="1704975" y="3752850"/>
          <p14:tracePt t="8087" x="1728788" y="3643313"/>
          <p14:tracePt t="8103" x="1757363" y="3581400"/>
          <p14:tracePt t="8120" x="1776413" y="3557588"/>
          <p14:tracePt t="8137" x="1800225" y="3548063"/>
          <p14:tracePt t="8153" x="1809750" y="3548063"/>
          <p14:tracePt t="8170" x="1814513" y="3552825"/>
          <p14:tracePt t="8187" x="1828800" y="3571875"/>
          <p14:tracePt t="8203" x="1824038" y="3605213"/>
          <p14:tracePt t="8220" x="1814513" y="3643313"/>
          <p14:tracePt t="8237" x="1776413" y="3729038"/>
          <p14:tracePt t="8254" x="1700213" y="3876675"/>
          <p14:tracePt t="8270" x="1638300" y="3948113"/>
          <p14:tracePt t="8287" x="1547813" y="4005263"/>
          <p14:tracePt t="8303" x="1471613" y="4033838"/>
          <p14:tracePt t="8305" x="1438275" y="4048125"/>
          <p14:tracePt t="8320" x="1390650" y="4038600"/>
          <p14:tracePt t="8337" x="1333500" y="3986213"/>
          <p14:tracePt t="8354" x="1276350" y="3886200"/>
          <p14:tracePt t="8371" x="1209675" y="3729038"/>
          <p14:tracePt t="8387" x="1190625" y="3571875"/>
          <p14:tracePt t="8403" x="1204913" y="3424238"/>
          <p14:tracePt t="8420" x="1233488" y="3328988"/>
          <p14:tracePt t="8437" x="1319213" y="3228975"/>
          <p14:tracePt t="8453" x="1419225" y="3171825"/>
          <p14:tracePt t="8470" x="1504950" y="3157538"/>
          <p14:tracePt t="8487" x="1566863" y="3167063"/>
          <p14:tracePt t="8504" x="1633538" y="3238500"/>
          <p14:tracePt t="8520" x="1681163" y="3395663"/>
          <p14:tracePt t="8537" x="1685925" y="3500438"/>
          <p14:tracePt t="8553" x="1685925" y="3571875"/>
          <p14:tracePt t="8570" x="1647825" y="3671888"/>
          <p14:tracePt t="8587" x="1624013" y="3719513"/>
          <p14:tracePt t="8603" x="1604963" y="3743325"/>
          <p14:tracePt t="8620" x="1595438" y="3757613"/>
          <p14:tracePt t="8637" x="1590675" y="3762375"/>
          <p14:tracePt t="8653" x="1590675" y="3767138"/>
          <p14:tracePt t="8981" x="1595438" y="3781425"/>
          <p14:tracePt t="8990" x="1600200" y="3800475"/>
          <p14:tracePt t="8996" x="1609725" y="3814763"/>
          <p14:tracePt t="9004" x="1614488" y="3819525"/>
          <p14:tracePt t="9020" x="1619250" y="3833813"/>
          <p14:tracePt t="9037" x="1624013" y="3838575"/>
          <p14:tracePt t="9070" x="1624013" y="3852863"/>
          <p14:tracePt t="9164" x="1624013" y="3857625"/>
          <p14:tracePt t="9172" x="1624013" y="3862388"/>
          <p14:tracePt t="9179" x="1619250" y="3862388"/>
          <p14:tracePt t="9187" x="1619250" y="3867150"/>
          <p14:tracePt t="9203" x="1609725" y="3871913"/>
          <p14:tracePt t="9220" x="1604963" y="3881438"/>
          <p14:tracePt t="9237" x="1595438" y="3890963"/>
          <p14:tracePt t="9253" x="1595438" y="3895725"/>
          <p14:tracePt t="9270" x="1585913" y="3900488"/>
          <p14:tracePt t="9287" x="1585913" y="3910013"/>
          <p14:tracePt t="9303" x="1585913" y="3914775"/>
          <p14:tracePt t="10501" x="1576388" y="3914775"/>
          <p14:tracePt t="10508" x="1557338" y="3895725"/>
          <p14:tracePt t="10520" x="1524000" y="3862388"/>
          <p14:tracePt t="10537" x="1409700" y="3648075"/>
          <p14:tracePt t="10570" x="1252538" y="3005138"/>
          <p14:tracePt t="10604" x="1209675" y="2347913"/>
          <p14:tracePt t="10621" x="1209675" y="2057400"/>
          <p14:tracePt t="10637" x="1223963" y="1900238"/>
          <p14:tracePt t="10654" x="1238250" y="1771650"/>
          <p14:tracePt t="10670" x="1252538" y="1719263"/>
          <p14:tracePt t="10687" x="1262063" y="1690688"/>
          <p14:tracePt t="10703" x="1271588" y="1666875"/>
          <p14:tracePt t="10720" x="1281113" y="1647825"/>
          <p14:tracePt t="10736" x="1285875" y="1638300"/>
          <p14:tracePt t="10753" x="1295400" y="1633538"/>
          <p14:tracePt t="10926" x="1343025" y="1581150"/>
          <p14:tracePt t="10933" x="1390650" y="1528763"/>
          <p14:tracePt t="10945" x="1447800" y="1466850"/>
          <p14:tracePt t="10954" x="1566863" y="1309688"/>
          <p14:tracePt t="10970" x="1662113" y="1195388"/>
          <p14:tracePt t="10987" x="1700213" y="1157288"/>
          <p14:tracePt t="11003" x="1724025" y="1133475"/>
          <p14:tracePt t="11020" x="1728788" y="1123950"/>
          <p14:tracePt t="11055" x="1709738" y="1147763"/>
          <p14:tracePt t="11070" x="1628775" y="1214438"/>
          <p14:tracePt t="11088" x="1452563" y="1376363"/>
          <p14:tracePt t="11104" x="1300163" y="1600200"/>
          <p14:tracePt t="11120" x="1219200" y="1743075"/>
          <p14:tracePt t="11137" x="1095375" y="2200275"/>
          <p14:tracePt t="11153" x="1057275" y="2390775"/>
          <p14:tracePt t="11170" x="1033463" y="2757488"/>
          <p14:tracePt t="11186" x="1038225" y="2957513"/>
          <p14:tracePt t="11204" x="1090613" y="3376613"/>
          <p14:tracePt t="11220" x="1128713" y="3548063"/>
          <p14:tracePt t="11237" x="1190625" y="3743325"/>
          <p14:tracePt t="11253" x="1257300" y="3957638"/>
          <p14:tracePt t="11270" x="1328738" y="4176713"/>
          <p14:tracePt t="11286" x="1390650" y="4391025"/>
          <p14:tracePt t="11304" x="1443038" y="4533900"/>
          <p14:tracePt t="11323" x="1504950" y="4648200"/>
          <p14:tracePt t="11339" x="1543050" y="4705350"/>
          <p14:tracePt t="11354" x="1600200" y="4791075"/>
          <p14:tracePt t="11371" x="1633538" y="4857750"/>
          <p14:tracePt t="11389" x="1676400" y="4933950"/>
          <p14:tracePt t="11405" x="1700213" y="4962525"/>
          <p14:tracePt t="11420" x="1724025" y="5000625"/>
          <p14:tracePt t="11438" x="1747838" y="5033963"/>
          <p14:tracePt t="11455" x="1771650" y="5067300"/>
          <p14:tracePt t="11466" x="1776413" y="5076825"/>
          <p14:tracePt t="11483" x="1785938" y="5091113"/>
          <p14:tracePt t="11504" x="1795463" y="5100638"/>
          <p14:tracePt t="11520" x="1800225" y="5110163"/>
          <p14:tracePt t="11536" x="1809750" y="5114925"/>
          <p14:tracePt t="11553" x="1824038" y="5129213"/>
          <p14:tracePt t="11571" x="1838325" y="5157788"/>
          <p14:tracePt t="11587" x="1843088" y="5176838"/>
          <p14:tracePt t="11603" x="1852613" y="5191125"/>
          <p14:tracePt t="11620" x="1852613" y="5195888"/>
          <p14:tracePt t="11636" x="1852613" y="5205413"/>
          <p14:tracePt t="11653" x="1852613" y="5210175"/>
          <p14:tracePt t="11670" x="1847850" y="5210175"/>
          <p14:tracePt t="11686" x="1809750" y="5191125"/>
          <p14:tracePt t="11703" x="1681163" y="5100638"/>
          <p14:tracePt t="11720" x="1562100" y="4881563"/>
          <p14:tracePt t="11737" x="1490663" y="4695825"/>
          <p14:tracePt t="11754" x="1428750" y="3981450"/>
          <p14:tracePt t="11770" x="1438275" y="3390900"/>
          <p14:tracePt t="11787" x="1447800" y="3114675"/>
          <p14:tracePt t="11803" x="1485900" y="2624138"/>
          <p14:tracePt t="11820" x="1585913" y="2271713"/>
          <p14:tracePt t="11837" x="1681163" y="2057400"/>
          <p14:tracePt t="11854" x="1757363" y="1947863"/>
          <p14:tracePt t="11873" x="1885950" y="1804988"/>
          <p14:tracePt t="11888" x="1990725" y="1681163"/>
          <p14:tracePt t="11903" x="2081213" y="1585913"/>
          <p14:tracePt t="11920" x="2185988" y="1500188"/>
          <p14:tracePt t="11937" x="2324100" y="1419225"/>
          <p14:tracePt t="11953" x="2400300" y="1390650"/>
          <p14:tracePt t="11970" x="2452688" y="1371600"/>
          <p14:tracePt t="11987" x="2495550" y="1362075"/>
          <p14:tracePt t="12004" x="2528888" y="1357313"/>
          <p14:tracePt t="12020" x="2538413" y="1352550"/>
          <p14:tracePt t="12196" x="2614613" y="1352550"/>
          <p14:tracePt t="12203" x="2714625" y="1366838"/>
          <p14:tracePt t="12211" x="2805113" y="1376363"/>
          <p14:tracePt t="12220" x="2905125" y="1385888"/>
          <p14:tracePt t="12236" x="3076575" y="1409700"/>
          <p14:tracePt t="12253" x="3205163" y="1452563"/>
          <p14:tracePt t="12270" x="3257550" y="1490663"/>
          <p14:tracePt t="12287" x="3309938" y="1581150"/>
          <p14:tracePt t="12303" x="3352800" y="1676400"/>
          <p14:tracePt t="12320" x="3381375" y="1757363"/>
          <p14:tracePt t="12336" x="3386138" y="1781175"/>
          <p14:tracePt t="12353" x="3386138" y="1800225"/>
          <p14:tracePt t="12370" x="3386138" y="1809750"/>
          <p14:tracePt t="12387" x="3386138" y="1819275"/>
          <p14:tracePt t="12403" x="3390900" y="1824038"/>
          <p14:tracePt t="12420" x="3390900" y="1828800"/>
          <p14:tracePt t="12437" x="3390900" y="1838325"/>
          <p14:tracePt t="12470" x="3395663" y="1847850"/>
          <p14:tracePt t="12487" x="3414713" y="1885950"/>
          <p14:tracePt t="12503" x="3457575" y="1995488"/>
          <p14:tracePt t="12520" x="3481388" y="2062163"/>
          <p14:tracePt t="12537" x="3490913" y="2100263"/>
          <p14:tracePt t="12553" x="3495675" y="2128838"/>
          <p14:tracePt t="12570" x="3495675" y="2138363"/>
          <p14:tracePt t="12587" x="3495675" y="2162175"/>
          <p14:tracePt t="12603" x="3495675" y="2181225"/>
          <p14:tracePt t="12620" x="3481388" y="2219325"/>
          <p14:tracePt t="12636" x="3448050" y="2257425"/>
          <p14:tracePt t="12653" x="3409950" y="2295525"/>
          <p14:tracePt t="12670" x="3362325" y="2319338"/>
          <p14:tracePt t="12686" x="3290888" y="2333625"/>
          <p14:tracePt t="12703" x="3248025" y="2324100"/>
          <p14:tracePt t="12720" x="3209925" y="2300288"/>
          <p14:tracePt t="12737" x="3167063" y="2247900"/>
          <p14:tracePt t="12755" x="3124200" y="2128838"/>
          <p14:tracePt t="12770" x="3090863" y="1938338"/>
          <p14:tracePt t="12787" x="3090863" y="1814513"/>
          <p14:tracePt t="12804" x="3100388" y="1647825"/>
          <p14:tracePt t="12820" x="3133725" y="1562100"/>
          <p14:tracePt t="12838" x="3176588" y="1504950"/>
          <p14:tracePt t="12853" x="3214688" y="1462088"/>
          <p14:tracePt t="12870" x="3300413" y="1404938"/>
          <p14:tracePt t="12886" x="3357563" y="1376363"/>
          <p14:tracePt t="12903" x="3448050" y="1381125"/>
          <p14:tracePt t="12920" x="3543300" y="1423988"/>
          <p14:tracePt t="12936" x="3676650" y="1519238"/>
          <p14:tracePt t="12953" x="3733800" y="1571625"/>
          <p14:tracePt t="12970" x="3767138" y="1604963"/>
          <p14:tracePt t="12987" x="3805238" y="1666875"/>
          <p14:tracePt t="13003" x="3824288" y="1738313"/>
          <p14:tracePt t="13020" x="3843338" y="1857375"/>
          <p14:tracePt t="13036" x="3843338" y="1924050"/>
          <p14:tracePt t="13054" x="3843338" y="1985963"/>
          <p14:tracePt t="13070" x="3843338" y="2009775"/>
          <p14:tracePt t="13087" x="3833813" y="2028825"/>
          <p14:tracePt t="13103" x="3829050" y="2047875"/>
          <p14:tracePt t="13120" x="3814763" y="2071688"/>
          <p14:tracePt t="13136" x="3800475" y="2109788"/>
          <p14:tracePt t="13153" x="3776663" y="2147888"/>
          <p14:tracePt t="13170" x="3729038" y="2195513"/>
          <p14:tracePt t="13186" x="3695700" y="2209800"/>
          <p14:tracePt t="13370" x="3790950" y="2181225"/>
          <p14:tracePt t="13376" x="3895725" y="2143125"/>
          <p14:tracePt t="13386" x="3995738" y="2114550"/>
          <p14:tracePt t="13403" x="4176713" y="2076450"/>
          <p14:tracePt t="13420" x="4433888" y="2052638"/>
          <p14:tracePt t="13436" x="4538663" y="2052638"/>
          <p14:tracePt t="13453" x="4605338" y="2052638"/>
          <p14:tracePt t="13470" x="4676775" y="2062163"/>
          <p14:tracePt t="13486" x="4738688" y="2071688"/>
          <p14:tracePt t="13503" x="4781550" y="2085975"/>
          <p14:tracePt t="13520" x="4810125" y="2090738"/>
          <p14:tracePt t="13537" x="4857750" y="2090738"/>
          <p14:tracePt t="13553" x="4876800" y="2090738"/>
          <p14:tracePt t="13570" x="4900613" y="2095500"/>
          <p14:tracePt t="13586" x="4924425" y="2105025"/>
          <p14:tracePt t="13604" x="4957763" y="2119313"/>
          <p14:tracePt t="13620" x="4972050" y="2128838"/>
          <p14:tracePt t="13636" x="4991100" y="2147888"/>
          <p14:tracePt t="13653" x="5000625" y="2157413"/>
          <p14:tracePt t="13670" x="5010150" y="2171700"/>
          <p14:tracePt t="13686" x="5019675" y="2185988"/>
          <p14:tracePt t="13703" x="5019675" y="2200275"/>
          <p14:tracePt t="13720" x="5014913" y="2219325"/>
          <p14:tracePt t="13736" x="4948238" y="2247900"/>
          <p14:tracePt t="13753" x="4819650" y="2281238"/>
          <p14:tracePt t="13770" x="4686300" y="2300288"/>
          <p14:tracePt t="13787" x="4481513" y="2286000"/>
          <p14:tracePt t="13803" x="4395788" y="2238375"/>
          <p14:tracePt t="13820" x="4324350" y="2166938"/>
          <p14:tracePt t="13836" x="4267200" y="2100263"/>
          <p14:tracePt t="13853" x="4229100" y="2014538"/>
          <p14:tracePt t="13870" x="4219575" y="1947863"/>
          <p14:tracePt t="13886" x="4243388" y="1871663"/>
          <p14:tracePt t="13904" x="4314825" y="1776413"/>
          <p14:tracePt t="13920" x="4381500" y="1714500"/>
          <p14:tracePt t="13936" x="4462463" y="1666875"/>
          <p14:tracePt t="13953" x="4576763" y="1633538"/>
          <p14:tracePt t="13956" x="4638675" y="1614488"/>
          <p14:tracePt t="13970" x="4757738" y="1614488"/>
          <p14:tracePt t="13986" x="4862513" y="1628775"/>
          <p14:tracePt t="14003" x="4948238" y="1666875"/>
          <p14:tracePt t="14020" x="5019675" y="1719263"/>
          <p14:tracePt t="14037" x="5100638" y="1790700"/>
          <p14:tracePt t="14053" x="5138738" y="1824038"/>
          <p14:tracePt t="14070" x="5172075" y="1857375"/>
          <p14:tracePt t="14086" x="5186363" y="1885950"/>
          <p14:tracePt t="14103" x="5210175" y="1928813"/>
          <p14:tracePt t="14120" x="5219700" y="1957388"/>
          <p14:tracePt t="14136" x="5214938" y="2000250"/>
          <p14:tracePt t="14154" x="5205413" y="2057400"/>
          <p14:tracePt t="14169" x="5176838" y="2100263"/>
          <p14:tracePt t="14186" x="5148263" y="2138363"/>
          <p14:tracePt t="14203" x="5114925" y="2171700"/>
          <p14:tracePt t="14220" x="5081588" y="2205038"/>
          <p14:tracePt t="14236" x="5072063" y="2214563"/>
          <p14:tracePt t="14253" x="5062538" y="2219325"/>
          <p14:tracePt t="14270" x="5053013" y="2224088"/>
          <p14:tracePt t="14286" x="5048250" y="2224088"/>
          <p14:tracePt t="14816" x="4976813" y="2266950"/>
          <p14:tracePt t="14822" x="4867275" y="2347913"/>
          <p14:tracePt t="14830" x="4748213" y="2433638"/>
          <p14:tracePt t="14839" x="4624388" y="2533650"/>
          <p14:tracePt t="14853" x="4414838" y="2681288"/>
          <p14:tracePt t="14870" x="4229100" y="2805113"/>
          <p14:tracePt t="14903" x="3852863" y="3114675"/>
          <p14:tracePt t="14936" x="3562350" y="3348038"/>
          <p14:tracePt t="14953" x="3414713" y="3433763"/>
          <p14:tracePt t="14970" x="3352800" y="3452813"/>
          <p14:tracePt t="14986" x="3300413" y="3467100"/>
          <p14:tracePt t="15003" x="3262313" y="3471863"/>
          <p14:tracePt t="15020" x="3219450" y="3471863"/>
          <p14:tracePt t="15036" x="3195638" y="3467100"/>
          <p14:tracePt t="15053" x="3171825" y="3452813"/>
          <p14:tracePt t="15070" x="3143250" y="3429000"/>
          <p14:tracePt t="15086" x="3076575" y="3324225"/>
          <p14:tracePt t="15103" x="3024188" y="3228975"/>
          <p14:tracePt t="15120" x="2986088" y="3176588"/>
          <p14:tracePt t="15137" x="2947988" y="3138488"/>
          <p14:tracePt t="15153" x="2909888" y="3109913"/>
          <p14:tracePt t="15170" x="2867025" y="3090863"/>
          <p14:tracePt t="15186" x="2819400" y="3071813"/>
          <p14:tracePt t="15188" x="2795588" y="3067050"/>
          <p14:tracePt t="15203" x="2757488" y="3048000"/>
          <p14:tracePt t="15220" x="2719388" y="3033713"/>
          <p14:tracePt t="15236" x="2690813" y="3028950"/>
          <p14:tracePt t="15253" x="2662238" y="3019425"/>
          <p14:tracePt t="15269" x="2628900" y="2995613"/>
          <p14:tracePt t="15286" x="2605088" y="2976563"/>
          <p14:tracePt t="15303" x="2586038" y="2962275"/>
          <p14:tracePt t="15320" x="2552700" y="2928938"/>
          <p14:tracePt t="15336" x="2528888" y="2905125"/>
          <p14:tracePt t="15353" x="2505075" y="2881313"/>
          <p14:tracePt t="15369" x="2486025" y="2862263"/>
          <p14:tracePt t="15387" x="2466975" y="2838450"/>
          <p14:tracePt t="15403" x="2452688" y="2824163"/>
          <p14:tracePt t="15420" x="2443163" y="2814638"/>
          <p14:tracePt t="15436" x="2428875" y="2809875"/>
          <p14:tracePt t="15453" x="2409825" y="2800350"/>
          <p14:tracePt t="15469" x="2390775" y="2795588"/>
          <p14:tracePt t="15487" x="2381250" y="2786063"/>
          <p14:tracePt t="15504" x="2362200" y="2781300"/>
          <p14:tracePt t="15520" x="2357438" y="2781300"/>
          <p14:tracePt t="15538" x="2352675" y="2781300"/>
          <p14:tracePt t="15554" x="2343150" y="2781300"/>
          <p14:tracePt t="15923" x="2381250" y="2743200"/>
          <p14:tracePt t="15930" x="2433638" y="2690813"/>
          <p14:tracePt t="15939" x="2481263" y="2647950"/>
          <p14:tracePt t="15953" x="2586038" y="2571750"/>
          <p14:tracePt t="15969" x="2638425" y="2543175"/>
          <p14:tracePt t="15986" x="2676525" y="2538413"/>
          <p14:tracePt t="16019" x="2700338" y="2547938"/>
          <p14:tracePt t="16053" x="2705100" y="2562225"/>
          <p14:tracePt t="16069" x="2705100" y="2571750"/>
          <p14:tracePt t="16086" x="2705100" y="2581275"/>
          <p14:tracePt t="16103" x="2700338" y="2590800"/>
          <p14:tracePt t="16120" x="2671763" y="2609850"/>
          <p14:tracePt t="16136" x="2633663" y="2638425"/>
          <p14:tracePt t="16153" x="2590800" y="2662238"/>
          <p14:tracePt t="16169" x="2543175" y="2681288"/>
          <p14:tracePt t="16186" x="2505075" y="2705100"/>
          <p14:tracePt t="16203" x="2486025" y="2705100"/>
          <p14:tracePt t="16219" x="2481263" y="2709863"/>
          <p14:tracePt t="16236" x="2471738" y="2709863"/>
          <p14:tracePt t="16253" x="2462213" y="2709863"/>
          <p14:tracePt t="16269" x="2452688" y="2714625"/>
          <p14:tracePt t="16286" x="2443163" y="2724150"/>
          <p14:tracePt t="16303" x="2419350" y="2733675"/>
          <p14:tracePt t="16319" x="2390775" y="2752725"/>
          <p14:tracePt t="16336" x="2357438" y="2771775"/>
          <p14:tracePt t="16353" x="2328863" y="2781300"/>
          <p14:tracePt t="16370" x="2295525" y="2805113"/>
          <p14:tracePt t="16386" x="2271713" y="2828925"/>
          <p14:tracePt t="16403" x="2233613" y="2867025"/>
          <p14:tracePt t="16419" x="2200275" y="2909888"/>
          <p14:tracePt t="16436" x="2143125" y="2957513"/>
          <p14:tracePt t="16453" x="2119313" y="2981325"/>
          <p14:tracePt t="16469" x="2095500" y="3000375"/>
          <p14:tracePt t="16488" x="2081213" y="3009900"/>
          <p14:tracePt t="16503" x="2076450" y="3014663"/>
          <p14:tracePt t="16520" x="2066925" y="3019425"/>
          <p14:tracePt t="16536" x="2062163" y="3019425"/>
          <p14:tracePt t="16569" x="2057400" y="3019425"/>
          <p14:tracePt t="16855" x="2076450" y="3000375"/>
          <p14:tracePt t="16862" x="2128838" y="2957513"/>
          <p14:tracePt t="16870" x="2190750" y="2924175"/>
          <p14:tracePt t="16903" x="2386013" y="2814638"/>
          <p14:tracePt t="16936" x="2490788" y="2767013"/>
          <p14:tracePt t="16953" x="2505075" y="2762250"/>
          <p14:tracePt t="16969" x="2509838" y="2762250"/>
          <p14:tracePt t="16986" x="2514600" y="2762250"/>
          <p14:tracePt t="17075" x="2509838" y="2762250"/>
          <p14:tracePt t="17083" x="2500313" y="2767013"/>
          <p14:tracePt t="17090" x="2486025" y="2767013"/>
          <p14:tracePt t="17103" x="2457450" y="2786063"/>
          <p14:tracePt t="17119" x="2419350" y="2809875"/>
          <p14:tracePt t="17136" x="2371725" y="2843213"/>
          <p14:tracePt t="17153" x="2333625" y="2890838"/>
          <p14:tracePt t="17170" x="2281238" y="2952750"/>
          <p14:tracePt t="17186" x="2266950" y="2967038"/>
          <p14:tracePt t="17203" x="2257425" y="2971800"/>
          <p14:tracePt t="17219" x="2252663" y="2976563"/>
          <p14:tracePt t="17236" x="2243138" y="2981325"/>
          <p14:tracePt t="17253" x="2243138" y="2986088"/>
          <p14:tracePt t="17501" x="2228850" y="3024188"/>
          <p14:tracePt t="17508" x="2219325" y="3105150"/>
          <p14:tracePt t="17519" x="2200275" y="3205163"/>
          <p14:tracePt t="17537" x="2157413" y="3443288"/>
          <p14:tracePt t="17553" x="2124075" y="3624263"/>
          <p14:tracePt t="17569" x="2085975" y="3848100"/>
          <p14:tracePt t="17603" x="2052638" y="4176713"/>
          <p14:tracePt t="17636" x="2033588" y="4448175"/>
          <p14:tracePt t="17653" x="2033588" y="4514850"/>
          <p14:tracePt t="17669" x="2052638" y="4676775"/>
          <p14:tracePt t="17686" x="2081213" y="4824413"/>
          <p14:tracePt t="17703" x="2085975" y="4929188"/>
          <p14:tracePt t="17720" x="2109788" y="5057775"/>
          <p14:tracePt t="17736" x="2133600" y="5143500"/>
          <p14:tracePt t="17753" x="2157413" y="5238750"/>
          <p14:tracePt t="17769" x="2171700" y="5319713"/>
          <p14:tracePt t="17786" x="2200275" y="5410200"/>
          <p14:tracePt t="17803" x="2228850" y="5486400"/>
          <p14:tracePt t="17819" x="2262188" y="5591175"/>
          <p14:tracePt t="17836" x="2295525" y="5710238"/>
          <p14:tracePt t="17853" x="2338388" y="5834063"/>
          <p14:tracePt t="17869" x="2352675" y="5867400"/>
          <p14:tracePt t="17886" x="2371725" y="5900738"/>
          <p14:tracePt t="17903" x="2386013" y="5934075"/>
          <p14:tracePt t="17919" x="2395538" y="5962650"/>
          <p14:tracePt t="17936" x="2400300" y="5995988"/>
          <p14:tracePt t="17953" x="2414588" y="6043613"/>
          <p14:tracePt t="17955" x="2414588" y="6053138"/>
          <p14:tracePt t="17970" x="2414588" y="6081713"/>
          <p14:tracePt t="17986" x="2414588" y="6096000"/>
          <p14:tracePt t="18003" x="2414588" y="6110288"/>
          <p14:tracePt t="18019" x="2414588" y="6115050"/>
          <p14:tracePt t="18036" x="2414588" y="6124575"/>
          <p14:tracePt t="18052" x="2414588" y="6134100"/>
          <p14:tracePt t="18088" x="2409825" y="6134100"/>
          <p14:tracePt t="18103" x="2386013" y="6129338"/>
          <p14:tracePt t="18119" x="2347913" y="6096000"/>
          <p14:tracePt t="18136" x="2300288" y="6057900"/>
          <p14:tracePt t="18153" x="2181225" y="5910263"/>
          <p14:tracePt t="18169" x="2066925" y="5629275"/>
          <p14:tracePt t="18186" x="2009775" y="5410200"/>
          <p14:tracePt t="18203" x="1928813" y="4953000"/>
          <p14:tracePt t="18219" x="1885950" y="4491038"/>
          <p14:tracePt t="18236" x="1885950" y="4233863"/>
          <p14:tracePt t="18253" x="1890713" y="3938588"/>
          <p14:tracePt t="18270" x="1928813" y="3595688"/>
          <p14:tracePt t="18286" x="1966913" y="3381375"/>
          <p14:tracePt t="18303" x="2005013" y="3181350"/>
          <p14:tracePt t="18319" x="2033588" y="3081338"/>
          <p14:tracePt t="18336" x="2095500" y="2976563"/>
          <p14:tracePt t="18353" x="2128838" y="2919413"/>
          <p14:tracePt t="18369" x="2176463" y="2862263"/>
          <p14:tracePt t="18386" x="2219325" y="2805113"/>
          <p14:tracePt t="18403" x="2290763" y="2719388"/>
          <p14:tracePt t="18419" x="2328863" y="2681288"/>
          <p14:tracePt t="18436" x="2366963" y="2647950"/>
          <p14:tracePt t="18452" x="2409825" y="2624138"/>
          <p14:tracePt t="18455" x="2424113" y="2614613"/>
          <p14:tracePt t="18469" x="2457450" y="2605088"/>
          <p14:tracePt t="18486" x="2490788" y="2600325"/>
          <p14:tracePt t="18503" x="2514600" y="2586038"/>
          <p14:tracePt t="18520" x="2528888" y="2576513"/>
          <p14:tracePt t="18536" x="2533650" y="2576513"/>
          <p14:tracePt t="18553" x="2543175" y="2576513"/>
          <p14:tracePt t="18569" x="2547938" y="2576513"/>
          <p14:tracePt t="18616" x="2543175" y="2576513"/>
          <p14:tracePt t="18623" x="2528888" y="2576513"/>
          <p14:tracePt t="18636" x="2514600" y="2586038"/>
          <p14:tracePt t="18653" x="2443163" y="2624138"/>
          <p14:tracePt t="18669" x="2371725" y="2686050"/>
          <p14:tracePt t="18686" x="2300288" y="2786063"/>
          <p14:tracePt t="18703" x="2176463" y="2947988"/>
          <p14:tracePt t="18719" x="2085975" y="3133725"/>
          <p14:tracePt t="18736" x="2024063" y="3295650"/>
          <p14:tracePt t="18753" x="1981200" y="3405188"/>
          <p14:tracePt t="18769" x="1914525" y="3776663"/>
          <p14:tracePt t="18786" x="1905000" y="3943350"/>
          <p14:tracePt t="18803" x="1905000" y="4162425"/>
          <p14:tracePt t="18819" x="1905000" y="4362450"/>
          <p14:tracePt t="18836" x="1909763" y="4552950"/>
          <p14:tracePt t="18853" x="1924050" y="4719638"/>
          <p14:tracePt t="18869" x="1943100" y="4857750"/>
          <p14:tracePt t="18887" x="1976438" y="4986338"/>
          <p14:tracePt t="18903" x="2009775" y="5114925"/>
          <p14:tracePt t="18919" x="2052638" y="5295900"/>
          <p14:tracePt t="18936" x="2095500" y="5414963"/>
          <p14:tracePt t="18953" x="2143125" y="5538788"/>
          <p14:tracePt t="18969" x="2171700" y="5605463"/>
          <p14:tracePt t="18986" x="2200275" y="5681663"/>
          <p14:tracePt t="19002" x="2224088" y="5743575"/>
          <p14:tracePt t="19019" x="2262188" y="5824538"/>
          <p14:tracePt t="19036" x="2295525" y="5872163"/>
          <p14:tracePt t="19054" x="2333625" y="5905500"/>
          <p14:tracePt t="19070" x="2376488" y="5948363"/>
          <p14:tracePt t="19087" x="2400300" y="5967413"/>
          <p14:tracePt t="19103" x="2419350" y="5976938"/>
          <p14:tracePt t="19119" x="2424113" y="5986463"/>
          <p14:tracePt t="19137" x="2433638" y="5995988"/>
          <p14:tracePt t="19153" x="2438400" y="6000750"/>
          <p14:tracePt t="19169" x="2438400" y="6005513"/>
          <p14:tracePt t="19186" x="2438400" y="6010275"/>
          <p14:tracePt t="19202" x="2438400" y="6015038"/>
          <p14:tracePt t="19784" x="2428875" y="5981700"/>
          <p14:tracePt t="19790" x="2390775" y="5900738"/>
          <p14:tracePt t="19802" x="2366963" y="5810250"/>
          <p14:tracePt t="19819" x="2286000" y="5586413"/>
          <p14:tracePt t="19836" x="2252663" y="5481638"/>
          <p14:tracePt t="19852" x="2200275" y="5300663"/>
          <p14:tracePt t="19886" x="2090738" y="5000625"/>
          <p14:tracePt t="19919" x="1995488" y="4691063"/>
          <p14:tracePt t="19936" x="1952625" y="4486275"/>
          <p14:tracePt t="19953" x="1919288" y="4252913"/>
          <p14:tracePt t="19969" x="1905000" y="4043363"/>
          <p14:tracePt t="19986" x="1905000" y="3900488"/>
          <p14:tracePt t="20002" x="1905000" y="3643313"/>
          <p14:tracePt t="20019" x="1914525" y="3529013"/>
          <p14:tracePt t="20037" x="1928813" y="3467100"/>
          <p14:tracePt t="20054" x="1957388" y="3348038"/>
          <p14:tracePt t="20069" x="1990725" y="3243263"/>
          <p14:tracePt t="20086" x="2024063" y="3143250"/>
          <p14:tracePt t="20103" x="2052638" y="3067050"/>
          <p14:tracePt t="20120" x="2095500" y="2995613"/>
          <p14:tracePt t="20136" x="2128838" y="2938463"/>
          <p14:tracePt t="20153" x="2181225" y="2881313"/>
          <p14:tracePt t="20169" x="2214563" y="2824163"/>
          <p14:tracePt t="20186" x="2262188" y="2767013"/>
          <p14:tracePt t="20202" x="2286000" y="2733675"/>
          <p14:tracePt t="20219" x="2295525" y="2714625"/>
          <p14:tracePt t="20236" x="2309813" y="2700338"/>
          <p14:tracePt t="20253" x="2319338" y="2690813"/>
          <p14:tracePt t="20269" x="2324100" y="2686050"/>
          <p14:tracePt t="20286" x="2324100" y="2676525"/>
          <p14:tracePt t="20349" x="2324100" y="2686050"/>
          <p14:tracePt t="20355" x="2319338" y="2695575"/>
          <p14:tracePt t="20362" x="2319338" y="2719388"/>
          <p14:tracePt t="20371" x="2309813" y="2747963"/>
          <p14:tracePt t="20386" x="2281238" y="2809875"/>
          <p14:tracePt t="20402" x="2228850" y="2943225"/>
          <p14:tracePt t="20419" x="2143125" y="3214688"/>
          <p14:tracePt t="20436" x="2095500" y="3509963"/>
          <p14:tracePt t="20452" x="2100263" y="3781425"/>
          <p14:tracePt t="20469" x="2128838" y="3938588"/>
          <p14:tracePt t="20488" x="2205038" y="4386263"/>
          <p14:tracePt t="20503" x="2247900" y="4567238"/>
          <p14:tracePt t="20519" x="2305050" y="4919663"/>
          <p14:tracePt t="20536" x="2352675" y="5100638"/>
          <p14:tracePt t="20553" x="2428875" y="5429250"/>
          <p14:tracePt t="20569" x="2462213" y="5600700"/>
          <p14:tracePt t="20586" x="2486025" y="5686425"/>
          <p14:tracePt t="20605" x="2514600" y="5795963"/>
          <p14:tracePt t="20620" x="2547938" y="5891213"/>
          <p14:tracePt t="20636" x="2581275" y="5995988"/>
          <p14:tracePt t="20652" x="2595563" y="6072188"/>
          <p14:tracePt t="20670" x="2624138" y="6172200"/>
          <p14:tracePt t="20686" x="2638425" y="6215063"/>
          <p14:tracePt t="20702" x="2647950" y="6238875"/>
          <p14:tracePt t="20719" x="2647950" y="6248400"/>
          <p14:tracePt t="20736" x="2647950" y="6257925"/>
          <p14:tracePt t="20752" x="2647950" y="6267450"/>
          <p14:tracePt t="20769" x="2647950" y="6272213"/>
          <p14:tracePt t="20786" x="2647950" y="6276975"/>
          <p14:tracePt t="20802" x="2647950" y="6286500"/>
          <p14:tracePt t="21281" x="2667000" y="6181725"/>
          <p14:tracePt t="21289" x="2719388" y="5938838"/>
          <p14:tracePt t="21295" x="2762250" y="5781675"/>
          <p14:tracePt t="21303" x="2814638" y="5600700"/>
          <p14:tracePt t="21319" x="2919413" y="5153025"/>
          <p14:tracePt t="21336" x="2981325" y="4967288"/>
          <p14:tracePt t="21353" x="3100388" y="4691063"/>
          <p14:tracePt t="21386" x="3233738" y="4481513"/>
          <p14:tracePt t="21419" x="3343275" y="4371975"/>
          <p14:tracePt t="21436" x="3367088" y="4348163"/>
          <p14:tracePt t="21452" x="3390900" y="4324350"/>
          <p14:tracePt t="21456" x="3405188" y="4310063"/>
          <p14:tracePt t="21470" x="3429000" y="4295775"/>
          <p14:tracePt t="21486" x="3448050" y="4281488"/>
          <p14:tracePt t="21502" x="3471863" y="4267200"/>
          <p14:tracePt t="21519" x="3505200" y="4248150"/>
          <p14:tracePt t="21536" x="3552825" y="4214813"/>
          <p14:tracePt t="21553" x="3581400" y="4191000"/>
          <p14:tracePt t="21572" x="3619500" y="4152900"/>
          <p14:tracePt t="21586" x="3643313" y="4129088"/>
          <p14:tracePt t="21603" x="3686175" y="4095750"/>
          <p14:tracePt t="21619" x="3709988" y="4071938"/>
          <p14:tracePt t="21636" x="3733800" y="4048125"/>
          <p14:tracePt t="21656" x="3776663" y="3995738"/>
          <p14:tracePt t="21669" x="3814763" y="3957638"/>
          <p14:tracePt t="21686" x="3848100" y="3910013"/>
          <p14:tracePt t="21702" x="3876675" y="3881438"/>
          <p14:tracePt t="21719" x="3910013" y="3838575"/>
          <p14:tracePt t="21736" x="3933825" y="3814763"/>
          <p14:tracePt t="21752" x="3957638" y="3795713"/>
          <p14:tracePt t="21769" x="3981450" y="3786188"/>
          <p14:tracePt t="21786" x="4014788" y="3771900"/>
          <p14:tracePt t="21802" x="4043363" y="3767138"/>
          <p14:tracePt t="21819" x="4076700" y="3767138"/>
          <p14:tracePt t="21836" x="4110038" y="3767138"/>
          <p14:tracePt t="21852" x="4129088" y="3767138"/>
          <p14:tracePt t="21869" x="4143375" y="3776663"/>
          <p14:tracePt t="21887" x="4152900" y="3781425"/>
          <p14:tracePt t="21903" x="4171950" y="3786188"/>
          <p14:tracePt t="21919" x="4186238" y="3790950"/>
          <p14:tracePt t="21936" x="4200525" y="3795713"/>
          <p14:tracePt t="21952" x="4224338" y="3810000"/>
          <p14:tracePt t="21955" x="4233863" y="3810000"/>
          <p14:tracePt t="21969" x="4271963" y="3819525"/>
          <p14:tracePt t="21986" x="4300538" y="3833813"/>
          <p14:tracePt t="22002" x="4329113" y="3838575"/>
          <p14:tracePt t="22019" x="4352925" y="3843338"/>
          <p14:tracePt t="22036" x="4386263" y="3852863"/>
          <p14:tracePt t="22052" x="4405313" y="3852863"/>
          <p14:tracePt t="22069" x="4419600" y="3852863"/>
          <p14:tracePt t="22086" x="4438650" y="3852863"/>
          <p14:tracePt t="22103" x="4443413" y="3852863"/>
          <p14:tracePt t="22119" x="4448175" y="3852863"/>
          <p14:tracePt t="22136" x="4452938" y="3852863"/>
          <p14:tracePt t="22152" x="4457700" y="3852863"/>
          <p14:tracePt t="22477" x="4443413" y="3862388"/>
          <p14:tracePt t="22484" x="4424363" y="3867150"/>
          <p14:tracePt t="22491" x="4405313" y="3876675"/>
          <p14:tracePt t="22502" x="4381500" y="3876675"/>
          <p14:tracePt t="22520" x="4300538" y="3886200"/>
          <p14:tracePt t="22536" x="4210050" y="3886200"/>
          <p14:tracePt t="22569" x="3995738" y="3886200"/>
          <p14:tracePt t="22602" x="3857625" y="3871913"/>
          <p14:tracePt t="22619" x="3824288" y="3852863"/>
          <p14:tracePt t="22637" x="3771900" y="3805238"/>
          <p14:tracePt t="22653" x="3738563" y="3757613"/>
          <p14:tracePt t="22669" x="3709988" y="3700463"/>
          <p14:tracePt t="22686" x="3700463" y="3657600"/>
          <p14:tracePt t="22703" x="3686175" y="3619500"/>
          <p14:tracePt t="22719" x="3681413" y="3595688"/>
          <p14:tracePt t="22736" x="3681413" y="3567113"/>
          <p14:tracePt t="22752" x="3690938" y="3514725"/>
          <p14:tracePt t="22770" x="3714750" y="3438525"/>
          <p14:tracePt t="22787" x="3729038" y="3386138"/>
          <p14:tracePt t="22803" x="3752850" y="3348038"/>
          <p14:tracePt t="22819" x="3771900" y="3324225"/>
          <p14:tracePt t="22836" x="3814763" y="3290888"/>
          <p14:tracePt t="22852" x="3852863" y="3276600"/>
          <p14:tracePt t="22869" x="3900488" y="3276600"/>
          <p14:tracePt t="22886" x="3962400" y="3305175"/>
          <p14:tracePt t="22902" x="4010025" y="3338513"/>
          <p14:tracePt t="22919" x="4048125" y="3367088"/>
          <p14:tracePt t="22936" x="4090988" y="3414713"/>
          <p14:tracePt t="22952" x="4133850" y="3471863"/>
          <p14:tracePt t="22969" x="4162425" y="3519488"/>
          <p14:tracePt t="22986" x="4191000" y="3614738"/>
          <p14:tracePt t="23003" x="4224338" y="3733800"/>
          <p14:tracePt t="23019" x="4233863" y="3857625"/>
          <p14:tracePt t="23036" x="4233863" y="3919538"/>
          <p14:tracePt t="23052" x="4224338" y="3976688"/>
          <p14:tracePt t="23069" x="4176713" y="4110038"/>
          <p14:tracePt t="23086" x="4138613" y="4210050"/>
          <p14:tracePt t="23102" x="4090988" y="4276725"/>
          <p14:tracePt t="23119" x="4071938" y="4314825"/>
          <p14:tracePt t="23136" x="4052888" y="4352925"/>
          <p14:tracePt t="23153" x="4043363" y="4376738"/>
          <p14:tracePt t="23170" x="4043363" y="4391025"/>
          <p14:tracePt t="23186" x="4043363" y="4405313"/>
          <p14:tracePt t="23203" x="4043363" y="4438650"/>
          <p14:tracePt t="23219" x="4043363" y="4467225"/>
          <p14:tracePt t="23236" x="4043363" y="4514850"/>
          <p14:tracePt t="23253" x="4029075" y="4610100"/>
          <p14:tracePt t="23269" x="4019550" y="4648200"/>
          <p14:tracePt t="23286" x="3990975" y="4695825"/>
          <p14:tracePt t="23302" x="3967163" y="4738688"/>
          <p14:tracePt t="23320" x="3895725" y="4810125"/>
          <p14:tracePt t="23336" x="3848100" y="4857750"/>
          <p14:tracePt t="23352" x="3771900" y="4895850"/>
          <p14:tracePt t="23369" x="3686175" y="4910138"/>
          <p14:tracePt t="23386" x="3581400" y="4900613"/>
          <p14:tracePt t="23402" x="3514725" y="4862513"/>
          <p14:tracePt t="23419" x="3467100" y="4829175"/>
          <p14:tracePt t="23436" x="3376613" y="4672013"/>
          <p14:tracePt t="23452" x="3343275" y="4548188"/>
          <p14:tracePt t="23469" x="3333750" y="4452938"/>
          <p14:tracePt t="23486" x="3338513" y="4381500"/>
          <p14:tracePt t="23503" x="3381375" y="4262438"/>
          <p14:tracePt t="23520" x="3433763" y="4200525"/>
          <p14:tracePt t="23536" x="3505200" y="4148138"/>
          <p14:tracePt t="23552" x="3590925" y="4110038"/>
          <p14:tracePt t="23569" x="3719513" y="4095750"/>
          <p14:tracePt t="23586" x="3805238" y="4119563"/>
          <p14:tracePt t="23603" x="3890963" y="4157663"/>
          <p14:tracePt t="23619" x="3976688" y="4200525"/>
          <p14:tracePt t="23636" x="4071938" y="4238625"/>
          <p14:tracePt t="23653" x="4110038" y="4267200"/>
          <p14:tracePt t="23669" x="4133850" y="4291013"/>
          <p14:tracePt t="23671" x="4143375" y="4300538"/>
          <p14:tracePt t="23687" x="4167188" y="4333875"/>
          <p14:tracePt t="23702" x="4181475" y="4376738"/>
          <p14:tracePt t="23719" x="4191000" y="4414838"/>
          <p14:tracePt t="23735" x="4191000" y="4448175"/>
          <p14:tracePt t="23752" x="4191000" y="4510088"/>
          <p14:tracePt t="23769" x="4186238" y="4543425"/>
          <p14:tracePt t="23785" x="4181475" y="4567238"/>
          <p14:tracePt t="23802" x="4181475" y="4576763"/>
          <p14:tracePt t="23819" x="4181475" y="4586288"/>
          <p14:tracePt t="24070" x="4257675" y="4586288"/>
          <p14:tracePt t="24076" x="4367213" y="4586288"/>
          <p14:tracePt t="24085" x="4467225" y="4586288"/>
          <p14:tracePt t="24107" x="4748213" y="4562475"/>
          <p14:tracePt t="24121" x="4905375" y="4548188"/>
          <p14:tracePt t="24137" x="5029200" y="4538663"/>
          <p14:tracePt t="24154" x="5110163" y="4538663"/>
          <p14:tracePt t="24169" x="5181600" y="4548188"/>
          <p14:tracePt t="24187" x="5253038" y="4567238"/>
          <p14:tracePt t="24203" x="5281613" y="4572000"/>
          <p14:tracePt t="24219" x="5295900" y="4576763"/>
          <p14:tracePt t="24237" x="5310188" y="4581525"/>
          <p14:tracePt t="24252" x="5310188" y="4586288"/>
          <p14:tracePt t="24269" x="5310188" y="4591050"/>
          <p14:tracePt t="24286" x="5286375" y="4614863"/>
          <p14:tracePt t="24303" x="5148263" y="4676775"/>
          <p14:tracePt t="24319" x="5000625" y="4714875"/>
          <p14:tracePt t="24336" x="4876800" y="4710113"/>
          <p14:tracePt t="24352" x="4791075" y="4686300"/>
          <p14:tracePt t="24370" x="4714875" y="4633913"/>
          <p14:tracePt t="24386" x="4672013" y="4552950"/>
          <p14:tracePt t="24403" x="4633913" y="4405313"/>
          <p14:tracePt t="24420" x="4638675" y="4257675"/>
          <p14:tracePt t="24436" x="4657725" y="4210050"/>
          <p14:tracePt t="24452" x="4681538" y="4171950"/>
          <p14:tracePt t="24458" x="4695825" y="4162425"/>
          <p14:tracePt t="24469" x="4705350" y="4148138"/>
          <p14:tracePt t="24487" x="4767263" y="4124325"/>
          <p14:tracePt t="24503" x="4805363" y="4124325"/>
          <p14:tracePt t="24519" x="4833938" y="4129088"/>
          <p14:tracePt t="24536" x="4848225" y="4133850"/>
          <p14:tracePt t="24553" x="4872038" y="4191000"/>
          <p14:tracePt t="24569" x="4881563" y="4262438"/>
          <p14:tracePt t="24586" x="4881563" y="4319588"/>
          <p14:tracePt t="24603" x="4881563" y="4362450"/>
          <p14:tracePt t="24619" x="4881563" y="4376738"/>
          <p14:tracePt t="24636" x="4881563" y="4381500"/>
          <p14:tracePt t="24652" x="4881563" y="4386263"/>
          <p14:tracePt t="24669" x="4881563" y="4391025"/>
          <p14:tracePt t="25286" x="4886325" y="4410075"/>
          <p14:tracePt t="25294" x="4891088" y="4438650"/>
          <p14:tracePt t="25302" x="4895850" y="4462463"/>
          <p14:tracePt t="25319" x="4905375" y="4524375"/>
          <p14:tracePt t="25336" x="4910138" y="4624388"/>
          <p14:tracePt t="25352" x="4910138" y="4829175"/>
          <p14:tracePt t="25385" x="4910138" y="4957763"/>
          <p14:tracePt t="25419" x="4905375" y="5067300"/>
          <p14:tracePt t="25435" x="4905375" y="5091113"/>
          <p14:tracePt t="25452" x="4905375" y="5110163"/>
          <p14:tracePt t="25455" x="4905375" y="5124450"/>
          <p14:tracePt t="25469" x="4910138" y="5143500"/>
          <p14:tracePt t="25485" x="4914900" y="5172075"/>
          <p14:tracePt t="25502" x="4929188" y="5195888"/>
          <p14:tracePt t="25519" x="4938713" y="5210175"/>
          <p14:tracePt t="25535" x="4962525" y="5233988"/>
          <p14:tracePt t="25552" x="4991100" y="5243513"/>
          <p14:tracePt t="25569" x="5029200" y="5257800"/>
          <p14:tracePt t="25585" x="5053013" y="5257800"/>
          <p14:tracePt t="25602" x="5081588" y="5257800"/>
          <p14:tracePt t="25619" x="5100638" y="5267325"/>
          <p14:tracePt t="25635" x="5114925" y="5272088"/>
          <p14:tracePt t="25652" x="5133975" y="5291138"/>
          <p14:tracePt t="25669" x="5143500" y="5310188"/>
          <p14:tracePt t="25685" x="5153025" y="5319713"/>
          <p14:tracePt t="25702" x="5157788" y="5329238"/>
          <p14:tracePt t="25719" x="5162550" y="5334000"/>
          <p14:tracePt t="26006" x="5162550" y="5329238"/>
          <p14:tracePt t="26013" x="5157788" y="5314950"/>
          <p14:tracePt t="26022" x="5148263" y="5295900"/>
          <p14:tracePt t="26035" x="5143500" y="5267325"/>
          <p14:tracePt t="26052" x="5133975" y="5243513"/>
          <p14:tracePt t="26085" x="5129213" y="5224463"/>
          <p14:tracePt t="26119" x="5114925" y="5200650"/>
          <p14:tracePt t="26135" x="5091113" y="5181600"/>
          <p14:tracePt t="26152" x="5043488" y="5157788"/>
          <p14:tracePt t="26169" x="5005388" y="5138738"/>
          <p14:tracePt t="26185" x="4967288" y="5129213"/>
          <p14:tracePt t="26203" x="4905375" y="5105400"/>
          <p14:tracePt t="26219" x="4862513" y="5091113"/>
          <p14:tracePt t="26235" x="4819650" y="5086350"/>
          <p14:tracePt t="26252" x="4781550" y="5072063"/>
          <p14:tracePt t="26269" x="4719638" y="5062538"/>
          <p14:tracePt t="26285" x="4676775" y="5048250"/>
          <p14:tracePt t="26302" x="4633913" y="5043488"/>
          <p14:tracePt t="26319" x="4595813" y="5029200"/>
          <p14:tracePt t="26336" x="4533900" y="5029200"/>
          <p14:tracePt t="26352" x="4486275" y="5024438"/>
          <p14:tracePt t="26369" x="4419600" y="5024438"/>
          <p14:tracePt t="26385" x="4348163" y="5024438"/>
          <p14:tracePt t="26402" x="4248150" y="5024438"/>
          <p14:tracePt t="26419" x="4186238" y="5024438"/>
          <p14:tracePt t="26435" x="4133850" y="5038725"/>
          <p14:tracePt t="26452" x="4067175" y="5053013"/>
          <p14:tracePt t="26469" x="4019550" y="5072063"/>
          <p14:tracePt t="26485" x="3981450" y="5086350"/>
          <p14:tracePt t="26502" x="3948113" y="5105400"/>
          <p14:tracePt t="26519" x="3910013" y="5143500"/>
          <p14:tracePt t="26535" x="3886200" y="5172075"/>
          <p14:tracePt t="26552" x="3867150" y="5219700"/>
          <p14:tracePt t="26569" x="3852863" y="5262563"/>
          <p14:tracePt t="26585" x="3857625" y="5434013"/>
          <p14:tracePt t="26602" x="3886200" y="5591175"/>
          <p14:tracePt t="26618" x="3910013" y="5676900"/>
          <p14:tracePt t="26636" x="3948113" y="5734050"/>
          <p14:tracePt t="26652" x="3967163" y="5757863"/>
          <p14:tracePt t="26669" x="3986213" y="5767388"/>
          <p14:tracePt t="26685" x="4024313" y="5786438"/>
          <p14:tracePt t="26702" x="4138613" y="5834063"/>
          <p14:tracePt t="26719" x="4252913" y="5848350"/>
          <p14:tracePt t="26736" x="4367213" y="5872163"/>
          <p14:tracePt t="26752" x="4457700" y="5881688"/>
          <p14:tracePt t="26769" x="4576763" y="5895975"/>
          <p14:tracePt t="26785" x="4648200" y="5895975"/>
          <p14:tracePt t="26802" x="4719638" y="5910263"/>
          <p14:tracePt t="26819" x="4814888" y="5929313"/>
          <p14:tracePt t="26836" x="4876800" y="5943600"/>
          <p14:tracePt t="26852" x="4924425" y="5953125"/>
          <p14:tracePt t="26869" x="4972050" y="5962650"/>
          <p14:tracePt t="26886" x="5043488" y="5962650"/>
          <p14:tracePt t="26902" x="5091113" y="5948363"/>
          <p14:tracePt t="26919" x="5148263" y="5929313"/>
          <p14:tracePt t="26935" x="5195888" y="5915025"/>
          <p14:tracePt t="26952" x="5267325" y="5891213"/>
          <p14:tracePt t="26969" x="5305425" y="5872163"/>
          <p14:tracePt t="26985" x="5329238" y="5853113"/>
          <p14:tracePt t="27003" x="5386388" y="5829300"/>
          <p14:tracePt t="27019" x="5414963" y="5805488"/>
          <p14:tracePt t="27035" x="5453063" y="5772150"/>
          <p14:tracePt t="27052" x="5486400" y="5729288"/>
          <p14:tracePt t="27069" x="5534025" y="5643563"/>
          <p14:tracePt t="27085" x="5548313" y="5591175"/>
          <p14:tracePt t="27102" x="5562600" y="5538788"/>
          <p14:tracePt t="27119" x="5567363" y="5481638"/>
          <p14:tracePt t="27135" x="5567363" y="5343525"/>
          <p14:tracePt t="27152" x="5543550" y="5257800"/>
          <p14:tracePt t="27169" x="5524500" y="5214938"/>
          <p14:tracePt t="27186" x="5500688" y="5181600"/>
          <p14:tracePt t="27202" x="5491163" y="5162550"/>
          <p14:tracePt t="27219" x="5467350" y="5153025"/>
          <p14:tracePt t="27235" x="5443538" y="5143500"/>
          <p14:tracePt t="27252" x="5395913" y="5129213"/>
          <p14:tracePt t="27268" x="5353050" y="5124450"/>
          <p14:tracePt t="27285" x="5291138" y="5114925"/>
          <p14:tracePt t="27302" x="5214938" y="5114925"/>
          <p14:tracePt t="27319" x="5105400" y="5124450"/>
          <p14:tracePt t="27335" x="5048250" y="5133975"/>
          <p14:tracePt t="27352" x="4995863" y="5138738"/>
          <p14:tracePt t="27369" x="4943475" y="5157788"/>
          <p14:tracePt t="27385" x="4876800" y="5186363"/>
          <p14:tracePt t="27402" x="4838700" y="5205413"/>
          <p14:tracePt t="27419" x="4800600" y="5214938"/>
          <p14:tracePt t="27436" x="4757738" y="5243513"/>
          <p14:tracePt t="27452" x="4733925" y="5262563"/>
          <p14:tracePt t="27468" x="4719638" y="5281613"/>
          <p14:tracePt t="27485" x="4710113" y="5291138"/>
          <p14:tracePt t="27502" x="4700588" y="5300663"/>
          <p14:tracePt t="27518" x="4691063" y="5305425"/>
          <p14:tracePt t="27535" x="4686300" y="5305425"/>
          <p14:tracePt t="27552" x="4681538" y="5305425"/>
          <p14:tracePt t="28427" x="4705350" y="5200650"/>
          <p14:tracePt t="28437" x="4719638" y="5153025"/>
          <p14:tracePt t="28452" x="4752975" y="5057775"/>
          <p14:tracePt t="28469" x="4781550" y="4991100"/>
          <p14:tracePt t="28485" x="4805363" y="4933950"/>
          <p14:tracePt t="28519" x="4843463" y="4881563"/>
          <p14:tracePt t="28552" x="4886325" y="4795838"/>
          <p14:tracePt t="28569" x="4910138" y="4757738"/>
          <p14:tracePt t="28585" x="4938713" y="4714875"/>
          <p14:tracePt t="28603" x="4972050" y="4657725"/>
          <p14:tracePt t="28619" x="5000625" y="4624388"/>
          <p14:tracePt t="28635" x="5014913" y="4600575"/>
          <p14:tracePt t="28652" x="5038725" y="4586288"/>
          <p14:tracePt t="28671" x="5072063" y="4562475"/>
          <p14:tracePt t="28686" x="5095875" y="4538663"/>
          <p14:tracePt t="28702" x="5129213" y="4524375"/>
          <p14:tracePt t="28718" x="5157788" y="4510088"/>
          <p14:tracePt t="28735" x="5200650" y="4486275"/>
          <p14:tracePt t="28752" x="5219700" y="4471988"/>
          <p14:tracePt t="28768" x="5243513" y="4457700"/>
          <p14:tracePt t="28786" x="5272088" y="4443413"/>
          <p14:tracePt t="28802" x="5291138" y="4438650"/>
          <p14:tracePt t="28818" x="5314950" y="4433888"/>
          <p14:tracePt t="28835" x="5338763" y="4414838"/>
          <p14:tracePt t="28852" x="5372100" y="4391025"/>
          <p14:tracePt t="28868" x="5405438" y="4376738"/>
          <p14:tracePt t="28885" x="5429250" y="4352925"/>
          <p14:tracePt t="28902" x="5457825" y="4324350"/>
          <p14:tracePt t="28918" x="5491163" y="4291013"/>
          <p14:tracePt t="28935" x="5514975" y="4281488"/>
          <p14:tracePt t="28952" x="5538788" y="4262438"/>
          <p14:tracePt t="28970" x="5567363" y="4238625"/>
          <p14:tracePt t="28985" x="5581650" y="4229100"/>
          <p14:tracePt t="29002" x="5591175" y="4224338"/>
          <p14:tracePt t="29018" x="5595938" y="4214813"/>
          <p14:tracePt t="29036" x="5605463" y="4205288"/>
          <p14:tracePt t="29052" x="5610225" y="4200525"/>
          <p14:tracePt t="29095" x="5610225" y="4195763"/>
          <p14:tracePt t="29110" x="5610225" y="4191000"/>
          <p14:tracePt t="29118" x="5610225" y="4186238"/>
          <p14:tracePt t="29135" x="5610225" y="4176713"/>
          <p14:tracePt t="29152" x="5610225" y="4157663"/>
          <p14:tracePt t="29168" x="5605463" y="4110038"/>
          <p14:tracePt t="29185" x="5591175" y="4057650"/>
          <p14:tracePt t="29202" x="5576888" y="4019550"/>
          <p14:tracePt t="29219" x="5567363" y="3986213"/>
          <p14:tracePt t="29235" x="5557838" y="3971925"/>
          <p14:tracePt t="29252" x="5553075" y="3957638"/>
          <p14:tracePt t="29268" x="5548313" y="3948113"/>
          <p14:tracePt t="29286" x="5534025" y="3929063"/>
          <p14:tracePt t="29302" x="5529263" y="3924300"/>
          <p14:tracePt t="29319" x="5510213" y="3919538"/>
          <p14:tracePt t="29335" x="5491163" y="3914775"/>
          <p14:tracePt t="29352" x="5457825" y="3900488"/>
          <p14:tracePt t="29368" x="5443538" y="3895725"/>
          <p14:tracePt t="29385" x="5434013" y="3890963"/>
          <p14:tracePt t="29402" x="5414963" y="3890963"/>
          <p14:tracePt t="29419" x="5405438" y="3890963"/>
          <p14:tracePt t="29435" x="5395913" y="3890963"/>
          <p14:tracePt t="29452" x="5386388" y="3890963"/>
          <p14:tracePt t="29455" x="5376863" y="3890963"/>
          <p14:tracePt t="29469" x="5367338" y="3890963"/>
          <p14:tracePt t="29485" x="5334000" y="3900488"/>
          <p14:tracePt t="29502" x="5305425" y="3905250"/>
          <p14:tracePt t="29519" x="5272088" y="3910013"/>
          <p14:tracePt t="29535" x="5224463" y="3919538"/>
          <p14:tracePt t="29552" x="5195888" y="3929063"/>
          <p14:tracePt t="29568" x="5162550" y="3938588"/>
          <p14:tracePt t="29586" x="5114925" y="3957638"/>
          <p14:tracePt t="29603" x="5081588" y="3976688"/>
          <p14:tracePt t="29619" x="5033963" y="3995738"/>
          <p14:tracePt t="29636" x="5005388" y="4014788"/>
          <p14:tracePt t="29653" x="4943475" y="4038600"/>
          <p14:tracePt t="29669" x="4910138" y="4048125"/>
          <p14:tracePt t="29685" x="4867275" y="4067175"/>
          <p14:tracePt t="29702" x="4829175" y="4086225"/>
          <p14:tracePt t="29718" x="4781550" y="4110038"/>
          <p14:tracePt t="29735" x="4743450" y="4124325"/>
          <p14:tracePt t="29752" x="4710113" y="4143375"/>
          <p14:tracePt t="29768" x="4691063" y="4157663"/>
          <p14:tracePt t="29785" x="4657725" y="4181475"/>
          <p14:tracePt t="29802" x="4638675" y="4205288"/>
          <p14:tracePt t="29819" x="4624388" y="4229100"/>
          <p14:tracePt t="29836" x="4600575" y="4262438"/>
          <p14:tracePt t="29852" x="4581525" y="4286250"/>
          <p14:tracePt t="29868" x="4572000" y="4305300"/>
          <p14:tracePt t="29885" x="4557713" y="4338638"/>
          <p14:tracePt t="29902" x="4557713" y="4391025"/>
          <p14:tracePt t="29919" x="4557713" y="4419600"/>
          <p14:tracePt t="29935" x="4557713" y="4448175"/>
          <p14:tracePt t="29952" x="4557713" y="4481513"/>
          <p14:tracePt t="29954" x="4557713" y="4495800"/>
          <p14:tracePt t="29968" x="4557713" y="4524375"/>
          <p14:tracePt t="29985" x="4557713" y="4538663"/>
          <p14:tracePt t="30002" x="4557713" y="4548188"/>
          <p14:tracePt t="30020" x="4557713" y="4562475"/>
          <p14:tracePt t="30035" x="4567238" y="4576763"/>
          <p14:tracePt t="30052" x="4586288" y="4600575"/>
          <p14:tracePt t="30068" x="4614863" y="4624388"/>
          <p14:tracePt t="30086" x="4667250" y="4662488"/>
          <p14:tracePt t="30102" x="4695825" y="4676775"/>
          <p14:tracePt t="30118" x="4719638" y="4686300"/>
          <p14:tracePt t="30135" x="4748213" y="4695825"/>
          <p14:tracePt t="30152" x="4800600" y="4710113"/>
          <p14:tracePt t="30168" x="4848225" y="4729163"/>
          <p14:tracePt t="30185" x="4891088" y="4748213"/>
          <p14:tracePt t="30204" x="4938713" y="4762500"/>
          <p14:tracePt t="30220" x="4976813" y="4767263"/>
          <p14:tracePt t="30236" x="5005388" y="4767263"/>
          <p14:tracePt t="30253" x="5033963" y="4767263"/>
          <p14:tracePt t="30270" x="5076825" y="4767263"/>
          <p14:tracePt t="30285" x="5114925" y="4767263"/>
          <p14:tracePt t="30302" x="5148263" y="4767263"/>
          <p14:tracePt t="30318" x="5186363" y="4767263"/>
          <p14:tracePt t="30335" x="5224463" y="4767263"/>
          <p14:tracePt t="30352" x="5248275" y="4767263"/>
          <p14:tracePt t="30368" x="5267325" y="4767263"/>
          <p14:tracePt t="30388" x="5291138" y="4767263"/>
          <p14:tracePt t="30402" x="5310188" y="4767263"/>
          <p14:tracePt t="30418" x="5324475" y="4767263"/>
          <p14:tracePt t="30435" x="5338763" y="4767263"/>
          <p14:tracePt t="30454" x="5357813" y="4757738"/>
          <p14:tracePt t="30468" x="5376863" y="4748213"/>
          <p14:tracePt t="30485" x="5381625" y="4743450"/>
          <p14:tracePt t="30502" x="5400675" y="4733925"/>
          <p14:tracePt t="30518" x="5424488" y="4710113"/>
          <p14:tracePt t="30535" x="5448300" y="4691063"/>
          <p14:tracePt t="30552" x="5462588" y="4676775"/>
          <p14:tracePt t="30570" x="5491163" y="4648200"/>
          <p14:tracePt t="30585" x="5510213" y="4629150"/>
          <p14:tracePt t="30602" x="5524500" y="4610100"/>
          <p14:tracePt t="30618" x="5534025" y="4595813"/>
          <p14:tracePt t="30635" x="5557838" y="4576763"/>
          <p14:tracePt t="30652" x="5567363" y="4567238"/>
          <p14:tracePt t="30668" x="5576888" y="4548188"/>
          <p14:tracePt t="30685" x="5581650" y="4533900"/>
          <p14:tracePt t="30702" x="5595938" y="4500563"/>
          <p14:tracePt t="30718" x="5600700" y="4467225"/>
          <p14:tracePt t="30735" x="5605463" y="4429125"/>
          <p14:tracePt t="30752" x="5605463" y="4371975"/>
          <p14:tracePt t="30771" x="5605463" y="4310063"/>
          <p14:tracePt t="30785" x="5591175" y="4281488"/>
          <p14:tracePt t="30802" x="5586413" y="4252913"/>
          <p14:tracePt t="30819" x="5567363" y="4214813"/>
          <p14:tracePt t="30835" x="5557838" y="4200525"/>
          <p14:tracePt t="30852" x="5548313" y="4176713"/>
          <p14:tracePt t="30868" x="5529263" y="4157663"/>
          <p14:tracePt t="30885" x="5505450" y="4119563"/>
          <p14:tracePt t="30902" x="5491163" y="4095750"/>
          <p14:tracePt t="30918" x="5467350" y="4071938"/>
          <p14:tracePt t="30935" x="5443538" y="4048125"/>
          <p14:tracePt t="30952" x="5405438" y="4014788"/>
          <p14:tracePt t="30968" x="5381625" y="3990975"/>
          <p14:tracePt t="30985" x="5357813" y="3981450"/>
          <p14:tracePt t="31002" x="5338763" y="3957638"/>
          <p14:tracePt t="31018" x="5314950" y="3948113"/>
          <p14:tracePt t="31035" x="5295900" y="3933825"/>
          <p14:tracePt t="31052" x="5272088" y="3929063"/>
          <p14:tracePt t="31069" x="5224463" y="3919538"/>
          <p14:tracePt t="31085" x="5191125" y="3919538"/>
          <p14:tracePt t="31102" x="5162550" y="3919538"/>
          <p14:tracePt t="31118" x="5133975" y="3919538"/>
          <p14:tracePt t="31138" x="5091113" y="3905250"/>
          <p14:tracePt t="31152" x="5072063" y="3905250"/>
          <p14:tracePt t="31168" x="5043488" y="3905250"/>
          <p14:tracePt t="31186" x="4995863" y="3905250"/>
          <p14:tracePt t="31202" x="4967288" y="3910013"/>
          <p14:tracePt t="31218" x="4929188" y="3914775"/>
          <p14:tracePt t="31235" x="4886325" y="3924300"/>
          <p14:tracePt t="31252" x="4824413" y="3952875"/>
          <p14:tracePt t="31268" x="4786313" y="3971925"/>
          <p14:tracePt t="31285" x="4743450" y="3995738"/>
          <p14:tracePt t="31302" x="4705350" y="4019550"/>
          <p14:tracePt t="31318" x="4662488" y="4057650"/>
          <p14:tracePt t="31335" x="4624388" y="4081463"/>
          <p14:tracePt t="31352" x="4595813" y="4100513"/>
          <p14:tracePt t="31368" x="4572000" y="4114800"/>
          <p14:tracePt t="31385" x="4538663" y="4138613"/>
          <p14:tracePt t="31402" x="4519613" y="4143375"/>
          <p14:tracePt t="31418" x="4510088" y="4148138"/>
          <p14:tracePt t="31435" x="4491038" y="4162425"/>
          <p14:tracePt t="31451" x="4476750" y="4171950"/>
          <p14:tracePt t="31468" x="4462463" y="4176713"/>
          <p14:tracePt t="31485" x="4457700" y="4181475"/>
          <p14:tracePt t="31502" x="4443413" y="4191000"/>
          <p14:tracePt t="31518" x="4438650" y="4200525"/>
          <p14:tracePt t="31535" x="4433888" y="4205288"/>
          <p14:tracePt t="31553" x="4424363" y="4214813"/>
          <p14:tracePt t="31568" x="4414838" y="4219575"/>
          <p14:tracePt t="31585" x="4410075" y="4229100"/>
          <p14:tracePt t="31602" x="4405313" y="4238625"/>
          <p14:tracePt t="31620" x="4395788" y="4257675"/>
          <p14:tracePt t="31635" x="4391025" y="4262438"/>
          <p14:tracePt t="31652" x="4391025" y="4267200"/>
          <p14:tracePt t="31668" x="4391025" y="4276725"/>
          <p14:tracePt t="31702" x="4391025" y="4281488"/>
          <p14:tracePt t="31718" x="4391025" y="4291013"/>
          <p14:tracePt t="31735" x="4391025" y="4305300"/>
          <p14:tracePt t="31752" x="4391025" y="4324350"/>
          <p14:tracePt t="31768" x="4391025" y="4338638"/>
          <p14:tracePt t="31785" x="4391025" y="4352925"/>
          <p14:tracePt t="31802" x="4391025" y="4371975"/>
          <p14:tracePt t="31818" x="4395788" y="4381500"/>
          <p14:tracePt t="31835" x="4400550" y="4400550"/>
          <p14:tracePt t="31852" x="4410075" y="4414838"/>
          <p14:tracePt t="31868" x="4419600" y="4429125"/>
          <p14:tracePt t="31885" x="4429125" y="4443413"/>
          <p14:tracePt t="31902" x="4443413" y="4467225"/>
          <p14:tracePt t="31918" x="4467225" y="4505325"/>
          <p14:tracePt t="31935" x="4510088" y="4586288"/>
          <p14:tracePt t="31952" x="4533900" y="4624388"/>
          <p14:tracePt t="31968" x="4557713" y="4662488"/>
          <p14:tracePt t="31985" x="4586288" y="4695825"/>
          <p14:tracePt t="32002" x="4619625" y="4719638"/>
          <p14:tracePt t="32018" x="4657725" y="4748213"/>
          <p14:tracePt t="32035" x="4710113" y="4772025"/>
          <p14:tracePt t="32052" x="4800600" y="4800600"/>
          <p14:tracePt t="32068" x="4843463" y="4814888"/>
          <p14:tracePt t="32085" x="4886325" y="4829175"/>
          <p14:tracePt t="32102" x="4929188" y="4833938"/>
          <p14:tracePt t="32118" x="4991100" y="4843463"/>
          <p14:tracePt t="32135" x="5043488" y="4852988"/>
          <p14:tracePt t="32152" x="5100638" y="4852988"/>
          <p14:tracePt t="32169" x="5186363" y="4848225"/>
          <p14:tracePt t="32185" x="5238750" y="4843463"/>
          <p14:tracePt t="32202" x="5272088" y="4838700"/>
          <p14:tracePt t="32218" x="5310188" y="4833938"/>
          <p14:tracePt t="32235" x="5372100" y="4800600"/>
          <p14:tracePt t="32252" x="5410200" y="4767263"/>
          <p14:tracePt t="32268" x="5453063" y="4719638"/>
          <p14:tracePt t="32285" x="5491163" y="4672013"/>
          <p14:tracePt t="32302" x="5524500" y="4610100"/>
          <p14:tracePt t="32318" x="5543550" y="4586288"/>
          <p14:tracePt t="32335" x="5543550" y="4548188"/>
          <p14:tracePt t="32352" x="5543550" y="4514850"/>
          <p14:tracePt t="32368" x="5486400" y="4391025"/>
          <p14:tracePt t="32385" x="5414963" y="4267200"/>
          <p14:tracePt t="32402" x="5334000" y="4195763"/>
          <p14:tracePt t="32419" x="5129213" y="4081463"/>
          <p14:tracePt t="32435" x="4991100" y="4048125"/>
          <p14:tracePt t="32451" x="4867275" y="4038600"/>
          <p14:tracePt t="32468" x="4733925" y="4043363"/>
          <p14:tracePt t="32486" x="4524375" y="4110038"/>
          <p14:tracePt t="32502" x="4424363" y="4186238"/>
          <p14:tracePt t="32518" x="4319588" y="4271963"/>
          <p14:tracePt t="32536" x="4129088" y="4405313"/>
          <p14:tracePt t="32552" x="4024313" y="4481513"/>
          <p14:tracePt t="32568" x="3943350" y="4543425"/>
          <p14:tracePt t="32585" x="3886200" y="4595813"/>
          <p14:tracePt t="32602" x="3824288" y="4648200"/>
          <p14:tracePt t="32618" x="3795713" y="4686300"/>
          <p14:tracePt t="32635" x="3757613" y="4710113"/>
          <p14:tracePt t="32652" x="3724275" y="4738688"/>
          <p14:tracePt t="32669" x="3676650" y="4762500"/>
          <p14:tracePt t="32685" x="3648075" y="4762500"/>
          <p14:tracePt t="32702" x="3629025" y="4762500"/>
          <p14:tracePt t="32721" x="3605213" y="4752975"/>
          <p14:tracePt t="32735" x="3590925" y="4743450"/>
          <p14:tracePt t="32751" x="3576638" y="4733925"/>
          <p14:tracePt t="32768" x="3567113" y="4719638"/>
          <p14:tracePt t="32785" x="3557588" y="4710113"/>
          <p14:tracePt t="32802" x="3557588" y="4705350"/>
          <p14:tracePt t="32846" x="3552825" y="4705350"/>
          <p14:tracePt t="32853" x="3548063" y="4705350"/>
          <p14:tracePt t="32869" x="3538538" y="4719638"/>
          <p14:tracePt t="32885" x="3524250" y="4748213"/>
          <p14:tracePt t="32901" x="3500438" y="4786313"/>
          <p14:tracePt t="32918" x="3462338" y="4833938"/>
          <p14:tracePt t="32935" x="3438525" y="4872038"/>
          <p14:tracePt t="32951" x="3414713" y="4905375"/>
          <p14:tracePt t="32954" x="3400425" y="4924425"/>
          <p14:tracePt t="32969" x="3376613" y="4948238"/>
          <p14:tracePt t="32985" x="3362325" y="4957763"/>
          <p14:tracePt t="33002" x="3343275" y="4972050"/>
          <p14:tracePt t="33018" x="3324225" y="4976813"/>
          <p14:tracePt t="33035" x="3300413" y="4986338"/>
          <p14:tracePt t="33051" x="3276600" y="4981575"/>
          <p14:tracePt t="33068" x="3252788" y="4972050"/>
          <p14:tracePt t="33085" x="3228975" y="4957763"/>
          <p14:tracePt t="33102" x="3209925" y="4938713"/>
          <p14:tracePt t="33118" x="3200400" y="4914900"/>
          <p14:tracePt t="33135" x="3186113" y="4872038"/>
          <p14:tracePt t="33153" x="3186113" y="4781550"/>
          <p14:tracePt t="33168" x="3195638" y="4705350"/>
          <p14:tracePt t="33185" x="3209925" y="4657725"/>
          <p14:tracePt t="33201" x="3228975" y="4619625"/>
          <p14:tracePt t="33219" x="3262313" y="4581525"/>
          <p14:tracePt t="33235" x="3290888" y="4572000"/>
          <p14:tracePt t="33251" x="3324225" y="4552950"/>
          <p14:tracePt t="33268" x="3357563" y="4548188"/>
          <p14:tracePt t="33285" x="3405188" y="4548188"/>
          <p14:tracePt t="33302" x="3443288" y="4552950"/>
          <p14:tracePt t="33318" x="3462338" y="4567238"/>
          <p14:tracePt t="33335" x="3476625" y="4581525"/>
          <p14:tracePt t="33351" x="3495675" y="4605338"/>
          <p14:tracePt t="33368" x="3500438" y="4619625"/>
          <p14:tracePt t="33385" x="3505200" y="4629150"/>
          <p14:tracePt t="33402" x="3514725" y="4638675"/>
          <p14:tracePt t="33420" x="3514725" y="4648200"/>
          <p14:tracePt t="33436" x="3524250" y="4657725"/>
          <p14:tracePt t="33452" x="3529013" y="4676775"/>
          <p14:tracePt t="33455" x="3538538" y="4691063"/>
          <p14:tracePt t="33468" x="3543300" y="4710113"/>
          <p14:tracePt t="33485" x="3548063" y="4729163"/>
          <p14:tracePt t="33502" x="3548063" y="4743450"/>
          <p14:tracePt t="33518" x="3548063" y="4748213"/>
          <p14:tracePt t="33535" x="3548063" y="4757738"/>
          <p14:tracePt t="33551" x="3548063" y="4762500"/>
          <p14:tracePt t="33568" x="3548063" y="4772025"/>
          <p14:tracePt t="33585" x="3548063" y="4791075"/>
          <p14:tracePt t="33601" x="3548063" y="4800600"/>
          <p14:tracePt t="33618" x="3548063" y="4819650"/>
          <p14:tracePt t="33635" x="3543300" y="4838700"/>
          <p14:tracePt t="33652" x="3543300" y="4857750"/>
          <p14:tracePt t="33668" x="3543300" y="4862513"/>
          <p14:tracePt t="33685" x="3543300" y="4867275"/>
          <p14:tracePt t="33701" x="3543300" y="4876800"/>
          <p14:tracePt t="33953" x="3533775" y="4857750"/>
          <p14:tracePt t="33960" x="3529013" y="4833938"/>
          <p14:tracePt t="33968" x="3529013" y="4805363"/>
          <p14:tracePt t="33985" x="3519488" y="4772025"/>
          <p14:tracePt t="34001" x="3509963" y="4748213"/>
          <p14:tracePt t="34019" x="3500438" y="4714875"/>
          <p14:tracePt t="34035" x="3495675" y="4691063"/>
          <p14:tracePt t="34051" x="3486150" y="4662488"/>
          <p14:tracePt t="34068" x="3486150" y="4629150"/>
          <p14:tracePt t="34085" x="3486150" y="4581525"/>
          <p14:tracePt t="34101" x="3486150" y="4548188"/>
          <p14:tracePt t="34118" x="3490913" y="4524375"/>
          <p14:tracePt t="34135" x="3500438" y="4505325"/>
          <p14:tracePt t="34152" x="3505200" y="4500563"/>
          <p14:tracePt t="34168" x="3509963" y="4495800"/>
          <p14:tracePt t="34185" x="3509963" y="4486275"/>
          <p14:tracePt t="34270" x="3509963" y="4491038"/>
          <p14:tracePt t="34275" x="3509963" y="4500563"/>
          <p14:tracePt t="34285" x="3500438" y="4519613"/>
          <p14:tracePt t="34302" x="3467100" y="4576763"/>
          <p14:tracePt t="34318" x="3433763" y="4624388"/>
          <p14:tracePt t="34335" x="3376613" y="4676775"/>
          <p14:tracePt t="34352" x="3328988" y="4700588"/>
          <p14:tracePt t="34368" x="3286125" y="4714875"/>
          <p14:tracePt t="34385" x="3233738" y="4719638"/>
          <p14:tracePt t="34401" x="3200400" y="4700588"/>
          <p14:tracePt t="34418" x="3167063" y="4652963"/>
          <p14:tracePt t="34435" x="3128963" y="4576763"/>
          <p14:tracePt t="34452" x="3109913" y="4476750"/>
          <p14:tracePt t="34468" x="3109913" y="4433888"/>
          <p14:tracePt t="34485" x="3119438" y="4381500"/>
          <p14:tracePt t="34502" x="3143250" y="4314825"/>
          <p14:tracePt t="34518" x="3162300" y="4281488"/>
          <p14:tracePt t="34535" x="3176588" y="4267200"/>
          <p14:tracePt t="34551" x="3200400" y="4248150"/>
          <p14:tracePt t="34569" x="3248025" y="4229100"/>
          <p14:tracePt t="34585" x="3276600" y="4229100"/>
          <p14:tracePt t="34601" x="3305175" y="4238625"/>
          <p14:tracePt t="34618" x="3338513" y="4257675"/>
          <p14:tracePt t="34635" x="3381375" y="4276725"/>
          <p14:tracePt t="34651" x="3400425" y="4295775"/>
          <p14:tracePt t="34668" x="3409950" y="4305300"/>
          <p14:tracePt t="34685" x="3424238" y="4319588"/>
          <p14:tracePt t="34701" x="3433763" y="4352925"/>
          <p14:tracePt t="34718" x="3443288" y="4386263"/>
          <p14:tracePt t="34735" x="3443288" y="4414838"/>
          <p14:tracePt t="34752" x="3443288" y="4438650"/>
          <p14:tracePt t="34768" x="3443288" y="4448175"/>
          <p14:tracePt t="34785" x="3443288" y="4452938"/>
          <p14:tracePt t="34802" x="3443288" y="4457700"/>
          <p14:tracePt t="34818" x="3443288" y="4462463"/>
          <p14:tracePt t="35090" x="3505200" y="4410075"/>
          <p14:tracePt t="35098" x="3590925" y="4343400"/>
          <p14:tracePt t="35105" x="3671888" y="4281488"/>
          <p14:tracePt t="35119" x="3829050" y="4181475"/>
          <p14:tracePt t="35135" x="3990975" y="4119563"/>
          <p14:tracePt t="35151" x="4129088" y="4067175"/>
          <p14:tracePt t="35185" x="4286250" y="4038600"/>
          <p14:tracePt t="35218" x="4314825" y="4038600"/>
          <p14:tracePt t="35235" x="4324350" y="4038600"/>
          <p14:tracePt t="35251" x="4333875" y="4038600"/>
          <p14:tracePt t="35325" x="4329113" y="4038600"/>
          <p14:tracePt t="35340" x="4324350" y="4038600"/>
          <p14:tracePt t="35347" x="4319588" y="4038600"/>
          <p14:tracePt t="35421" x="4324350" y="4038600"/>
          <p14:tracePt t="35428" x="4333875" y="4038600"/>
          <p14:tracePt t="35436" x="4352925" y="4038600"/>
          <p14:tracePt t="35451" x="4405313" y="4048125"/>
          <p14:tracePt t="35468" x="4491038" y="4062413"/>
          <p14:tracePt t="35485" x="4567238" y="4100513"/>
          <p14:tracePt t="35501" x="4652963" y="4157663"/>
          <p14:tracePt t="35518" x="4691063" y="4181475"/>
          <p14:tracePt t="35535" x="4719638" y="4200525"/>
          <p14:tracePt t="35552" x="4748213" y="4210050"/>
          <p14:tracePt t="35568" x="4757738" y="4210050"/>
          <p14:tracePt t="35585" x="4762500" y="4210050"/>
          <p14:tracePt t="35601" x="4767263" y="4210050"/>
          <p14:tracePt t="35618" x="4767263" y="4205288"/>
          <p14:tracePt t="35635" x="4752975" y="4191000"/>
          <p14:tracePt t="35651" x="4700588" y="4157663"/>
          <p14:tracePt t="35668" x="4591050" y="4105275"/>
          <p14:tracePt t="35685" x="4429125" y="4071938"/>
          <p14:tracePt t="35701" x="4324350" y="4071938"/>
          <p14:tracePt t="35718" x="4229100" y="4114800"/>
          <p14:tracePt t="35735" x="4114800" y="4229100"/>
          <p14:tracePt t="35751" x="4071938" y="4286250"/>
          <p14:tracePt t="35768" x="4052888" y="4310063"/>
          <p14:tracePt t="35785" x="4043363" y="4324350"/>
          <p14:tracePt t="35802" x="4038600" y="4333875"/>
          <p14:tracePt t="35818" x="4038600" y="4338638"/>
          <p14:tracePt t="35834" x="4038600" y="4348163"/>
          <p14:tracePt t="35851" x="4043363" y="4352925"/>
          <p14:tracePt t="35868" x="4062413" y="4362450"/>
          <p14:tracePt t="35885" x="4067175" y="4367213"/>
          <p14:tracePt t="35901" x="4071938" y="4371975"/>
          <p14:tracePt t="35918" x="4081463" y="4376738"/>
          <p14:tracePt t="35935" x="4086225" y="4376738"/>
          <p14:tracePt t="36198" x="4081463" y="4371975"/>
          <p14:tracePt t="36206" x="4076700" y="4352925"/>
          <p14:tracePt t="36213" x="4076700" y="4343400"/>
          <p14:tracePt t="36234" x="4067175" y="4310063"/>
          <p14:tracePt t="36268" x="4062413" y="4271963"/>
          <p14:tracePt t="36284" x="4062413" y="4262438"/>
          <p14:tracePt t="36301" x="4062413" y="4243388"/>
          <p14:tracePt t="36318" x="4062413" y="4224338"/>
          <p14:tracePt t="36335" x="4067175" y="4210050"/>
          <p14:tracePt t="36352" x="4076700" y="4176713"/>
          <p14:tracePt t="36368" x="4090988" y="4148138"/>
          <p14:tracePt t="36385" x="4100513" y="4114800"/>
          <p14:tracePt t="36401" x="4110038" y="4095750"/>
          <p14:tracePt t="36418" x="4119563" y="4071938"/>
          <p14:tracePt t="36435" x="4124325" y="4057650"/>
          <p14:tracePt t="36451" x="4138613" y="4043363"/>
          <p14:tracePt t="36468" x="4143375" y="4038600"/>
          <p14:tracePt t="36485" x="4148138" y="4029075"/>
          <p14:tracePt t="36501" x="4148138" y="4024313"/>
          <p14:tracePt t="36543" x="4148138" y="4019550"/>
          <p14:tracePt t="36558" x="4148138" y="4014788"/>
          <p14:tracePt t="36793" x="4119563" y="4014788"/>
          <p14:tracePt t="36800" x="4095750" y="4014788"/>
          <p14:tracePt t="36808" x="4071938" y="4024313"/>
          <p14:tracePt t="36818" x="4052888" y="4024313"/>
          <p14:tracePt t="36834" x="4014788" y="4019550"/>
          <p14:tracePt t="36851" x="3990975" y="4010025"/>
          <p14:tracePt t="36868" x="3981450" y="3995738"/>
          <p14:tracePt t="36885" x="3971925" y="3933825"/>
          <p14:tracePt t="36903" x="3986213" y="3762375"/>
          <p14:tracePt t="36919" x="4010025" y="3681413"/>
          <p14:tracePt t="36935" x="4033838" y="3624263"/>
          <p14:tracePt t="36951" x="4062413" y="3595688"/>
          <p14:tracePt t="36954" x="4071938" y="3581400"/>
          <p14:tracePt t="36968" x="4095750" y="3567113"/>
          <p14:tracePt t="36984" x="4124325" y="3548063"/>
          <p14:tracePt t="37001" x="4162425" y="3543300"/>
          <p14:tracePt t="37018" x="4205288" y="3543300"/>
          <p14:tracePt t="37035" x="4257675" y="3562350"/>
          <p14:tracePt t="37051" x="4281488" y="3576638"/>
          <p14:tracePt t="37068" x="4310063" y="3624263"/>
          <p14:tracePt t="37084" x="4324350" y="3686175"/>
          <p14:tracePt t="37101" x="4329113" y="3771900"/>
          <p14:tracePt t="37118" x="4329113" y="3810000"/>
          <p14:tracePt t="37134" x="4329113" y="3824288"/>
          <p14:tracePt t="37152" x="4329113" y="3838575"/>
          <p14:tracePt t="37168" x="4329113" y="3843338"/>
          <p14:tracePt t="37395" x="4343400" y="3843338"/>
          <p14:tracePt t="37402" x="4381500" y="3838575"/>
          <p14:tracePt t="37409" x="4414838" y="3833813"/>
          <p14:tracePt t="37418" x="4438650" y="3833813"/>
          <p14:tracePt t="37435" x="4476750" y="3833813"/>
          <p14:tracePt t="37451" x="4495800" y="3833813"/>
          <p14:tracePt t="37452" x="4510088" y="3833813"/>
          <p14:tracePt t="37468" x="4519613" y="3833813"/>
          <p14:tracePt t="37484" x="4524375" y="3833813"/>
          <p14:tracePt t="37501" x="4538663" y="3833813"/>
          <p14:tracePt t="37518" x="4552950" y="3838575"/>
          <p14:tracePt t="37534" x="4567238" y="3848100"/>
          <p14:tracePt t="37551" x="4576763" y="3852863"/>
          <p14:tracePt t="37568" x="4586288" y="3857625"/>
          <p14:tracePt t="37585" x="4595813" y="3867150"/>
          <p14:tracePt t="37601" x="4605338" y="3876675"/>
          <p14:tracePt t="37618" x="4614863" y="3876675"/>
          <p14:tracePt t="37634" x="4629150" y="3886200"/>
          <p14:tracePt t="37651" x="4657725" y="3890963"/>
          <p14:tracePt t="37668" x="4681538" y="3895725"/>
          <p14:tracePt t="37685" x="4710113" y="3910013"/>
          <p14:tracePt t="37702" x="4743450" y="3919538"/>
          <p14:tracePt t="37718" x="4757738" y="3929063"/>
          <p14:tracePt t="37734" x="4762500" y="3933825"/>
          <p14:tracePt t="37751" x="4767263" y="3938588"/>
          <p14:tracePt t="37768" x="4776788" y="3938588"/>
          <p14:tracePt t="37784" x="4786313" y="3943350"/>
          <p14:tracePt t="37801" x="4786313" y="3957638"/>
          <p14:tracePt t="37818" x="4786313" y="3981450"/>
          <p14:tracePt t="37834" x="4767263" y="4038600"/>
          <p14:tracePt t="37851" x="4743450" y="4067175"/>
          <p14:tracePt t="37868" x="4695825" y="4100513"/>
          <p14:tracePt t="37884" x="4619625" y="4148138"/>
          <p14:tracePt t="37901" x="4491038" y="4200525"/>
          <p14:tracePt t="37918" x="4429125" y="4224338"/>
          <p14:tracePt t="37935" x="4395788" y="4229100"/>
          <p14:tracePt t="37952" x="4348163" y="4229100"/>
          <p14:tracePt t="37968" x="4324350" y="4224338"/>
          <p14:tracePt t="37985" x="4314825" y="4205288"/>
          <p14:tracePt t="38001" x="4286250" y="4124325"/>
          <p14:tracePt t="38018" x="4267200" y="3986213"/>
          <p14:tracePt t="38035" x="4271963" y="3933825"/>
          <p14:tracePt t="38052" x="4291013" y="3895725"/>
          <p14:tracePt t="38068" x="4305300" y="3876675"/>
          <p14:tracePt t="38084" x="4391025" y="3833813"/>
          <p14:tracePt t="38101" x="4481513" y="3819525"/>
          <p14:tracePt t="38118" x="4562475" y="3819525"/>
          <p14:tracePt t="38135" x="4648200" y="3852863"/>
          <p14:tracePt t="38151" x="4686300" y="3886200"/>
          <p14:tracePt t="38168" x="4724400" y="3924300"/>
          <p14:tracePt t="38184" x="4748213" y="3971925"/>
          <p14:tracePt t="38201" x="4781550" y="4010025"/>
          <p14:tracePt t="38218" x="4786313" y="4024313"/>
          <p14:tracePt t="38235" x="4795838" y="4029075"/>
          <p14:tracePt t="38251" x="4795838" y="4033838"/>
          <p14:tracePt t="38437" x="4838700" y="4029075"/>
          <p14:tracePt t="38445" x="4910138" y="4000500"/>
          <p14:tracePt t="38452" x="4967288" y="3986213"/>
          <p14:tracePt t="38468" x="5086350" y="3962400"/>
          <p14:tracePt t="38484" x="5157788" y="3952875"/>
          <p14:tracePt t="38501" x="5205413" y="3948113"/>
          <p14:tracePt t="38518" x="5253038" y="3943350"/>
          <p14:tracePt t="38534" x="5276850" y="3943350"/>
          <p14:tracePt t="38551" x="5295900" y="3943350"/>
          <p14:tracePt t="38568" x="5314950" y="3943350"/>
          <p14:tracePt t="38584" x="5324475" y="3943350"/>
          <p14:tracePt t="38601" x="5329238" y="3943350"/>
          <p14:tracePt t="38618" x="5334000" y="3943350"/>
          <p14:tracePt t="38634" x="5338763" y="3943350"/>
          <p14:tracePt t="38680" x="5338763" y="3948113"/>
          <p14:tracePt t="38687" x="5334000" y="3952875"/>
          <p14:tracePt t="38694" x="5324475" y="3962400"/>
          <p14:tracePt t="38701" x="5305425" y="3971925"/>
          <p14:tracePt t="38718" x="5248275" y="4014788"/>
          <p14:tracePt t="38734" x="5153025" y="4048125"/>
          <p14:tracePt t="38752" x="5010150" y="4081463"/>
          <p14:tracePt t="38768" x="4962525" y="4081463"/>
          <p14:tracePt t="38784" x="4933950" y="4071938"/>
          <p14:tracePt t="38801" x="4910138" y="4048125"/>
          <p14:tracePt t="38818" x="4876800" y="4000500"/>
          <p14:tracePt t="38834" x="4872038" y="3948113"/>
          <p14:tracePt t="38851" x="4876800" y="3890963"/>
          <p14:tracePt t="38868" x="4886325" y="3829050"/>
          <p14:tracePt t="38884" x="4919663" y="3781425"/>
          <p14:tracePt t="38901" x="4976813" y="3743325"/>
          <p14:tracePt t="38918" x="5057775" y="3738563"/>
          <p14:tracePt t="38935" x="5153025" y="3748088"/>
          <p14:tracePt t="38951" x="5210175" y="3776663"/>
          <p14:tracePt t="38968" x="5243513" y="3786188"/>
          <p14:tracePt t="38984" x="5267325" y="3805238"/>
          <p14:tracePt t="39001" x="5291138" y="3829050"/>
          <p14:tracePt t="39018" x="5300663" y="3843338"/>
          <p14:tracePt t="39037" x="5305425" y="3857625"/>
          <p14:tracePt t="39053" x="5310188" y="3905250"/>
          <p14:tracePt t="39068" x="5310188" y="3933825"/>
          <p14:tracePt t="39084" x="5310188" y="3952875"/>
          <p14:tracePt t="39101" x="5310188" y="3976688"/>
          <p14:tracePt t="39119" x="5310188" y="3986213"/>
          <p14:tracePt t="39137" x="5310188" y="3990975"/>
          <p14:tracePt t="39152" x="5310188" y="3995738"/>
          <p14:tracePt t="39532" x="5343525" y="3986213"/>
          <p14:tracePt t="39537" x="5376863" y="3981450"/>
          <p14:tracePt t="39551" x="5462588" y="3957638"/>
          <p14:tracePt t="39568" x="5524500" y="3943350"/>
          <p14:tracePt t="39584" x="5576888" y="3938588"/>
          <p14:tracePt t="39601" x="5605463" y="3938588"/>
          <p14:tracePt t="39618" x="5629275" y="3938588"/>
          <p14:tracePt t="39651" x="5648325" y="3938588"/>
          <p14:tracePt t="39685" x="5719763" y="3919538"/>
          <p14:tracePt t="39701" x="5753100" y="3914775"/>
          <p14:tracePt t="39718" x="5791200" y="3914775"/>
          <p14:tracePt t="39735" x="5857875" y="3905250"/>
          <p14:tracePt t="39751" x="5900738" y="3905250"/>
          <p14:tracePt t="39768" x="5948363" y="3905250"/>
          <p14:tracePt t="39784" x="5986463" y="3910013"/>
          <p14:tracePt t="39801" x="6048375" y="3929063"/>
          <p14:tracePt t="39818" x="6086475" y="3943350"/>
          <p14:tracePt t="39834" x="6115050" y="3957638"/>
          <p14:tracePt t="39851" x="6138863" y="3962400"/>
          <p14:tracePt t="39868" x="6157913" y="3971925"/>
          <p14:tracePt t="39884" x="6162675" y="3976688"/>
          <p14:tracePt t="39901" x="6172200" y="3981450"/>
          <p14:tracePt t="39918" x="6181725" y="3990975"/>
          <p14:tracePt t="39934" x="6186488" y="3990975"/>
          <p14:tracePt t="39968" x="6186488" y="4000500"/>
          <p14:tracePt t="39984" x="6186488" y="4010025"/>
          <p14:tracePt t="40001" x="6186488" y="4019550"/>
          <p14:tracePt t="40018" x="6167438" y="4029075"/>
          <p14:tracePt t="40034" x="6138863" y="4052888"/>
          <p14:tracePt t="40051" x="6062663" y="4081463"/>
          <p14:tracePt t="40068" x="6010275" y="4081463"/>
          <p14:tracePt t="40084" x="5962650" y="4081463"/>
          <p14:tracePt t="40102" x="5891213" y="4071938"/>
          <p14:tracePt t="40118" x="5848350" y="4067175"/>
          <p14:tracePt t="40134" x="5805488" y="4048125"/>
          <p14:tracePt t="40151" x="5753100" y="4033838"/>
          <p14:tracePt t="40168" x="5691188" y="3995738"/>
          <p14:tracePt t="40184" x="5657850" y="3976688"/>
          <p14:tracePt t="40201" x="5634038" y="3967163"/>
          <p14:tracePt t="40218" x="5624513" y="3943350"/>
          <p14:tracePt t="40234" x="5600700" y="3881438"/>
          <p14:tracePt t="40251" x="5600700" y="3838575"/>
          <p14:tracePt t="40268" x="5614988" y="3810000"/>
          <p14:tracePt t="40285" x="5643563" y="3757613"/>
          <p14:tracePt t="40301" x="5681663" y="3733800"/>
          <p14:tracePt t="40318" x="5734050" y="3705225"/>
          <p14:tracePt t="40334" x="5819775" y="3690938"/>
          <p14:tracePt t="40352" x="5934075" y="3686175"/>
          <p14:tracePt t="40368" x="5995988" y="3690938"/>
          <p14:tracePt t="40384" x="6038850" y="3709988"/>
          <p14:tracePt t="40401" x="6067425" y="3724275"/>
          <p14:tracePt t="40418" x="6105525" y="3752850"/>
          <p14:tracePt t="40434" x="6129338" y="3781425"/>
          <p14:tracePt t="40451" x="6153150" y="3819525"/>
          <p14:tracePt t="40454" x="6157913" y="3848100"/>
          <p14:tracePt t="40468" x="6167438" y="3862388"/>
          <p14:tracePt t="40484" x="6186488" y="3919538"/>
          <p14:tracePt t="40501" x="6191250" y="3943350"/>
          <p14:tracePt t="40517" x="6191250" y="3957638"/>
          <p14:tracePt t="40535" x="6191250" y="3981450"/>
          <p14:tracePt t="40551" x="6191250" y="3995738"/>
          <p14:tracePt t="40569" x="6186488" y="4005263"/>
          <p14:tracePt t="40584" x="6181725" y="4019550"/>
          <p14:tracePt t="40601" x="6176963" y="4033838"/>
          <p14:tracePt t="40618" x="6176963" y="4038600"/>
          <p14:tracePt t="40635" x="6176963" y="4043363"/>
          <p14:tracePt t="40652" x="6176963" y="4048125"/>
          <p14:tracePt t="41461" x="6153150" y="4029075"/>
          <p14:tracePt t="41468" x="6110288" y="4000500"/>
          <p14:tracePt t="41476" x="6072188" y="3957638"/>
          <p14:tracePt t="41484" x="6038850" y="3905250"/>
          <p14:tracePt t="41501" x="5972175" y="3814763"/>
          <p14:tracePt t="41519" x="5867400" y="3714750"/>
          <p14:tracePt t="41551" x="5705475" y="3619500"/>
          <p14:tracePt t="41584" x="5567363" y="3571875"/>
          <p14:tracePt t="41601" x="5529263" y="3567113"/>
          <p14:tracePt t="41618" x="5491163" y="3552825"/>
          <p14:tracePt t="41634" x="5443538" y="3548063"/>
          <p14:tracePt t="41651" x="5329238" y="3538538"/>
          <p14:tracePt t="41668" x="5257800" y="3538538"/>
          <p14:tracePt t="41684" x="5186363" y="3538538"/>
          <p14:tracePt t="41701" x="5076825" y="3538538"/>
          <p14:tracePt t="41718" x="4962525" y="3538538"/>
          <p14:tracePt t="41734" x="4852988" y="3538538"/>
          <p14:tracePt t="41751" x="4772025" y="3538538"/>
          <p14:tracePt t="41768" x="4676775" y="3524250"/>
          <p14:tracePt t="41784" x="4629150" y="3514725"/>
          <p14:tracePt t="41801" x="4595813" y="3495675"/>
          <p14:tracePt t="41817" x="4562475" y="3476625"/>
          <p14:tracePt t="41834" x="4529138" y="3443288"/>
          <p14:tracePt t="41851" x="4510088" y="3429000"/>
          <p14:tracePt t="41867" x="4500563" y="3419475"/>
          <p14:tracePt t="41884" x="4495800" y="3409950"/>
          <p14:tracePt t="42135" x="4462463" y="3409950"/>
          <p14:tracePt t="42143" x="4405313" y="3409950"/>
          <p14:tracePt t="42151" x="4357688" y="3409950"/>
          <p14:tracePt t="42168" x="4257675" y="3409950"/>
          <p14:tracePt t="42184" x="4124325" y="3409950"/>
          <p14:tracePt t="42203" x="3929063" y="3457575"/>
          <p14:tracePt t="42218" x="3833813" y="3490913"/>
          <p14:tracePt t="42251" x="3681413" y="3557588"/>
          <p14:tracePt t="42284" x="3590925" y="3600450"/>
          <p14:tracePt t="42301" x="3571875" y="3605213"/>
          <p14:tracePt t="42318" x="3557588" y="3605213"/>
          <p14:tracePt t="42334" x="3552825" y="3605213"/>
          <p14:tracePt t="42351" x="3548063" y="3605213"/>
          <p14:tracePt t="42385" x="3562350" y="3571875"/>
          <p14:tracePt t="42401" x="3595688" y="3548063"/>
          <p14:tracePt t="42418" x="3662363" y="3505200"/>
          <p14:tracePt t="42434" x="3748088" y="3457575"/>
          <p14:tracePt t="42451" x="3862388" y="3424238"/>
          <p14:tracePt t="42467" x="3890963" y="3414713"/>
          <p14:tracePt t="42484" x="3905250" y="3409950"/>
          <p14:tracePt t="42501" x="3914775" y="3409950"/>
          <p14:tracePt t="42517" x="3924300" y="3409950"/>
          <p14:tracePt t="42591" x="3929063" y="3409950"/>
          <p14:tracePt t="42679" x="3924300" y="3409950"/>
          <p14:tracePt t="42685" x="3910013" y="3409950"/>
          <p14:tracePt t="42694" x="3881438" y="3409950"/>
          <p14:tracePt t="42701" x="3857625" y="3419475"/>
          <p14:tracePt t="42717" x="3771900" y="3438525"/>
          <p14:tracePt t="42734" x="3652838" y="3490913"/>
          <p14:tracePt t="42752" x="3509963" y="3538538"/>
          <p14:tracePt t="42767" x="3448050" y="3548063"/>
          <p14:tracePt t="42784" x="3409950" y="3543300"/>
          <p14:tracePt t="42801" x="3390900" y="3529013"/>
          <p14:tracePt t="42817" x="3367088" y="3486150"/>
          <p14:tracePt t="42834" x="3352800" y="3433763"/>
          <p14:tracePt t="42851" x="3343275" y="3352800"/>
          <p14:tracePt t="42868" x="3362325" y="3243263"/>
          <p14:tracePt t="42885" x="3381375" y="3200400"/>
          <p14:tracePt t="42901" x="3400425" y="3171825"/>
          <p14:tracePt t="42917" x="3433763" y="3143250"/>
          <p14:tracePt t="42935" x="3505200" y="3124200"/>
          <p14:tracePt t="42951" x="3557588" y="3124200"/>
          <p14:tracePt t="42967" x="3590925" y="3124200"/>
          <p14:tracePt t="42984" x="3629025" y="3133725"/>
          <p14:tracePt t="43001" x="3667125" y="3143250"/>
          <p14:tracePt t="43017" x="3676650" y="3152775"/>
          <p14:tracePt t="43034" x="3686175" y="3157538"/>
          <p14:tracePt t="43051" x="3695700" y="3167063"/>
          <p14:tracePt t="43067" x="3700463" y="3186113"/>
          <p14:tracePt t="43084" x="3714750" y="3205163"/>
          <p14:tracePt t="43101" x="3719513" y="3243263"/>
          <p14:tracePt t="43120" x="3729038" y="3267075"/>
          <p14:tracePt t="43136" x="3733800" y="3286125"/>
          <p14:tracePt t="43152" x="3733800" y="3290888"/>
          <p14:tracePt t="43169" x="3733800" y="3300413"/>
          <p14:tracePt t="43185" x="3733800" y="3309938"/>
          <p14:tracePt t="43275" x="3738563" y="3314700"/>
          <p14:tracePt t="43305" x="3800475" y="3328988"/>
          <p14:tracePt t="43310" x="3833813" y="3338513"/>
          <p14:tracePt t="43319" x="3871913" y="3343275"/>
          <p14:tracePt t="43324" x="3919538" y="3352800"/>
          <p14:tracePt t="43334" x="3976688" y="3362325"/>
          <p14:tracePt t="43351" x="4143375" y="3376613"/>
          <p14:tracePt t="43368" x="4410075" y="3414713"/>
          <p14:tracePt t="43384" x="4567238" y="3424238"/>
          <p14:tracePt t="43401" x="4724400" y="3438525"/>
          <p14:tracePt t="43417" x="4881563" y="3457575"/>
          <p14:tracePt t="43435" x="5043488" y="3481388"/>
          <p14:tracePt t="43451" x="5114925" y="3490913"/>
          <p14:tracePt t="43467" x="5186363" y="3505200"/>
          <p14:tracePt t="43485" x="5253038" y="3524250"/>
          <p14:tracePt t="43501" x="5267325" y="3529013"/>
          <p14:tracePt t="43517" x="5272088" y="3529013"/>
          <p14:tracePt t="43708" x="5310188" y="3509963"/>
          <p14:tracePt t="43714" x="5372100" y="3471863"/>
          <p14:tracePt t="43721" x="5434013" y="3438525"/>
          <p14:tracePt t="43735" x="5529263" y="3400425"/>
          <p14:tracePt t="43751" x="5600700" y="3386138"/>
          <p14:tracePt t="43767" x="5648325" y="3376613"/>
          <p14:tracePt t="43784" x="5691188" y="3376613"/>
          <p14:tracePt t="43801" x="5734050" y="3376613"/>
          <p14:tracePt t="43817" x="5757863" y="3376613"/>
          <p14:tracePt t="43834" x="5776913" y="3376613"/>
          <p14:tracePt t="43851" x="5786438" y="3376613"/>
          <p14:tracePt t="43867" x="5795963" y="3376613"/>
          <p14:tracePt t="43884" x="5805488" y="3376613"/>
          <p14:tracePt t="43901" x="5810250" y="3376613"/>
          <p14:tracePt t="43963" x="5800725" y="3381375"/>
          <p14:tracePt t="43970" x="5781675" y="3395663"/>
          <p14:tracePt t="43977" x="5757863" y="3409950"/>
          <p14:tracePt t="43985" x="5705475" y="3424238"/>
          <p14:tracePt t="44001" x="5600700" y="3457575"/>
          <p14:tracePt t="44018" x="5495925" y="3471863"/>
          <p14:tracePt t="44035" x="5367338" y="3462338"/>
          <p14:tracePt t="44050" x="5291138" y="3433763"/>
          <p14:tracePt t="44067" x="5257800" y="3409950"/>
          <p14:tracePt t="44084" x="5233988" y="3386138"/>
          <p14:tracePt t="44101" x="5214938" y="3338513"/>
          <p14:tracePt t="44117" x="5214938" y="3305175"/>
          <p14:tracePt t="44134" x="5229225" y="3276600"/>
          <p14:tracePt t="44151" x="5238750" y="3257550"/>
          <p14:tracePt t="44167" x="5286375" y="3224213"/>
          <p14:tracePt t="44184" x="5329238" y="3219450"/>
          <p14:tracePt t="44201" x="5381625" y="3219450"/>
          <p14:tracePt t="44217" x="5434013" y="3238500"/>
          <p14:tracePt t="44234" x="5486400" y="3276600"/>
          <p14:tracePt t="44251" x="5510213" y="3300413"/>
          <p14:tracePt t="44267" x="5524500" y="3324225"/>
          <p14:tracePt t="44284" x="5534025" y="3343275"/>
          <p14:tracePt t="44300" x="5538788" y="3352800"/>
          <p14:tracePt t="44317" x="5543550" y="3367088"/>
          <p14:tracePt t="44334" x="5543550" y="3386138"/>
          <p14:tracePt t="44351" x="5543550" y="3409950"/>
          <p14:tracePt t="44367" x="5543550" y="3419475"/>
          <p14:tracePt t="44384" x="5543550" y="3424238"/>
          <p14:tracePt t="44400" x="5543550" y="3433763"/>
          <p14:tracePt t="44417" x="5543550" y="3438525"/>
          <p14:tracePt t="44799" x="5581650" y="3438525"/>
          <p14:tracePt t="44806" x="5638800" y="3438525"/>
          <p14:tracePt t="44817" x="5681663" y="3438525"/>
          <p14:tracePt t="44836" x="5776913" y="3438525"/>
          <p14:tracePt t="44851" x="5819775" y="3438525"/>
          <p14:tracePt t="44868" x="5853113" y="3438525"/>
          <p14:tracePt t="44884" x="5881688" y="3438525"/>
          <p14:tracePt t="44888" x="5900738" y="3438525"/>
          <p14:tracePt t="44917" x="5957888" y="3438525"/>
          <p14:tracePt t="44951" x="6029325" y="3443288"/>
          <p14:tracePt t="44953" x="6053138" y="3443288"/>
          <p14:tracePt t="44967" x="6096000" y="3443288"/>
          <p14:tracePt t="44984" x="6148388" y="3443288"/>
          <p14:tracePt t="45001" x="6191250" y="3443288"/>
          <p14:tracePt t="45018" x="6267450" y="3443288"/>
          <p14:tracePt t="45034" x="6310313" y="3443288"/>
          <p14:tracePt t="45050" x="6357938" y="3443288"/>
          <p14:tracePt t="45067" x="6400800" y="3443288"/>
          <p14:tracePt t="45084" x="6467475" y="3443288"/>
          <p14:tracePt t="45100" x="6505575" y="3443288"/>
          <p14:tracePt t="45117" x="6534150" y="3443288"/>
          <p14:tracePt t="45134" x="6553200" y="3443288"/>
          <p14:tracePt t="45151" x="6572250" y="3443288"/>
          <p14:tracePt t="45167" x="6586538" y="3443288"/>
          <p14:tracePt t="45184" x="6596063" y="3443288"/>
          <p14:tracePt t="45201" x="6600825" y="3443288"/>
          <p14:tracePt t="45217" x="6605588" y="3443288"/>
          <p14:tracePt t="45261" x="6591300" y="3433763"/>
          <p14:tracePt t="45269" x="6572250" y="3419475"/>
          <p14:tracePt t="45276" x="6538913" y="3405188"/>
          <p14:tracePt t="45284" x="6491288" y="3390900"/>
          <p14:tracePt t="45300" x="6386513" y="3357563"/>
          <p14:tracePt t="45317" x="6267450" y="3333750"/>
          <p14:tracePt t="45334" x="6072188" y="3300413"/>
          <p14:tracePt t="45351" x="5957888" y="3281363"/>
          <p14:tracePt t="45367" x="5876925" y="3267075"/>
          <p14:tracePt t="45384" x="5795963" y="3257550"/>
          <p14:tracePt t="45401" x="5691188" y="3257550"/>
          <p14:tracePt t="45417" x="5624513" y="3257550"/>
          <p14:tracePt t="45434" x="5553075" y="3262313"/>
          <p14:tracePt t="45451" x="5438775" y="3262313"/>
          <p14:tracePt t="45467" x="5381625" y="3262313"/>
          <p14:tracePt t="45484" x="5319713" y="3267075"/>
          <p14:tracePt t="45500" x="5253038" y="3276600"/>
          <p14:tracePt t="45517" x="5133975" y="3281363"/>
          <p14:tracePt t="45534" x="5067300" y="3290888"/>
          <p14:tracePt t="45550" x="5005388" y="3305175"/>
          <p14:tracePt t="45567" x="4953000" y="3309938"/>
          <p14:tracePt t="45584" x="4852988" y="3328988"/>
          <p14:tracePt t="45600" x="4791075" y="3343275"/>
          <p14:tracePt t="45617" x="4733925" y="3352800"/>
          <p14:tracePt t="45634" x="4681538" y="3357563"/>
          <p14:tracePt t="45650" x="4605338" y="3376613"/>
          <p14:tracePt t="45667" x="4567238" y="3390900"/>
          <p14:tracePt t="45684" x="4524375" y="3400425"/>
          <p14:tracePt t="45701" x="4452938" y="3419475"/>
          <p14:tracePt t="45717" x="4419600" y="3433763"/>
          <p14:tracePt t="45734" x="4376738" y="3438525"/>
          <p14:tracePt t="45750" x="4329113" y="3452813"/>
          <p14:tracePt t="45767" x="4281488" y="3462338"/>
          <p14:tracePt t="45784" x="4248150" y="3467100"/>
          <p14:tracePt t="45801" x="4224338" y="3476625"/>
          <p14:tracePt t="45817" x="4210050" y="3486150"/>
          <p14:tracePt t="45834" x="4191000" y="3495675"/>
          <p14:tracePt t="45850" x="4181475" y="3500438"/>
          <p14:tracePt t="45867" x="4176713" y="3505200"/>
          <p14:tracePt t="45884" x="4167188" y="3514725"/>
          <p14:tracePt t="45901" x="4157663" y="3519488"/>
          <p14:tracePt t="45917" x="4152900" y="3519488"/>
          <p14:tracePt t="45934" x="4148138" y="3519488"/>
          <p14:tracePt t="45936" x="4143375" y="3524250"/>
          <p14:tracePt t="45952" x="4143375" y="3529013"/>
          <p14:tracePt t="45967" x="4143375" y="3538538"/>
          <p14:tracePt t="45984" x="4143375" y="3552825"/>
          <p14:tracePt t="46001" x="4162425" y="3586163"/>
          <p14:tracePt t="46017" x="4176713" y="3609975"/>
          <p14:tracePt t="46034" x="4210050" y="3633788"/>
          <p14:tracePt t="46051" x="4252913" y="3648075"/>
          <p14:tracePt t="46068" x="4324350" y="3671888"/>
          <p14:tracePt t="46084" x="4381500" y="3681413"/>
          <p14:tracePt t="46100" x="4448175" y="3681413"/>
          <p14:tracePt t="46117" x="4562475" y="3657600"/>
          <p14:tracePt t="46134" x="4738688" y="3609975"/>
          <p14:tracePt t="46150" x="4814888" y="3576638"/>
          <p14:tracePt t="46167" x="4857750" y="3567113"/>
          <p14:tracePt t="46184" x="4895850" y="3552825"/>
          <p14:tracePt t="46201" x="4924425" y="3543300"/>
          <p14:tracePt t="46217" x="4933950" y="3538538"/>
          <p14:tracePt t="46234" x="4943475" y="3538538"/>
          <p14:tracePt t="46251" x="4948238" y="3538538"/>
          <p14:tracePt t="46464" x="4972050" y="3529013"/>
          <p14:tracePt t="46473" x="4995863" y="3524250"/>
          <p14:tracePt t="46484" x="5024438" y="3519488"/>
          <p14:tracePt t="46501" x="5086350" y="3505200"/>
          <p14:tracePt t="46517" x="5119688" y="3500438"/>
          <p14:tracePt t="46534" x="5162550" y="3486150"/>
          <p14:tracePt t="46550" x="5210175" y="3481388"/>
          <p14:tracePt t="46567" x="5267325" y="3467100"/>
          <p14:tracePt t="46584" x="5314950" y="3462338"/>
          <p14:tracePt t="46600" x="5343525" y="3448050"/>
          <p14:tracePt t="46618" x="5391150" y="3448050"/>
          <p14:tracePt t="46634" x="5410200" y="3443288"/>
          <p14:tracePt t="46650" x="5434013" y="3438525"/>
          <p14:tracePt t="46667" x="5448300" y="3438525"/>
          <p14:tracePt t="46684" x="5467350" y="3438525"/>
          <p14:tracePt t="46700" x="5481638" y="3438525"/>
          <p14:tracePt t="46717" x="5491163" y="3438525"/>
          <p14:tracePt t="46734" x="5505450" y="3438525"/>
          <p14:tracePt t="46750" x="5514975" y="3438525"/>
          <p14:tracePt t="46767" x="5524500" y="3438525"/>
          <p14:tracePt t="46784" x="5538788" y="3438525"/>
          <p14:tracePt t="46801" x="5553075" y="3429000"/>
          <p14:tracePt t="46817" x="5562600" y="3429000"/>
          <p14:tracePt t="46834" x="5572125" y="3424238"/>
          <p14:tracePt t="46850" x="5576888" y="3424238"/>
          <p14:tracePt t="46867" x="5586413" y="3424238"/>
          <p14:tracePt t="46884" x="5595938" y="3424238"/>
          <p14:tracePt t="47001" x="5600700" y="3424238"/>
          <p14:tracePt t="47947" x="5595938" y="3424238"/>
          <p14:tracePt t="47954" x="5591175" y="3424238"/>
          <p14:tracePt t="47962" x="5581650" y="3414713"/>
          <p14:tracePt t="47971" x="5562600" y="3395663"/>
          <p14:tracePt t="48000" x="5362575" y="3243263"/>
          <p14:tracePt t="48034" x="5014913" y="2895600"/>
          <p14:tracePt t="48051" x="4910138" y="2809875"/>
          <p14:tracePt t="48067" x="4852988" y="2757488"/>
          <p14:tracePt t="48084" x="4795838" y="2705100"/>
          <p14:tracePt t="48101" x="4729163" y="2652713"/>
          <p14:tracePt t="48117" x="4691063" y="2614613"/>
          <p14:tracePt t="48134" x="4648200" y="2586038"/>
          <p14:tracePt t="48150" x="4610100" y="2552700"/>
          <p14:tracePt t="48167" x="4543425" y="2500313"/>
          <p14:tracePt t="48184" x="4505325" y="2476500"/>
          <p14:tracePt t="48200" x="4462463" y="2462213"/>
          <p14:tracePt t="48217" x="4376738" y="2433638"/>
          <p14:tracePt t="48234" x="4300538" y="2419350"/>
          <p14:tracePt t="48250" x="4224338" y="2419350"/>
          <p14:tracePt t="48267" x="4143375" y="2419350"/>
          <p14:tracePt t="48284" x="4048125" y="2424113"/>
          <p14:tracePt t="48300" x="3986213" y="2443163"/>
          <p14:tracePt t="48317" x="3924300" y="2466975"/>
          <p14:tracePt t="48334" x="3867150" y="2500313"/>
          <p14:tracePt t="48350" x="3790950" y="2557463"/>
          <p14:tracePt t="48367" x="3733800" y="2600325"/>
          <p14:tracePt t="48383" x="3700463" y="2628900"/>
          <p14:tracePt t="48401" x="3648075" y="2690813"/>
          <p14:tracePt t="48417" x="3609975" y="2795588"/>
          <p14:tracePt t="48434" x="3567113" y="2933700"/>
          <p14:tracePt t="48450" x="3538538" y="3028950"/>
          <p14:tracePt t="48454" x="3524250" y="3067050"/>
          <p14:tracePt t="48469" x="3519488" y="3138488"/>
          <p14:tracePt t="48484" x="3509963" y="3219450"/>
          <p14:tracePt t="48500" x="3509963" y="3319463"/>
          <p14:tracePt t="48518" x="3514725" y="3405188"/>
          <p14:tracePt t="48534" x="3548063" y="3505200"/>
          <p14:tracePt t="48550" x="3595688" y="3571875"/>
          <p14:tracePt t="48568" x="3681413" y="3676650"/>
          <p14:tracePt t="48584" x="3838575" y="3871913"/>
          <p14:tracePt t="48600" x="3924300" y="3952875"/>
          <p14:tracePt t="48617" x="4043363" y="4033838"/>
          <p14:tracePt t="48634" x="4195763" y="4086225"/>
          <p14:tracePt t="48652" x="4381500" y="4129088"/>
          <p14:tracePt t="48667" x="4476750" y="4152900"/>
          <p14:tracePt t="48684" x="4591050" y="4176713"/>
          <p14:tracePt t="48700" x="4695825" y="4186238"/>
          <p14:tracePt t="48717" x="4824413" y="4200525"/>
          <p14:tracePt t="48734" x="4900613" y="4200525"/>
          <p14:tracePt t="48750" x="4981575" y="4195763"/>
          <p14:tracePt t="48767" x="5057775" y="4176713"/>
          <p14:tracePt t="48784" x="5162550" y="4114800"/>
          <p14:tracePt t="48800" x="5229225" y="4024313"/>
          <p14:tracePt t="48817" x="5286375" y="3905250"/>
          <p14:tracePt t="48834" x="5329238" y="3762375"/>
          <p14:tracePt t="48851" x="5334000" y="3638550"/>
          <p14:tracePt t="48867" x="5305425" y="3457575"/>
          <p14:tracePt t="48885" x="5205413" y="3286125"/>
          <p14:tracePt t="48900" x="5105400" y="3152775"/>
          <p14:tracePt t="48917" x="5000625" y="3038475"/>
          <p14:tracePt t="48933" x="4876800" y="2943225"/>
          <p14:tracePt t="48951" x="4710113" y="2881313"/>
          <p14:tracePt t="48967" x="4638675" y="2886075"/>
          <p14:tracePt t="48983" x="4576763" y="2905125"/>
          <p14:tracePt t="49000" x="4529138" y="2938463"/>
          <p14:tracePt t="49017" x="4486275" y="2976563"/>
          <p14:tracePt t="49034" x="4471988" y="2990850"/>
          <p14:tracePt t="49050" x="4462463" y="2995613"/>
          <p14:tracePt t="49067" x="4452938" y="3000375"/>
          <p14:tracePt t="49084" x="4443413" y="3009900"/>
          <p14:tracePt t="49117" x="4438650" y="3009900"/>
          <p14:tracePt t="50192" x="4352925" y="3062288"/>
          <p14:tracePt t="50199" x="4200525" y="3143250"/>
          <p14:tracePt t="50207" x="4076700" y="3195638"/>
          <p14:tracePt t="50217" x="3919538" y="3243263"/>
          <p14:tracePt t="50233" x="3514725" y="3343275"/>
          <p14:tracePt t="50251" x="2943225" y="3519488"/>
          <p14:tracePt t="50267" x="2562225" y="3686175"/>
          <p14:tracePt t="50301" x="2062163" y="3929063"/>
          <p14:tracePt t="50334" x="1795463" y="4029075"/>
          <p14:tracePt t="50350" x="1733550" y="4043363"/>
          <p14:tracePt t="50368" x="1662113" y="4076700"/>
          <p14:tracePt t="50384" x="1624013" y="4095750"/>
          <p14:tracePt t="50400" x="1595438" y="4105275"/>
          <p14:tracePt t="50417" x="1557338" y="4124325"/>
          <p14:tracePt t="50434" x="1504950" y="4148138"/>
          <p14:tracePt t="50450" x="1481138" y="4162425"/>
          <p14:tracePt t="50467" x="1457325" y="4167188"/>
          <p14:tracePt t="50483" x="1443038" y="4176713"/>
          <p14:tracePt t="50500" x="1433513" y="4176713"/>
          <p14:tracePt t="50517" x="1428750" y="4181475"/>
          <p14:tracePt t="50533" x="1414463" y="4186238"/>
          <p14:tracePt t="50551" x="1371600" y="4214813"/>
          <p14:tracePt t="50567" x="1328738" y="4248150"/>
          <p14:tracePt t="50584" x="1257300" y="4295775"/>
          <p14:tracePt t="50600" x="1200150" y="4338638"/>
          <p14:tracePt t="50617" x="1138238" y="4367213"/>
          <p14:tracePt t="50634" x="1109663" y="4386263"/>
          <p14:tracePt t="50651" x="1085850" y="4391025"/>
          <p14:tracePt t="50667" x="1062038" y="4400550"/>
          <p14:tracePt t="50685" x="1038225" y="4410075"/>
          <p14:tracePt t="50700" x="1028700" y="4419600"/>
          <p14:tracePt t="50717" x="1023938" y="442436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Programming Environment for Java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552450"/>
          </a:xfrm>
        </p:spPr>
        <p:txBody>
          <a:bodyPr/>
          <a:lstStyle/>
          <a:p>
            <a:r>
              <a:rPr lang="en-US" altLang="ko-KR" dirty="0"/>
              <a:t>Eclipse: </a:t>
            </a:r>
            <a:r>
              <a:rPr lang="en-US" altLang="ko-KR" dirty="0">
                <a:hlinkClick r:id="rId2"/>
              </a:rPr>
              <a:t>http://www.eclipse.org/</a:t>
            </a:r>
            <a:endParaRPr lang="ko-KR" altLang="en-US" dirty="0"/>
          </a:p>
        </p:txBody>
      </p:sp>
      <p:pic>
        <p:nvPicPr>
          <p:cNvPr id="20484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782763"/>
            <a:ext cx="6240463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38"/>
    </mc:Choice>
    <mc:Fallback xmlns="">
      <p:transition spd="slow" advTm="89138"/>
    </mc:Fallback>
  </mc:AlternateContent>
  <p:extLst>
    <p:ext uri="{3A86A75C-4F4B-4683-9AE1-C65F6400EC91}">
      <p14:laserTraceLst xmlns:p14="http://schemas.microsoft.com/office/powerpoint/2010/main">
        <p14:tracePtLst>
          <p14:tracePt t="654" x="1071563" y="4286250"/>
          <p14:tracePt t="661" x="1157288" y="4110038"/>
          <p14:tracePt t="668" x="1228725" y="3962400"/>
          <p14:tracePt t="677" x="1328738" y="3686175"/>
          <p14:tracePt t="690" x="1452563" y="3295650"/>
          <p14:tracePt t="707" x="1547813" y="3100388"/>
          <p14:tracePt t="724" x="1647825" y="2924175"/>
          <p14:tracePt t="757" x="1852613" y="2728913"/>
          <p14:tracePt t="791" x="1947863" y="2652713"/>
          <p14:tracePt t="808" x="2014538" y="2614613"/>
          <p14:tracePt t="824" x="2057400" y="2595563"/>
          <p14:tracePt t="840" x="2109788" y="2581275"/>
          <p14:tracePt t="857" x="2171700" y="2566988"/>
          <p14:tracePt t="860" x="2195513" y="2562225"/>
          <p14:tracePt t="874" x="2247900" y="2552700"/>
          <p14:tracePt t="890" x="2281238" y="2552700"/>
          <p14:tracePt t="907" x="2319338" y="2552700"/>
          <p14:tracePt t="926" x="2357438" y="2552700"/>
          <p14:tracePt t="941" x="2386013" y="2552700"/>
          <p14:tracePt t="957" x="2409825" y="2562225"/>
          <p14:tracePt t="974" x="2443163" y="2566988"/>
          <p14:tracePt t="991" x="2476500" y="2576513"/>
          <p14:tracePt t="1008" x="2495550" y="2586038"/>
          <p14:tracePt t="1024" x="2509838" y="2595563"/>
          <p14:tracePt t="1043" x="2519363" y="2600325"/>
          <p14:tracePt t="1058" x="2524125" y="2605088"/>
          <p14:tracePt t="1074" x="2528888" y="2614613"/>
          <p14:tracePt t="1091" x="2533650" y="2638425"/>
          <p14:tracePt t="1108" x="2533650" y="2728913"/>
          <p14:tracePt t="1124" x="2519363" y="2781300"/>
          <p14:tracePt t="1140" x="2500313" y="2819400"/>
          <p14:tracePt t="1157" x="2481263" y="2857500"/>
          <p14:tracePt t="1174" x="2471738" y="2876550"/>
          <p14:tracePt t="1190" x="2466975" y="2900363"/>
          <p14:tracePt t="1207" x="2462213" y="2919413"/>
          <p14:tracePt t="1224" x="2452688" y="2952750"/>
          <p14:tracePt t="1241" x="2457450" y="3024188"/>
          <p14:tracePt t="1257" x="2462213" y="3067050"/>
          <p14:tracePt t="1274" x="2466975" y="3105150"/>
          <p14:tracePt t="1290" x="2476500" y="3119438"/>
          <p14:tracePt t="1307" x="2490788" y="3143250"/>
          <p14:tracePt t="1324" x="2495550" y="3157538"/>
          <p14:tracePt t="1340" x="2509838" y="3167063"/>
          <p14:tracePt t="1357" x="2528888" y="3176588"/>
          <p14:tracePt t="1373" x="2538413" y="3186113"/>
          <p14:tracePt t="1572" x="2681288" y="3067050"/>
          <p14:tracePt t="1579" x="3024188" y="2805113"/>
          <p14:tracePt t="1591" x="3338513" y="2586038"/>
          <p14:tracePt t="1608" x="4629150" y="2028825"/>
          <p14:tracePt t="1624" x="5391150" y="1724025"/>
          <p14:tracePt t="1641" x="6048375" y="1504950"/>
          <p14:tracePt t="1658" x="6638925" y="1395413"/>
          <p14:tracePt t="1674" x="6867525" y="1395413"/>
          <p14:tracePt t="1691" x="7000875" y="1414463"/>
          <p14:tracePt t="1707" x="7067550" y="1438275"/>
          <p14:tracePt t="1724" x="7096125" y="1443038"/>
          <p14:tracePt t="1916" x="7177088" y="1404938"/>
          <p14:tracePt t="1923" x="7296150" y="1347788"/>
          <p14:tracePt t="1931" x="7439025" y="1290638"/>
          <p14:tracePt t="1940" x="7567613" y="1228725"/>
          <p14:tracePt t="1957" x="7743825" y="1143000"/>
          <p14:tracePt t="1974" x="7891463" y="1071563"/>
          <p14:tracePt t="1990" x="7943850" y="1052513"/>
          <p14:tracePt t="2007" x="7967663" y="1038225"/>
          <p14:tracePt t="2023" x="7977188" y="1028700"/>
          <p14:tracePt t="2040" x="7986713" y="1019175"/>
          <p14:tracePt t="2057" x="7991475" y="1019175"/>
          <p14:tracePt t="2074" x="7996238" y="1019175"/>
          <p14:tracePt t="2172" x="7996238" y="1023938"/>
          <p14:tracePt t="2180" x="7991475" y="1023938"/>
          <p14:tracePt t="2190" x="7977188" y="1033463"/>
          <p14:tracePt t="2207" x="7953375" y="1057275"/>
          <p14:tracePt t="2223" x="7905750" y="1104900"/>
          <p14:tracePt t="2240" x="7848600" y="1147763"/>
          <p14:tracePt t="2257" x="7791450" y="1181100"/>
          <p14:tracePt t="2274" x="7696200" y="1233488"/>
          <p14:tracePt t="2290" x="7634288" y="1247775"/>
          <p14:tracePt t="2307" x="7596188" y="1257300"/>
          <p14:tracePt t="2324" x="7562850" y="1271588"/>
          <p14:tracePt t="2341" x="7519988" y="1281113"/>
          <p14:tracePt t="2357" x="7491413" y="1285875"/>
          <p14:tracePt t="2374" x="7462838" y="1295400"/>
          <p14:tracePt t="2390" x="7434263" y="1300163"/>
          <p14:tracePt t="2407" x="7386638" y="1300163"/>
          <p14:tracePt t="2424" x="7358063" y="1300163"/>
          <p14:tracePt t="2440" x="7329488" y="1300163"/>
          <p14:tracePt t="2457" x="7300913" y="1290638"/>
          <p14:tracePt t="2474" x="7253288" y="1266825"/>
          <p14:tracePt t="2490" x="7229475" y="1243013"/>
          <p14:tracePt t="2507" x="7196138" y="1200150"/>
          <p14:tracePt t="2524" x="7158038" y="1123950"/>
          <p14:tracePt t="2540" x="7143750" y="1071563"/>
          <p14:tracePt t="2557" x="7134225" y="1042988"/>
          <p14:tracePt t="2574" x="7124700" y="1014413"/>
          <p14:tracePt t="2590" x="7119938" y="966788"/>
          <p14:tracePt t="2607" x="7119938" y="909638"/>
          <p14:tracePt t="2623" x="7124700" y="838200"/>
          <p14:tracePt t="2640" x="7129463" y="757238"/>
          <p14:tracePt t="2657" x="7143750" y="671513"/>
          <p14:tracePt t="2673" x="7158038" y="628650"/>
          <p14:tracePt t="2690" x="7177088" y="590550"/>
          <p14:tracePt t="2707" x="7215188" y="528638"/>
          <p14:tracePt t="2724" x="7248525" y="471488"/>
          <p14:tracePt t="2740" x="7277100" y="433388"/>
          <p14:tracePt t="2757" x="7319963" y="395288"/>
          <p14:tracePt t="2774" x="7381875" y="347663"/>
          <p14:tracePt t="2790" x="7434263" y="328613"/>
          <p14:tracePt t="2807" x="7486650" y="309563"/>
          <p14:tracePt t="2824" x="7548563" y="300038"/>
          <p14:tracePt t="2841" x="7634288" y="290513"/>
          <p14:tracePt t="2857" x="7677150" y="280988"/>
          <p14:tracePt t="2873" x="7720013" y="280988"/>
          <p14:tracePt t="2891" x="7772400" y="285750"/>
          <p14:tracePt t="2907" x="7810500" y="309563"/>
          <p14:tracePt t="2923" x="7848600" y="333375"/>
          <p14:tracePt t="2940" x="7881938" y="371475"/>
          <p14:tracePt t="2957" x="7915275" y="414338"/>
          <p14:tracePt t="2973" x="7934325" y="438150"/>
          <p14:tracePt t="2990" x="7943850" y="461963"/>
          <p14:tracePt t="3007" x="7958138" y="481013"/>
          <p14:tracePt t="3023" x="7967663" y="523875"/>
          <p14:tracePt t="3040" x="7967663" y="557213"/>
          <p14:tracePt t="3057" x="7967663" y="600075"/>
          <p14:tracePt t="3074" x="7962900" y="671513"/>
          <p14:tracePt t="3090" x="7948613" y="709613"/>
          <p14:tracePt t="3107" x="7943850" y="738188"/>
          <p14:tracePt t="3124" x="7939088" y="757238"/>
          <p14:tracePt t="3140" x="7929563" y="785813"/>
          <p14:tracePt t="3157" x="7920038" y="795338"/>
          <p14:tracePt t="3173" x="7915275" y="809625"/>
          <p14:tracePt t="3190" x="7910513" y="823913"/>
          <p14:tracePt t="3207" x="7900988" y="842963"/>
          <p14:tracePt t="3223" x="7891463" y="847725"/>
          <p14:tracePt t="3240" x="7886700" y="852488"/>
          <p14:tracePt t="3258" x="7872413" y="871538"/>
          <p14:tracePt t="3273" x="7862888" y="885825"/>
          <p14:tracePt t="3290" x="7848600" y="904875"/>
          <p14:tracePt t="3307" x="7839075" y="914400"/>
          <p14:tracePt t="3324" x="7829550" y="938213"/>
          <p14:tracePt t="3340" x="7820025" y="942975"/>
          <p14:tracePt t="3357" x="7815263" y="952500"/>
          <p14:tracePt t="3374" x="7810500" y="957263"/>
          <p14:tracePt t="3390" x="7810500" y="962025"/>
          <p14:tracePt t="3407" x="7810500" y="971550"/>
          <p14:tracePt t="3424" x="7800975" y="981075"/>
          <p14:tracePt t="3441" x="7791450" y="1004888"/>
          <p14:tracePt t="3457" x="7781925" y="1023938"/>
          <p14:tracePt t="3473" x="7777163" y="1033463"/>
          <p14:tracePt t="3490" x="7767638" y="1047750"/>
          <p14:tracePt t="3507" x="7758113" y="1071563"/>
          <p14:tracePt t="3523" x="7753350" y="1076325"/>
          <p14:tracePt t="3540" x="7748588" y="1081088"/>
          <p14:tracePt t="3557" x="7739063" y="1090613"/>
          <p14:tracePt t="3574" x="7729538" y="1100138"/>
          <p14:tracePt t="3590" x="7724775" y="1109663"/>
          <p14:tracePt t="3607" x="7720013" y="1119188"/>
          <p14:tracePt t="3623" x="7710488" y="1128713"/>
          <p14:tracePt t="3640" x="7691438" y="1138238"/>
          <p14:tracePt t="3657" x="7681913" y="1147763"/>
          <p14:tracePt t="3673" x="7667625" y="1152525"/>
          <p14:tracePt t="3690" x="7653338" y="1171575"/>
          <p14:tracePt t="3707" x="7639050" y="1181100"/>
          <p14:tracePt t="3723" x="7615238" y="1200150"/>
          <p14:tracePt t="3740" x="7581900" y="1223963"/>
          <p14:tracePt t="3757" x="7519988" y="1262063"/>
          <p14:tracePt t="3773" x="7481888" y="1281113"/>
          <p14:tracePt t="3790" x="7453313" y="1290638"/>
          <p14:tracePt t="3807" x="7429500" y="1295400"/>
          <p14:tracePt t="3823" x="7396163" y="1304925"/>
          <p14:tracePt t="3840" x="7381875" y="1304925"/>
          <p14:tracePt t="3857" x="7367588" y="1304925"/>
          <p14:tracePt t="3874" x="7353300" y="1304925"/>
          <p14:tracePt t="3890" x="7348538" y="1304925"/>
          <p14:tracePt t="7449" x="7339013" y="1314450"/>
          <p14:tracePt t="7456" x="7310438" y="1328738"/>
          <p14:tracePt t="7464" x="7286625" y="1343025"/>
          <p14:tracePt t="7473" x="7248525" y="1357313"/>
          <p14:tracePt t="7490" x="7162800" y="1371600"/>
          <p14:tracePt t="7507" x="7077075" y="1390650"/>
          <p14:tracePt t="7523" x="7034213" y="1390650"/>
          <p14:tracePt t="7556" x="6962775" y="1385888"/>
          <p14:tracePt t="7590" x="6877050" y="1366838"/>
          <p14:tracePt t="7606" x="6838950" y="1352550"/>
          <p14:tracePt t="7624" x="6796088" y="1347788"/>
          <p14:tracePt t="7640" x="6743700" y="1338263"/>
          <p14:tracePt t="7657" x="6705600" y="1328738"/>
          <p14:tracePt t="7673" x="6677025" y="1319213"/>
          <p14:tracePt t="7690" x="6629400" y="1314450"/>
          <p14:tracePt t="7706" x="6600825" y="1304925"/>
          <p14:tracePt t="7723" x="6572250" y="1300163"/>
          <p14:tracePt t="7740" x="6548438" y="1295400"/>
          <p14:tracePt t="7757" x="6524625" y="1295400"/>
          <p14:tracePt t="7774" x="6515100" y="1295400"/>
          <p14:tracePt t="7790" x="6510338" y="1295400"/>
          <p14:tracePt t="7806" x="6505575" y="1290638"/>
          <p14:tracePt t="7823" x="6496050" y="1290638"/>
          <p14:tracePt t="7840" x="6496050" y="1285875"/>
          <p14:tracePt t="7856" x="6496050" y="1276350"/>
          <p14:tracePt t="7874" x="6505575" y="1266825"/>
          <p14:tracePt t="7890" x="6524625" y="1243013"/>
          <p14:tracePt t="7906" x="6557963" y="1219200"/>
          <p14:tracePt t="7923" x="6605588" y="1195388"/>
          <p14:tracePt t="7940" x="6705600" y="1166813"/>
          <p14:tracePt t="7956" x="6786563" y="1157288"/>
          <p14:tracePt t="7973" x="6867525" y="1147763"/>
          <p14:tracePt t="7990" x="6981825" y="1152525"/>
          <p14:tracePt t="8006" x="7062788" y="1162050"/>
          <p14:tracePt t="8023" x="7158038" y="1176338"/>
          <p14:tracePt t="8040" x="7248525" y="1181100"/>
          <p14:tracePt t="8057" x="7353300" y="1181100"/>
          <p14:tracePt t="8073" x="7415213" y="1190625"/>
          <p14:tracePt t="8090" x="7462838" y="1195388"/>
          <p14:tracePt t="8106" x="7500938" y="1204913"/>
          <p14:tracePt t="8124" x="7562850" y="1214438"/>
          <p14:tracePt t="8140" x="7596188" y="1219200"/>
          <p14:tracePt t="8156" x="7634288" y="1228725"/>
          <p14:tracePt t="8173" x="7662863" y="1233488"/>
          <p14:tracePt t="8190" x="7696200" y="1233488"/>
          <p14:tracePt t="8206" x="7710488" y="1233488"/>
          <p14:tracePt t="8223" x="7720013" y="1233488"/>
          <p14:tracePt t="8240" x="7729538" y="1233488"/>
          <p14:tracePt t="8256" x="7734300" y="1233488"/>
          <p14:tracePt t="8273" x="7739063" y="1233488"/>
          <p14:tracePt t="8290" x="7743825" y="1233488"/>
          <p14:tracePt t="8307" x="7743825" y="1243013"/>
          <p14:tracePt t="8323" x="7743825" y="1247775"/>
          <p14:tracePt t="8357" x="7743825" y="1252538"/>
          <p14:tracePt t="8373" x="7743825" y="1257300"/>
          <p14:tracePt t="8390" x="7734300" y="1266825"/>
          <p14:tracePt t="8406" x="7710488" y="1271588"/>
          <p14:tracePt t="8423" x="7648575" y="1285875"/>
          <p14:tracePt t="8440" x="7600950" y="1295400"/>
          <p14:tracePt t="8456" x="7534275" y="1319213"/>
          <p14:tracePt t="8474" x="7453313" y="1343025"/>
          <p14:tracePt t="8492" x="7319963" y="1381125"/>
          <p14:tracePt t="8507" x="7234238" y="1404938"/>
          <p14:tracePt t="8524" x="7162800" y="1419225"/>
          <p14:tracePt t="8544" x="7086600" y="1423988"/>
          <p14:tracePt t="8558" x="7043738" y="1423988"/>
          <p14:tracePt t="8574" x="7010400" y="1423988"/>
          <p14:tracePt t="8590" x="6977063" y="1419225"/>
          <p14:tracePt t="8609" x="6948488" y="1419225"/>
          <p14:tracePt t="8626" x="6924675" y="1419225"/>
          <p14:tracePt t="8640" x="6905625" y="1419225"/>
          <p14:tracePt t="8647" x="6891338" y="1419225"/>
          <p14:tracePt t="8656" x="6881813" y="1419225"/>
          <p14:tracePt t="8673" x="6848475" y="1428750"/>
          <p14:tracePt t="8690" x="6824663" y="1443038"/>
          <p14:tracePt t="8706" x="6800850" y="1452563"/>
          <p14:tracePt t="8723" x="6791325" y="1462088"/>
          <p14:tracePt t="8740" x="6781800" y="1466850"/>
          <p14:tracePt t="9255" x="6757988" y="1504950"/>
          <p14:tracePt t="9262" x="6691313" y="1600200"/>
          <p14:tracePt t="9273" x="6605588" y="1700213"/>
          <p14:tracePt t="9290" x="6115050" y="2114550"/>
          <p14:tracePt t="9308" x="5553075" y="2462213"/>
          <p14:tracePt t="9324" x="4938713" y="2924175"/>
          <p14:tracePt t="9342" x="4176713" y="3390900"/>
          <p14:tracePt t="9374" x="3490913" y="3876675"/>
          <p14:tracePt t="9407" x="3043238" y="4024313"/>
          <p14:tracePt t="9424" x="2952750" y="4043363"/>
          <p14:tracePt t="9440" x="2862263" y="4043363"/>
          <p14:tracePt t="9456" x="2790825" y="4038600"/>
          <p14:tracePt t="9473" x="2686050" y="4033838"/>
          <p14:tracePt t="9490" x="2619375" y="4033838"/>
          <p14:tracePt t="9506" x="2547938" y="4033838"/>
          <p14:tracePt t="9523" x="2490788" y="4033838"/>
          <p14:tracePt t="9540" x="2395538" y="4057650"/>
          <p14:tracePt t="9556" x="2343150" y="4067175"/>
          <p14:tracePt t="9573" x="2290763" y="4086225"/>
          <p14:tracePt t="9590" x="2219325" y="4110038"/>
          <p14:tracePt t="9606" x="2166938" y="4119563"/>
          <p14:tracePt t="9623" x="2133600" y="4119563"/>
          <p14:tracePt t="9640" x="2095500" y="4119563"/>
          <p14:tracePt t="9657" x="2062163" y="4119563"/>
          <p14:tracePt t="9673" x="2052638" y="4119563"/>
          <p14:tracePt t="9690" x="2038350" y="4119563"/>
          <p14:tracePt t="9706" x="2033588" y="4119563"/>
          <p14:tracePt t="9708" x="2028825" y="4119563"/>
          <p14:tracePt t="9723" x="2024063" y="4119563"/>
          <p14:tracePt t="9739" x="2019300" y="4119563"/>
          <p14:tracePt t="11008" x="2014538" y="4119563"/>
          <p14:tracePt t="11015" x="2009775" y="4119563"/>
          <p14:tracePt t="11023" x="2000250" y="4119563"/>
          <p14:tracePt t="11040" x="1990725" y="4119563"/>
          <p14:tracePt t="11056" x="1976438" y="4119563"/>
          <p14:tracePt t="11073" x="1957388" y="4119563"/>
          <p14:tracePt t="11106" x="1933575" y="4119563"/>
          <p14:tracePt t="11139" x="1900238" y="4119563"/>
          <p14:tracePt t="11156" x="1885950" y="4119563"/>
          <p14:tracePt t="11173" x="1876425" y="4119563"/>
          <p14:tracePt t="11190" x="1857375" y="4119563"/>
          <p14:tracePt t="11206" x="1843088" y="4119563"/>
          <p14:tracePt t="11223" x="1833563" y="4119563"/>
          <p14:tracePt t="11240" x="1819275" y="4119563"/>
          <p14:tracePt t="11256" x="1804988" y="4119563"/>
          <p14:tracePt t="11273" x="1800225" y="4119563"/>
          <p14:tracePt t="11290" x="1795463" y="4119563"/>
          <p14:tracePt t="11307" x="1785938" y="4119563"/>
          <p14:tracePt t="11323" x="1776413" y="4119563"/>
          <p14:tracePt t="11339" x="1766888" y="4119563"/>
          <p14:tracePt t="11356" x="1757363" y="4119563"/>
          <p14:tracePt t="11373" x="1747838" y="4119563"/>
          <p14:tracePt t="11389" x="1743075" y="4119563"/>
          <p14:tracePt t="11406" x="1738313" y="4119563"/>
          <p14:tracePt t="11423" x="1728788" y="4119563"/>
          <p14:tracePt t="11456" x="1724025" y="4119563"/>
          <p14:tracePt t="11543" x="1719263" y="4119563"/>
          <p14:tracePt t="11558" x="1714500" y="4119563"/>
          <p14:tracePt t="11573" x="1709738" y="4119563"/>
          <p14:tracePt t="11924" x="1704975" y="4119563"/>
          <p14:tracePt t="11939" x="1700213" y="4119563"/>
          <p14:tracePt t="11947" x="1695450" y="4119563"/>
          <p14:tracePt t="11973" x="1685925" y="4119563"/>
          <p14:tracePt t="12006" x="1676400" y="4119563"/>
          <p14:tracePt t="12108" x="1671638" y="4119563"/>
          <p14:tracePt t="12123" x="1666875" y="4119563"/>
          <p14:tracePt t="12138" x="1662113" y="4119563"/>
          <p14:tracePt t="12145" x="1657350" y="4119563"/>
          <p14:tracePt t="12159" x="1652588" y="4119563"/>
          <p14:tracePt t="12173" x="1643063" y="4129088"/>
          <p14:tracePt t="12189" x="1628775" y="4133850"/>
          <p14:tracePt t="12206" x="1619250" y="4138613"/>
          <p14:tracePt t="12223" x="1609725" y="4152900"/>
          <p14:tracePt t="12240" x="1590675" y="4162425"/>
          <p14:tracePt t="12256" x="1576388" y="4167188"/>
          <p14:tracePt t="12273" x="1562100" y="4171950"/>
          <p14:tracePt t="12289" x="1538288" y="4181475"/>
          <p14:tracePt t="12306" x="1504950" y="4181475"/>
          <p14:tracePt t="12323" x="1490663" y="4181475"/>
          <p14:tracePt t="12339" x="1476375" y="4181475"/>
          <p14:tracePt t="12357" x="1452563" y="4176713"/>
          <p14:tracePt t="12373" x="1433513" y="4162425"/>
          <p14:tracePt t="12389" x="1423988" y="4152900"/>
          <p14:tracePt t="12406" x="1409700" y="4138613"/>
          <p14:tracePt t="12423" x="1385888" y="4124325"/>
          <p14:tracePt t="12439" x="1371600" y="4100513"/>
          <p14:tracePt t="12456" x="1357313" y="4081463"/>
          <p14:tracePt t="12473" x="1352550" y="4057650"/>
          <p14:tracePt t="12489" x="1347788" y="4029075"/>
          <p14:tracePt t="12506" x="1347788" y="4014788"/>
          <p14:tracePt t="12523" x="1347788" y="4005263"/>
          <p14:tracePt t="12540" x="1347788" y="3976688"/>
          <p14:tracePt t="12556" x="1366838" y="3914775"/>
          <p14:tracePt t="12573" x="1395413" y="3857625"/>
          <p14:tracePt t="12589" x="1433513" y="3805238"/>
          <p14:tracePt t="12606" x="1490663" y="3752850"/>
          <p14:tracePt t="12623" x="1528763" y="3714750"/>
          <p14:tracePt t="12639" x="1566863" y="3695700"/>
          <p14:tracePt t="12656" x="1604963" y="3681413"/>
          <p14:tracePt t="12673" x="1638300" y="3676650"/>
          <p14:tracePt t="12689" x="1647825" y="3676650"/>
          <p14:tracePt t="12706" x="1657350" y="3676650"/>
          <p14:tracePt t="12723" x="1671638" y="3690938"/>
          <p14:tracePt t="12739" x="1681163" y="3709988"/>
          <p14:tracePt t="12756" x="1685925" y="3729038"/>
          <p14:tracePt t="12773" x="1695450" y="3738563"/>
          <p14:tracePt t="12790" x="1695450" y="3748088"/>
          <p14:tracePt t="12806" x="1695450" y="3752850"/>
          <p14:tracePt t="12858" x="1695450" y="3757613"/>
          <p14:tracePt t="12901" x="1695450" y="3762375"/>
          <p14:tracePt t="12915" x="1695450" y="3767138"/>
          <p14:tracePt t="12923" x="1695450" y="3771900"/>
          <p14:tracePt t="12937" x="1695450" y="3776663"/>
          <p14:tracePt t="12945" x="1695450" y="3781425"/>
          <p14:tracePt t="12956" x="1690688" y="3786188"/>
          <p14:tracePt t="12973" x="1681163" y="3795713"/>
          <p14:tracePt t="12989" x="1676400" y="3805238"/>
          <p14:tracePt t="13006" x="1671638" y="3814763"/>
          <p14:tracePt t="13023" x="1662113" y="3819525"/>
          <p14:tracePt t="13039" x="1662113" y="3824288"/>
          <p14:tracePt t="13056" x="1662113" y="3833813"/>
          <p14:tracePt t="13089" x="1652588" y="3843338"/>
          <p14:tracePt t="13106" x="1643063" y="3852863"/>
          <p14:tracePt t="13123" x="1633538" y="3857625"/>
          <p14:tracePt t="13139" x="1619250" y="3862388"/>
          <p14:tracePt t="13156" x="1604963" y="3871913"/>
          <p14:tracePt t="13173" x="1595438" y="3881438"/>
          <p14:tracePt t="13189" x="1590675" y="3886200"/>
          <p14:tracePt t="13206" x="1585913" y="3886200"/>
          <p14:tracePt t="13223" x="1581150" y="3886200"/>
          <p14:tracePt t="13239" x="1576388" y="3890963"/>
          <p14:tracePt t="13256" x="1566863" y="3900488"/>
          <p14:tracePt t="13273" x="1557338" y="3914775"/>
          <p14:tracePt t="13289" x="1533525" y="3948113"/>
          <p14:tracePt t="13306" x="1519238" y="3971925"/>
          <p14:tracePt t="13323" x="1509713" y="3990975"/>
          <p14:tracePt t="13340" x="1500188" y="4005263"/>
          <p14:tracePt t="13356" x="1490663" y="4010025"/>
          <p14:tracePt t="13373" x="1490663" y="4019550"/>
          <p14:tracePt t="13496" x="1490663" y="4024313"/>
          <p14:tracePt t="17459" x="1495425" y="4019550"/>
          <p14:tracePt t="17465" x="1509713" y="4005263"/>
          <p14:tracePt t="17474" x="1514475" y="3995738"/>
          <p14:tracePt t="17489" x="1528763" y="3981450"/>
          <p14:tracePt t="17506" x="1533525" y="3967163"/>
          <p14:tracePt t="17524" x="1543050" y="3943350"/>
          <p14:tracePt t="17556" x="1552575" y="3924300"/>
          <p14:tracePt t="17590" x="1552575" y="3905250"/>
          <p14:tracePt t="17606" x="1552575" y="3900488"/>
          <p14:tracePt t="17622" x="1552575" y="3886200"/>
          <p14:tracePt t="17639" x="1552575" y="3876675"/>
          <p14:tracePt t="17656" x="1543050" y="3857625"/>
          <p14:tracePt t="17672" x="1533525" y="3848100"/>
          <p14:tracePt t="17689" x="1524000" y="3838575"/>
          <p14:tracePt t="17706" x="1504950" y="3819525"/>
          <p14:tracePt t="17722" x="1495425" y="3814763"/>
          <p14:tracePt t="17739" x="1476375" y="3805238"/>
          <p14:tracePt t="17756" x="1466850" y="3795713"/>
          <p14:tracePt t="17773" x="1457325" y="3786188"/>
          <p14:tracePt t="17789" x="1452563" y="3781425"/>
          <p14:tracePt t="17806" x="1443038" y="3781425"/>
          <p14:tracePt t="19336" x="1462088" y="3762375"/>
          <p14:tracePt t="19344" x="1504950" y="3724275"/>
          <p14:tracePt t="19355" x="1543050" y="3690938"/>
          <p14:tracePt t="19373" x="1662113" y="3619500"/>
          <p14:tracePt t="19389" x="1738313" y="3590925"/>
          <p14:tracePt t="19405" x="1800225" y="3576638"/>
          <p14:tracePt t="19439" x="1952625" y="3562350"/>
          <p14:tracePt t="19472" x="2038350" y="3571875"/>
          <p14:tracePt t="19489" x="2076450" y="3586163"/>
          <p14:tracePt t="19506" x="2090738" y="3605213"/>
          <p14:tracePt t="19522" x="2105025" y="3619500"/>
          <p14:tracePt t="19539" x="2119313" y="3648075"/>
          <p14:tracePt t="19556" x="2138363" y="3695700"/>
          <p14:tracePt t="19572" x="2143125" y="3719513"/>
          <p14:tracePt t="19589" x="2147888" y="3733800"/>
          <p14:tracePt t="19608" x="2147888" y="3757613"/>
          <p14:tracePt t="19624" x="2147888" y="3762375"/>
          <p14:tracePt t="19639" x="2147888" y="3767138"/>
          <p14:tracePt t="19655" x="2147888" y="3776663"/>
          <p14:tracePt t="27114" x="2176463" y="3724275"/>
          <p14:tracePt t="27123" x="2209800" y="3676650"/>
          <p14:tracePt t="27129" x="2233613" y="3624263"/>
          <p14:tracePt t="27138" x="2266950" y="3576638"/>
          <p14:tracePt t="27155" x="2338388" y="3443288"/>
          <p14:tracePt t="27174" x="2414588" y="3233738"/>
          <p14:tracePt t="27205" x="2486025" y="3081338"/>
          <p14:tracePt t="27239" x="2566988" y="2943225"/>
          <p14:tracePt t="27255" x="2605088" y="2876550"/>
          <p14:tracePt t="27271" x="2643188" y="2819400"/>
          <p14:tracePt t="27288" x="2676525" y="2771775"/>
          <p14:tracePt t="27305" x="2705100" y="2714625"/>
          <p14:tracePt t="27322" x="2724150" y="2690813"/>
          <p14:tracePt t="27338" x="2733675" y="2667000"/>
          <p14:tracePt t="27356" x="2757488" y="2638425"/>
          <p14:tracePt t="27372" x="2781300" y="2609850"/>
          <p14:tracePt t="27388" x="2809875" y="2562225"/>
          <p14:tracePt t="27405" x="2833688" y="2509838"/>
          <p14:tracePt t="27422" x="2862263" y="2419350"/>
          <p14:tracePt t="27438" x="2881313" y="2376488"/>
          <p14:tracePt t="27456" x="2886075" y="2347913"/>
          <p14:tracePt t="27472" x="2900363" y="2324100"/>
          <p14:tracePt t="27489" x="2909888" y="2290763"/>
          <p14:tracePt t="27505" x="2914650" y="2252663"/>
          <p14:tracePt t="27522" x="2933700" y="2209800"/>
          <p14:tracePt t="27540" x="2962275" y="2119313"/>
          <p14:tracePt t="27555" x="2976563" y="2047875"/>
          <p14:tracePt t="27572" x="2995613" y="2000250"/>
          <p14:tracePt t="27588" x="3009900" y="1966913"/>
          <p14:tracePt t="27606" x="3019425" y="1933575"/>
          <p14:tracePt t="27624" x="3028950" y="1909763"/>
          <p14:tracePt t="27639" x="3038475" y="1885950"/>
          <p14:tracePt t="27655" x="3043238" y="1871663"/>
          <p14:tracePt t="27672" x="3048000" y="1843088"/>
          <p14:tracePt t="27688" x="3048000" y="1838325"/>
          <p14:tracePt t="27705" x="3048000" y="1828800"/>
          <p14:tracePt t="27722" x="3048000" y="1824038"/>
          <p14:tracePt t="27739" x="3048000" y="1814513"/>
          <p14:tracePt t="27755" x="3048000" y="1809750"/>
          <p14:tracePt t="27772" x="3038475" y="1800225"/>
          <p14:tracePt t="27789" x="3014663" y="1790700"/>
          <p14:tracePt t="27805" x="2990850" y="1790700"/>
          <p14:tracePt t="27822" x="2967038" y="1800225"/>
          <p14:tracePt t="27838" x="2947988" y="1804988"/>
          <p14:tracePt t="27855" x="2886075" y="1828800"/>
          <p14:tracePt t="27872" x="2847975" y="1847850"/>
          <p14:tracePt t="27888" x="2786063" y="1876425"/>
          <p14:tracePt t="27905" x="2714625" y="1919288"/>
          <p14:tracePt t="27922" x="2609850" y="2043113"/>
          <p14:tracePt t="27938" x="2524125" y="2152650"/>
          <p14:tracePt t="27955" x="2462213" y="2243138"/>
          <p14:tracePt t="27972" x="2324100" y="2481263"/>
          <p14:tracePt t="27988" x="2233613" y="2652713"/>
          <p14:tracePt t="28005" x="2166938" y="2762250"/>
          <p14:tracePt t="28021" x="2095500" y="2905125"/>
          <p14:tracePt t="28039" x="2024063" y="3138488"/>
          <p14:tracePt t="28055" x="1981200" y="3233738"/>
          <p14:tracePt t="28072" x="1947863" y="3362325"/>
          <p14:tracePt t="28089" x="1919288" y="3552825"/>
          <p14:tracePt t="28105" x="1895475" y="3767138"/>
          <p14:tracePt t="28121" x="1885950" y="3910013"/>
          <p14:tracePt t="28138" x="1866900" y="4100513"/>
          <p14:tracePt t="28155" x="1866900" y="4233863"/>
          <p14:tracePt t="28172" x="1866900" y="4319588"/>
          <p14:tracePt t="28188" x="1876425" y="4400550"/>
          <p14:tracePt t="28205" x="1895475" y="4533900"/>
          <p14:tracePt t="28222" x="1928813" y="4719638"/>
          <p14:tracePt t="28238" x="1962150" y="4838700"/>
          <p14:tracePt t="28255" x="2005013" y="4967288"/>
          <p14:tracePt t="28272" x="2028825" y="5072063"/>
          <p14:tracePt t="28274" x="2043113" y="5110163"/>
          <p14:tracePt t="28288" x="2057400" y="5172075"/>
          <p14:tracePt t="28305" x="2085975" y="5214938"/>
          <p14:tracePt t="28322" x="2114550" y="5272088"/>
          <p14:tracePt t="28338" x="2162175" y="5357813"/>
          <p14:tracePt t="28355" x="2224088" y="5505450"/>
          <p14:tracePt t="28371" x="2257425" y="5581650"/>
          <p14:tracePt t="28388" x="2276475" y="5624513"/>
          <p14:tracePt t="28405" x="2290763" y="5657850"/>
          <p14:tracePt t="28421" x="2305050" y="5676900"/>
          <p14:tracePt t="28438" x="2305050" y="5681663"/>
          <p14:tracePt t="28455" x="2305050" y="5686425"/>
          <p14:tracePt t="28708" x="2314575" y="5695950"/>
          <p14:tracePt t="28714" x="2333625" y="5715000"/>
          <p14:tracePt t="28723" x="2352675" y="5734050"/>
          <p14:tracePt t="28738" x="2390775" y="5772150"/>
          <p14:tracePt t="28755" x="2447925" y="5810250"/>
          <p14:tracePt t="28773" x="2533650" y="5867400"/>
          <p14:tracePt t="28792" x="2609850" y="5905500"/>
          <p14:tracePt t="28808" x="2681288" y="5924550"/>
          <p14:tracePt t="28810" x="2709863" y="5934075"/>
          <p14:tracePt t="28821" x="2738438" y="5948363"/>
          <p14:tracePt t="28838" x="2795588" y="5953125"/>
          <p14:tracePt t="28855" x="2843213" y="5967413"/>
          <p14:tracePt t="28872" x="2886075" y="5976938"/>
          <p14:tracePt t="28888" x="2924175" y="5991225"/>
          <p14:tracePt t="28905" x="2967038" y="6000750"/>
          <p14:tracePt t="28921" x="2990850" y="6015038"/>
          <p14:tracePt t="28938" x="3000375" y="6019800"/>
          <p14:tracePt t="28955" x="3009900" y="6024563"/>
          <p14:tracePt t="28971" x="3019425" y="6024563"/>
          <p14:tracePt t="28988" x="3024188" y="6029325"/>
          <p14:tracePt t="29005" x="3028950" y="6034088"/>
          <p14:tracePt t="29022" x="3033713" y="6053138"/>
          <p14:tracePt t="29038" x="3033713" y="6072188"/>
          <p14:tracePt t="29055" x="3033713" y="6096000"/>
          <p14:tracePt t="29071" x="3033713" y="6119813"/>
          <p14:tracePt t="29088" x="3019425" y="6153150"/>
          <p14:tracePt t="29105" x="3000375" y="6162675"/>
          <p14:tracePt t="29122" x="2990850" y="6176963"/>
          <p14:tracePt t="29138" x="2976563" y="6196013"/>
          <p14:tracePt t="29155" x="2943225" y="6205538"/>
          <p14:tracePt t="29171" x="2919413" y="6205538"/>
          <p14:tracePt t="29188" x="2890838" y="6205538"/>
          <p14:tracePt t="29206" x="2814638" y="6181725"/>
          <p14:tracePt t="29221" x="2747963" y="6148388"/>
          <p14:tracePt t="29238" x="2667000" y="6091238"/>
          <p14:tracePt t="29255" x="2576513" y="6015038"/>
          <p14:tracePt t="29272" x="2424113" y="5905500"/>
          <p14:tracePt t="29288" x="2324100" y="5815013"/>
          <p14:tracePt t="29305" x="2200275" y="5624513"/>
          <p14:tracePt t="29322" x="2119313" y="5481638"/>
          <p14:tracePt t="29323" x="2085975" y="5434013"/>
          <p14:tracePt t="29338" x="2033588" y="5253038"/>
          <p14:tracePt t="29355" x="1995488" y="5057775"/>
          <p14:tracePt t="29371" x="1985963" y="4948238"/>
          <p14:tracePt t="29389" x="1990725" y="4700588"/>
          <p14:tracePt t="29405" x="2009775" y="4543425"/>
          <p14:tracePt t="29421" x="2024063" y="4471988"/>
          <p14:tracePt t="29438" x="2038350" y="4419600"/>
          <p14:tracePt t="29455" x="2062163" y="4371975"/>
          <p14:tracePt t="29471" x="2066925" y="4348163"/>
          <p14:tracePt t="29488" x="2076450" y="4338638"/>
          <p14:tracePt t="29505" x="2095500" y="4329113"/>
          <p14:tracePt t="29698" x="2100263" y="4233863"/>
          <p14:tracePt t="29705" x="2109788" y="4110038"/>
          <p14:tracePt t="29712" x="2133600" y="3919538"/>
          <p14:tracePt t="29721" x="2157413" y="3686175"/>
          <p14:tracePt t="29738" x="2195513" y="3467100"/>
          <p14:tracePt t="29755" x="2252663" y="3138488"/>
          <p14:tracePt t="29771" x="2276475" y="3014663"/>
          <p14:tracePt t="29788" x="2300288" y="2962275"/>
          <p14:tracePt t="29805" x="2305050" y="2924175"/>
          <p14:tracePt t="29822" x="2328863" y="2876550"/>
          <p14:tracePt t="29838" x="2347913" y="2828925"/>
          <p14:tracePt t="29855" x="2376488" y="2767013"/>
          <p14:tracePt t="29871" x="2419350" y="2700338"/>
          <p14:tracePt t="29888" x="2471738" y="2605088"/>
          <p14:tracePt t="29905" x="2495550" y="2566988"/>
          <p14:tracePt t="29921" x="2514600" y="2533650"/>
          <p14:tracePt t="29938" x="2524125" y="2509838"/>
          <p14:tracePt t="29955" x="2547938" y="2490788"/>
          <p14:tracePt t="29971" x="2557463" y="2466975"/>
          <p14:tracePt t="29988" x="2566988" y="2452688"/>
          <p14:tracePt t="30005" x="2590800" y="2419350"/>
          <p14:tracePt t="30021" x="2609850" y="2395538"/>
          <p14:tracePt t="30038" x="2628900" y="2366963"/>
          <p14:tracePt t="30055" x="2652713" y="2328863"/>
          <p14:tracePt t="30071" x="2690813" y="2271713"/>
          <p14:tracePt t="30088" x="2714625" y="2243138"/>
          <p14:tracePt t="30105" x="2738438" y="2209800"/>
          <p14:tracePt t="30121" x="2762250" y="2185988"/>
          <p14:tracePt t="30138" x="2795588" y="2152650"/>
          <p14:tracePt t="30155" x="2809875" y="2133600"/>
          <p14:tracePt t="30171" x="2824163" y="2119313"/>
          <p14:tracePt t="30188" x="2843213" y="2095500"/>
          <p14:tracePt t="30205" x="2862263" y="2071688"/>
          <p14:tracePt t="30221" x="2871788" y="2047875"/>
          <p14:tracePt t="30238" x="2886075" y="2019300"/>
          <p14:tracePt t="30255" x="2895600" y="1990725"/>
          <p14:tracePt t="30271" x="2895600" y="1985963"/>
          <p14:tracePt t="30288" x="2895600" y="1981200"/>
          <p14:tracePt t="30305" x="2895600" y="1971675"/>
          <p14:tracePt t="30321" x="2895600" y="1966913"/>
          <p14:tracePt t="30355" x="2881313" y="1966913"/>
          <p14:tracePt t="30372" x="2833688" y="2000250"/>
          <p14:tracePt t="30388" x="2795588" y="2028825"/>
          <p14:tracePt t="30405" x="2757488" y="2057400"/>
          <p14:tracePt t="30421" x="2724150" y="2095500"/>
          <p14:tracePt t="30438" x="2657475" y="2200275"/>
          <p14:tracePt t="30455" x="2605088" y="2300288"/>
          <p14:tracePt t="30471" x="2576513" y="2376488"/>
          <p14:tracePt t="30488" x="2547938" y="2438400"/>
          <p14:tracePt t="30505" x="2524125" y="2495550"/>
          <p14:tracePt t="30521" x="2500313" y="2533650"/>
          <p14:tracePt t="30538" x="2471738" y="2586038"/>
          <p14:tracePt t="30555" x="2405063" y="2733675"/>
          <p14:tracePt t="30571" x="2366963" y="2843213"/>
          <p14:tracePt t="30588" x="2333625" y="2905125"/>
          <p14:tracePt t="30604" x="2305050" y="2990850"/>
          <p14:tracePt t="30622" x="2247900" y="3148013"/>
          <p14:tracePt t="30638" x="2214563" y="3252788"/>
          <p14:tracePt t="30654" x="2190750" y="3328988"/>
          <p14:tracePt t="30671" x="2181225" y="3381375"/>
          <p14:tracePt t="30688" x="2162175" y="3519488"/>
          <p14:tracePt t="30704" x="2162175" y="3662363"/>
          <p14:tracePt t="30721" x="2166938" y="3786188"/>
          <p14:tracePt t="30738" x="2205038" y="3948113"/>
          <p14:tracePt t="30754" x="2281238" y="4319588"/>
          <p14:tracePt t="30771" x="2324100" y="4433888"/>
          <p14:tracePt t="30788" x="2371725" y="4595813"/>
          <p14:tracePt t="30805" x="2447925" y="4838700"/>
          <p14:tracePt t="30821" x="2490788" y="4933950"/>
          <p14:tracePt t="30838" x="2533650" y="5072063"/>
          <p14:tracePt t="30854" x="2576513" y="5224463"/>
          <p14:tracePt t="30857" x="2595563" y="5281613"/>
          <p14:tracePt t="30871" x="2619375" y="5357813"/>
          <p14:tracePt t="30888" x="2638425" y="5410200"/>
          <p14:tracePt t="30905" x="2643188" y="5443538"/>
          <p14:tracePt t="30922" x="2647950" y="5467350"/>
          <p14:tracePt t="30938" x="2647950" y="5486400"/>
          <p14:tracePt t="30955" x="2647950" y="5491163"/>
          <p14:tracePt t="30971" x="2647950" y="5495925"/>
          <p14:tracePt t="30988" x="2647950" y="5486400"/>
          <p14:tracePt t="31005" x="2638425" y="5295900"/>
          <p14:tracePt t="31021" x="2609850" y="5033963"/>
          <p14:tracePt t="31038" x="2590800" y="4310063"/>
          <p14:tracePt t="31055" x="2562225" y="3305175"/>
          <p14:tracePt t="31072" x="2562225" y="2738438"/>
          <p14:tracePt t="31088" x="2566988" y="2347913"/>
          <p14:tracePt t="31104" x="2600325" y="2090738"/>
          <p14:tracePt t="31121" x="2619375" y="1962150"/>
          <p14:tracePt t="31138" x="2633663" y="1909763"/>
          <p14:tracePt t="31155" x="2652713" y="1857375"/>
          <p14:tracePt t="31172" x="2681288" y="1781175"/>
          <p14:tracePt t="31188" x="2695575" y="1704975"/>
          <p14:tracePt t="31205" x="2714625" y="1652588"/>
          <p14:tracePt t="31221" x="2733675" y="1609725"/>
          <p14:tracePt t="31238" x="2757488" y="1566863"/>
          <p14:tracePt t="31255" x="2781300" y="1543050"/>
          <p14:tracePt t="31271" x="2805113" y="1519238"/>
          <p14:tracePt t="31288" x="2828925" y="1500188"/>
          <p14:tracePt t="31305" x="2852738" y="1476375"/>
          <p14:tracePt t="31321" x="2862263" y="1452563"/>
          <p14:tracePt t="31338" x="2881313" y="1433513"/>
          <p14:tracePt t="31355" x="2895600" y="1414463"/>
          <p14:tracePt t="31371" x="2900363" y="1409700"/>
          <p14:tracePt t="31388" x="2905125" y="1404938"/>
          <p14:tracePt t="31404" x="2914650" y="1395413"/>
          <p14:tracePt t="31422" x="2914650" y="1390650"/>
          <p14:tracePt t="31438" x="2914650" y="1385888"/>
          <p14:tracePt t="31459" x="2919413" y="1385888"/>
          <p14:tracePt t="31471" x="2924175" y="1385888"/>
          <p14:tracePt t="31488" x="2933700" y="1376363"/>
          <p14:tracePt t="31504" x="2952750" y="1366838"/>
          <p14:tracePt t="31521" x="2990850" y="1352550"/>
          <p14:tracePt t="31538" x="3052763" y="1314450"/>
          <p14:tracePt t="31554" x="3109913" y="1285875"/>
          <p14:tracePt t="31571" x="3162300" y="1262063"/>
          <p14:tracePt t="31588" x="3209925" y="1243013"/>
          <p14:tracePt t="31605" x="3281363" y="1214438"/>
          <p14:tracePt t="31621" x="3328988" y="1204913"/>
          <p14:tracePt t="31638" x="3390900" y="1195388"/>
          <p14:tracePt t="31654" x="3443288" y="1190625"/>
          <p14:tracePt t="31671" x="3509963" y="1190625"/>
          <p14:tracePt t="31688" x="3538538" y="1190625"/>
          <p14:tracePt t="31705" x="3557588" y="1185863"/>
          <p14:tracePt t="31722" x="3581400" y="1185863"/>
          <p14:tracePt t="31738" x="3586163" y="1181100"/>
          <p14:tracePt t="31754" x="3590925" y="1181100"/>
          <p14:tracePt t="31960" x="3633788" y="1166813"/>
          <p14:tracePt t="31965" x="3690938" y="1157288"/>
          <p14:tracePt t="31973" x="3738563" y="1152525"/>
          <p14:tracePt t="31988" x="3810000" y="1138238"/>
          <p14:tracePt t="32004" x="3848100" y="1138238"/>
          <p14:tracePt t="32021" x="3867150" y="1138238"/>
          <p14:tracePt t="32038" x="3876675" y="1138238"/>
          <p14:tracePt t="32054" x="3886200" y="1138238"/>
          <p14:tracePt t="32071" x="3890963" y="1138238"/>
          <p14:tracePt t="32088" x="3895725" y="1138238"/>
          <p14:tracePt t="32134" x="3900488" y="1138238"/>
          <p14:tracePt t="32141" x="3905250" y="1138238"/>
          <p14:tracePt t="32155" x="3914775" y="1138238"/>
          <p14:tracePt t="32171" x="3938588" y="1138238"/>
          <p14:tracePt t="32188" x="3957638" y="1128713"/>
          <p14:tracePt t="32204" x="3986213" y="1123950"/>
          <p14:tracePt t="32222" x="4057650" y="1114425"/>
          <p14:tracePt t="32238" x="4129088" y="1100138"/>
          <p14:tracePt t="32254" x="4195763" y="1090613"/>
          <p14:tracePt t="32271" x="4252913" y="1085850"/>
          <p14:tracePt t="32288" x="4343400" y="1071563"/>
          <p14:tracePt t="32305" x="4391025" y="1071563"/>
          <p14:tracePt t="32321" x="4448175" y="1071563"/>
          <p14:tracePt t="32338" x="4543425" y="1071563"/>
          <p14:tracePt t="32355" x="4600575" y="1071563"/>
          <p14:tracePt t="32371" x="4652963" y="1071563"/>
          <p14:tracePt t="32388" x="4695825" y="1071563"/>
          <p14:tracePt t="32405" x="4738688" y="1066800"/>
          <p14:tracePt t="32421" x="4767263" y="1066800"/>
          <p14:tracePt t="32438" x="4791075" y="1066800"/>
          <p14:tracePt t="32455" x="4810125" y="1066800"/>
          <p14:tracePt t="32471" x="4838700" y="1062038"/>
          <p14:tracePt t="32488" x="4852988" y="1062038"/>
          <p14:tracePt t="32505" x="4876800" y="1047750"/>
          <p14:tracePt t="32522" x="4900613" y="1038225"/>
          <p14:tracePt t="32538" x="4919663" y="1038225"/>
          <p14:tracePt t="32554" x="4933950" y="1028700"/>
          <p14:tracePt t="32571" x="4948238" y="1023938"/>
          <p14:tracePt t="32588" x="4967288" y="1014413"/>
          <p14:tracePt t="32604" x="4991100" y="1009650"/>
          <p14:tracePt t="32621" x="5010150" y="995363"/>
          <p14:tracePt t="32638" x="5033963" y="990600"/>
          <p14:tracePt t="32655" x="5053013" y="981075"/>
          <p14:tracePt t="32671" x="5062538" y="976313"/>
          <p14:tracePt t="32688" x="5072063" y="976313"/>
          <p14:tracePt t="32705" x="5076825" y="976313"/>
          <p14:tracePt t="32721" x="5086350" y="976313"/>
          <p14:tracePt t="32964" x="5043488" y="1028700"/>
          <p14:tracePt t="32970" x="4957763" y="1100138"/>
          <p14:tracePt t="32978" x="4848225" y="1195388"/>
          <p14:tracePt t="32988" x="4681538" y="1319213"/>
          <p14:tracePt t="33004" x="4405313" y="1514475"/>
          <p14:tracePt t="33022" x="3838575" y="1971675"/>
          <p14:tracePt t="33038" x="3609975" y="2128838"/>
          <p14:tracePt t="33055" x="3381375" y="2286000"/>
          <p14:tracePt t="33072" x="3143250" y="2462213"/>
          <p14:tracePt t="33088" x="3038475" y="2547938"/>
          <p14:tracePt t="33105" x="2962275" y="2595563"/>
          <p14:tracePt t="33121" x="2886075" y="2614613"/>
          <p14:tracePt t="33138" x="2809875" y="2619375"/>
          <p14:tracePt t="33155" x="2762250" y="2609850"/>
          <p14:tracePt t="33171" x="2714625" y="2590800"/>
          <p14:tracePt t="33188" x="2671763" y="2562225"/>
          <p14:tracePt t="33205" x="2614613" y="2533650"/>
          <p14:tracePt t="33221" x="2571750" y="2514600"/>
          <p14:tracePt t="33238" x="2533650" y="2500313"/>
          <p14:tracePt t="33254" x="2481263" y="2481263"/>
          <p14:tracePt t="33271" x="2409825" y="2462213"/>
          <p14:tracePt t="33288" x="2390775" y="2452688"/>
          <p14:tracePt t="33304" x="2366963" y="2443163"/>
          <p14:tracePt t="33322" x="2352675" y="2438400"/>
          <p14:tracePt t="33338" x="2347913" y="2438400"/>
          <p14:tracePt t="33354" x="2343150" y="2438400"/>
          <p14:tracePt t="38886" x="2390775" y="2433638"/>
          <p14:tracePt t="38893" x="2466975" y="2433638"/>
          <p14:tracePt t="38904" x="2566988" y="2438400"/>
          <p14:tracePt t="38922" x="2943225" y="2486025"/>
          <p14:tracePt t="38937" x="3352800" y="2619375"/>
          <p14:tracePt t="38971" x="4252913" y="3100388"/>
          <p14:tracePt t="39004" x="5091113" y="3433763"/>
          <p14:tracePt t="39021" x="5310188" y="3562350"/>
          <p14:tracePt t="39038" x="5576888" y="3714750"/>
          <p14:tracePt t="39054" x="5710238" y="3781425"/>
          <p14:tracePt t="39071" x="5805488" y="3833813"/>
          <p14:tracePt t="39087" x="5848350" y="3857625"/>
          <p14:tracePt t="39104" x="5867400" y="3862388"/>
          <p14:tracePt t="39274" x="5938838" y="3838575"/>
          <p14:tracePt t="39282" x="6053138" y="3800475"/>
          <p14:tracePt t="39289" x="6167438" y="3771900"/>
          <p14:tracePt t="39304" x="6391275" y="3743325"/>
          <p14:tracePt t="39321" x="6548438" y="3733800"/>
          <p14:tracePt t="39337" x="6686550" y="3757613"/>
          <p14:tracePt t="39354" x="6810375" y="3829050"/>
          <p14:tracePt t="39371" x="6891338" y="3962400"/>
          <p14:tracePt t="39388" x="6934200" y="4100513"/>
          <p14:tracePt t="39404" x="6948488" y="4233863"/>
          <p14:tracePt t="39405" x="6948488" y="4324350"/>
          <p14:tracePt t="39421" x="6919913" y="4524375"/>
          <p14:tracePt t="39437" x="6867525" y="4657725"/>
          <p14:tracePt t="39454" x="6819900" y="4752975"/>
          <p14:tracePt t="39471" x="6734175" y="4862513"/>
          <p14:tracePt t="39487" x="6624638" y="4914900"/>
          <p14:tracePt t="39504" x="6477000" y="4924425"/>
          <p14:tracePt t="39521" x="6324600" y="4891088"/>
          <p14:tracePt t="39538" x="6091238" y="4752975"/>
          <p14:tracePt t="39554" x="5929313" y="4572000"/>
          <p14:tracePt t="39571" x="5810250" y="4424363"/>
          <p14:tracePt t="39587" x="5710238" y="4238625"/>
          <p14:tracePt t="39604" x="5624513" y="3976688"/>
          <p14:tracePt t="39621" x="5610225" y="3886200"/>
          <p14:tracePt t="39637" x="5619750" y="3771900"/>
          <p14:tracePt t="39654" x="5681663" y="3619500"/>
          <p14:tracePt t="39671" x="5810250" y="3467100"/>
          <p14:tracePt t="39687" x="5895975" y="3390900"/>
          <p14:tracePt t="39704" x="5991225" y="3343275"/>
          <p14:tracePt t="39721" x="6153150" y="3309938"/>
          <p14:tracePt t="39737" x="6272213" y="3338513"/>
          <p14:tracePt t="39754" x="6372225" y="3424238"/>
          <p14:tracePt t="39771" x="6462713" y="3548063"/>
          <p14:tracePt t="39788" x="6543675" y="3705225"/>
          <p14:tracePt t="39804" x="6572250" y="3905250"/>
          <p14:tracePt t="39821" x="6557963" y="4076700"/>
          <p14:tracePt t="39837" x="6515100" y="4214813"/>
          <p14:tracePt t="39854" x="6386513" y="4471988"/>
          <p14:tracePt t="39871" x="6300788" y="4581525"/>
          <p14:tracePt t="39887" x="6253163" y="4633913"/>
          <p14:tracePt t="39905" x="6176963" y="4686300"/>
          <p14:tracePt t="39921" x="6138863" y="4700588"/>
          <p14:tracePt t="39937" x="6119813" y="4700588"/>
          <p14:tracePt t="39954" x="6110288" y="4700588"/>
          <p14:tracePt t="39971" x="6100763" y="4691063"/>
          <p14:tracePt t="40177" x="6072188" y="4724400"/>
          <p14:tracePt t="40184" x="6043613" y="4752975"/>
          <p14:tracePt t="40191" x="6000750" y="4786313"/>
          <p14:tracePt t="40204" x="5962650" y="4810125"/>
          <p14:tracePt t="40220" x="5829300" y="4857750"/>
          <p14:tracePt t="40237" x="5729288" y="4867275"/>
          <p14:tracePt t="40254" x="5634038" y="4852988"/>
          <p14:tracePt t="40271" x="5514975" y="4776788"/>
          <p14:tracePt t="40287" x="5462588" y="4714875"/>
          <p14:tracePt t="40304" x="5429250" y="4681538"/>
          <p14:tracePt t="40321" x="5414963" y="4662488"/>
          <p14:tracePt t="40338" x="5405438" y="4648200"/>
          <p14:tracePt t="40354" x="5400675" y="4643438"/>
          <p14:tracePt t="40371" x="5386388" y="4633913"/>
          <p14:tracePt t="40387" x="5372100" y="4629150"/>
          <p14:tracePt t="40404" x="5291138" y="4633913"/>
          <p14:tracePt t="40420" x="5186363" y="4648200"/>
          <p14:tracePt t="40438" x="5062538" y="4672013"/>
          <p14:tracePt t="40454" x="4957763" y="4681538"/>
          <p14:tracePt t="40455" x="4891088" y="4691063"/>
          <p14:tracePt t="40471" x="4776788" y="4686300"/>
          <p14:tracePt t="40487" x="4662488" y="4652963"/>
          <p14:tracePt t="40504" x="4552950" y="4605338"/>
          <p14:tracePt t="40521" x="4438650" y="4505325"/>
          <p14:tracePt t="40537" x="4343400" y="4281488"/>
          <p14:tracePt t="40554" x="4300538" y="4100513"/>
          <p14:tracePt t="40571" x="4286250" y="3719513"/>
          <p14:tracePt t="40587" x="4300538" y="3348038"/>
          <p14:tracePt t="40604" x="4348163" y="3028950"/>
          <p14:tracePt t="40621" x="4381500" y="2871788"/>
          <p14:tracePt t="40637" x="4433888" y="2700338"/>
          <p14:tracePt t="40654" x="4524375" y="2495550"/>
          <p14:tracePt t="40670" x="4595813" y="2424113"/>
          <p14:tracePt t="40687" x="4691063" y="2366963"/>
          <p14:tracePt t="40704" x="4886325" y="2362200"/>
          <p14:tracePt t="40721" x="5043488" y="2452688"/>
          <p14:tracePt t="40737" x="5186363" y="2571750"/>
          <p14:tracePt t="40754" x="5338763" y="2733675"/>
          <p14:tracePt t="40771" x="5624513" y="3148013"/>
          <p14:tracePt t="40788" x="5767388" y="3438525"/>
          <p14:tracePt t="40804" x="5848350" y="3743325"/>
          <p14:tracePt t="40821" x="5857875" y="3900488"/>
          <p14:tracePt t="40837" x="5824538" y="4248150"/>
          <p14:tracePt t="40854" x="5772150" y="4376738"/>
          <p14:tracePt t="40870" x="5729288" y="4476750"/>
          <p14:tracePt t="40888" x="5667375" y="4619625"/>
          <p14:tracePt t="40904" x="5629275" y="4667250"/>
          <p14:tracePt t="40920" x="5591175" y="4710113"/>
          <p14:tracePt t="40937" x="5553075" y="4738688"/>
          <p14:tracePt t="40954" x="5472113" y="4781550"/>
          <p14:tracePt t="40971" x="5419725" y="4800600"/>
          <p14:tracePt t="40987" x="5353050" y="4829175"/>
          <p14:tracePt t="41004" x="5310188" y="4843463"/>
          <p14:tracePt t="41020" x="5262563" y="4867275"/>
          <p14:tracePt t="41037" x="5253038" y="4872038"/>
          <p14:tracePt t="41054" x="5243513" y="4876800"/>
          <p14:tracePt t="41071" x="5233988" y="4881563"/>
          <p14:tracePt t="41087" x="5224463" y="4881563"/>
          <p14:tracePt t="41314" x="5267325" y="4814888"/>
          <p14:tracePt t="41322" x="5319713" y="4743450"/>
          <p14:tracePt t="41329" x="5386388" y="4681538"/>
          <p14:tracePt t="41337" x="5467350" y="4614863"/>
          <p14:tracePt t="41354" x="5657850" y="4481513"/>
          <p14:tracePt t="41370" x="5843588" y="4362450"/>
          <p14:tracePt t="41387" x="6191250" y="4214813"/>
          <p14:tracePt t="41404" x="6362700" y="4167188"/>
          <p14:tracePt t="41421" x="6519863" y="4148138"/>
          <p14:tracePt t="41437" x="6653213" y="4143375"/>
          <p14:tracePt t="41454" x="6800850" y="4143375"/>
          <p14:tracePt t="41470" x="6867525" y="4143375"/>
          <p14:tracePt t="41487" x="6929438" y="4143375"/>
          <p14:tracePt t="41505" x="7000875" y="4171950"/>
          <p14:tracePt t="41521" x="7048500" y="4195763"/>
          <p14:tracePt t="41537" x="7091363" y="4219575"/>
          <p14:tracePt t="41554" x="7138988" y="4248150"/>
          <p14:tracePt t="41571" x="7186613" y="4271963"/>
          <p14:tracePt t="41587" x="7210425" y="4291013"/>
          <p14:tracePt t="41604" x="7224713" y="4305300"/>
          <p14:tracePt t="41621" x="7239000" y="4314825"/>
          <p14:tracePt t="41637" x="7253288" y="4357688"/>
          <p14:tracePt t="41654" x="7253288" y="4391025"/>
          <p14:tracePt t="41670" x="7248525" y="4443413"/>
          <p14:tracePt t="41688" x="7205663" y="4533900"/>
          <p14:tracePt t="41704" x="7153275" y="4595813"/>
          <p14:tracePt t="41720" x="7062788" y="4657725"/>
          <p14:tracePt t="41737" x="6958013" y="4710113"/>
          <p14:tracePt t="41754" x="6705600" y="4791075"/>
          <p14:tracePt t="41771" x="6543675" y="4824413"/>
          <p14:tracePt t="41787" x="6362700" y="4852988"/>
          <p14:tracePt t="41804" x="6162675" y="4881563"/>
          <p14:tracePt t="41821" x="5938838" y="4876800"/>
          <p14:tracePt t="41837" x="5791200" y="4852988"/>
          <p14:tracePt t="41854" x="5653088" y="4814888"/>
          <p14:tracePt t="41858" x="5595938" y="4781550"/>
          <p14:tracePt t="41871" x="5486400" y="4657725"/>
          <p14:tracePt t="41887" x="5386388" y="4514850"/>
          <p14:tracePt t="41904" x="5319713" y="4371975"/>
          <p14:tracePt t="41921" x="5248275" y="4124325"/>
          <p14:tracePt t="41938" x="5233988" y="3833813"/>
          <p14:tracePt t="41954" x="5272088" y="3514725"/>
          <p14:tracePt t="41970" x="5305425" y="3333750"/>
          <p14:tracePt t="41987" x="5419725" y="3076575"/>
          <p14:tracePt t="42004" x="5591175" y="2805113"/>
          <p14:tracePt t="42020" x="5691188" y="2719388"/>
          <p14:tracePt t="42037" x="5867400" y="2647950"/>
          <p14:tracePt t="42055" x="6167438" y="2628900"/>
          <p14:tracePt t="42070" x="6300788" y="2638425"/>
          <p14:tracePt t="42087" x="6429375" y="2690813"/>
          <p14:tracePt t="42104" x="6534150" y="2776538"/>
          <p14:tracePt t="42121" x="6672263" y="2943225"/>
          <p14:tracePt t="42137" x="6772275" y="3105150"/>
          <p14:tracePt t="42154" x="6838950" y="3328988"/>
          <p14:tracePt t="42170" x="6867525" y="3476625"/>
          <p14:tracePt t="42187" x="6872288" y="3876675"/>
          <p14:tracePt t="42204" x="6843713" y="4067175"/>
          <p14:tracePt t="42220" x="6786563" y="4310063"/>
          <p14:tracePt t="42238" x="6696075" y="4557713"/>
          <p14:tracePt t="42254" x="6657975" y="4624388"/>
          <p14:tracePt t="42271" x="6624638" y="4681538"/>
          <p14:tracePt t="42287" x="6581775" y="4719638"/>
          <p14:tracePt t="42304" x="6534150" y="4752975"/>
          <p14:tracePt t="42320" x="6496050" y="4772025"/>
          <p14:tracePt t="42337" x="6467475" y="4776788"/>
          <p14:tracePt t="42354" x="6438900" y="4791075"/>
          <p14:tracePt t="42356" x="6429375" y="4791075"/>
          <p14:tracePt t="42371" x="6391275" y="4805363"/>
          <p14:tracePt t="42387" x="6362700" y="4810125"/>
          <p14:tracePt t="42404" x="6334125" y="4829175"/>
          <p14:tracePt t="42420" x="6310313" y="4843463"/>
          <p14:tracePt t="42437" x="6262688" y="4867275"/>
          <p14:tracePt t="42455" x="6238875" y="4876800"/>
          <p14:tracePt t="42472" x="6215063" y="4881563"/>
          <p14:tracePt t="42489" x="6196013" y="4891088"/>
          <p14:tracePt t="42505" x="6191250" y="4900613"/>
          <p14:tracePt t="48162" x="6215063" y="4848225"/>
          <p14:tracePt t="48169" x="6248400" y="4767263"/>
          <p14:tracePt t="48176" x="6286500" y="4705350"/>
          <p14:tracePt t="48187" x="6310313" y="4648200"/>
          <p14:tracePt t="48205" x="6386513" y="4538663"/>
          <p14:tracePt t="48220" x="6443663" y="4462463"/>
          <p14:tracePt t="48237" x="6491288" y="4381500"/>
          <p14:tracePt t="48271" x="6619875" y="4195763"/>
          <p14:tracePt t="48303" x="6691313" y="4110038"/>
          <p14:tracePt t="48320" x="6734175" y="4062413"/>
          <p14:tracePt t="48337" x="6805613" y="3981450"/>
          <p14:tracePt t="48353" x="6862763" y="3905250"/>
          <p14:tracePt t="48370" x="6900863" y="3838575"/>
          <p14:tracePt t="48387" x="6934200" y="3781425"/>
          <p14:tracePt t="48404" x="6967538" y="3733800"/>
          <p14:tracePt t="48420" x="6981825" y="3695700"/>
          <p14:tracePt t="48437" x="7000875" y="3671888"/>
          <p14:tracePt t="48454" x="7015163" y="3624263"/>
          <p14:tracePt t="48470" x="7019925" y="3562350"/>
          <p14:tracePt t="48487" x="7029450" y="3462338"/>
          <p14:tracePt t="48503" x="7024688" y="3338513"/>
          <p14:tracePt t="48520" x="6967538" y="3148013"/>
          <p14:tracePt t="48537" x="6891338" y="2976563"/>
          <p14:tracePt t="48554" x="6815138" y="2843213"/>
          <p14:tracePt t="48570" x="6748463" y="2767013"/>
          <p14:tracePt t="48587" x="6648450" y="2652713"/>
          <p14:tracePt t="48603" x="6538913" y="2538413"/>
          <p14:tracePt t="48620" x="6424613" y="2405063"/>
          <p14:tracePt t="48637" x="6238875" y="2247900"/>
          <p14:tracePt t="48653" x="6115050" y="2176463"/>
          <p14:tracePt t="48670" x="5976938" y="2095500"/>
          <p14:tracePt t="48686" x="5810250" y="2014538"/>
          <p14:tracePt t="48703" x="5600700" y="1909763"/>
          <p14:tracePt t="48720" x="5448300" y="1838325"/>
          <p14:tracePt t="48736" x="5262563" y="1771650"/>
          <p14:tracePt t="48753" x="5114925" y="1728788"/>
          <p14:tracePt t="48770" x="4953000" y="1695450"/>
          <p14:tracePt t="48787" x="4814888" y="1700213"/>
          <p14:tracePt t="48803" x="4691063" y="1719263"/>
          <p14:tracePt t="48821" x="4533900" y="1781175"/>
          <p14:tracePt t="48836" x="4424363" y="1862138"/>
          <p14:tracePt t="48853" x="4281488" y="1947863"/>
          <p14:tracePt t="48870" x="4148138" y="2028825"/>
          <p14:tracePt t="48887" x="4005263" y="2138363"/>
          <p14:tracePt t="48903" x="3900488" y="2262188"/>
          <p14:tracePt t="48920" x="3795713" y="2386013"/>
          <p14:tracePt t="48937" x="3705225" y="2509838"/>
          <p14:tracePt t="48953" x="3548063" y="2800350"/>
          <p14:tracePt t="48970" x="3467100" y="2952750"/>
          <p14:tracePt t="48987" x="3414713" y="3048000"/>
          <p14:tracePt t="49004" x="3357563" y="3257550"/>
          <p14:tracePt t="49020" x="3328988" y="3395663"/>
          <p14:tracePt t="49037" x="3314700" y="3486150"/>
          <p14:tracePt t="49053" x="3314700" y="3624263"/>
          <p14:tracePt t="49070" x="3338513" y="3924300"/>
          <p14:tracePt t="49086" x="3381375" y="4062413"/>
          <p14:tracePt t="49103" x="3457575" y="4271963"/>
          <p14:tracePt t="49120" x="3557588" y="4491038"/>
          <p14:tracePt t="49137" x="3681413" y="4738688"/>
          <p14:tracePt t="49153" x="3757613" y="4929188"/>
          <p14:tracePt t="49170" x="3819525" y="5062538"/>
          <p14:tracePt t="49187" x="3876675" y="5181600"/>
          <p14:tracePt t="49203" x="4033838" y="5438775"/>
          <p14:tracePt t="49220" x="4124325" y="5562600"/>
          <p14:tracePt t="49237" x="4186238" y="5643563"/>
          <p14:tracePt t="49254" x="4286250" y="5724525"/>
          <p14:tracePt t="49270" x="4357688" y="5786438"/>
          <p14:tracePt t="49287" x="4438650" y="5862638"/>
          <p14:tracePt t="49303" x="4538663" y="5938838"/>
          <p14:tracePt t="49320" x="4700588" y="6067425"/>
          <p14:tracePt t="49337" x="4781550" y="6119813"/>
          <p14:tracePt t="49353" x="4867275" y="6167438"/>
          <p14:tracePt t="49356" x="4914900" y="6186488"/>
          <p14:tracePt t="49371" x="5014913" y="6215063"/>
          <p14:tracePt t="49387" x="5095875" y="6238875"/>
          <p14:tracePt t="49403" x="5181600" y="6253163"/>
          <p14:tracePt t="49420" x="5253038" y="6262688"/>
          <p14:tracePt t="49437" x="5434013" y="6276975"/>
          <p14:tracePt t="49453" x="5567363" y="6276975"/>
          <p14:tracePt t="49470" x="5681663" y="6267450"/>
          <p14:tracePt t="49486" x="5762625" y="6253163"/>
          <p14:tracePt t="49503" x="5915025" y="6210300"/>
          <p14:tracePt t="49520" x="6038850" y="6153150"/>
          <p14:tracePt t="49536" x="6157913" y="6072188"/>
          <p14:tracePt t="49553" x="6262688" y="5976938"/>
          <p14:tracePt t="49570" x="6405563" y="5862638"/>
          <p14:tracePt t="49586" x="6519863" y="5738813"/>
          <p14:tracePt t="49603" x="6634163" y="5534025"/>
          <p14:tracePt t="49620" x="6753225" y="5276850"/>
          <p14:tracePt t="49637" x="6819900" y="5095875"/>
          <p14:tracePt t="49653" x="6862763" y="4924425"/>
          <p14:tracePt t="49670" x="6896100" y="4795838"/>
          <p14:tracePt t="49687" x="6943725" y="4457700"/>
          <p14:tracePt t="49703" x="6953250" y="4257675"/>
          <p14:tracePt t="49720" x="6924675" y="3905250"/>
          <p14:tracePt t="49737" x="6896100" y="3695700"/>
          <p14:tracePt t="49753" x="6810375" y="3257550"/>
          <p14:tracePt t="49770" x="6757988" y="3095625"/>
          <p14:tracePt t="49787" x="6696075" y="2976563"/>
          <p14:tracePt t="49804" x="6562725" y="2771775"/>
          <p14:tracePt t="49820" x="6467475" y="2657475"/>
          <p14:tracePt t="49837" x="6362700" y="2552700"/>
          <p14:tracePt t="49853" x="6200775" y="2462213"/>
          <p14:tracePt t="49857" x="6129338" y="2419350"/>
          <p14:tracePt t="49870" x="5981700" y="2328863"/>
          <p14:tracePt t="49886" x="5819775" y="2228850"/>
          <p14:tracePt t="49903" x="5614988" y="2133600"/>
          <p14:tracePt t="49920" x="5462588" y="2081213"/>
          <p14:tracePt t="49936" x="5224463" y="2047875"/>
          <p14:tracePt t="49953" x="5057775" y="2052638"/>
          <p14:tracePt t="49970" x="4886325" y="2095500"/>
          <p14:tracePt t="49987" x="4619625" y="2214563"/>
          <p14:tracePt t="50003" x="4448175" y="2295525"/>
          <p14:tracePt t="50020" x="4314825" y="2366963"/>
          <p14:tracePt t="50036" x="4171950" y="2466975"/>
          <p14:tracePt t="50053" x="3952875" y="2667000"/>
          <p14:tracePt t="50070" x="3848100" y="2781300"/>
          <p14:tracePt t="50086" x="3733800" y="2914650"/>
          <p14:tracePt t="50103" x="3629025" y="3114675"/>
          <p14:tracePt t="50120" x="3543300" y="3281363"/>
          <p14:tracePt t="50136" x="3495675" y="3381375"/>
          <p14:tracePt t="50153" x="3438525" y="3576638"/>
          <p14:tracePt t="50170" x="3409950" y="3752850"/>
          <p14:tracePt t="50186" x="3409950" y="4076700"/>
          <p14:tracePt t="50203" x="3433763" y="4286250"/>
          <p14:tracePt t="50220" x="3481388" y="4471988"/>
          <p14:tracePt t="50237" x="3562350" y="4762500"/>
          <p14:tracePt t="50253" x="3614738" y="4881563"/>
          <p14:tracePt t="50270" x="3705225" y="5038725"/>
          <p14:tracePt t="50286" x="3852863" y="5276850"/>
          <p14:tracePt t="50303" x="3990975" y="5448300"/>
          <p14:tracePt t="50320" x="4052888" y="5510213"/>
          <p14:tracePt t="50337" x="4090988" y="5557838"/>
          <p14:tracePt t="50353" x="4124325" y="5591175"/>
          <p14:tracePt t="50356" x="4143375" y="5610225"/>
          <p14:tracePt t="50370" x="4171950" y="5634038"/>
          <p14:tracePt t="50386" x="4205288" y="5657850"/>
          <p14:tracePt t="50403" x="4238625" y="5681663"/>
          <p14:tracePt t="50420" x="4276725" y="5719763"/>
          <p14:tracePt t="50436" x="4300538" y="5729288"/>
          <p14:tracePt t="50453" x="4333875" y="5748338"/>
          <p14:tracePt t="50470" x="4357688" y="5757863"/>
          <p14:tracePt t="50486" x="4381500" y="5772150"/>
          <p14:tracePt t="51632" x="4371975" y="5676900"/>
          <p14:tracePt t="51639" x="4352925" y="5586413"/>
          <p14:tracePt t="51647" x="4333875" y="5476875"/>
          <p14:tracePt t="51656" x="4324350" y="5376863"/>
          <p14:tracePt t="51670" x="4305300" y="5238750"/>
          <p14:tracePt t="51686" x="4305300" y="5195888"/>
          <p14:tracePt t="51703" x="4305300" y="5176838"/>
          <p14:tracePt t="51736" x="4305300" y="5143500"/>
          <p14:tracePt t="51770" x="4305300" y="5110163"/>
          <p14:tracePt t="51786" x="4319588" y="5062538"/>
          <p14:tracePt t="51803" x="4333875" y="5019675"/>
          <p14:tracePt t="51820" x="4352925" y="4976813"/>
          <p14:tracePt t="51837" x="4371975" y="4914900"/>
          <p14:tracePt t="51853" x="4381500" y="4876800"/>
          <p14:tracePt t="51870" x="4395788" y="4838700"/>
          <p14:tracePt t="51886" x="4410075" y="4800600"/>
          <p14:tracePt t="51903" x="4433888" y="4762500"/>
          <p14:tracePt t="51920" x="4443413" y="4733925"/>
          <p14:tracePt t="51937" x="4471988" y="4676775"/>
          <p14:tracePt t="51953" x="4505325" y="4581525"/>
          <p14:tracePt t="51970" x="4552950" y="4438650"/>
          <p14:tracePt t="51986" x="4562475" y="4386263"/>
          <p14:tracePt t="52003" x="4591050" y="4338638"/>
          <p14:tracePt t="52020" x="4614863" y="4257675"/>
          <p14:tracePt t="52036" x="4648200" y="4181475"/>
          <p14:tracePt t="52053" x="4676775" y="4110038"/>
          <p14:tracePt t="52070" x="4691063" y="4033838"/>
          <p14:tracePt t="52087" x="4719638" y="3962400"/>
          <p14:tracePt t="52103" x="4733925" y="3933825"/>
          <p14:tracePt t="52120" x="4752975" y="3910013"/>
          <p14:tracePt t="52136" x="4767263" y="3886200"/>
          <p14:tracePt t="52153" x="4786313" y="3867150"/>
          <p14:tracePt t="52170" x="4795838" y="3843338"/>
          <p14:tracePt t="52186" x="4805363" y="3829050"/>
          <p14:tracePt t="52204" x="4814888" y="3800475"/>
          <p14:tracePt t="52220" x="4819650" y="3790950"/>
          <p14:tracePt t="52236" x="4829175" y="3786188"/>
          <p14:tracePt t="52253" x="4829175" y="3781425"/>
          <p14:tracePt t="52270" x="4829175" y="3771900"/>
          <p14:tracePt t="54062" x="4829175" y="3700463"/>
          <p14:tracePt t="54069" x="4824413" y="3609975"/>
          <p14:tracePt t="54077" x="4814888" y="3500438"/>
          <p14:tracePt t="54086" x="4805363" y="3381375"/>
          <p14:tracePt t="54103" x="4776788" y="3176588"/>
          <p14:tracePt t="54120" x="4729163" y="3000375"/>
          <p14:tracePt t="54153" x="4648200" y="2795588"/>
          <p14:tracePt t="54186" x="4519613" y="2638425"/>
          <p14:tracePt t="54203" x="4462463" y="2586038"/>
          <p14:tracePt t="54220" x="4391025" y="2533650"/>
          <p14:tracePt t="54237" x="4281488" y="2438400"/>
          <p14:tracePt t="54253" x="4200525" y="2376488"/>
          <p14:tracePt t="54270" x="4119563" y="2305050"/>
          <p14:tracePt t="54286" x="4019550" y="2228850"/>
          <p14:tracePt t="54303" x="3786188" y="2128838"/>
          <p14:tracePt t="54320" x="3614738" y="2085975"/>
          <p14:tracePt t="54336" x="3433763" y="2057400"/>
          <p14:tracePt t="54354" x="3124200" y="2047875"/>
          <p14:tracePt t="54370" x="2957513" y="2047875"/>
          <p14:tracePt t="54386" x="2771775" y="2047875"/>
          <p14:tracePt t="54403" x="2600325" y="2028825"/>
          <p14:tracePt t="54420" x="2495550" y="2019300"/>
          <p14:tracePt t="54436" x="2471738" y="2019300"/>
          <p14:tracePt t="54679" x="2424113" y="2019300"/>
          <p14:tracePt t="54685" x="2343150" y="2009775"/>
          <p14:tracePt t="54692" x="2262188" y="1981200"/>
          <p14:tracePt t="54703" x="2181225" y="1952625"/>
          <p14:tracePt t="54719" x="2028825" y="1862138"/>
          <p14:tracePt t="54736" x="1781175" y="1719263"/>
          <p14:tracePt t="54753" x="1662113" y="1657350"/>
          <p14:tracePt t="54769" x="1585913" y="1633538"/>
          <p14:tracePt t="54786" x="1533525" y="1619250"/>
          <p14:tracePt t="54803" x="1504950" y="1609725"/>
          <p14:tracePt t="54819" x="1481138" y="1604963"/>
          <p14:tracePt t="54836" x="1471613" y="1600200"/>
          <p14:tracePt t="54853" x="1452563" y="1600200"/>
          <p14:tracePt t="54869" x="1447800" y="1595438"/>
          <p14:tracePt t="54886" x="1443038" y="1595438"/>
          <p14:tracePt t="54927" x="1447800" y="1595438"/>
          <p14:tracePt t="54936" x="1452563" y="1595438"/>
          <p14:tracePt t="54953" x="1471613" y="1595438"/>
          <p14:tracePt t="54969" x="1495425" y="1595438"/>
          <p14:tracePt t="54986" x="1519238" y="1595438"/>
          <p14:tracePt t="55003" x="1528763" y="1595438"/>
          <p14:tracePt t="55019" x="1538288" y="1595438"/>
          <p14:tracePt t="55037" x="1538288" y="1600200"/>
          <p14:tracePt t="55053" x="1533525" y="1628775"/>
          <p14:tracePt t="55070" x="1495425" y="1695450"/>
          <p14:tracePt t="55086" x="1447800" y="1771650"/>
          <p14:tracePt t="55103" x="1366838" y="1876425"/>
          <p14:tracePt t="55119" x="1285875" y="1928813"/>
          <p14:tracePt t="55136" x="1209675" y="1962150"/>
          <p14:tracePt t="55154" x="1133475" y="1971675"/>
          <p14:tracePt t="55169" x="1090613" y="1966913"/>
          <p14:tracePt t="55186" x="1052513" y="1933575"/>
          <p14:tracePt t="55203" x="995363" y="1843088"/>
          <p14:tracePt t="55220" x="942975" y="1719263"/>
          <p14:tracePt t="55236" x="919163" y="1595438"/>
          <p14:tracePt t="55253" x="909638" y="1423988"/>
          <p14:tracePt t="55269" x="919163" y="1309688"/>
          <p14:tracePt t="55287" x="957263" y="1219200"/>
          <p14:tracePt t="55303" x="981075" y="1166813"/>
          <p14:tracePt t="55319" x="1023938" y="1123950"/>
          <p14:tracePt t="55336" x="1071563" y="1090613"/>
          <p14:tracePt t="55353" x="1176338" y="1076325"/>
          <p14:tracePt t="55369" x="1238250" y="1076325"/>
          <p14:tracePt t="55386" x="1300163" y="1100138"/>
          <p14:tracePt t="55403" x="1409700" y="1138238"/>
          <p14:tracePt t="55419" x="1466850" y="1166813"/>
          <p14:tracePt t="55436" x="1514475" y="1204913"/>
          <p14:tracePt t="55453" x="1557338" y="1262063"/>
          <p14:tracePt t="55470" x="1619250" y="1390650"/>
          <p14:tracePt t="55486" x="1633538" y="1433513"/>
          <p14:tracePt t="55503" x="1638300" y="1504950"/>
          <p14:tracePt t="55519" x="1638300" y="1585913"/>
          <p14:tracePt t="55536" x="1619250" y="1690688"/>
          <p14:tracePt t="55553" x="1609725" y="1728788"/>
          <p14:tracePt t="55569" x="1600200" y="1752600"/>
          <p14:tracePt t="55587" x="1590675" y="1771650"/>
          <p14:tracePt t="55603" x="1576388" y="1785938"/>
          <p14:tracePt t="55619" x="1562100" y="1804988"/>
          <p14:tracePt t="55636" x="1533525" y="1824038"/>
          <p14:tracePt t="55653" x="1495425" y="1847850"/>
          <p14:tracePt t="55669" x="1462088" y="1857375"/>
          <p14:tracePt t="55686" x="1428750" y="1876425"/>
          <p14:tracePt t="55703" x="1385888" y="1881188"/>
          <p14:tracePt t="55719" x="1295400" y="1890713"/>
          <p14:tracePt t="55736" x="1214438" y="1890713"/>
          <p14:tracePt t="55753" x="1143000" y="1881188"/>
          <p14:tracePt t="55770" x="1062038" y="1843088"/>
          <p14:tracePt t="55786" x="1014413" y="1809750"/>
          <p14:tracePt t="55803" x="962025" y="1752600"/>
          <p14:tracePt t="55820" x="928688" y="1695450"/>
          <p14:tracePt t="55822" x="914400" y="1671638"/>
          <p14:tracePt t="55837" x="885825" y="1614488"/>
          <p14:tracePt t="55853" x="866775" y="1552575"/>
          <p14:tracePt t="55869" x="857250" y="1471613"/>
          <p14:tracePt t="55886" x="862013" y="1376363"/>
          <p14:tracePt t="55903" x="881063" y="1281113"/>
          <p14:tracePt t="55919" x="900113" y="1238250"/>
          <p14:tracePt t="55936" x="923925" y="1204913"/>
          <p14:tracePt t="55953" x="947738" y="1176338"/>
          <p14:tracePt t="55969" x="1014413" y="1123950"/>
          <p14:tracePt t="55986" x="1071563" y="1085850"/>
          <p14:tracePt t="56003" x="1133475" y="1071563"/>
          <p14:tracePt t="56020" x="1209675" y="1081088"/>
          <p14:tracePt t="56036" x="1262063" y="1100138"/>
          <p14:tracePt t="56053" x="1300163" y="1128713"/>
          <p14:tracePt t="56069" x="1338263" y="1152525"/>
          <p14:tracePt t="56086" x="1376363" y="1195388"/>
          <p14:tracePt t="56103" x="1400175" y="1223963"/>
          <p14:tracePt t="56119" x="1423988" y="1271588"/>
          <p14:tracePt t="56136" x="1452563" y="1323975"/>
          <p14:tracePt t="56153" x="1504950" y="1381125"/>
          <p14:tracePt t="56169" x="1538288" y="1428750"/>
          <p14:tracePt t="56186" x="1571625" y="1476375"/>
          <p14:tracePt t="56203" x="1609725" y="1547813"/>
          <p14:tracePt t="56219" x="1624013" y="1590675"/>
          <p14:tracePt t="56236" x="1643063" y="1643063"/>
          <p14:tracePt t="56253" x="1662113" y="1695450"/>
          <p14:tracePt t="56270" x="1676400" y="1752600"/>
          <p14:tracePt t="56286" x="1676400" y="1781175"/>
          <p14:tracePt t="56303" x="1676400" y="1795463"/>
          <p14:tracePt t="56319" x="1676400" y="1809750"/>
          <p14:tracePt t="56337" x="1666875" y="1838325"/>
          <p14:tracePt t="56353" x="1652588" y="1852613"/>
          <p14:tracePt t="56369" x="1619250" y="1890713"/>
          <p14:tracePt t="56386" x="1524000" y="1957388"/>
          <p14:tracePt t="56403" x="1457325" y="1995488"/>
          <p14:tracePt t="56419" x="1362075" y="2028825"/>
          <p14:tracePt t="56436" x="1271588" y="2043113"/>
          <p14:tracePt t="56453" x="1119188" y="2033588"/>
          <p14:tracePt t="56469" x="1057275" y="2005013"/>
          <p14:tracePt t="56486" x="1000125" y="1966913"/>
          <p14:tracePt t="56503" x="962025" y="1943100"/>
          <p14:tracePt t="56519" x="909638" y="1900238"/>
          <p14:tracePt t="56536" x="881063" y="1862138"/>
          <p14:tracePt t="56553" x="847725" y="1785938"/>
          <p14:tracePt t="56570" x="819150" y="1666875"/>
          <p14:tracePt t="56586" x="804863" y="1590675"/>
          <p14:tracePt t="56603" x="804863" y="1533525"/>
          <p14:tracePt t="56619" x="809625" y="1462088"/>
          <p14:tracePt t="56636" x="847725" y="1300163"/>
          <p14:tracePt t="56653" x="871538" y="1214438"/>
          <p14:tracePt t="56669" x="900113" y="1152525"/>
          <p14:tracePt t="56686" x="923925" y="1119188"/>
          <p14:tracePt t="56703" x="976313" y="1081088"/>
          <p14:tracePt t="56719" x="1019175" y="1057275"/>
          <p14:tracePt t="56736" x="1071563" y="1038225"/>
          <p14:tracePt t="56753" x="1123950" y="1028700"/>
          <p14:tracePt t="56769" x="1190625" y="1028700"/>
          <p14:tracePt t="56786" x="1228725" y="1033463"/>
          <p14:tracePt t="56803" x="1266825" y="1052513"/>
          <p14:tracePt t="56820" x="1338263" y="1138238"/>
          <p14:tracePt t="56836" x="1395413" y="1219200"/>
          <p14:tracePt t="56853" x="1447800" y="1285875"/>
          <p14:tracePt t="56870" x="1471613" y="1323975"/>
          <p14:tracePt t="56886" x="1514475" y="1404938"/>
          <p14:tracePt t="56903" x="1533525" y="1457325"/>
          <p14:tracePt t="56919" x="1538288" y="1509713"/>
          <p14:tracePt t="56939" x="1547813" y="1585913"/>
          <p14:tracePt t="56953" x="1543050" y="1633538"/>
          <p14:tracePt t="56969" x="1538288" y="1681163"/>
          <p14:tracePt t="56986" x="1533525" y="1709738"/>
          <p14:tracePt t="57003" x="1519238" y="1743075"/>
          <p14:tracePt t="57019" x="1509713" y="1762125"/>
          <p14:tracePt t="57036" x="1495425" y="1781175"/>
          <p14:tracePt t="57052" x="1485900" y="1790700"/>
          <p14:tracePt t="57069" x="1476375" y="1800225"/>
          <p14:tracePt t="57086" x="1476375" y="1809750"/>
          <p14:tracePt t="57130" x="1476375" y="1814513"/>
          <p14:tracePt t="58559" x="1457325" y="1814513"/>
          <p14:tracePt t="58567" x="1419225" y="1824038"/>
          <p14:tracePt t="58574" x="1395413" y="1828800"/>
          <p14:tracePt t="58586" x="1362075" y="1828800"/>
          <p14:tracePt t="58603" x="1276350" y="1833563"/>
          <p14:tracePt t="58619" x="1228725" y="1833563"/>
          <p14:tracePt t="58652" x="1152525" y="1819275"/>
          <p14:tracePt t="58686" x="1119188" y="1800225"/>
          <p14:tracePt t="58702" x="1114425" y="1800225"/>
          <p14:tracePt t="58719" x="1109663" y="1800225"/>
          <p14:tracePt t="58758" x="1109663" y="1795463"/>
          <p14:tracePt t="58769" x="1114425" y="1790700"/>
          <p14:tracePt t="58786" x="1138238" y="1790700"/>
          <p14:tracePt t="58802" x="1166813" y="1790700"/>
          <p14:tracePt t="58819" x="1214438" y="1790700"/>
          <p14:tracePt t="58836" x="1276350" y="1800225"/>
          <p14:tracePt t="58853" x="1395413" y="1814513"/>
          <p14:tracePt t="58869" x="1466850" y="1819275"/>
          <p14:tracePt t="58886" x="1519238" y="1828800"/>
          <p14:tracePt t="58902" x="1562100" y="1828800"/>
          <p14:tracePt t="58919" x="1609725" y="1838325"/>
          <p14:tracePt t="58936" x="1633538" y="1838325"/>
          <p14:tracePt t="58952" x="1647825" y="1838325"/>
          <p14:tracePt t="58969" x="1662113" y="1847850"/>
          <p14:tracePt t="58986" x="1671638" y="1847850"/>
          <p14:tracePt t="59003" x="1676400" y="1847850"/>
          <p14:tracePt t="59019" x="1681163" y="1847850"/>
          <p14:tracePt t="59066" x="1685925" y="1847850"/>
          <p14:tracePt t="59301" x="1771650" y="1828800"/>
          <p14:tracePt t="59308" x="1928813" y="1795463"/>
          <p14:tracePt t="59319" x="2143125" y="1771650"/>
          <p14:tracePt t="59337" x="2647950" y="1728788"/>
          <p14:tracePt t="59369" x="3190875" y="1728788"/>
          <p14:tracePt t="59403" x="3462338" y="1752600"/>
          <p14:tracePt t="59419" x="3500438" y="1762125"/>
          <p14:tracePt t="59436" x="3514725" y="1766888"/>
          <p14:tracePt t="59452" x="3519488" y="1771650"/>
          <p14:tracePt t="59469" x="3519488" y="1776413"/>
          <p14:tracePt t="59543" x="3519488" y="1781175"/>
          <p14:tracePt t="59550" x="3514725" y="1785938"/>
          <p14:tracePt t="59558" x="3505200" y="1785938"/>
          <p14:tracePt t="59569" x="3481388" y="1790700"/>
          <p14:tracePt t="59586" x="3338513" y="1804988"/>
          <p14:tracePt t="59602" x="3171825" y="1814513"/>
          <p14:tracePt t="59619" x="3028950" y="1814513"/>
          <p14:tracePt t="59636" x="2914650" y="1804988"/>
          <p14:tracePt t="59653" x="2752725" y="1785938"/>
          <p14:tracePt t="59669" x="2638425" y="1762125"/>
          <p14:tracePt t="59686" x="2543175" y="1738313"/>
          <p14:tracePt t="59702" x="2471738" y="1733550"/>
          <p14:tracePt t="59719" x="2376488" y="1719263"/>
          <p14:tracePt t="59736" x="2314575" y="1709738"/>
          <p14:tracePt t="59752" x="2266950" y="1709738"/>
          <p14:tracePt t="59769" x="2205038" y="1709738"/>
          <p14:tracePt t="59786" x="2166938" y="1709738"/>
          <p14:tracePt t="59802" x="2152650" y="1709738"/>
          <p14:tracePt t="59819" x="2143125" y="1709738"/>
          <p14:tracePt t="59836" x="2138363" y="1709738"/>
          <p14:tracePt t="59858" x="2147888" y="1709738"/>
          <p14:tracePt t="59869" x="2166938" y="1719263"/>
          <p14:tracePt t="59886" x="2238375" y="1724025"/>
          <p14:tracePt t="59902" x="2481263" y="1743075"/>
          <p14:tracePt t="59919" x="2695575" y="1752600"/>
          <p14:tracePt t="59936" x="2914650" y="1771650"/>
          <p14:tracePt t="59953" x="3257550" y="1781175"/>
          <p14:tracePt t="59969" x="3400425" y="1781175"/>
          <p14:tracePt t="59986" x="3533775" y="1781175"/>
          <p14:tracePt t="60002" x="3681413" y="1776413"/>
          <p14:tracePt t="60019" x="3838575" y="1776413"/>
          <p14:tracePt t="60036" x="3919538" y="1776413"/>
          <p14:tracePt t="60053" x="3990975" y="1785938"/>
          <p14:tracePt t="60069" x="4062413" y="1785938"/>
          <p14:tracePt t="60071" x="4095750" y="1785938"/>
          <p14:tracePt t="60086" x="4152900" y="1785938"/>
          <p14:tracePt t="60102" x="4195763" y="1785938"/>
          <p14:tracePt t="60119" x="4233863" y="1785938"/>
          <p14:tracePt t="60136" x="4257675" y="1785938"/>
          <p14:tracePt t="60153" x="4267200" y="1785938"/>
          <p14:tracePt t="60169" x="4271963" y="1785938"/>
          <p14:tracePt t="60416" x="4271963" y="1790700"/>
          <p14:tracePt t="60423" x="4267200" y="1795463"/>
          <p14:tracePt t="60436" x="4252913" y="1804988"/>
          <p14:tracePt t="60452" x="4129088" y="1871663"/>
          <p14:tracePt t="60469" x="4029075" y="1919288"/>
          <p14:tracePt t="60486" x="3924300" y="1966913"/>
          <p14:tracePt t="60503" x="3814763" y="2000250"/>
          <p14:tracePt t="60519" x="3652838" y="2024063"/>
          <p14:tracePt t="60536" x="3562350" y="2024063"/>
          <p14:tracePt t="60552" x="3495675" y="2024063"/>
          <p14:tracePt t="60569" x="3352800" y="2009775"/>
          <p14:tracePt t="60586" x="3262313" y="2009775"/>
          <p14:tracePt t="60602" x="3181350" y="2019300"/>
          <p14:tracePt t="60619" x="3119438" y="2033588"/>
          <p14:tracePt t="60636" x="3067050" y="2033588"/>
          <p14:tracePt t="60652" x="3038475" y="2033588"/>
          <p14:tracePt t="60669" x="3014663" y="2033588"/>
          <p14:tracePt t="60686" x="2995613" y="2024063"/>
          <p14:tracePt t="60702" x="2967038" y="2014538"/>
          <p14:tracePt t="60719" x="2952750" y="2009775"/>
          <p14:tracePt t="60736" x="2947988" y="2009775"/>
          <p14:tracePt t="60753" x="2943225" y="2009775"/>
          <p14:tracePt t="61089" x="2924175" y="2057400"/>
          <p14:tracePt t="61100" x="2857500" y="2262188"/>
          <p14:tracePt t="61108" x="2819400" y="2343150"/>
          <p14:tracePt t="61121" x="2762250" y="2552700"/>
          <p14:tracePt t="61135" x="2686050" y="2867025"/>
          <p14:tracePt t="61152" x="2647950" y="3114675"/>
          <p14:tracePt t="61186" x="2586038" y="4095750"/>
          <p14:tracePt t="61219" x="2619375" y="4500563"/>
          <p14:tracePt t="61236" x="2638425" y="4710113"/>
          <p14:tracePt t="61252" x="2662238" y="4848225"/>
          <p14:tracePt t="61269" x="2676525" y="4924425"/>
          <p14:tracePt t="61286" x="2690813" y="5014913"/>
          <p14:tracePt t="61302" x="2714625" y="5119688"/>
          <p14:tracePt t="61319" x="2728913" y="5210175"/>
          <p14:tracePt t="61335" x="2728913" y="5238750"/>
          <p14:tracePt t="61352" x="2728913" y="5253038"/>
          <p14:tracePt t="61554" x="2743200" y="5305425"/>
          <p14:tracePt t="61561" x="2762250" y="5376863"/>
          <p14:tracePt t="61569" x="2776538" y="5467350"/>
          <p14:tracePt t="61585" x="2814638" y="5657850"/>
          <p14:tracePt t="61602" x="2828925" y="5781675"/>
          <p14:tracePt t="61619" x="2862263" y="5881688"/>
          <p14:tracePt t="61636" x="2871788" y="5943600"/>
          <p14:tracePt t="61652" x="2890838" y="6005513"/>
          <p14:tracePt t="61669" x="2900363" y="6057900"/>
          <p14:tracePt t="61685" x="2914650" y="6134100"/>
          <p14:tracePt t="61704" x="2928938" y="6172200"/>
          <p14:tracePt t="61719" x="2933700" y="6191250"/>
          <p14:tracePt t="61736" x="2938463" y="6219825"/>
          <p14:tracePt t="61752" x="2938463" y="6224588"/>
          <p14:tracePt t="61769" x="2938463" y="6234113"/>
          <p14:tracePt t="61786" x="2947988" y="6243638"/>
          <p14:tracePt t="61803" x="2957513" y="6262688"/>
          <p14:tracePt t="61819" x="2962275" y="6272213"/>
          <p14:tracePt t="61836" x="2967038" y="6291263"/>
          <p14:tracePt t="61852" x="2976563" y="6300788"/>
          <p14:tracePt t="61855" x="2976563" y="6305550"/>
          <p14:tracePt t="61870" x="2976563" y="6310313"/>
          <p14:tracePt t="61886" x="2976563" y="6315075"/>
          <p14:tracePt t="61902" x="2976563" y="6324600"/>
          <p14:tracePt t="61919" x="2986088" y="6338888"/>
          <p14:tracePt t="61935" x="2995613" y="6353175"/>
          <p14:tracePt t="61952" x="3000375" y="6362700"/>
          <p14:tracePt t="61969" x="3005138" y="6372225"/>
          <p14:tracePt t="61986" x="3009900" y="6381750"/>
          <p14:tracePt t="62002" x="3009900" y="6386513"/>
          <p14:tracePt t="62039" x="3009900" y="6391275"/>
          <p14:tracePt t="62751" x="3062288" y="6276975"/>
          <p14:tracePt t="62757" x="3143250" y="6067425"/>
          <p14:tracePt t="62769" x="3181350" y="5953125"/>
          <p14:tracePt t="62786" x="3376613" y="5543550"/>
          <p14:tracePt t="62803" x="3519488" y="5276850"/>
          <p14:tracePt t="62819" x="3624263" y="5091113"/>
          <p14:tracePt t="62852" x="3819525" y="4581525"/>
          <p14:tracePt t="62886" x="3948113" y="4214813"/>
          <p14:tracePt t="62903" x="3995738" y="4081463"/>
          <p14:tracePt t="62919" x="4019550" y="4024313"/>
          <p14:tracePt t="62936" x="4052888" y="3952875"/>
          <p14:tracePt t="62952" x="4081463" y="3867150"/>
          <p14:tracePt t="62969" x="4129088" y="3752850"/>
          <p14:tracePt t="62986" x="4152900" y="3695700"/>
          <p14:tracePt t="63002" x="4167188" y="3657600"/>
          <p14:tracePt t="63019" x="4186238" y="3629025"/>
          <p14:tracePt t="63035" x="4200525" y="3595688"/>
          <p14:tracePt t="63052" x="4210050" y="3567113"/>
          <p14:tracePt t="63069" x="4224338" y="3529013"/>
          <p14:tracePt t="63086" x="4248150" y="3452813"/>
          <p14:tracePt t="63102" x="4252913" y="3400425"/>
          <p14:tracePt t="63119" x="4262438" y="3357563"/>
          <p14:tracePt t="63136" x="4262438" y="3328988"/>
          <p14:tracePt t="63153" x="4262438" y="3295650"/>
          <p14:tracePt t="63169" x="4257675" y="3276600"/>
          <p14:tracePt t="63185" x="4248150" y="3252788"/>
          <p14:tracePt t="63202" x="4229100" y="3214688"/>
          <p14:tracePt t="63220" x="4205288" y="3143250"/>
          <p14:tracePt t="63236" x="4181475" y="3081338"/>
          <p14:tracePt t="63252" x="4167188" y="3028950"/>
          <p14:tracePt t="63270" x="4143375" y="2957513"/>
          <p14:tracePt t="63285" x="4124325" y="2928938"/>
          <p14:tracePt t="63302" x="4105275" y="2900363"/>
          <p14:tracePt t="63319" x="4095750" y="2881313"/>
          <p14:tracePt t="63336" x="4081463" y="2862263"/>
          <p14:tracePt t="63352" x="4076700" y="2852738"/>
          <p14:tracePt t="63369" x="4057650" y="2838450"/>
          <p14:tracePt t="63386" x="4043363" y="2828925"/>
          <p14:tracePt t="63402" x="4019550" y="2819400"/>
          <p14:tracePt t="63419" x="3995738" y="2814638"/>
          <p14:tracePt t="63435" x="3981450" y="2809875"/>
          <p14:tracePt t="63452" x="3957638" y="2795588"/>
          <p14:tracePt t="63470" x="3910013" y="2795588"/>
          <p14:tracePt t="63486" x="3876675" y="2805113"/>
          <p14:tracePt t="63503" x="3814763" y="2809875"/>
          <p14:tracePt t="63520" x="3724275" y="2838450"/>
          <p14:tracePt t="63536" x="3671888" y="2857500"/>
          <p14:tracePt t="63552" x="3633788" y="2890838"/>
          <p14:tracePt t="63569" x="3595688" y="2938463"/>
          <p14:tracePt t="63586" x="3505200" y="3067050"/>
          <p14:tracePt t="63602" x="3462338" y="3138488"/>
          <p14:tracePt t="63619" x="3429000" y="3181350"/>
          <p14:tracePt t="63639" x="3390900" y="3233738"/>
          <p14:tracePt t="63654" x="3371850" y="3271838"/>
          <p14:tracePt t="63669" x="3352800" y="3324225"/>
          <p14:tracePt t="63686" x="3328988" y="3419475"/>
          <p14:tracePt t="63704" x="3300413" y="3581400"/>
          <p14:tracePt t="63719" x="3286125" y="3705225"/>
          <p14:tracePt t="63736" x="3286125" y="3905250"/>
          <p14:tracePt t="63756" x="3286125" y="4105275"/>
          <p14:tracePt t="63770" x="3290888" y="4205288"/>
          <p14:tracePt t="63787" x="3295650" y="4319588"/>
          <p14:tracePt t="63804" x="3314700" y="4457700"/>
          <p14:tracePt t="63819" x="3324225" y="4548188"/>
          <p14:tracePt t="63837" x="3343275" y="4886325"/>
          <p14:tracePt t="63854" x="3348038" y="5086350"/>
          <p14:tracePt t="63863" x="3357563" y="5153025"/>
          <p14:tracePt t="63869" x="3367088" y="5243513"/>
          <p14:tracePt t="63887" x="3386138" y="5467350"/>
          <p14:tracePt t="63902" x="3390900" y="5562600"/>
          <p14:tracePt t="63919" x="3400425" y="5610225"/>
          <p14:tracePt t="63935" x="3409950" y="5662613"/>
          <p14:tracePt t="63952" x="3443288" y="5805488"/>
          <p14:tracePt t="63969" x="3476625" y="5943600"/>
          <p14:tracePt t="63985" x="3509963" y="6038850"/>
          <p14:tracePt t="64002" x="3524250" y="6100763"/>
          <p14:tracePt t="64019" x="3552825" y="6219825"/>
          <p14:tracePt t="64037" x="3571875" y="6296025"/>
          <p14:tracePt t="64053" x="3590925" y="6348413"/>
          <p14:tracePt t="64070" x="3614738" y="6396038"/>
          <p14:tracePt t="64086" x="3619500" y="6410325"/>
          <p14:tracePt t="64102" x="3629025" y="6419850"/>
          <p14:tracePt t="64120" x="3643313" y="6424613"/>
          <p14:tracePt t="64138" x="3676650" y="6419850"/>
          <p14:tracePt t="64153" x="3724275" y="6376988"/>
          <p14:tracePt t="64170" x="3786188" y="6296025"/>
          <p14:tracePt t="64186" x="3895725" y="6086475"/>
          <p14:tracePt t="64203" x="4043363" y="5667375"/>
          <p14:tracePt t="64219" x="4110038" y="5324475"/>
          <p14:tracePt t="64236" x="4138613" y="5095875"/>
          <p14:tracePt t="64253" x="4143375" y="4662488"/>
          <p14:tracePt t="64269" x="4114800" y="4505325"/>
          <p14:tracePt t="64286" x="4095750" y="4348163"/>
          <p14:tracePt t="64302" x="4081463" y="4200525"/>
          <p14:tracePt t="64319" x="4081463" y="4062413"/>
          <p14:tracePt t="64335" x="4081463" y="4019550"/>
          <p14:tracePt t="64352" x="4081463" y="3990975"/>
          <p14:tracePt t="64369" x="4086225" y="3962400"/>
          <p14:tracePt t="64386" x="4086225" y="3933825"/>
          <p14:tracePt t="64402" x="4086225" y="3924300"/>
          <p14:tracePt t="64419" x="4086225" y="3919538"/>
          <p14:tracePt t="64437" x="4086225" y="3890963"/>
          <p14:tracePt t="64454" x="4086225" y="3848100"/>
          <p14:tracePt t="64469" x="4086225" y="3786188"/>
          <p14:tracePt t="64486" x="4086225" y="3719513"/>
          <p14:tracePt t="64503" x="4086225" y="3652838"/>
          <p14:tracePt t="64520" x="4086225" y="3609975"/>
          <p14:tracePt t="64537" x="4086225" y="3567113"/>
          <p14:tracePt t="64553" x="4081463" y="3505200"/>
          <p14:tracePt t="64571" x="4067175" y="3438525"/>
          <p14:tracePt t="64586" x="4067175" y="3400425"/>
          <p14:tracePt t="64603" x="4052888" y="3362325"/>
          <p14:tracePt t="64621" x="4043363" y="3328988"/>
          <p14:tracePt t="64636" x="4033838" y="3309938"/>
          <p14:tracePt t="64652" x="4014788" y="3295650"/>
          <p14:tracePt t="64669" x="3995738" y="3281363"/>
          <p14:tracePt t="64687" x="3948113" y="3271838"/>
          <p14:tracePt t="64704" x="3910013" y="3271838"/>
          <p14:tracePt t="64720" x="3862388" y="3305175"/>
          <p14:tracePt t="64738" x="3800475" y="3395663"/>
          <p14:tracePt t="64753" x="3748088" y="3476625"/>
          <p14:tracePt t="64770" x="3729038" y="3514725"/>
          <p14:tracePt t="64786" x="3719513" y="3538538"/>
          <p14:tracePt t="64803" x="3705225" y="3567113"/>
          <p14:tracePt t="64820" x="3705225" y="3643313"/>
          <p14:tracePt t="64834" x="3719513" y="3724275"/>
          <p14:tracePt t="64842" x="3724275" y="3771900"/>
          <p14:tracePt t="64852" x="3733800" y="3810000"/>
          <p14:tracePt t="64857" x="3748088" y="3833813"/>
          <p14:tracePt t="64871" x="3757613" y="3881438"/>
          <p14:tracePt t="64887" x="3776663" y="3905250"/>
          <p14:tracePt t="64902" x="3781425" y="3924300"/>
          <p14:tracePt t="64921" x="3790950" y="3933825"/>
          <p14:tracePt t="64937" x="3790950" y="3943350"/>
          <p14:tracePt t="64953" x="3790950" y="3948113"/>
          <p14:tracePt t="64970" x="3800475" y="3952875"/>
          <p14:tracePt t="64986" x="3805238" y="3976688"/>
          <p14:tracePt t="65002" x="3824288" y="4024313"/>
          <p14:tracePt t="65019" x="3833813" y="4067175"/>
          <p14:tracePt t="65036" x="3838575" y="4095750"/>
          <p14:tracePt t="65054" x="3843338" y="4124325"/>
          <p14:tracePt t="65069" x="3843338" y="4129088"/>
          <p14:tracePt t="65086" x="3843338" y="4138613"/>
          <p14:tracePt t="65102" x="3848100" y="4148138"/>
          <p14:tracePt t="65120" x="3857625" y="4181475"/>
          <p14:tracePt t="65135" x="3867150" y="4195763"/>
          <p14:tracePt t="65152" x="3871913" y="4219575"/>
          <p14:tracePt t="65169" x="3881438" y="4229100"/>
          <p14:tracePt t="65188" x="3881438" y="4243388"/>
          <p14:tracePt t="65203" x="3881438" y="4248150"/>
          <p14:tracePt t="65220" x="3881438" y="4257675"/>
          <p14:tracePt t="65238" x="3881438" y="4267200"/>
          <p14:tracePt t="65252" x="3881438" y="4271963"/>
          <p14:tracePt t="65269" x="3881438" y="4276725"/>
          <p14:tracePt t="65288" x="3881438" y="4286250"/>
          <p14:tracePt t="65304" x="3881438" y="4295775"/>
          <p14:tracePt t="65357" x="3881438" y="4300538"/>
          <p14:tracePt t="65398" x="3886200" y="4305300"/>
          <p14:tracePt t="65413" x="3890963" y="4310063"/>
          <p14:tracePt t="65421" x="3890963" y="4314825"/>
          <p14:tracePt t="65428" x="3895725" y="4314825"/>
          <p14:tracePt t="65436" x="3895725" y="4319588"/>
          <p14:tracePt t="65452" x="3895725" y="4324350"/>
          <p14:tracePt t="65469" x="3895725" y="4333875"/>
          <p14:tracePt t="65524" x="3900488" y="4333875"/>
          <p14:tracePt t="65744" x="3914775" y="4252913"/>
          <p14:tracePt t="65751" x="3943350" y="4138613"/>
          <p14:tracePt t="65758" x="3957638" y="4062413"/>
          <p14:tracePt t="65769" x="3967163" y="4005263"/>
          <p14:tracePt t="65785" x="4000500" y="3919538"/>
          <p14:tracePt t="65802" x="4029075" y="3819525"/>
          <p14:tracePt t="65819" x="4033838" y="3781425"/>
          <p14:tracePt t="65835" x="4038600" y="3752850"/>
          <p14:tracePt t="65852" x="4038600" y="3705225"/>
          <p14:tracePt t="65869" x="4038600" y="3676650"/>
          <p14:tracePt t="65886" x="4038600" y="3643313"/>
          <p14:tracePt t="65902" x="4038600" y="3614738"/>
          <p14:tracePt t="65919" x="4033838" y="3581400"/>
          <p14:tracePt t="65935" x="4024313" y="3567113"/>
          <p14:tracePt t="65952" x="4024313" y="3548063"/>
          <p14:tracePt t="65969" x="4010025" y="3533775"/>
          <p14:tracePt t="65985" x="4000500" y="3500438"/>
          <p14:tracePt t="66002" x="3995738" y="3467100"/>
          <p14:tracePt t="66019" x="3986213" y="3424238"/>
          <p14:tracePt t="66036" x="3976688" y="3352800"/>
          <p14:tracePt t="66052" x="3962400" y="3314700"/>
          <p14:tracePt t="66069" x="3957638" y="3281363"/>
          <p14:tracePt t="66085" x="3952875" y="3262313"/>
          <p14:tracePt t="66102" x="3938588" y="3233738"/>
          <p14:tracePt t="66119" x="3933825" y="3214688"/>
          <p14:tracePt t="66135" x="3924300" y="3200400"/>
          <p14:tracePt t="66152" x="3914775" y="3186113"/>
          <p14:tracePt t="66169" x="3890963" y="3152775"/>
          <p14:tracePt t="66185" x="3876675" y="3128963"/>
          <p14:tracePt t="66202" x="3862388" y="3105150"/>
          <p14:tracePt t="66219" x="3843338" y="3076575"/>
          <p14:tracePt t="66235" x="3824288" y="3062288"/>
          <p14:tracePt t="66252" x="3810000" y="3043238"/>
          <p14:tracePt t="66269" x="3795713" y="3033713"/>
          <p14:tracePt t="66287" x="3752850" y="3009900"/>
          <p14:tracePt t="66302" x="3729038" y="3000375"/>
          <p14:tracePt t="66319" x="3695700" y="2995613"/>
          <p14:tracePt t="66335" x="3671888" y="2986088"/>
          <p14:tracePt t="66352" x="3638550" y="2986088"/>
          <p14:tracePt t="66369" x="3619500" y="2986088"/>
          <p14:tracePt t="66385" x="3595688" y="2986088"/>
          <p14:tracePt t="66403" x="3571875" y="2986088"/>
          <p14:tracePt t="66419" x="3557588" y="2990850"/>
          <p14:tracePt t="66435" x="3538538" y="3000375"/>
          <p14:tracePt t="66452" x="3519488" y="3005138"/>
          <p14:tracePt t="66469" x="3486150" y="3014663"/>
          <p14:tracePt t="66485" x="3467100" y="3024188"/>
          <p14:tracePt t="66502" x="3452813" y="3033713"/>
          <p14:tracePt t="66518" x="3438525" y="3043238"/>
          <p14:tracePt t="66535" x="3429000" y="3048000"/>
          <p14:tracePt t="66552" x="3424238" y="3052763"/>
          <p14:tracePt t="66568" x="3419475" y="3062288"/>
          <p14:tracePt t="66585" x="3409950" y="3076575"/>
          <p14:tracePt t="66602" x="3390900" y="3095625"/>
          <p14:tracePt t="66619" x="3376613" y="3119438"/>
          <p14:tracePt t="66635" x="3362325" y="3157538"/>
          <p14:tracePt t="66652" x="3338513" y="3205163"/>
          <p14:tracePt t="66669" x="3328988" y="3243263"/>
          <p14:tracePt t="66685" x="3314700" y="3271838"/>
          <p14:tracePt t="66702" x="3309938" y="3309938"/>
          <p14:tracePt t="66719" x="3290888" y="3386138"/>
          <p14:tracePt t="66737" x="3281363" y="3433763"/>
          <p14:tracePt t="66752" x="3276600" y="3471863"/>
          <p14:tracePt t="66769" x="3262313" y="3543300"/>
          <p14:tracePt t="66785" x="3248025" y="3690938"/>
          <p14:tracePt t="66802" x="3238500" y="3771900"/>
          <p14:tracePt t="66819" x="3238500" y="3824288"/>
          <p14:tracePt t="66836" x="3238500" y="3943350"/>
          <p14:tracePt t="66852" x="3238500" y="4110038"/>
          <p14:tracePt t="66869" x="3243263" y="4257675"/>
          <p14:tracePt t="66886" x="3252788" y="4348163"/>
          <p14:tracePt t="66902" x="3276600" y="4552950"/>
          <p14:tracePt t="66918" x="3295650" y="4710113"/>
          <p14:tracePt t="66935" x="3309938" y="4795838"/>
          <p14:tracePt t="66952" x="3333750" y="4876800"/>
          <p14:tracePt t="66954" x="3343275" y="4933950"/>
          <p14:tracePt t="66968" x="3376613" y="5072063"/>
          <p14:tracePt t="66985" x="3409950" y="5191125"/>
          <p14:tracePt t="67002" x="3438525" y="5286375"/>
          <p14:tracePt t="67019" x="3486150" y="5410200"/>
          <p14:tracePt t="67035" x="3519488" y="5529263"/>
          <p14:tracePt t="67052" x="3543300" y="5643563"/>
          <p14:tracePt t="67069" x="3567113" y="5705475"/>
          <p14:tracePt t="67086" x="3581400" y="5776913"/>
          <p14:tracePt t="67102" x="3586163" y="5824538"/>
          <p14:tracePt t="67119" x="3590925" y="5862638"/>
          <p14:tracePt t="67135" x="3605213" y="5905500"/>
          <p14:tracePt t="67152" x="3614738" y="5962650"/>
          <p14:tracePt t="67169" x="3624263" y="5981700"/>
          <p14:tracePt t="67185" x="3629025" y="6005513"/>
          <p14:tracePt t="67202" x="3638550" y="6053138"/>
          <p14:tracePt t="67218" x="3652838" y="6076950"/>
          <p14:tracePt t="67235" x="3657600" y="6091238"/>
          <p14:tracePt t="67252" x="3662363" y="6105525"/>
          <p14:tracePt t="67269" x="3671888" y="6115050"/>
          <p14:tracePt t="67285" x="3686175" y="6119813"/>
          <p14:tracePt t="67302" x="3705225" y="6119813"/>
          <p14:tracePt t="67318" x="3738563" y="6100763"/>
          <p14:tracePt t="67335" x="3805238" y="6019800"/>
          <p14:tracePt t="67352" x="3867150" y="5953125"/>
          <p14:tracePt t="67369" x="3919538" y="5891213"/>
          <p14:tracePt t="67386" x="3990975" y="5815013"/>
          <p14:tracePt t="67402" x="4052888" y="5743575"/>
          <p14:tracePt t="67418" x="4129088" y="5643563"/>
          <p14:tracePt t="67435" x="4191000" y="5534025"/>
          <p14:tracePt t="67453" x="4257675" y="5424488"/>
          <p14:tracePt t="67468" x="4300538" y="5329238"/>
          <p14:tracePt t="67485" x="4343400" y="5167313"/>
          <p14:tracePt t="67502" x="4371975" y="4991100"/>
          <p14:tracePt t="67519" x="4376738" y="4710113"/>
          <p14:tracePt t="67535" x="4362450" y="4471988"/>
          <p14:tracePt t="67553" x="4329113" y="4291013"/>
          <p14:tracePt t="67568" x="4291013" y="4090988"/>
          <p14:tracePt t="67585" x="4248150" y="3886200"/>
          <p14:tracePt t="67602" x="4224338" y="3800475"/>
          <p14:tracePt t="67618" x="4191000" y="3681413"/>
          <p14:tracePt t="67636" x="4157663" y="3509963"/>
          <p14:tracePt t="67652" x="4143375" y="3438525"/>
          <p14:tracePt t="67668" x="4143375" y="3400425"/>
          <p14:tracePt t="67685" x="4124325" y="3362325"/>
          <p14:tracePt t="67702" x="4100513" y="3314700"/>
          <p14:tracePt t="67718" x="4076700" y="3290888"/>
          <p14:tracePt t="67735" x="4052888" y="3262313"/>
          <p14:tracePt t="67752" x="4029075" y="3238500"/>
          <p14:tracePt t="67768" x="3995738" y="3195638"/>
          <p14:tracePt t="67785" x="3971925" y="3171825"/>
          <p14:tracePt t="67802" x="3948113" y="3148013"/>
          <p14:tracePt t="67819" x="3910013" y="3109913"/>
          <p14:tracePt t="67835" x="3886200" y="3090863"/>
          <p14:tracePt t="67852" x="3862388" y="3076575"/>
          <p14:tracePt t="67868" x="3843338" y="3067050"/>
          <p14:tracePt t="67886" x="3814763" y="3057525"/>
          <p14:tracePt t="67902" x="3800475" y="3057525"/>
          <p14:tracePt t="67918" x="3786188" y="3057525"/>
          <p14:tracePt t="67935" x="3762375" y="3062288"/>
          <p14:tracePt t="67952" x="3729038" y="3086100"/>
          <p14:tracePt t="67968" x="3681413" y="3138488"/>
          <p14:tracePt t="67985" x="3624263" y="3209925"/>
          <p14:tracePt t="68002" x="3552825" y="3295650"/>
          <p14:tracePt t="68018" x="3509963" y="3367088"/>
          <p14:tracePt t="68035" x="3462338" y="3424238"/>
          <p14:tracePt t="68052" x="3438525" y="3471863"/>
          <p14:tracePt t="68069" x="3414713" y="3524250"/>
          <p14:tracePt t="68085" x="3400425" y="3567113"/>
          <p14:tracePt t="68102" x="3395663" y="3614738"/>
          <p14:tracePt t="68118" x="3386138" y="3657600"/>
          <p14:tracePt t="68135" x="3371850" y="3876675"/>
          <p14:tracePt t="68152" x="3371850" y="4029075"/>
          <p14:tracePt t="68169" x="3371850" y="4110038"/>
          <p14:tracePt t="68186" x="3371850" y="4224338"/>
          <p14:tracePt t="68202" x="3371850" y="4291013"/>
          <p14:tracePt t="68218" x="3381375" y="4376738"/>
          <p14:tracePt t="68235" x="3390900" y="4448175"/>
          <p14:tracePt t="68252" x="3405188" y="4533900"/>
          <p14:tracePt t="68268" x="3409950" y="4586288"/>
          <p14:tracePt t="68285" x="3424238" y="4667250"/>
          <p14:tracePt t="68302" x="3448050" y="4762500"/>
          <p14:tracePt t="68319" x="3471863" y="4891088"/>
          <p14:tracePt t="68335" x="3486150" y="4943475"/>
          <p14:tracePt t="68352" x="3490913" y="4981575"/>
          <p14:tracePt t="68355" x="3495675" y="5005388"/>
          <p14:tracePt t="68369" x="3519488" y="5067300"/>
          <p14:tracePt t="68385" x="3538538" y="5153025"/>
          <p14:tracePt t="68402" x="3557588" y="5248275"/>
          <p14:tracePt t="68418" x="3581400" y="5329238"/>
          <p14:tracePt t="68436" x="3600450" y="5400675"/>
          <p14:tracePt t="68452" x="3605213" y="5448300"/>
          <p14:tracePt t="68468" x="3609975" y="5519738"/>
          <p14:tracePt t="68485" x="3629025" y="5614988"/>
          <p14:tracePt t="68502" x="3657600" y="5734050"/>
          <p14:tracePt t="68518" x="3667125" y="5786438"/>
          <p14:tracePt t="68535" x="3671888" y="5819775"/>
          <p14:tracePt t="68553" x="3681413" y="5853113"/>
          <p14:tracePt t="68568" x="3681413" y="5872163"/>
          <p14:tracePt t="68585" x="3681413" y="5876925"/>
          <p14:tracePt t="68602" x="3681413" y="5881688"/>
          <p14:tracePt t="68619" x="3690938" y="5900738"/>
          <p14:tracePt t="68635" x="3700463" y="5910263"/>
          <p14:tracePt t="68652" x="3705225" y="5924550"/>
          <p14:tracePt t="68668" x="3709988" y="5934075"/>
          <p14:tracePt t="68685" x="3709988" y="5943600"/>
          <p14:tracePt t="68702" x="3714750" y="5948363"/>
          <p14:tracePt t="68718" x="3719513" y="5957888"/>
          <p14:tracePt t="68735" x="3729038" y="5962650"/>
          <p14:tracePt t="68752" x="3748088" y="5972175"/>
          <p14:tracePt t="68768" x="3757613" y="5976938"/>
          <p14:tracePt t="68785" x="3771900" y="5986463"/>
          <p14:tracePt t="68802" x="3781425" y="5986463"/>
          <p14:tracePt t="68818" x="3790950" y="5986463"/>
          <p14:tracePt t="68835" x="3795713" y="5991225"/>
          <p14:tracePt t="68852" x="3800475" y="5991225"/>
          <p14:tracePt t="68854" x="3805238" y="5991225"/>
          <p14:tracePt t="68870" x="3810000" y="5991225"/>
          <p14:tracePt t="68885" x="3814763" y="5991225"/>
          <p14:tracePt t="68902" x="3824288" y="5991225"/>
          <p14:tracePt t="68918" x="3829050" y="5991225"/>
          <p14:tracePt t="68935" x="3852863" y="5967413"/>
          <p14:tracePt t="68952" x="3871913" y="5938838"/>
          <p14:tracePt t="68968" x="3895725" y="5910263"/>
          <p14:tracePt t="68985" x="3933825" y="5834063"/>
          <p14:tracePt t="69002" x="3962400" y="5762625"/>
          <p14:tracePt t="69018" x="4005263" y="5653088"/>
          <p14:tracePt t="69035" x="4029075" y="5567363"/>
          <p14:tracePt t="69052" x="4057650" y="5486400"/>
          <p14:tracePt t="69068" x="4067175" y="5434013"/>
          <p14:tracePt t="69085" x="4081463" y="5381625"/>
          <p14:tracePt t="69102" x="4095750" y="5305425"/>
          <p14:tracePt t="69118" x="4110038" y="5186363"/>
          <p14:tracePt t="69135" x="4124325" y="5138738"/>
          <p14:tracePt t="69152" x="4133850" y="5076825"/>
          <p14:tracePt t="69169" x="4157663" y="4895850"/>
          <p14:tracePt t="69185" x="4162425" y="4757738"/>
          <p14:tracePt t="69202" x="4171950" y="4686300"/>
          <p14:tracePt t="69218" x="4186238" y="4638675"/>
          <p14:tracePt t="69235" x="4200525" y="4543425"/>
          <p14:tracePt t="69252" x="4205288" y="4462463"/>
          <p14:tracePt t="69268" x="4205288" y="4357688"/>
          <p14:tracePt t="69285" x="4205288" y="4281488"/>
          <p14:tracePt t="69302" x="4205288" y="4195763"/>
          <p14:tracePt t="69318" x="4191000" y="4100513"/>
          <p14:tracePt t="69335" x="4181475" y="3943350"/>
          <p14:tracePt t="69353" x="4167188" y="3795713"/>
          <p14:tracePt t="69368" x="4157663" y="3705225"/>
          <p14:tracePt t="69385" x="4157663" y="3571875"/>
          <p14:tracePt t="69402" x="4157663" y="3438525"/>
          <p14:tracePt t="69419" x="4157663" y="3338513"/>
          <p14:tracePt t="69435" x="4157663" y="3309938"/>
          <p14:tracePt t="69452" x="4152900" y="3290888"/>
          <p14:tracePt t="69468" x="4148138" y="3267075"/>
          <p14:tracePt t="69485" x="4138613" y="3248025"/>
          <p14:tracePt t="69502" x="4124325" y="3233738"/>
          <p14:tracePt t="69518" x="4110038" y="3209925"/>
          <p14:tracePt t="69535" x="4090988" y="3176588"/>
          <p14:tracePt t="69552" x="4052888" y="3128963"/>
          <p14:tracePt t="69568" x="4029075" y="3105150"/>
          <p14:tracePt t="69585" x="4019550" y="3095625"/>
          <p14:tracePt t="69602" x="4005263" y="3076575"/>
          <p14:tracePt t="69618" x="4000500" y="3071813"/>
          <p14:tracePt t="69635" x="3990975" y="3067050"/>
          <p14:tracePt t="69652" x="3986213" y="3057525"/>
          <p14:tracePt t="69962" x="3962400" y="3052763"/>
          <p14:tracePt t="69971" x="3938588" y="3043238"/>
          <p14:tracePt t="69977" x="3910013" y="3028950"/>
          <p14:tracePt t="69985" x="3890963" y="3024188"/>
          <p14:tracePt t="70002" x="3857625" y="3014663"/>
          <p14:tracePt t="70018" x="3829050" y="3005138"/>
          <p14:tracePt t="70051" x="3743325" y="3000375"/>
          <p14:tracePt t="70085" x="3686175" y="3024188"/>
          <p14:tracePt t="70102" x="3629025" y="3062288"/>
          <p14:tracePt t="70118" x="3590925" y="3109913"/>
          <p14:tracePt t="70135" x="3548063" y="3157538"/>
          <p14:tracePt t="70152" x="3505200" y="3214688"/>
          <p14:tracePt t="70168" x="3481388" y="3248025"/>
          <p14:tracePt t="70185" x="3462338" y="3267075"/>
          <p14:tracePt t="70202" x="3443288" y="3290888"/>
          <p14:tracePt t="70218" x="3433763" y="3324225"/>
          <p14:tracePt t="70235" x="3429000" y="3348038"/>
          <p14:tracePt t="70252" x="3419475" y="3376613"/>
          <p14:tracePt t="70268" x="3409950" y="3419475"/>
          <p14:tracePt t="70285" x="3376613" y="3571875"/>
          <p14:tracePt t="70302" x="3371850" y="3676650"/>
          <p14:tracePt t="70318" x="3362325" y="3748088"/>
          <p14:tracePt t="70335" x="3362325" y="3890963"/>
          <p14:tracePt t="70352" x="3362325" y="4029075"/>
          <p14:tracePt t="70368" x="3371850" y="4119563"/>
          <p14:tracePt t="70385" x="3381375" y="4181475"/>
          <p14:tracePt t="70402" x="3400425" y="4291013"/>
          <p14:tracePt t="70418" x="3424238" y="4424363"/>
          <p14:tracePt t="70435" x="3452813" y="4552950"/>
          <p14:tracePt t="70452" x="3467100" y="4648200"/>
          <p14:tracePt t="70468" x="3490913" y="4852988"/>
          <p14:tracePt t="70485" x="3500438" y="4986338"/>
          <p14:tracePt t="70501" x="3500438" y="5067300"/>
          <p14:tracePt t="70519" x="3500438" y="5148263"/>
          <p14:tracePt t="70535" x="3495675" y="5229225"/>
          <p14:tracePt t="70551" x="3490913" y="5310188"/>
          <p14:tracePt t="70568" x="3486150" y="5372100"/>
          <p14:tracePt t="70585" x="3486150" y="5405438"/>
          <p14:tracePt t="70601" x="3486150" y="5410200"/>
          <p14:tracePt t="70811" x="3490913" y="5476875"/>
          <p14:tracePt t="70823" x="3529013" y="5614988"/>
          <p14:tracePt t="70837" x="3543300" y="5700713"/>
          <p14:tracePt t="70852" x="3567113" y="5791200"/>
          <p14:tracePt t="70859" x="3571875" y="5838825"/>
          <p14:tracePt t="70869" x="3590925" y="5886450"/>
          <p14:tracePt t="70887" x="3619500" y="5986463"/>
          <p14:tracePt t="70903" x="3629025" y="6034088"/>
          <p14:tracePt t="70936" x="3652838" y="6076950"/>
          <p14:tracePt t="70970" x="3686175" y="6100763"/>
          <p14:tracePt t="70986" x="3705225" y="6110288"/>
          <p14:tracePt t="71005" x="3748088" y="6115050"/>
          <p14:tracePt t="71019" x="3767138" y="6115050"/>
          <p14:tracePt t="71035" x="3790950" y="6115050"/>
          <p14:tracePt t="71052" x="3810000" y="6105525"/>
          <p14:tracePt t="71069" x="3833813" y="6096000"/>
          <p14:tracePt t="71085" x="3867150" y="6067425"/>
          <p14:tracePt t="71102" x="3900488" y="6029325"/>
          <p14:tracePt t="71119" x="3938588" y="5995988"/>
          <p14:tracePt t="71138" x="3990975" y="5948363"/>
          <p14:tracePt t="71153" x="4019550" y="5910263"/>
          <p14:tracePt t="71170" x="4052888" y="5862638"/>
          <p14:tracePt t="71187" x="4119563" y="5724525"/>
          <p14:tracePt t="71204" x="4167188" y="5605463"/>
          <p14:tracePt t="71219" x="4200525" y="5491163"/>
          <p14:tracePt t="71236" x="4219575" y="5386388"/>
          <p14:tracePt t="71252" x="4238625" y="5186363"/>
          <p14:tracePt t="71270" x="4233863" y="4962525"/>
          <p14:tracePt t="71286" x="4214813" y="4772025"/>
          <p14:tracePt t="71302" x="4195763" y="4562475"/>
          <p14:tracePt t="71319" x="4167188" y="4281488"/>
          <p14:tracePt t="71335" x="4157663" y="4033838"/>
          <p14:tracePt t="71351" x="4152900" y="3900488"/>
          <p14:tracePt t="71368" x="4143375" y="3776663"/>
          <p14:tracePt t="71385" x="4124325" y="3590925"/>
          <p14:tracePt t="71401" x="4119563" y="3509963"/>
          <p14:tracePt t="71418" x="4100513" y="3467100"/>
          <p14:tracePt t="71435" x="4081463" y="3433763"/>
          <p14:tracePt t="71452" x="4057650" y="3395663"/>
          <p14:tracePt t="71468" x="4043363" y="3371850"/>
          <p14:tracePt t="71485" x="4029075" y="3343275"/>
          <p14:tracePt t="71504" x="3995738" y="3300413"/>
          <p14:tracePt t="71518" x="3981450" y="3276600"/>
          <p14:tracePt t="71537" x="3962400" y="3252788"/>
          <p14:tracePt t="71553" x="3943350" y="3228975"/>
          <p14:tracePt t="71570" x="3919538" y="3195638"/>
          <p14:tracePt t="71585" x="3895725" y="3176588"/>
          <p14:tracePt t="71602" x="3881438" y="3162300"/>
          <p14:tracePt t="71621" x="3862388" y="3143250"/>
          <p14:tracePt t="71637" x="3838575" y="3128963"/>
          <p14:tracePt t="71652" x="3829050" y="3119438"/>
          <p14:tracePt t="71669" x="3819525" y="3114675"/>
          <p14:tracePt t="71686" x="3810000" y="3105150"/>
          <p14:tracePt t="71702" x="3800475" y="3100388"/>
          <p14:tracePt t="71720" x="3795713" y="3100388"/>
          <p14:tracePt t="71735" x="3790950" y="3100388"/>
          <p14:tracePt t="71789" x="3790950" y="3095625"/>
          <p14:tracePt t="72147" x="3786188" y="3095625"/>
          <p14:tracePt t="73492" x="3819525" y="3095625"/>
          <p14:tracePt t="73499" x="3862388" y="3090863"/>
          <p14:tracePt t="73507" x="3910013" y="3081338"/>
          <p14:tracePt t="73519" x="3967163" y="3081338"/>
          <p14:tracePt t="73536" x="4095750" y="3086100"/>
          <p14:tracePt t="73552" x="4152900" y="3090863"/>
          <p14:tracePt t="73568" x="4238625" y="3105150"/>
          <p14:tracePt t="73603" x="4514850" y="3157538"/>
          <p14:tracePt t="73635" x="4667250" y="3171825"/>
          <p14:tracePt t="73653" x="4781550" y="3186113"/>
          <p14:tracePt t="73669" x="4867275" y="3200400"/>
          <p14:tracePt t="73685" x="4933950" y="3200400"/>
          <p14:tracePt t="73702" x="5005388" y="3214688"/>
          <p14:tracePt t="73719" x="5100638" y="3228975"/>
          <p14:tracePt t="73735" x="5172075" y="3238500"/>
          <p14:tracePt t="73751" x="5253038" y="3243263"/>
          <p14:tracePt t="73771" x="5381625" y="3257550"/>
          <p14:tracePt t="73787" x="5448300" y="3257550"/>
          <p14:tracePt t="73802" x="5529263" y="3257550"/>
          <p14:tracePt t="73818" x="5629275" y="3257550"/>
          <p14:tracePt t="73839" x="5767388" y="3257550"/>
          <p14:tracePt t="73866" x="5915025" y="3257550"/>
          <p14:tracePt t="73875" x="5953125" y="3257550"/>
          <p14:tracePt t="73885" x="5976938" y="3252788"/>
          <p14:tracePt t="73902" x="6053138" y="3238500"/>
          <p14:tracePt t="73918" x="6091238" y="3233738"/>
          <p14:tracePt t="73934" x="6119813" y="3224213"/>
          <p14:tracePt t="73951" x="6134100" y="3214688"/>
          <p14:tracePt t="74160" x="6205538" y="3186113"/>
          <p14:tracePt t="74167" x="6305550" y="3157538"/>
          <p14:tracePt t="74174" x="6396038" y="3133725"/>
          <p14:tracePt t="74185" x="6477000" y="3105150"/>
          <p14:tracePt t="74202" x="6591300" y="3081338"/>
          <p14:tracePt t="74218" x="6662738" y="3071813"/>
          <p14:tracePt t="74235" x="6681788" y="3071813"/>
          <p14:tracePt t="74251" x="6686550" y="3071813"/>
          <p14:tracePt t="74268" x="6686550" y="3086100"/>
          <p14:tracePt t="74285" x="6657975" y="3109913"/>
          <p14:tracePt t="74301" x="6591300" y="3148013"/>
          <p14:tracePt t="74318" x="6505575" y="3186113"/>
          <p14:tracePt t="74335" x="6310313" y="3228975"/>
          <p14:tracePt t="74351" x="6172200" y="3243263"/>
          <p14:tracePt t="74368" x="6067425" y="3262313"/>
          <p14:tracePt t="74385" x="5967413" y="3267075"/>
          <p14:tracePt t="74386" x="5900738" y="3267075"/>
          <p14:tracePt t="74401" x="5795963" y="3267075"/>
          <p14:tracePt t="74418" x="5705475" y="3267075"/>
          <p14:tracePt t="74435" x="5648325" y="3276600"/>
          <p14:tracePt t="74452" x="5591175" y="3286125"/>
          <p14:tracePt t="74468" x="5562600" y="3300413"/>
          <p14:tracePt t="74485" x="5534025" y="3319463"/>
          <p14:tracePt t="74501" x="5500688" y="3357563"/>
          <p14:tracePt t="74518" x="5424488" y="3462338"/>
          <p14:tracePt t="74535" x="5376863" y="3538538"/>
          <p14:tracePt t="74551" x="5343525" y="3595688"/>
          <p14:tracePt t="74568" x="5314950" y="3671888"/>
          <p14:tracePt t="74585" x="5286375" y="3919538"/>
          <p14:tracePt t="74602" x="5286375" y="4052888"/>
          <p14:tracePt t="74618" x="5300663" y="4157663"/>
          <p14:tracePt t="74635" x="5334000" y="4395788"/>
          <p14:tracePt t="74651" x="5367338" y="4543425"/>
          <p14:tracePt t="74668" x="5400675" y="4638675"/>
          <p14:tracePt t="74685" x="5434013" y="4743450"/>
          <p14:tracePt t="74702" x="5476875" y="4867275"/>
          <p14:tracePt t="74718" x="5524500" y="4938713"/>
          <p14:tracePt t="74735" x="5557838" y="4976813"/>
          <p14:tracePt t="74751" x="5600700" y="5005388"/>
          <p14:tracePt t="74768" x="5705475" y="5043488"/>
          <p14:tracePt t="74785" x="5776913" y="5062538"/>
          <p14:tracePt t="74801" x="5843588" y="5067300"/>
          <p14:tracePt t="74819" x="5957888" y="5067300"/>
          <p14:tracePt t="74835" x="6038850" y="5062538"/>
          <p14:tracePt t="74851" x="6119813" y="5057775"/>
          <p14:tracePt t="74855" x="6148388" y="5057775"/>
          <p14:tracePt t="74868" x="6172200" y="5048250"/>
          <p14:tracePt t="74886" x="6238875" y="5038725"/>
          <p14:tracePt t="74901" x="6276975" y="5024438"/>
          <p14:tracePt t="74918" x="6319838" y="5010150"/>
          <p14:tracePt t="74934" x="6357938" y="4995863"/>
          <p14:tracePt t="74951" x="6424613" y="4953000"/>
          <p14:tracePt t="74968" x="6462713" y="4929188"/>
          <p14:tracePt t="74984" x="6496050" y="4900613"/>
          <p14:tracePt t="75002" x="6562725" y="4852988"/>
          <p14:tracePt t="75018" x="6600825" y="4829175"/>
          <p14:tracePt t="75035" x="6638925" y="4795838"/>
          <p14:tracePt t="75051" x="6672263" y="4748213"/>
          <p14:tracePt t="75068" x="6738938" y="4652963"/>
          <p14:tracePt t="75084" x="6777038" y="4595813"/>
          <p14:tracePt t="75101" x="6800850" y="4552950"/>
          <p14:tracePt t="75118" x="6824663" y="4514850"/>
          <p14:tracePt t="75135" x="6858000" y="4452938"/>
          <p14:tracePt t="75151" x="6872288" y="4400550"/>
          <p14:tracePt t="75168" x="6891338" y="4348163"/>
          <p14:tracePt t="75185" x="6905625" y="4219575"/>
          <p14:tracePt t="75201" x="6905625" y="4114800"/>
          <p14:tracePt t="75218" x="6900863" y="4024313"/>
          <p14:tracePt t="75234" x="6886575" y="3952875"/>
          <p14:tracePt t="75252" x="6886575" y="3857625"/>
          <p14:tracePt t="75268" x="6881813" y="3814763"/>
          <p14:tracePt t="75284" x="6877050" y="3786188"/>
          <p14:tracePt t="75301" x="6862763" y="3757613"/>
          <p14:tracePt t="75318" x="6834188" y="3690938"/>
          <p14:tracePt t="75335" x="6796088" y="3652838"/>
          <p14:tracePt t="75351" x="6724650" y="3581400"/>
          <p14:tracePt t="75354" x="6681788" y="3533775"/>
          <p14:tracePt t="75369" x="6567488" y="3419475"/>
          <p14:tracePt t="75385" x="6443663" y="3319463"/>
          <p14:tracePt t="75401" x="6329363" y="3233738"/>
          <p14:tracePt t="75418" x="6219825" y="3167063"/>
          <p14:tracePt t="75435" x="6076950" y="3119438"/>
          <p14:tracePt t="75451" x="6005513" y="3105150"/>
          <p14:tracePt t="75468" x="5967413" y="3100388"/>
          <p14:tracePt t="75484" x="5953125" y="3090863"/>
          <p14:tracePt t="75501" x="5948363" y="3090863"/>
          <p14:tracePt t="75738" x="5924550" y="3081338"/>
          <p14:tracePt t="75744" x="5895975" y="3067050"/>
          <p14:tracePt t="75752" x="5867400" y="3052763"/>
          <p14:tracePt t="75768" x="5795963" y="3038475"/>
          <p14:tracePt t="75785" x="5715000" y="3038475"/>
          <p14:tracePt t="75802" x="5610225" y="3057525"/>
          <p14:tracePt t="75818" x="5543550" y="3086100"/>
          <p14:tracePt t="75835" x="5495925" y="3109913"/>
          <p14:tracePt t="75851" x="5448300" y="3152775"/>
          <p14:tracePt t="75855" x="5429250" y="3171825"/>
          <p14:tracePt t="75868" x="5381625" y="3219450"/>
          <p14:tracePt t="75885" x="5343525" y="3257550"/>
          <p14:tracePt t="75901" x="5300663" y="3319463"/>
          <p14:tracePt t="75918" x="5238750" y="3414713"/>
          <p14:tracePt t="75938" x="5181600" y="3595688"/>
          <p14:tracePt t="75953" x="5157788" y="3686175"/>
          <p14:tracePt t="75956" x="5148263" y="3724275"/>
          <p14:tracePt t="75968" x="5143500" y="3771900"/>
          <p14:tracePt t="75985" x="5143500" y="3981450"/>
          <p14:tracePt t="76001" x="5153025" y="4119563"/>
          <p14:tracePt t="76018" x="5176838" y="4205288"/>
          <p14:tracePt t="76034" x="5205413" y="4267200"/>
          <p14:tracePt t="76051" x="5262563" y="4414838"/>
          <p14:tracePt t="76068" x="5305425" y="4510088"/>
          <p14:tracePt t="76085" x="5343525" y="4595813"/>
          <p14:tracePt t="76101" x="5386388" y="4648200"/>
          <p14:tracePt t="76118" x="5453063" y="4705350"/>
          <p14:tracePt t="76134" x="5510213" y="4743450"/>
          <p14:tracePt t="76151" x="5567363" y="4776788"/>
          <p14:tracePt t="76168" x="5629275" y="4800600"/>
          <p14:tracePt t="76186" x="5662613" y="4810125"/>
          <p14:tracePt t="76201" x="5710238" y="4819650"/>
          <p14:tracePt t="76218" x="5757863" y="4829175"/>
          <p14:tracePt t="76237" x="5843588" y="4829175"/>
          <p14:tracePt t="76252" x="5895975" y="4824413"/>
          <p14:tracePt t="76268" x="5929313" y="4824413"/>
          <p14:tracePt t="76287" x="5991225" y="4814888"/>
          <p14:tracePt t="76302" x="6029325" y="4810125"/>
          <p14:tracePt t="76318" x="6062663" y="4800600"/>
          <p14:tracePt t="76334" x="6105525" y="4791075"/>
          <p14:tracePt t="76352" x="6176963" y="4767263"/>
          <p14:tracePt t="76368" x="6215063" y="4752975"/>
          <p14:tracePt t="76384" x="6253163" y="4733925"/>
          <p14:tracePt t="76401" x="6291263" y="4705350"/>
          <p14:tracePt t="76418" x="6338888" y="4662488"/>
          <p14:tracePt t="76435" x="6372225" y="4619625"/>
          <p14:tracePt t="76452" x="6405563" y="4572000"/>
          <p14:tracePt t="76468" x="6443663" y="4533900"/>
          <p14:tracePt t="76485" x="6491288" y="4457700"/>
          <p14:tracePt t="76501" x="6524625" y="4400550"/>
          <p14:tracePt t="76519" x="6577013" y="4305300"/>
          <p14:tracePt t="76535" x="6605588" y="4162425"/>
          <p14:tracePt t="76551" x="6615113" y="4090988"/>
          <p14:tracePt t="76568" x="6610350" y="4000500"/>
          <p14:tracePt t="76584" x="6596063" y="3862388"/>
          <p14:tracePt t="76602" x="6562725" y="3657600"/>
          <p14:tracePt t="76618" x="6548438" y="3586163"/>
          <p14:tracePt t="76634" x="6524625" y="3533775"/>
          <p14:tracePt t="76651" x="6510338" y="3500438"/>
          <p14:tracePt t="76668" x="6486525" y="3467100"/>
          <p14:tracePt t="76684" x="6448425" y="3433763"/>
          <p14:tracePt t="76701" x="6400800" y="3395663"/>
          <p14:tracePt t="76718" x="6338888" y="3352800"/>
          <p14:tracePt t="76735" x="6238875" y="3300413"/>
          <p14:tracePt t="76751" x="6157913" y="3252788"/>
          <p14:tracePt t="76768" x="6072188" y="3214688"/>
          <p14:tracePt t="76785" x="5948363" y="3167063"/>
          <p14:tracePt t="76801" x="5895975" y="3148013"/>
          <p14:tracePt t="76818" x="5843588" y="3148013"/>
          <p14:tracePt t="76834" x="5795963" y="3148013"/>
          <p14:tracePt t="76851" x="5695950" y="3171825"/>
          <p14:tracePt t="76868" x="5610225" y="3200400"/>
          <p14:tracePt t="76884" x="5534025" y="3238500"/>
          <p14:tracePt t="76901" x="5486400" y="3267075"/>
          <p14:tracePt t="76918" x="5438775" y="3295650"/>
          <p14:tracePt t="76934" x="5414963" y="3309938"/>
          <p14:tracePt t="76951" x="5400675" y="3324225"/>
          <p14:tracePt t="76968" x="5376863" y="3357563"/>
          <p14:tracePt t="76984" x="5353050" y="3395663"/>
          <p14:tracePt t="77001" x="5314950" y="3471863"/>
          <p14:tracePt t="77018" x="5281613" y="3590925"/>
          <p14:tracePt t="77019" x="5262563" y="3638550"/>
          <p14:tracePt t="77035" x="5248275" y="3719513"/>
          <p14:tracePt t="77051" x="5233988" y="3771900"/>
          <p14:tracePt t="77068" x="5233988" y="3814763"/>
          <p14:tracePt t="77084" x="5233988" y="3867150"/>
          <p14:tracePt t="77101" x="5262563" y="4029075"/>
          <p14:tracePt t="77118" x="5281613" y="4133850"/>
          <p14:tracePt t="77134" x="5300663" y="4195763"/>
          <p14:tracePt t="77151" x="5324475" y="4257675"/>
          <p14:tracePt t="77168" x="5343525" y="4300538"/>
          <p14:tracePt t="77184" x="5372100" y="4367213"/>
          <p14:tracePt t="77201" x="5405438" y="4443413"/>
          <p14:tracePt t="77218" x="5457825" y="4548188"/>
          <p14:tracePt t="77234" x="5481638" y="4595813"/>
          <p14:tracePt t="77251" x="5505450" y="4629150"/>
          <p14:tracePt t="77268" x="5529263" y="4652963"/>
          <p14:tracePt t="77284" x="5553075" y="4681538"/>
          <p14:tracePt t="77301" x="5567363" y="4695825"/>
          <p14:tracePt t="77318" x="5576888" y="4705350"/>
          <p14:tracePt t="77335" x="5600700" y="4729163"/>
          <p14:tracePt t="77351" x="5619750" y="4743450"/>
          <p14:tracePt t="77368" x="5653088" y="4767263"/>
          <p14:tracePt t="77384" x="5686425" y="4791075"/>
          <p14:tracePt t="77401" x="5743575" y="4819650"/>
          <p14:tracePt t="77418" x="5772150" y="4829175"/>
          <p14:tracePt t="77434" x="5795963" y="4833938"/>
          <p14:tracePt t="77451" x="5819775" y="4848225"/>
          <p14:tracePt t="77468" x="5843588" y="4857750"/>
          <p14:tracePt t="77484" x="5853113" y="4862513"/>
          <p14:tracePt t="77501" x="5876925" y="4867275"/>
          <p14:tracePt t="77518" x="5910263" y="4876800"/>
          <p14:tracePt t="77534" x="5924550" y="4886325"/>
          <p14:tracePt t="77551" x="5948363" y="4895850"/>
          <p14:tracePt t="77568" x="5962650" y="4900613"/>
          <p14:tracePt t="77585" x="5986463" y="4905375"/>
          <p14:tracePt t="77601" x="6005513" y="4905375"/>
          <p14:tracePt t="77618" x="6015038" y="4905375"/>
          <p14:tracePt t="77634" x="6034088" y="4905375"/>
          <p14:tracePt t="77651" x="6067425" y="4910138"/>
          <p14:tracePt t="77668" x="6086475" y="4910138"/>
          <p14:tracePt t="77684" x="6100763" y="4910138"/>
          <p14:tracePt t="77701" x="6119813" y="4910138"/>
          <p14:tracePt t="77718" x="6129338" y="4910138"/>
          <p14:tracePt t="77734" x="6138863" y="4910138"/>
          <p14:tracePt t="77751" x="6143625" y="4910138"/>
          <p14:tracePt t="77768" x="6153150" y="4910138"/>
          <p14:tracePt t="77784" x="6157913" y="4910138"/>
          <p14:tracePt t="77801" x="6167438" y="4910138"/>
          <p14:tracePt t="78708" x="6219825" y="4900613"/>
          <p14:tracePt t="78717" x="6286500" y="4876800"/>
          <p14:tracePt t="78734" x="6457950" y="4829175"/>
          <p14:tracePt t="78752" x="6700838" y="4776788"/>
          <p14:tracePt t="78768" x="6805613" y="4752975"/>
          <p14:tracePt t="78801" x="7024688" y="4705350"/>
          <p14:tracePt t="78834" x="7267575" y="4610100"/>
          <p14:tracePt t="78851" x="7367588" y="4543425"/>
          <p14:tracePt t="78854" x="7410450" y="4510088"/>
          <p14:tracePt t="78868" x="7477125" y="4448175"/>
          <p14:tracePt t="78884" x="7534275" y="4405313"/>
          <p14:tracePt t="78901" x="7586663" y="4343400"/>
          <p14:tracePt t="78917" x="7624763" y="4291013"/>
          <p14:tracePt t="78935" x="7677150" y="4171950"/>
          <p14:tracePt t="78951" x="7686675" y="4071938"/>
          <p14:tracePt t="78968" x="7672388" y="3990975"/>
          <p14:tracePt t="78986" x="7629525" y="3886200"/>
          <p14:tracePt t="79001" x="7581900" y="3795713"/>
          <p14:tracePt t="79017" x="7515225" y="3709988"/>
          <p14:tracePt t="79034" x="7462838" y="3629025"/>
          <p14:tracePt t="79052" x="7339013" y="3514725"/>
          <p14:tracePt t="79068" x="7215188" y="3443288"/>
          <p14:tracePt t="79084" x="7119938" y="3395663"/>
          <p14:tracePt t="79101" x="7043738" y="3367088"/>
          <p14:tracePt t="79119" x="6958013" y="3314700"/>
          <p14:tracePt t="79134" x="6905625" y="3281363"/>
          <p14:tracePt t="79151" x="6824663" y="3233738"/>
          <p14:tracePt t="79168" x="6767513" y="3200400"/>
          <p14:tracePt t="79185" x="6686550" y="3157538"/>
          <p14:tracePt t="79201" x="6638925" y="3138488"/>
          <p14:tracePt t="79218" x="6596063" y="3119438"/>
          <p14:tracePt t="79234" x="6543675" y="3114675"/>
          <p14:tracePt t="79251" x="6443663" y="3114675"/>
          <p14:tracePt t="79267" x="6362700" y="3124200"/>
          <p14:tracePt t="79284" x="6286500" y="3152775"/>
          <p14:tracePt t="79301" x="6191250" y="3209925"/>
          <p14:tracePt t="79317" x="6134100" y="3252788"/>
          <p14:tracePt t="79334" x="6076950" y="3290888"/>
          <p14:tracePt t="79351" x="6019800" y="3324225"/>
          <p14:tracePt t="79354" x="5995988" y="3352800"/>
          <p14:tracePt t="79368" x="5938838" y="3405188"/>
          <p14:tracePt t="79384" x="5886450" y="3476625"/>
          <p14:tracePt t="79401" x="5829300" y="3543300"/>
          <p14:tracePt t="79417" x="5795963" y="3590925"/>
          <p14:tracePt t="79434" x="5762625" y="3643313"/>
          <p14:tracePt t="79451" x="5743575" y="3662363"/>
          <p14:tracePt t="79467" x="5734050" y="3681413"/>
          <p14:tracePt t="79485" x="5710238" y="3705225"/>
          <p14:tracePt t="79501" x="5695950" y="3729038"/>
          <p14:tracePt t="79517" x="5676900" y="3757613"/>
          <p14:tracePt t="79534" x="5657850" y="3781425"/>
          <p14:tracePt t="79551" x="5634038" y="3819525"/>
          <p14:tracePt t="79567" x="5619750" y="3848100"/>
          <p14:tracePt t="79584" x="5605463" y="3876675"/>
          <p14:tracePt t="79601" x="5586413" y="3900488"/>
          <p14:tracePt t="79617" x="5576888" y="3943350"/>
          <p14:tracePt t="79634" x="5567363" y="3957638"/>
          <p14:tracePt t="79651" x="5562600" y="3971925"/>
          <p14:tracePt t="79668" x="5557838" y="3981450"/>
          <p14:tracePt t="79684" x="5557838" y="3986213"/>
          <p14:tracePt t="79706" x="5557838" y="3990975"/>
          <p14:tracePt t="80019" x="5514975" y="3924300"/>
          <p14:tracePt t="80030" x="5414963" y="3781425"/>
          <p14:tracePt t="80041" x="5362575" y="3729038"/>
          <p14:tracePt t="80053" x="5229225" y="3595688"/>
          <p14:tracePt t="80068" x="5110163" y="3448050"/>
          <p14:tracePt t="80085" x="5014913" y="3333750"/>
          <p14:tracePt t="80103" x="4900613" y="3228975"/>
          <p14:tracePt t="80134" x="4767263" y="3133725"/>
          <p14:tracePt t="80167" x="4700588" y="3071813"/>
          <p14:tracePt t="80184" x="4695825" y="3067050"/>
          <p14:tracePt t="80449" x="4695825" y="3057525"/>
          <p14:tracePt t="80456" x="4686300" y="3043238"/>
          <p14:tracePt t="80470" x="4672013" y="3014663"/>
          <p14:tracePt t="80502" x="4648200" y="2947988"/>
          <p14:tracePt t="80537" x="4605338" y="2871788"/>
          <p14:tracePt t="80552" x="4586288" y="2838450"/>
          <p14:tracePt t="80567" x="4562475" y="2795588"/>
          <p14:tracePt t="80584" x="4533900" y="2762250"/>
          <p14:tracePt t="80602" x="4500563" y="2728913"/>
          <p14:tracePt t="80619" x="4481513" y="2709863"/>
          <p14:tracePt t="80635" x="4462463" y="2695575"/>
          <p14:tracePt t="80652" x="4424363" y="2671763"/>
          <p14:tracePt t="80669" x="4400550" y="2657475"/>
          <p14:tracePt t="80685" x="4381500" y="2647950"/>
          <p14:tracePt t="80702" x="4357688" y="2638425"/>
          <p14:tracePt t="80722" x="4338638" y="2624138"/>
          <p14:tracePt t="80740" x="4319588" y="2619375"/>
          <p14:tracePt t="80751" x="4314825" y="2614613"/>
          <p14:tracePt t="80767" x="4295775" y="2609850"/>
          <p14:tracePt t="80785" x="4276725" y="2600325"/>
          <p14:tracePt t="80801" x="4267200" y="2590800"/>
          <p14:tracePt t="80818" x="4262438" y="2586038"/>
          <p14:tracePt t="80836" x="4243388" y="2571750"/>
          <p14:tracePt t="80851" x="4233863" y="2562225"/>
          <p14:tracePt t="80858" x="4224338" y="2552700"/>
          <p14:tracePt t="80868" x="4219575" y="2538413"/>
          <p14:tracePt t="80885" x="4200525" y="2514600"/>
          <p14:tracePt t="80902" x="4191000" y="2481263"/>
          <p14:tracePt t="80918" x="4176713" y="2462213"/>
          <p14:tracePt t="80935" x="4176713" y="2438400"/>
          <p14:tracePt t="80952" x="4176713" y="2419350"/>
          <p14:tracePt t="80968" x="4176713" y="2400300"/>
          <p14:tracePt t="80984" x="4176713" y="2381250"/>
          <p14:tracePt t="81001" x="4181475" y="2366963"/>
          <p14:tracePt t="81020" x="4191000" y="2347913"/>
          <p14:tracePt t="81035" x="4200525" y="2338388"/>
          <p14:tracePt t="81052" x="4210050" y="2324100"/>
          <p14:tracePt t="81068" x="4229100" y="2309813"/>
          <p14:tracePt t="81087" x="4243388" y="2286000"/>
          <p14:tracePt t="81101" x="4252913" y="2276475"/>
          <p14:tracePt t="81119" x="4257675" y="2271713"/>
          <p14:tracePt t="81137" x="4262438" y="2262188"/>
          <p14:tracePt t="81152" x="4262438" y="2257425"/>
          <p14:tracePt t="81184" x="4262438" y="2252663"/>
          <p14:tracePt t="81208" x="4267200" y="2247900"/>
          <p14:tracePt t="81219" x="4271963" y="2243138"/>
          <p14:tracePt t="81235" x="4281488" y="2238375"/>
          <p14:tracePt t="81255" x="4295775" y="2228850"/>
          <p14:tracePt t="81268" x="4300538" y="2219325"/>
          <p14:tracePt t="81284" x="4310063" y="2219325"/>
          <p14:tracePt t="81301" x="4314825" y="2214563"/>
          <p14:tracePt t="81317" x="4319588" y="2214563"/>
          <p14:tracePt t="81415" x="4324350" y="2214563"/>
          <p14:tracePt t="81422" x="4329113" y="2214563"/>
          <p14:tracePt t="81439" x="4333875" y="2214563"/>
          <p14:tracePt t="81451" x="4338638" y="2214563"/>
          <p14:tracePt t="81467" x="4343400" y="2214563"/>
          <p14:tracePt t="81534" x="4348163" y="2214563"/>
          <p14:tracePt t="81549" x="4352925" y="2214563"/>
          <p14:tracePt t="81555" x="4357688" y="2214563"/>
          <p14:tracePt t="81570" x="4362450" y="2214563"/>
          <p14:tracePt t="81585" x="4367213" y="2214563"/>
          <p14:tracePt t="81603" x="4376738" y="2214563"/>
          <p14:tracePt t="81617" x="4381500" y="2214563"/>
          <p14:tracePt t="81634" x="4386263" y="2219325"/>
          <p14:tracePt t="81651" x="4405313" y="2228850"/>
          <p14:tracePt t="81667" x="4429125" y="2238375"/>
          <p14:tracePt t="81684" x="4448175" y="2247900"/>
          <p14:tracePt t="81701" x="4481513" y="2257425"/>
          <p14:tracePt t="81717" x="4505325" y="2271713"/>
          <p14:tracePt t="81734" x="4529138" y="2276475"/>
          <p14:tracePt t="81751" x="4548188" y="2281238"/>
          <p14:tracePt t="81768" x="4595813" y="2295525"/>
          <p14:tracePt t="81784" x="4633913" y="2305050"/>
          <p14:tracePt t="81801" x="4672013" y="2309813"/>
          <p14:tracePt t="81818" x="4733925" y="2324100"/>
          <p14:tracePt t="81834" x="4762500" y="2328863"/>
          <p14:tracePt t="81851" x="4781550" y="2343150"/>
          <p14:tracePt t="81868" x="4800600" y="2347913"/>
          <p14:tracePt t="81886" x="4810125" y="2352675"/>
          <p14:tracePt t="81902" x="4814888" y="2352675"/>
          <p14:tracePt t="81917" x="4819650" y="2352675"/>
          <p14:tracePt t="81934" x="4829175" y="2352675"/>
          <p14:tracePt t="81952" x="4838700" y="2362200"/>
          <p14:tracePt t="81967" x="4848225" y="2371725"/>
          <p14:tracePt t="81984" x="4852988" y="2371725"/>
          <p14:tracePt t="82002" x="4862513" y="2381250"/>
          <p14:tracePt t="82017" x="4872038" y="2390775"/>
          <p14:tracePt t="82034" x="4886325" y="2400300"/>
          <p14:tracePt t="82051" x="4895850" y="2424113"/>
          <p14:tracePt t="82068" x="4919663" y="2471738"/>
          <p14:tracePt t="82084" x="4943475" y="2500313"/>
          <p14:tracePt t="82101" x="4967288" y="2533650"/>
          <p14:tracePt t="82117" x="4995863" y="2562225"/>
          <p14:tracePt t="82134" x="5024438" y="2595563"/>
          <p14:tracePt t="82151" x="5048250" y="2619375"/>
          <p14:tracePt t="82168" x="5062538" y="2638425"/>
          <p14:tracePt t="82184" x="5086350" y="2647950"/>
          <p14:tracePt t="82201" x="5105400" y="2671763"/>
          <p14:tracePt t="82217" x="5124450" y="2686050"/>
          <p14:tracePt t="82234" x="5138738" y="2695575"/>
          <p14:tracePt t="82251" x="5148263" y="2705100"/>
          <p14:tracePt t="82267" x="5153025" y="2705100"/>
          <p14:tracePt t="82542" x="5167313" y="2705100"/>
          <p14:tracePt t="82548" x="5186363" y="2700338"/>
          <p14:tracePt t="82554" x="5200650" y="2695575"/>
          <p14:tracePt t="82567" x="5233988" y="2686050"/>
          <p14:tracePt t="82584" x="5257800" y="2676525"/>
          <p14:tracePt t="82601" x="5267325" y="2676525"/>
          <p14:tracePt t="82618" x="5286375" y="2676525"/>
          <p14:tracePt t="82634" x="5300663" y="2676525"/>
          <p14:tracePt t="82651" x="5310188" y="2676525"/>
          <p14:tracePt t="82667" x="5314950" y="2676525"/>
          <p14:tracePt t="82684" x="5324475" y="2676525"/>
          <p14:tracePt t="82701" x="5338763" y="2676525"/>
          <p14:tracePt t="82717" x="5353050" y="2676525"/>
          <p14:tracePt t="82734" x="5362575" y="2681288"/>
          <p14:tracePt t="82751" x="5395913" y="2705100"/>
          <p14:tracePt t="82767" x="5429250" y="2743200"/>
          <p14:tracePt t="82784" x="5462588" y="2790825"/>
          <p14:tracePt t="82801" x="5514975" y="2852738"/>
          <p14:tracePt t="82817" x="5548313" y="2909888"/>
          <p14:tracePt t="82834" x="5610225" y="3028950"/>
          <p14:tracePt t="82851" x="5653088" y="3157538"/>
          <p14:tracePt t="82868" x="5710238" y="3290888"/>
          <p14:tracePt t="82884" x="5734050" y="3348038"/>
          <p14:tracePt t="82901" x="5757863" y="3409950"/>
          <p14:tracePt t="82917" x="5781675" y="3495675"/>
          <p14:tracePt t="82934" x="5810250" y="3614738"/>
          <p14:tracePt t="82950" x="5824538" y="3662363"/>
          <p14:tracePt t="82967" x="5829300" y="3690938"/>
          <p14:tracePt t="82984" x="5834063" y="3705225"/>
          <p14:tracePt t="83001" x="5843588" y="3729038"/>
          <p14:tracePt t="83017" x="5853113" y="3748088"/>
          <p14:tracePt t="83034" x="5867400" y="3762375"/>
          <p14:tracePt t="83051" x="5886450" y="3795713"/>
          <p14:tracePt t="83067" x="5900738" y="3824288"/>
          <p14:tracePt t="83084" x="5905500" y="3848100"/>
          <p14:tracePt t="83101" x="5910263" y="3862388"/>
          <p14:tracePt t="83117" x="5910263" y="3867150"/>
          <p14:tracePt t="83368" x="5905500" y="3890963"/>
          <p14:tracePt t="83375" x="5876925" y="3948113"/>
          <p14:tracePt t="83384" x="5853113" y="4019550"/>
          <p14:tracePt t="83401" x="5791200" y="4171950"/>
          <p14:tracePt t="83418" x="5695950" y="4557713"/>
          <p14:tracePt t="83434" x="5653088" y="4738688"/>
          <p14:tracePt t="83467" x="5605463" y="5129213"/>
          <p14:tracePt t="83501" x="5629275" y="5334000"/>
          <p14:tracePt t="83517" x="5653088" y="5362575"/>
          <p14:tracePt t="83534" x="5700713" y="5395913"/>
          <p14:tracePt t="83551" x="5848350" y="5419725"/>
          <p14:tracePt t="83567" x="5938838" y="5419725"/>
          <p14:tracePt t="83584" x="6053138" y="5410200"/>
          <p14:tracePt t="83601" x="6229350" y="5386388"/>
          <p14:tracePt t="83617" x="6315075" y="5353050"/>
          <p14:tracePt t="83634" x="6381750" y="5310188"/>
          <p14:tracePt t="83651" x="6429375" y="5257800"/>
          <p14:tracePt t="83668" x="6510338" y="5138738"/>
          <p14:tracePt t="83684" x="6538913" y="5086350"/>
          <p14:tracePt t="83700" x="6553200" y="4991100"/>
          <p14:tracePt t="83717" x="6562725" y="4843463"/>
          <p14:tracePt t="83734" x="6524625" y="4629150"/>
          <p14:tracePt t="83752" x="6472238" y="4519613"/>
          <p14:tracePt t="83767" x="6396038" y="4386263"/>
          <p14:tracePt t="83785" x="6296025" y="4238625"/>
          <p14:tracePt t="83801" x="6253163" y="4195763"/>
          <p14:tracePt t="83817" x="6215063" y="4162425"/>
          <p14:tracePt t="83834" x="6186488" y="4143375"/>
          <p14:tracePt t="83851" x="6138863" y="4119563"/>
          <p14:tracePt t="83867" x="6100763" y="4114800"/>
          <p14:tracePt t="83884" x="6076950" y="4105275"/>
          <p14:tracePt t="83900" x="6067425" y="4100513"/>
          <p14:tracePt t="83917" x="6053138" y="4095750"/>
          <p14:tracePt t="83934" x="6048375" y="4095750"/>
          <p14:tracePt t="83950" x="6038850" y="4095750"/>
          <p14:tracePt t="84956" x="6024563" y="4114800"/>
          <p14:tracePt t="84960" x="6000750" y="4143375"/>
          <p14:tracePt t="84967" x="5986463" y="4167188"/>
          <p14:tracePt t="84984" x="5948363" y="4210050"/>
          <p14:tracePt t="85000" x="5919788" y="4248150"/>
          <p14:tracePt t="85018" x="5886450" y="4291013"/>
          <p14:tracePt t="85050" x="5867400" y="4314825"/>
          <p14:tracePt t="85084" x="5857875" y="4324350"/>
          <p14:tracePt t="85100" x="5853113" y="4324350"/>
          <p14:tracePt t="85341" x="5810250" y="4357688"/>
          <p14:tracePt t="85349" x="5772150" y="4400550"/>
          <p14:tracePt t="85356" x="5705475" y="4471988"/>
          <p14:tracePt t="85367" x="5643563" y="4552950"/>
          <p14:tracePt t="85385" x="5491163" y="4772025"/>
          <p14:tracePt t="85400" x="5424488" y="4852988"/>
          <p14:tracePt t="85434" x="5319713" y="4981575"/>
          <p14:tracePt t="85467" x="5214938" y="5105400"/>
          <p14:tracePt t="85484" x="5181600" y="5138738"/>
          <p14:tracePt t="85500" x="5157788" y="5176838"/>
          <p14:tracePt t="85502" x="5148263" y="5186363"/>
          <p14:tracePt t="85517" x="5114925" y="5224463"/>
          <p14:tracePt t="85534" x="5091113" y="5253038"/>
          <p14:tracePt t="85550" x="5067300" y="5276850"/>
          <p14:tracePt t="85568" x="5043488" y="5305425"/>
          <p14:tracePt t="85584" x="5038725" y="5314950"/>
          <p14:tracePt t="85600" x="5029200" y="5319713"/>
          <p14:tracePt t="85617" x="5024438" y="5324475"/>
          <p14:tracePt t="85634" x="5014913" y="5334000"/>
          <p14:tracePt t="85650" x="5000625" y="5353050"/>
          <p14:tracePt t="85667" x="4991100" y="5357813"/>
          <p14:tracePt t="85684" x="4967288" y="5367338"/>
          <p14:tracePt t="85700" x="4948238" y="5372100"/>
          <p14:tracePt t="85717" x="4943475" y="5372100"/>
          <p14:tracePt t="85734" x="4938713" y="5372100"/>
          <p14:tracePt t="85751" x="4929188" y="5372100"/>
          <p14:tracePt t="85819" x="4929188" y="5376863"/>
          <p14:tracePt t="85826" x="4924425" y="5381625"/>
          <p14:tracePt t="85834" x="4919663" y="5381625"/>
          <p14:tracePt t="85852" x="4914900" y="5395913"/>
          <p14:tracePt t="85860" x="4910138" y="5400675"/>
          <p14:tracePt t="85867" x="4910138" y="5410200"/>
          <p14:tracePt t="85884" x="4900613" y="5443538"/>
          <p14:tracePt t="85900" x="4881563" y="5472113"/>
          <p14:tracePt t="85917" x="4872038" y="5495925"/>
          <p14:tracePt t="85934" x="4862513" y="5514975"/>
          <p14:tracePt t="85950" x="4838700" y="5534025"/>
          <p14:tracePt t="85967" x="4824413" y="5548313"/>
          <p14:tracePt t="85984" x="4814888" y="5567363"/>
          <p14:tracePt t="86001" x="4791075" y="5576888"/>
          <p14:tracePt t="86017" x="4776788" y="5581650"/>
          <p14:tracePt t="86034" x="4762500" y="5581650"/>
          <p14:tracePt t="86050" x="4752975" y="5581650"/>
          <p14:tracePt t="86067" x="4738688" y="5581650"/>
          <p14:tracePt t="86084" x="4733925" y="5572125"/>
          <p14:tracePt t="86100" x="4719638" y="5553075"/>
          <p14:tracePt t="86117" x="4714875" y="5534025"/>
          <p14:tracePt t="86134" x="4700588" y="5491163"/>
          <p14:tracePt t="86150" x="4700588" y="5472113"/>
          <p14:tracePt t="86167" x="4700588" y="5448300"/>
          <p14:tracePt t="86184" x="4714875" y="5414963"/>
          <p14:tracePt t="86200" x="4729163" y="5405438"/>
          <p14:tracePt t="86217" x="4743450" y="5391150"/>
          <p14:tracePt t="86234" x="4776788" y="5372100"/>
          <p14:tracePt t="86251" x="4824413" y="5348288"/>
          <p14:tracePt t="86267" x="4862513" y="5334000"/>
          <p14:tracePt t="86284" x="4881563" y="5334000"/>
          <p14:tracePt t="86301" x="4905375" y="5334000"/>
          <p14:tracePt t="86317" x="4924425" y="5334000"/>
          <p14:tracePt t="86334" x="4933950" y="5334000"/>
          <p14:tracePt t="86350" x="4943475" y="5338763"/>
          <p14:tracePt t="86367" x="4953000" y="5348288"/>
          <p14:tracePt t="86384" x="4957763" y="5353050"/>
          <p14:tracePt t="86400" x="4962525" y="5357813"/>
          <p14:tracePt t="86417" x="4972050" y="5367338"/>
          <p14:tracePt t="86434" x="4981575" y="5386388"/>
          <p14:tracePt t="86450" x="4986338" y="5410200"/>
          <p14:tracePt t="86467" x="4986338" y="5443538"/>
          <p14:tracePt t="86484" x="4986338" y="5472113"/>
          <p14:tracePt t="86500" x="4986338" y="5505450"/>
          <p14:tracePt t="86517" x="4986338" y="5519738"/>
          <p14:tracePt t="86534" x="4976813" y="5538788"/>
          <p14:tracePt t="86551" x="4957763" y="5557838"/>
          <p14:tracePt t="86567" x="4943475" y="5572125"/>
          <p14:tracePt t="86584" x="4905375" y="5586413"/>
          <p14:tracePt t="86600" x="4876800" y="5595938"/>
          <p14:tracePt t="86617" x="4829175" y="5600700"/>
          <p14:tracePt t="86634" x="4800600" y="5600700"/>
          <p14:tracePt t="86650" x="4776788" y="5591175"/>
          <p14:tracePt t="86667" x="4767263" y="5581650"/>
          <p14:tracePt t="86684" x="4733925" y="5529263"/>
          <p14:tracePt t="86700" x="4719638" y="5481638"/>
          <p14:tracePt t="86717" x="4710113" y="5443538"/>
          <p14:tracePt t="86734" x="4710113" y="5410200"/>
          <p14:tracePt t="86750" x="4714875" y="5386388"/>
          <p14:tracePt t="86767" x="4719638" y="5376863"/>
          <p14:tracePt t="86784" x="4729163" y="5362575"/>
          <p14:tracePt t="86800" x="4757738" y="5348288"/>
          <p14:tracePt t="86817" x="4791075" y="5343525"/>
          <p14:tracePt t="86834" x="4819650" y="5343525"/>
          <p14:tracePt t="86850" x="4852988" y="5348288"/>
          <p14:tracePt t="86853" x="4862513" y="5353050"/>
          <p14:tracePt t="86867" x="4876800" y="5372100"/>
          <p14:tracePt t="86884" x="4895850" y="5391150"/>
          <p14:tracePt t="86900" x="4905375" y="5424488"/>
          <p14:tracePt t="86917" x="4914900" y="5472113"/>
          <p14:tracePt t="86933" x="4914900" y="5491163"/>
          <p14:tracePt t="86950" x="4914900" y="5514975"/>
          <p14:tracePt t="86967" x="4910138" y="5529263"/>
          <p14:tracePt t="86984" x="4900613" y="5543550"/>
          <p14:tracePt t="87000" x="4895850" y="5553075"/>
          <p14:tracePt t="87017" x="4886325" y="5557838"/>
          <p14:tracePt t="87033" x="4881563" y="5562600"/>
          <p14:tracePt t="87050" x="4872038" y="5572125"/>
          <p14:tracePt t="87067" x="4867275" y="5572125"/>
          <p14:tracePt t="87084" x="4857750" y="5572125"/>
          <p14:tracePt t="87100" x="4852988" y="5572125"/>
          <p14:tracePt t="87784" x="4829175" y="5576888"/>
          <p14:tracePt t="87792" x="4781550" y="5586413"/>
          <p14:tracePt t="87800" x="4733925" y="5591175"/>
          <p14:tracePt t="87817" x="4591050" y="5600700"/>
          <p14:tracePt t="87834" x="4433888" y="5595938"/>
          <p14:tracePt t="87851" x="4152900" y="5534025"/>
          <p14:tracePt t="87867" x="3948113" y="5467350"/>
          <p14:tracePt t="87901" x="3486150" y="5286375"/>
          <p14:tracePt t="87934" x="3181350" y="5153025"/>
          <p14:tracePt t="87951" x="3062288" y="5062538"/>
          <p14:tracePt t="87967" x="2895600" y="4924425"/>
          <p14:tracePt t="87983" x="2819400" y="4862513"/>
          <p14:tracePt t="88000" x="2767013" y="4819650"/>
          <p14:tracePt t="88017" x="2728913" y="4795838"/>
          <p14:tracePt t="88033" x="2686050" y="4757738"/>
          <p14:tracePt t="88050" x="2662238" y="4733925"/>
          <p14:tracePt t="88067" x="2638425" y="4719638"/>
          <p14:tracePt t="88084" x="2619375" y="4695825"/>
          <p14:tracePt t="88100" x="2614613" y="4686300"/>
          <p14:tracePt t="88349" x="2576513" y="4686300"/>
          <p14:tracePt t="88357" x="2509838" y="4691063"/>
          <p14:tracePt t="88367" x="2443163" y="4691063"/>
          <p14:tracePt t="88384" x="2328863" y="4686300"/>
          <p14:tracePt t="88400" x="2205038" y="4657725"/>
          <p14:tracePt t="88417" x="2171700" y="4643438"/>
          <p14:tracePt t="88450" x="2138363" y="4619625"/>
          <p14:tracePt t="88483" x="2133600" y="45910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Programming Environment for Java</a:t>
            </a:r>
            <a:endParaRPr lang="ko-KR" altLang="en-US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541338"/>
          </a:xfrm>
        </p:spPr>
        <p:txBody>
          <a:bodyPr/>
          <a:lstStyle/>
          <a:p>
            <a:r>
              <a:rPr lang="en-US" altLang="ko-KR" dirty="0"/>
              <a:t>IntelliJ IDEA: </a:t>
            </a:r>
            <a:r>
              <a:rPr lang="en-US" altLang="ko-KR" dirty="0">
                <a:hlinkClick r:id="rId2"/>
              </a:rPr>
              <a:t>https://www.jetbrains.com/idea/</a:t>
            </a:r>
            <a:endParaRPr lang="ko-KR" altLang="en-US" dirty="0"/>
          </a:p>
        </p:txBody>
      </p:sp>
      <p:pic>
        <p:nvPicPr>
          <p:cNvPr id="21508" name="Picture 2" descr="https://blogs.jetbrains.com/idea/wp-content/uploads/2012/12/darcula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916113"/>
            <a:ext cx="7345362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6"/>
    </mc:Choice>
    <mc:Fallback xmlns="">
      <p:transition spd="slow" advTm="10356"/>
    </mc:Fallback>
  </mc:AlternateContent>
  <p:extLst>
    <p:ext uri="{3A86A75C-4F4B-4683-9AE1-C65F6400EC91}">
      <p14:laserTraceLst xmlns:p14="http://schemas.microsoft.com/office/powerpoint/2010/main">
        <p14:tracePtLst>
          <p14:tracePt t="594" x="2133600" y="4090988"/>
          <p14:tracePt t="606" x="2133600" y="3886200"/>
          <p14:tracePt t="615" x="2124075" y="3838575"/>
          <p14:tracePt t="629" x="2109788" y="3786188"/>
          <p14:tracePt t="645" x="2095500" y="3762375"/>
          <p14:tracePt t="662" x="2062163" y="3752850"/>
          <p14:tracePt t="679" x="1933575" y="3724275"/>
          <p14:tracePt t="712" x="1747838" y="3690938"/>
          <p14:tracePt t="714" x="1724025" y="3690938"/>
          <p14:tracePt t="745" x="1619250" y="3662363"/>
          <p14:tracePt t="762" x="1590675" y="3652838"/>
          <p14:tracePt t="779" x="1566863" y="3638550"/>
          <p14:tracePt t="796" x="1538288" y="3619500"/>
          <p14:tracePt t="812" x="1528763" y="3609975"/>
          <p14:tracePt t="829" x="1514475" y="3595688"/>
          <p14:tracePt t="845" x="1500188" y="3576638"/>
          <p14:tracePt t="862" x="1485900" y="3567113"/>
          <p14:tracePt t="879" x="1481138" y="3557588"/>
          <p14:tracePt t="895" x="1476375" y="3557588"/>
          <p14:tracePt t="1531" x="1485900" y="3505200"/>
          <p14:tracePt t="1538" x="1500188" y="3414713"/>
          <p14:tracePt t="1545" x="1543050" y="3300413"/>
          <p14:tracePt t="1562" x="1595438" y="3119438"/>
          <p14:tracePt t="1579" x="1628775" y="3019425"/>
          <p14:tracePt t="1596" x="1662113" y="2938463"/>
          <p14:tracePt t="1628" x="1695450" y="2843213"/>
          <p14:tracePt t="1662" x="1714500" y="2714625"/>
          <p14:tracePt t="1678" x="1719263" y="2671763"/>
          <p14:tracePt t="1695" x="1733550" y="2633663"/>
          <p14:tracePt t="1713" x="1733550" y="2595563"/>
          <p14:tracePt t="1728" x="1733550" y="2571750"/>
          <p14:tracePt t="1745" x="1733550" y="2562225"/>
          <p14:tracePt t="1762" x="1733550" y="2547938"/>
          <p14:tracePt t="1779" x="1733550" y="2528888"/>
          <p14:tracePt t="1795" x="1733550" y="2509838"/>
          <p14:tracePt t="1812" x="1733550" y="2481263"/>
          <p14:tracePt t="1829" x="1738313" y="2452688"/>
          <p14:tracePt t="1845" x="1743075" y="2405063"/>
          <p14:tracePt t="1862" x="1743075" y="2376488"/>
          <p14:tracePt t="1878" x="1743075" y="2357438"/>
          <p14:tracePt t="1896" x="1743075" y="2324100"/>
          <p14:tracePt t="1912" x="1743075" y="2314575"/>
          <p14:tracePt t="1929" x="1743075" y="2300288"/>
          <p14:tracePt t="1945" x="1743075" y="2290763"/>
          <p14:tracePt t="1962" x="1738313" y="2281238"/>
          <p14:tracePt t="1979" x="1733550" y="2271713"/>
          <p14:tracePt t="1995" x="1728788" y="2266950"/>
          <p14:tracePt t="2012" x="1719263" y="2262188"/>
          <p14:tracePt t="2029" x="1685925" y="2238375"/>
          <p14:tracePt t="2045" x="1666875" y="2233613"/>
          <p14:tracePt t="2062" x="1643063" y="2228850"/>
          <p14:tracePt t="2079" x="1614488" y="2214563"/>
          <p14:tracePt t="2095" x="1600200" y="2205038"/>
          <p14:tracePt t="2112" x="1590675" y="2200275"/>
          <p14:tracePt t="2129" x="1576388" y="2185988"/>
          <p14:tracePt t="2148" x="1557338" y="2162175"/>
          <p14:tracePt t="2162" x="1538288" y="2152650"/>
          <p14:tracePt t="2179" x="1514475" y="2138363"/>
          <p14:tracePt t="2195" x="1490663" y="2133600"/>
          <p14:tracePt t="2197" x="1481138" y="2128838"/>
          <p14:tracePt t="2212" x="1457325" y="2124075"/>
          <p14:tracePt t="2229" x="1438275" y="2119313"/>
          <p14:tracePt t="2245" x="1414463" y="2105025"/>
          <p14:tracePt t="2263" x="1381125" y="2081213"/>
          <p14:tracePt t="2279" x="1371600" y="2071688"/>
          <p14:tracePt t="2295" x="1352550" y="2062163"/>
          <p14:tracePt t="2312" x="1338263" y="2052638"/>
          <p14:tracePt t="2330" x="1328738" y="2033588"/>
          <p14:tracePt t="2345" x="1323975" y="2019300"/>
          <p14:tracePt t="2362" x="1319213" y="2005013"/>
          <p14:tracePt t="2378" x="1309688" y="2000250"/>
          <p14:tracePt t="2395" x="1309688" y="1985963"/>
          <p14:tracePt t="2412" x="1309688" y="1981200"/>
          <p14:tracePt t="2428" x="1309688" y="1976438"/>
          <p14:tracePt t="2445" x="1309688" y="1966913"/>
          <p14:tracePt t="2661" x="1314450" y="1966913"/>
          <p14:tracePt t="2676" x="1319213" y="1966913"/>
          <p14:tracePt t="2984" x="1328738" y="1966913"/>
          <p14:tracePt t="2990" x="1338263" y="1966913"/>
          <p14:tracePt t="2998" x="1352550" y="1966913"/>
          <p14:tracePt t="3012" x="1371600" y="1966913"/>
          <p14:tracePt t="3028" x="1400175" y="1966913"/>
          <p14:tracePt t="3045" x="1428750" y="1966913"/>
          <p14:tracePt t="3063" x="1490663" y="1966913"/>
          <p14:tracePt t="3095" x="1581150" y="1966913"/>
          <p14:tracePt t="3129" x="1685925" y="1966913"/>
          <p14:tracePt t="3145" x="1724025" y="1966913"/>
          <p14:tracePt t="3162" x="1771650" y="1966913"/>
          <p14:tracePt t="3178" x="1824038" y="1971675"/>
          <p14:tracePt t="3195" x="1895475" y="1981200"/>
          <p14:tracePt t="3212" x="1933575" y="1981200"/>
          <p14:tracePt t="3229" x="1976438" y="1981200"/>
          <p14:tracePt t="3246" x="2014538" y="1981200"/>
          <p14:tracePt t="3262" x="2028825" y="1981200"/>
          <p14:tracePt t="3278" x="2043113" y="1981200"/>
          <p14:tracePt t="3295" x="2052638" y="1981200"/>
          <p14:tracePt t="3312" x="2066925" y="1981200"/>
          <p14:tracePt t="3328" x="2076450" y="1981200"/>
          <p14:tracePt t="3345" x="2095500" y="1981200"/>
          <p14:tracePt t="3362" x="2105025" y="1981200"/>
          <p14:tracePt t="3378" x="2114550" y="1981200"/>
          <p14:tracePt t="3395" x="2124075" y="1981200"/>
          <p14:tracePt t="3412" x="2128838" y="1981200"/>
          <p14:tracePt t="3429" x="2138363" y="1981200"/>
          <p14:tracePt t="3475" x="2143125" y="1981200"/>
          <p14:tracePt t="3489" x="2147888" y="1981200"/>
          <p14:tracePt t="3496" x="2152650" y="1981200"/>
          <p14:tracePt t="3512" x="2157413" y="1981200"/>
          <p14:tracePt t="3528" x="2162175" y="1981200"/>
          <p14:tracePt t="3545" x="2171700" y="1981200"/>
          <p14:tracePt t="3562" x="2181225" y="1981200"/>
          <p14:tracePt t="3578" x="2190750" y="1971675"/>
          <p14:tracePt t="3595" x="2200275" y="1966913"/>
          <p14:tracePt t="3612" x="2214563" y="1962150"/>
          <p14:tracePt t="3628" x="2233613" y="1957388"/>
          <p14:tracePt t="3645" x="2247900" y="1957388"/>
          <p14:tracePt t="3662" x="2262188" y="1952625"/>
          <p14:tracePt t="3679" x="2290763" y="1952625"/>
          <p14:tracePt t="3695" x="2305050" y="1952625"/>
          <p14:tracePt t="3712" x="2319338" y="1952625"/>
          <p14:tracePt t="3728" x="2328863" y="1952625"/>
          <p14:tracePt t="3746" x="2347913" y="1952625"/>
          <p14:tracePt t="3762" x="2357438" y="1952625"/>
          <p14:tracePt t="3778" x="2362200" y="1952625"/>
          <p14:tracePt t="3795" x="2366963" y="1952625"/>
          <p14:tracePt t="3812" x="2371725" y="1952625"/>
          <p14:tracePt t="3845" x="2376488" y="1952625"/>
          <p14:tracePt t="3862" x="2386013" y="1952625"/>
          <p14:tracePt t="4539" x="2366963" y="1952625"/>
          <p14:tracePt t="4547" x="2328863" y="1952625"/>
          <p14:tracePt t="4554" x="2290763" y="1947863"/>
          <p14:tracePt t="4562" x="2257425" y="1947863"/>
          <p14:tracePt t="4579" x="2143125" y="1947863"/>
          <p14:tracePt t="4596" x="2009775" y="1947863"/>
          <p14:tracePt t="4628" x="1752600" y="1947863"/>
          <p14:tracePt t="4662" x="1490663" y="1947863"/>
          <p14:tracePt t="4678" x="1400175" y="1957388"/>
          <p14:tracePt t="4696" x="1328738" y="1966913"/>
          <p14:tracePt t="4712" x="1276350" y="1971675"/>
          <p14:tracePt t="4715" x="1252538" y="1976438"/>
          <p14:tracePt t="4729" x="1195388" y="1985963"/>
          <p14:tracePt t="4745" x="1143000" y="1990725"/>
          <p14:tracePt t="4762" x="1100138" y="2005013"/>
          <p14:tracePt t="4778" x="1062038" y="2005013"/>
          <p14:tracePt t="4795" x="1033463" y="2005013"/>
          <p14:tracePt t="4812" x="1023938" y="2005013"/>
          <p14:tracePt t="4828" x="1014413" y="2005013"/>
          <p14:tracePt t="4845" x="1004888" y="2005013"/>
          <p14:tracePt t="4862" x="1000125" y="2005013"/>
          <p14:tracePt t="4878" x="995363" y="2005013"/>
          <p14:tracePt t="4920" x="995363" y="2000250"/>
          <p14:tracePt t="4928" x="1000125" y="2000250"/>
          <p14:tracePt t="4945" x="1038225" y="1981200"/>
          <p14:tracePt t="4962" x="1109663" y="1957388"/>
          <p14:tracePt t="4978" x="1323975" y="1938338"/>
          <p14:tracePt t="4995" x="1500188" y="1928813"/>
          <p14:tracePt t="5012" x="1638300" y="1924050"/>
          <p14:tracePt t="5029" x="1814513" y="1924050"/>
          <p14:tracePt t="5045" x="1914525" y="1924050"/>
          <p14:tracePt t="5062" x="2000250" y="1933575"/>
          <p14:tracePt t="5078" x="2052638" y="1933575"/>
          <p14:tracePt t="5095" x="2105025" y="1938338"/>
          <p14:tracePt t="5112" x="2143125" y="1938338"/>
          <p14:tracePt t="5128" x="2162175" y="1938338"/>
          <p14:tracePt t="5145" x="2190750" y="1943100"/>
          <p14:tracePt t="5162" x="2233613" y="1957388"/>
          <p14:tracePt t="5178" x="2262188" y="1962150"/>
          <p14:tracePt t="5195" x="2281238" y="1962150"/>
          <p14:tracePt t="5212" x="2309813" y="1962150"/>
          <p14:tracePt t="5228" x="2319338" y="1962150"/>
          <p14:tracePt t="5245" x="2328863" y="1962150"/>
          <p14:tracePt t="5262" x="2333625" y="1962150"/>
          <p14:tracePt t="5278" x="2338388" y="1962150"/>
          <p14:tracePt t="5962" x="2390775" y="1962150"/>
          <p14:tracePt t="5969" x="2466975" y="1962150"/>
          <p14:tracePt t="5978" x="2557463" y="1957388"/>
          <p14:tracePt t="5995" x="2738438" y="1924050"/>
          <p14:tracePt t="6013" x="2990850" y="1857375"/>
          <p14:tracePt t="6028" x="3200400" y="1824038"/>
          <p14:tracePt t="6045" x="3371850" y="1785938"/>
          <p14:tracePt t="6079" x="3724275" y="1743075"/>
          <p14:tracePt t="6112" x="3881438" y="1733550"/>
          <p14:tracePt t="6128" x="3933825" y="1733550"/>
          <p14:tracePt t="6145" x="4000500" y="1733550"/>
          <p14:tracePt t="6162" x="4048125" y="1733550"/>
          <p14:tracePt t="6178" x="4110038" y="1733550"/>
          <p14:tracePt t="6195" x="4176713" y="1747838"/>
          <p14:tracePt t="6211" x="4214813" y="1766888"/>
          <p14:tracePt t="6228" x="4238625" y="1781175"/>
          <p14:tracePt t="6245" x="4252913" y="1790700"/>
          <p14:tracePt t="6262" x="4262438" y="1795463"/>
          <p14:tracePt t="6278" x="4267200" y="1795463"/>
          <p14:tracePt t="6295" x="4276725" y="1795463"/>
          <p14:tracePt t="6542" x="4329113" y="1785938"/>
          <p14:tracePt t="6549" x="4400550" y="1766888"/>
          <p14:tracePt t="6563" x="4519613" y="1733550"/>
          <p14:tracePt t="6578" x="4600575" y="1719263"/>
          <p14:tracePt t="6595" x="4652963" y="1714500"/>
          <p14:tracePt t="6629" x="4738688" y="1709738"/>
          <p14:tracePt t="6661" x="4805363" y="1724025"/>
          <p14:tracePt t="6678" x="4843463" y="1733550"/>
          <p14:tracePt t="6695" x="4891088" y="1733550"/>
          <p14:tracePt t="6711" x="4924425" y="1733550"/>
          <p14:tracePt t="6728" x="4967288" y="1728788"/>
          <p14:tracePt t="6745" x="5005388" y="1728788"/>
          <p14:tracePt t="6761" x="5057775" y="1724025"/>
          <p14:tracePt t="6778" x="5081588" y="1724025"/>
          <p14:tracePt t="6795" x="5100638" y="1724025"/>
          <p14:tracePt t="6812" x="5129213" y="1719263"/>
          <p14:tracePt t="6828" x="5133975" y="1719263"/>
          <p14:tracePt t="6845" x="5157788" y="1719263"/>
          <p14:tracePt t="6861" x="5172075" y="1719263"/>
          <p14:tracePt t="6878" x="5195888" y="1719263"/>
          <p14:tracePt t="6895" x="5214938" y="1724025"/>
          <p14:tracePt t="6912" x="5229225" y="1724025"/>
          <p14:tracePt t="6928" x="5233988" y="1724025"/>
          <p14:tracePt t="6945" x="5243513" y="1724025"/>
          <p14:tracePt t="6962" x="5248275" y="1724025"/>
          <p14:tracePt t="6995" x="5253038" y="1724025"/>
          <p14:tracePt t="7466" x="5262563" y="1724025"/>
          <p14:tracePt t="7473" x="5272088" y="1724025"/>
          <p14:tracePt t="7485" x="5281613" y="1724025"/>
          <p14:tracePt t="7495" x="5295900" y="1724025"/>
          <p14:tracePt t="7511" x="5314950" y="1724025"/>
          <p14:tracePt t="7528" x="5334000" y="1724025"/>
          <p14:tracePt t="7546" x="5367338" y="1728788"/>
          <p14:tracePt t="7578" x="5410200" y="1728788"/>
          <p14:tracePt t="7612" x="5448300" y="1728788"/>
          <p14:tracePt t="7628" x="5467350" y="1728788"/>
          <p14:tracePt t="7645" x="5476875" y="1728788"/>
          <p14:tracePt t="7661" x="5481638" y="1728788"/>
          <p14:tracePt t="7678" x="5491163" y="1728788"/>
          <p14:tracePt t="7695" x="5500688" y="1728788"/>
          <p14:tracePt t="7994" x="5486400" y="1728788"/>
          <p14:tracePt t="8001" x="5462588" y="1738313"/>
          <p14:tracePt t="8012" x="5443538" y="1738313"/>
          <p14:tracePt t="8028" x="5400675" y="1743075"/>
          <p14:tracePt t="8045" x="5324475" y="1743075"/>
          <p14:tracePt t="8061" x="5248275" y="1738313"/>
          <p14:tracePt t="8078" x="5167313" y="1738313"/>
          <p14:tracePt t="8095" x="5086350" y="1724025"/>
          <p14:tracePt t="8111" x="4957763" y="1709738"/>
          <p14:tracePt t="8128" x="4867275" y="1700213"/>
          <p14:tracePt t="8145" x="4772025" y="1695450"/>
          <p14:tracePt t="8162" x="4676775" y="1681163"/>
          <p14:tracePt t="8178" x="4633913" y="1681163"/>
          <p14:tracePt t="8195" x="4605338" y="1671638"/>
          <p14:tracePt t="8212" x="4581525" y="1671638"/>
          <p14:tracePt t="8215" x="4576763" y="1671638"/>
          <p14:tracePt t="8228" x="4567238" y="1671638"/>
          <p14:tracePt t="8245" x="4562475" y="1671638"/>
          <p14:tracePt t="8261" x="4552950" y="1671638"/>
          <p14:tracePt t="8278" x="4548188" y="1671638"/>
          <p14:tracePt t="8331" x="4552950" y="1666875"/>
          <p14:tracePt t="8339" x="4562475" y="1666875"/>
          <p14:tracePt t="8346" x="4581525" y="1662113"/>
          <p14:tracePt t="8361" x="4633913" y="1657350"/>
          <p14:tracePt t="8378" x="4686300" y="1643063"/>
          <p14:tracePt t="8395" x="4729163" y="1638300"/>
          <p14:tracePt t="8412" x="4795838" y="1624013"/>
          <p14:tracePt t="8428" x="4867275" y="1619250"/>
          <p14:tracePt t="8445" x="4933950" y="1619250"/>
          <p14:tracePt t="8462" x="5005388" y="1619250"/>
          <p14:tracePt t="8478" x="5086350" y="1619250"/>
          <p14:tracePt t="8495" x="5119688" y="1619250"/>
          <p14:tracePt t="8511" x="5133975" y="1619250"/>
          <p14:tracePt t="8529" x="5148263" y="1619250"/>
          <p14:tracePt t="8545" x="5153025" y="1619250"/>
          <p14:tracePt t="8561" x="5157788" y="1619250"/>
          <p14:tracePt t="8625" x="5162550" y="1619250"/>
          <p14:tracePt t="8633" x="5167313" y="1619250"/>
          <p14:tracePt t="9285" x="5076825" y="1676400"/>
          <p14:tracePt t="9293" x="4924425" y="1757363"/>
          <p14:tracePt t="9300" x="4729163" y="1862138"/>
          <p14:tracePt t="9311" x="4462463" y="2009775"/>
          <p14:tracePt t="9329" x="3614738" y="2524125"/>
          <p14:tracePt t="9345" x="3114675" y="2767013"/>
          <p14:tracePt t="9378" x="2266950" y="3381375"/>
          <p14:tracePt t="9412" x="1700213" y="3805238"/>
          <p14:tracePt t="9428" x="1595438" y="3881438"/>
          <p14:tracePt t="9445" x="1538288" y="3924300"/>
          <p14:tracePt t="9461" x="1476375" y="3962400"/>
          <p14:tracePt t="9478" x="1443038" y="3986213"/>
          <p14:tracePt t="9495" x="1414463" y="4005263"/>
          <p14:tracePt t="9512" x="1366838" y="4029075"/>
          <p14:tracePt t="9528" x="1328738" y="4048125"/>
          <p14:tracePt t="9544" x="1304925" y="4067175"/>
          <p14:tracePt t="9561" x="1281113" y="4071938"/>
          <p14:tracePt t="9578" x="1271588" y="4081463"/>
          <p14:tracePt t="9595" x="1262063" y="40957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Programming Environment for Java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95300" y="1214438"/>
            <a:ext cx="8915400" cy="4876800"/>
          </a:xfrm>
        </p:spPr>
        <p:txBody>
          <a:bodyPr/>
          <a:lstStyle/>
          <a:p>
            <a:r>
              <a:rPr lang="en-US" altLang="ko-KR"/>
              <a:t>NetBeans: </a:t>
            </a:r>
            <a:r>
              <a:rPr lang="en-US" altLang="ko-KR">
                <a:hlinkClick r:id="rId2"/>
              </a:rPr>
              <a:t>http://netbeans.org/</a:t>
            </a:r>
            <a:endParaRPr lang="ko-KR" altLang="en-US"/>
          </a:p>
        </p:txBody>
      </p:sp>
      <p:pic>
        <p:nvPicPr>
          <p:cNvPr id="22532" name="Picture 4" descr="http://www.netbeans.org/images/v6/7/screenshots/java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714500"/>
            <a:ext cx="771525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3"/>
    </mc:Choice>
    <mc:Fallback xmlns="">
      <p:transition spd="slow" advTm="8823"/>
    </mc:Fallback>
  </mc:AlternateContent>
  <p:extLst>
    <p:ext uri="{3A86A75C-4F4B-4683-9AE1-C65F6400EC91}">
      <p14:laserTraceLst xmlns:p14="http://schemas.microsoft.com/office/powerpoint/2010/main">
        <p14:tracePtLst>
          <p14:tracePt t="551" x="1262063" y="4057650"/>
          <p14:tracePt t="559" x="1266825" y="4010025"/>
          <p14:tracePt t="566" x="1271588" y="3986213"/>
          <p14:tracePt t="575" x="1271588" y="3967163"/>
          <p14:tracePt t="589" x="1271588" y="3938588"/>
          <p14:tracePt t="606" x="1276350" y="3924300"/>
          <p14:tracePt t="639" x="1304925" y="3814763"/>
          <p14:tracePt t="672" x="1338263" y="3690938"/>
          <p14:tracePt t="689" x="1376363" y="3624263"/>
          <p14:tracePt t="705" x="1400175" y="3586163"/>
          <p14:tracePt t="722" x="1428750" y="3557588"/>
          <p14:tracePt t="739" x="1438275" y="3529013"/>
          <p14:tracePt t="756" x="1462088" y="3500438"/>
          <p14:tracePt t="772" x="1476375" y="3476625"/>
          <p14:tracePt t="788" x="1495425" y="3452813"/>
          <p14:tracePt t="805" x="1519238" y="3424238"/>
          <p14:tracePt t="822" x="1571625" y="3357563"/>
          <p14:tracePt t="839" x="1614488" y="3309938"/>
          <p14:tracePt t="855" x="1662113" y="3257550"/>
          <p14:tracePt t="872" x="1728788" y="3167063"/>
          <p14:tracePt t="889" x="1819275" y="3019425"/>
          <p14:tracePt t="905" x="1866900" y="2928938"/>
          <p14:tracePt t="922" x="1895475" y="2876550"/>
          <p14:tracePt t="939" x="1909763" y="2838450"/>
          <p14:tracePt t="955" x="1919288" y="2833688"/>
          <p14:tracePt t="1132" x="1924050" y="2690813"/>
          <p14:tracePt t="1138" x="1952625" y="2409825"/>
          <p14:tracePt t="1146" x="1966913" y="2266950"/>
          <p14:tracePt t="1155" x="1981200" y="2166938"/>
          <p14:tracePt t="1172" x="2014538" y="1900238"/>
          <p14:tracePt t="1189" x="2038350" y="1709738"/>
          <p14:tracePt t="1205" x="2038350" y="1681163"/>
          <p14:tracePt t="1222" x="2038350" y="1662113"/>
          <p14:tracePt t="1238" x="2038350" y="1657350"/>
          <p14:tracePt t="1255" x="2024063" y="1647825"/>
          <p14:tracePt t="1272" x="2000250" y="1647825"/>
          <p14:tracePt t="1288" x="1990725" y="1647825"/>
          <p14:tracePt t="1306" x="1976438" y="1647825"/>
          <p14:tracePt t="1322" x="1971675" y="1647825"/>
          <p14:tracePt t="1339" x="1962150" y="1647825"/>
          <p14:tracePt t="1403" x="1957388" y="1647825"/>
          <p14:tracePt t="1519" x="1952625" y="1647825"/>
          <p14:tracePt t="1638" x="1947863" y="1647825"/>
          <p14:tracePt t="1704" x="1943100" y="1643063"/>
          <p14:tracePt t="1710" x="1943100" y="1638300"/>
          <p14:tracePt t="1740" x="1928813" y="1633538"/>
          <p14:tracePt t="1772" x="1909763" y="1619250"/>
          <p14:tracePt t="1788" x="1905000" y="1619250"/>
          <p14:tracePt t="1805" x="1895475" y="1614488"/>
          <p14:tracePt t="1822" x="1885950" y="1609725"/>
          <p14:tracePt t="1838" x="1885950" y="1604963"/>
          <p14:tracePt t="1855" x="1885950" y="1585913"/>
          <p14:tracePt t="1858" x="1885950" y="1581150"/>
          <p14:tracePt t="1872" x="1885950" y="1557338"/>
          <p14:tracePt t="1889" x="1890713" y="1524000"/>
          <p14:tracePt t="1905" x="1895475" y="1509713"/>
          <p14:tracePt t="1908" x="1895475" y="1504950"/>
          <p14:tracePt t="1922" x="1895475" y="1495425"/>
          <p14:tracePt t="1955" x="1905000" y="1495425"/>
          <p14:tracePt t="1972" x="1909763" y="1495425"/>
          <p14:tracePt t="1988" x="1914525" y="1500188"/>
          <p14:tracePt t="2005" x="1914525" y="1504950"/>
          <p14:tracePt t="2022" x="1914525" y="1509713"/>
          <p14:tracePt t="2038" x="1914525" y="1519238"/>
          <p14:tracePt t="2055" x="1914525" y="1528763"/>
          <p14:tracePt t="2072" x="1914525" y="1533525"/>
          <p14:tracePt t="2106" x="1914525" y="1538288"/>
          <p14:tracePt t="2129" x="1914525" y="1543050"/>
          <p14:tracePt t="2138" x="1914525" y="1547813"/>
          <p14:tracePt t="2156" x="1914525" y="1552575"/>
          <p14:tracePt t="2172" x="1914525" y="1562100"/>
          <p14:tracePt t="2188" x="1914525" y="1566863"/>
          <p14:tracePt t="2254" x="1914525" y="1571625"/>
          <p14:tracePt t="2261" x="1914525" y="1576388"/>
          <p14:tracePt t="2276" x="1914525" y="1585913"/>
          <p14:tracePt t="2289" x="1909763" y="1595438"/>
          <p14:tracePt t="2305" x="1895475" y="1619250"/>
          <p14:tracePt t="2322" x="1890713" y="1638300"/>
          <p14:tracePt t="2338" x="1881188" y="1647825"/>
          <p14:tracePt t="2355" x="1871663" y="1671638"/>
          <p14:tracePt t="2372" x="1862138" y="1685925"/>
          <p14:tracePt t="2388" x="1847850" y="1695450"/>
          <p14:tracePt t="2405" x="1838325" y="1709738"/>
          <p14:tracePt t="2422" x="1814513" y="1728788"/>
          <p14:tracePt t="2439" x="1800225" y="1743075"/>
          <p14:tracePt t="2455" x="1781175" y="1757363"/>
          <p14:tracePt t="2472" x="1766888" y="1762125"/>
          <p14:tracePt t="2488" x="1743075" y="1771650"/>
          <p14:tracePt t="2505" x="1733550" y="1781175"/>
          <p14:tracePt t="2522" x="1709738" y="1785938"/>
          <p14:tracePt t="2539" x="1676400" y="1800225"/>
          <p14:tracePt t="2555" x="1657350" y="1804988"/>
          <p14:tracePt t="2572" x="1624013" y="1814513"/>
          <p14:tracePt t="2588" x="1581150" y="1824038"/>
          <p14:tracePt t="2605" x="1519238" y="1833563"/>
          <p14:tracePt t="2622" x="1471613" y="1843088"/>
          <p14:tracePt t="2638" x="1423988" y="1852613"/>
          <p14:tracePt t="2656" x="1343025" y="1866900"/>
          <p14:tracePt t="2671" x="1281113" y="1866900"/>
          <p14:tracePt t="2688" x="1214438" y="1866900"/>
          <p14:tracePt t="2705" x="1157288" y="1866900"/>
          <p14:tracePt t="2722" x="1100138" y="1862138"/>
          <p14:tracePt t="2738" x="1071563" y="1847850"/>
          <p14:tracePt t="2755" x="1057275" y="1838325"/>
          <p14:tracePt t="2772" x="1033463" y="1804988"/>
          <p14:tracePt t="2789" x="1004888" y="1704975"/>
          <p14:tracePt t="2805" x="1000125" y="1652588"/>
          <p14:tracePt t="2822" x="1000125" y="1609725"/>
          <p14:tracePt t="2839" x="1000125" y="1557338"/>
          <p14:tracePt t="2855" x="1028700" y="1485900"/>
          <p14:tracePt t="2872" x="1057275" y="1409700"/>
          <p14:tracePt t="2888" x="1090613" y="1333500"/>
          <p14:tracePt t="2905" x="1143000" y="1257300"/>
          <p14:tracePt t="2922" x="1200150" y="1214438"/>
          <p14:tracePt t="2939" x="1257300" y="1176338"/>
          <p14:tracePt t="2955" x="1309688" y="1157288"/>
          <p14:tracePt t="2957" x="1347788" y="1152525"/>
          <p14:tracePt t="2972" x="1404938" y="1143000"/>
          <p14:tracePt t="2988" x="1466850" y="1143000"/>
          <p14:tracePt t="3005" x="1514475" y="1147763"/>
          <p14:tracePt t="3022" x="1552575" y="1157288"/>
          <p14:tracePt t="3038" x="1600200" y="1181100"/>
          <p14:tracePt t="3055" x="1638300" y="1200150"/>
          <p14:tracePt t="3072" x="1666875" y="1223963"/>
          <p14:tracePt t="3089" x="1704975" y="1262063"/>
          <p14:tracePt t="3105" x="1728788" y="1285875"/>
          <p14:tracePt t="3122" x="1757363" y="1304925"/>
          <p14:tracePt t="3138" x="1781175" y="1314450"/>
          <p14:tracePt t="3155" x="1814513" y="1338263"/>
          <p14:tracePt t="3172" x="1838325" y="1347788"/>
          <p14:tracePt t="3188" x="1862138" y="1362075"/>
          <p14:tracePt t="3205" x="1881188" y="1366838"/>
          <p14:tracePt t="3222" x="1900238" y="1376363"/>
          <p14:tracePt t="3238" x="1919288" y="1381125"/>
          <p14:tracePt t="3255" x="1933575" y="1390650"/>
          <p14:tracePt t="3272" x="1947863" y="1400175"/>
          <p14:tracePt t="3288" x="1952625" y="1404938"/>
          <p14:tracePt t="3305" x="1962150" y="1414463"/>
          <p14:tracePt t="3322" x="1966913" y="1428750"/>
          <p14:tracePt t="3339" x="1981200" y="1462088"/>
          <p14:tracePt t="3356" x="1985963" y="1500188"/>
          <p14:tracePt t="3366" x="1985963" y="1509713"/>
          <p14:tracePt t="3375" x="1985963" y="1547813"/>
          <p14:tracePt t="3388" x="1985963" y="1557338"/>
          <p14:tracePt t="3405" x="1985963" y="1590675"/>
          <p14:tracePt t="3422" x="1985963" y="1609725"/>
          <p14:tracePt t="3438" x="1985963" y="1619250"/>
          <p14:tracePt t="3456" x="1985963" y="1638300"/>
          <p14:tracePt t="3472" x="1985963" y="1643063"/>
          <p14:tracePt t="3488" x="1985963" y="1647825"/>
          <p14:tracePt t="3505" x="1985963" y="1657350"/>
          <p14:tracePt t="3522" x="1985963" y="1666875"/>
          <p14:tracePt t="3538" x="1981200" y="1671638"/>
          <p14:tracePt t="3555" x="1976438" y="1676400"/>
          <p14:tracePt t="3572" x="1971675" y="1685925"/>
          <p14:tracePt t="3588" x="1962150" y="1695450"/>
          <p14:tracePt t="3605" x="1952625" y="1700213"/>
          <p14:tracePt t="3622" x="1947863" y="1704975"/>
          <p14:tracePt t="3639" x="1943100" y="1704975"/>
          <p14:tracePt t="3672" x="1938338" y="1704975"/>
          <p14:tracePt t="3692" x="1933575" y="1704975"/>
          <p14:tracePt t="4470" x="1924050" y="1704975"/>
          <p14:tracePt t="4477" x="1905000" y="1709738"/>
          <p14:tracePt t="4488" x="1895475" y="1719263"/>
          <p14:tracePt t="4506" x="1843088" y="1743075"/>
          <p14:tracePt t="4522" x="1814513" y="1747838"/>
          <p14:tracePt t="4538" x="1795463" y="1752600"/>
          <p14:tracePt t="4572" x="1695450" y="1776413"/>
          <p14:tracePt t="4605" x="1614488" y="1790700"/>
          <p14:tracePt t="4622" x="1576388" y="1800225"/>
          <p14:tracePt t="4638" x="1552575" y="1814513"/>
          <p14:tracePt t="4655" x="1524000" y="1819275"/>
          <p14:tracePt t="4672" x="1495425" y="1838325"/>
          <p14:tracePt t="4688" x="1419225" y="1876425"/>
          <p14:tracePt t="4705" x="1366838" y="1905000"/>
          <p14:tracePt t="4721" x="1314450" y="1924050"/>
          <p14:tracePt t="4738" x="1262063" y="1938338"/>
          <p14:tracePt t="4755" x="1214438" y="1943100"/>
          <p14:tracePt t="4772" x="1181100" y="1943100"/>
          <p14:tracePt t="4788" x="1157288" y="1943100"/>
          <p14:tracePt t="4805" x="1114425" y="1924050"/>
          <p14:tracePt t="4821" x="1095375" y="1909763"/>
          <p14:tracePt t="4838" x="1071563" y="1890713"/>
          <p14:tracePt t="4855" x="1052513" y="1881188"/>
          <p14:tracePt t="4857" x="1047750" y="1866900"/>
          <p14:tracePt t="4872" x="1038225" y="1862138"/>
          <p14:tracePt t="4888" x="1033463" y="1857375"/>
          <p14:tracePt t="4905" x="1023938" y="1847850"/>
          <p14:tracePt t="4921" x="1019175" y="1847850"/>
          <p14:tracePt t="4939" x="1019175" y="1838325"/>
          <p14:tracePt t="4955" x="1019175" y="1833563"/>
          <p14:tracePt t="4971" x="1023938" y="1824038"/>
          <p14:tracePt t="4989" x="1047750" y="1809750"/>
          <p14:tracePt t="5005" x="1138238" y="1766888"/>
          <p14:tracePt t="5021" x="1243013" y="1752600"/>
          <p14:tracePt t="5038" x="1323975" y="1738313"/>
          <p14:tracePt t="5055" x="1423988" y="1714500"/>
          <p14:tracePt t="5072" x="1462088" y="1709738"/>
          <p14:tracePt t="5088" x="1495425" y="1700213"/>
          <p14:tracePt t="5105" x="1533525" y="1700213"/>
          <p14:tracePt t="5121" x="1585913" y="1700213"/>
          <p14:tracePt t="5138" x="1614488" y="1700213"/>
          <p14:tracePt t="5155" x="1647825" y="1700213"/>
          <p14:tracePt t="5171" x="1676400" y="1700213"/>
          <p14:tracePt t="5188" x="1724025" y="1700213"/>
          <p14:tracePt t="5205" x="1752600" y="1695450"/>
          <p14:tracePt t="5222" x="1781175" y="1695450"/>
          <p14:tracePt t="5239" x="1819275" y="1695450"/>
          <p14:tracePt t="5255" x="1847850" y="1695450"/>
          <p14:tracePt t="5271" x="1876425" y="1695450"/>
          <p14:tracePt t="5288" x="1905000" y="1695450"/>
          <p14:tracePt t="5305" x="1952625" y="1685925"/>
          <p14:tracePt t="5321" x="1990725" y="1685925"/>
          <p14:tracePt t="5338" x="2024063" y="1671638"/>
          <p14:tracePt t="5355" x="2062163" y="1666875"/>
          <p14:tracePt t="5358" x="2071688" y="1662113"/>
          <p14:tracePt t="5371" x="2109788" y="1652588"/>
          <p14:tracePt t="5388" x="2133600" y="1647825"/>
          <p14:tracePt t="5405" x="2152650" y="1638300"/>
          <p14:tracePt t="5422" x="2181225" y="1614488"/>
          <p14:tracePt t="5438" x="2195513" y="1604963"/>
          <p14:tracePt t="5455" x="2205038" y="1600200"/>
          <p14:tracePt t="5471" x="2209800" y="1595438"/>
          <p14:tracePt t="5488" x="2219325" y="1585913"/>
          <p14:tracePt t="5521" x="2219325" y="1576388"/>
          <p14:tracePt t="5538" x="2219325" y="1566863"/>
          <p14:tracePt t="5555" x="2219325" y="1519238"/>
          <p14:tracePt t="5571" x="2195513" y="1481138"/>
          <p14:tracePt t="5588" x="2162175" y="1438275"/>
          <p14:tracePt t="5606" x="2062163" y="1352550"/>
          <p14:tracePt t="5622" x="1990725" y="1290638"/>
          <p14:tracePt t="5638" x="1943100" y="1243013"/>
          <p14:tracePt t="5655" x="1895475" y="1204913"/>
          <p14:tracePt t="5672" x="1838325" y="1176338"/>
          <p14:tracePt t="5688" x="1795463" y="1157288"/>
          <p14:tracePt t="5705" x="1752600" y="1143000"/>
          <p14:tracePt t="5721" x="1709738" y="1138238"/>
          <p14:tracePt t="5738" x="1633538" y="1133475"/>
          <p14:tracePt t="5755" x="1581150" y="1133475"/>
          <p14:tracePt t="5771" x="1533525" y="1133475"/>
          <p14:tracePt t="5789" x="1452563" y="1162050"/>
          <p14:tracePt t="5805" x="1400175" y="1171575"/>
          <p14:tracePt t="5822" x="1366838" y="1190625"/>
          <p14:tracePt t="5838" x="1319213" y="1204913"/>
          <p14:tracePt t="5855" x="1271588" y="1233488"/>
          <p14:tracePt t="5872" x="1243013" y="1252538"/>
          <p14:tracePt t="5888" x="1204913" y="1266825"/>
          <p14:tracePt t="5905" x="1181100" y="1281113"/>
          <p14:tracePt t="5921" x="1152525" y="1300163"/>
          <p14:tracePt t="5938" x="1138238" y="1314450"/>
          <p14:tracePt t="5955" x="1128713" y="1328738"/>
          <p14:tracePt t="5972" x="1104900" y="1366838"/>
          <p14:tracePt t="5988" x="1085850" y="1404938"/>
          <p14:tracePt t="6005" x="1066800" y="1447800"/>
          <p14:tracePt t="6021" x="1062038" y="1490663"/>
          <p14:tracePt t="6038" x="1057275" y="1528763"/>
          <p14:tracePt t="6055" x="1057275" y="1552575"/>
          <p14:tracePt t="6071" x="1057275" y="1566863"/>
          <p14:tracePt t="6088" x="1057275" y="1581150"/>
          <p14:tracePt t="6105" x="1062038" y="1600200"/>
          <p14:tracePt t="6121" x="1071563" y="1619250"/>
          <p14:tracePt t="6139" x="1081088" y="1628775"/>
          <p14:tracePt t="6156" x="1114425" y="1657350"/>
          <p14:tracePt t="6171" x="1138238" y="1671638"/>
          <p14:tracePt t="6188" x="1166813" y="1685925"/>
          <p14:tracePt t="6205" x="1195388" y="1695450"/>
          <p14:tracePt t="6222" x="1252538" y="1709738"/>
          <p14:tracePt t="6238" x="1295400" y="1709738"/>
          <p14:tracePt t="6255" x="1328738" y="1709738"/>
          <p14:tracePt t="6271" x="1366838" y="1709738"/>
          <p14:tracePt t="6288" x="1419225" y="1709738"/>
          <p14:tracePt t="6305" x="1447800" y="1709738"/>
          <p14:tracePt t="6321" x="1490663" y="1709738"/>
          <p14:tracePt t="6338" x="1524000" y="1700213"/>
          <p14:tracePt t="6355" x="1600200" y="1685925"/>
          <p14:tracePt t="6371" x="1647825" y="1681163"/>
          <p14:tracePt t="6388" x="1690688" y="1676400"/>
          <p14:tracePt t="6405" x="1738313" y="1662113"/>
          <p14:tracePt t="6421" x="1771650" y="1657350"/>
          <p14:tracePt t="6438" x="1809750" y="1652588"/>
          <p14:tracePt t="6455" x="1843088" y="1638300"/>
          <p14:tracePt t="6472" x="1890713" y="1628775"/>
          <p14:tracePt t="6488" x="1928813" y="1624013"/>
          <p14:tracePt t="6505" x="1952625" y="1609725"/>
          <p14:tracePt t="6521" x="1976438" y="1590675"/>
          <p14:tracePt t="6538" x="1995488" y="1571625"/>
          <p14:tracePt t="6555" x="2005013" y="1547813"/>
          <p14:tracePt t="6571" x="2024063" y="1528763"/>
          <p14:tracePt t="6588" x="2043113" y="1466850"/>
          <p14:tracePt t="6605" x="2052638" y="1428750"/>
          <p14:tracePt t="6621" x="2052638" y="1400175"/>
          <p14:tracePt t="6638" x="2047875" y="1371600"/>
          <p14:tracePt t="6655" x="2028825" y="1323975"/>
          <p14:tracePt t="6672" x="2005013" y="1285875"/>
          <p14:tracePt t="6688" x="1981200" y="1252538"/>
          <p14:tracePt t="6705" x="1947863" y="1223963"/>
          <p14:tracePt t="6721" x="1914525" y="1181100"/>
          <p14:tracePt t="6738" x="1881188" y="1157288"/>
          <p14:tracePt t="6755" x="1843088" y="1128713"/>
          <p14:tracePt t="6772" x="1776413" y="1104900"/>
          <p14:tracePt t="6788" x="1724025" y="1090613"/>
          <p14:tracePt t="6805" x="1652588" y="1090613"/>
          <p14:tracePt t="6821" x="1590675" y="1100138"/>
          <p14:tracePt t="6838" x="1504950" y="1128713"/>
          <p14:tracePt t="6855" x="1447800" y="1147763"/>
          <p14:tracePt t="6871" x="1414463" y="1176338"/>
          <p14:tracePt t="6888" x="1376363" y="1200150"/>
          <p14:tracePt t="6905" x="1338263" y="1228725"/>
          <p14:tracePt t="6921" x="1314450" y="1247775"/>
          <p14:tracePt t="6938" x="1290638" y="1271588"/>
          <p14:tracePt t="6955" x="1257300" y="1314450"/>
          <p14:tracePt t="6971" x="1238250" y="1357313"/>
          <p14:tracePt t="6988" x="1223963" y="1409700"/>
          <p14:tracePt t="7005" x="1209675" y="1481138"/>
          <p14:tracePt t="7022" x="1219200" y="1547813"/>
          <p14:tracePt t="7038" x="1223963" y="1585913"/>
          <p14:tracePt t="7055" x="1228725" y="1604963"/>
          <p14:tracePt t="7071" x="1238250" y="1619250"/>
          <p14:tracePt t="7088" x="1247775" y="1628775"/>
          <p14:tracePt t="7105" x="1247775" y="1638300"/>
          <p14:tracePt t="7121" x="1247775" y="1643063"/>
          <p14:tracePt t="7138" x="1247775" y="1647825"/>
          <p14:tracePt t="7214" x="1247775" y="1652588"/>
          <p14:tracePt t="7221" x="1247775" y="165735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Information Sources on Java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entry to Java: </a:t>
            </a:r>
            <a:r>
              <a:rPr lang="en-US" altLang="ko-KR" dirty="0">
                <a:hlinkClick r:id="rId2"/>
              </a:rPr>
              <a:t>http://java.oracle.com/</a:t>
            </a:r>
            <a:endParaRPr lang="en-US" altLang="ko-KR" dirty="0"/>
          </a:p>
          <a:p>
            <a:r>
              <a:rPr lang="en-US" altLang="ko-KR" dirty="0"/>
              <a:t>Tutorials: </a:t>
            </a:r>
            <a:r>
              <a:rPr lang="en-US" altLang="ko-KR" dirty="0">
                <a:hlinkClick r:id="rId3"/>
              </a:rPr>
              <a:t>http://docs.oracle.com/javase/tutorial/</a:t>
            </a:r>
            <a:endParaRPr lang="en-US" altLang="ko-KR" dirty="0"/>
          </a:p>
          <a:p>
            <a:r>
              <a:rPr lang="en-US" altLang="ko-KR" dirty="0"/>
              <a:t>Java SE 8 documentation: </a:t>
            </a:r>
            <a:r>
              <a:rPr lang="en-US" altLang="ko-KR" dirty="0">
                <a:hlinkClick r:id="rId4"/>
              </a:rPr>
              <a:t>https://docs.oracle.com/javase/8/docs/</a:t>
            </a:r>
            <a:endParaRPr lang="en-US" altLang="ko-KR" dirty="0"/>
          </a:p>
          <a:p>
            <a:r>
              <a:rPr lang="en-US" altLang="ko-KR" dirty="0"/>
              <a:t>Java SE 8 API documentation: </a:t>
            </a:r>
            <a:r>
              <a:rPr lang="en-US" altLang="ko-KR" dirty="0">
                <a:hlinkClick r:id="rId5"/>
              </a:rPr>
              <a:t>http://docs.oracle.com/javase/8/docs/api/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97"/>
    </mc:Choice>
    <mc:Fallback xmlns="">
      <p:transition spd="slow" advTm="30897"/>
    </mc:Fallback>
  </mc:AlternateContent>
  <p:extLst>
    <p:ext uri="{3A86A75C-4F4B-4683-9AE1-C65F6400EC91}">
      <p14:laserTraceLst xmlns:p14="http://schemas.microsoft.com/office/powerpoint/2010/main">
        <p14:tracePtLst>
          <p14:tracePt t="695" x="1290638" y="1624013"/>
          <p14:tracePt t="702" x="1362075" y="1571625"/>
          <p14:tracePt t="716" x="1504950" y="1481138"/>
          <p14:tracePt t="732" x="1624013" y="1409700"/>
          <p14:tracePt t="748" x="1724025" y="1362075"/>
          <p14:tracePt t="765" x="1838325" y="1338263"/>
          <p14:tracePt t="782" x="2009775" y="1328738"/>
          <p14:tracePt t="815" x="2143125" y="1338263"/>
          <p14:tracePt t="848" x="2252663" y="1343025"/>
          <p14:tracePt t="865" x="2290763" y="1343025"/>
          <p14:tracePt t="881" x="2324100" y="1333500"/>
          <p14:tracePt t="899" x="2381250" y="1319213"/>
          <p14:tracePt t="915" x="2424113" y="1314450"/>
          <p14:tracePt t="931" x="2462213" y="1300163"/>
          <p14:tracePt t="948" x="2490788" y="1295400"/>
          <p14:tracePt t="965" x="2524125" y="1285875"/>
          <p14:tracePt t="981" x="2547938" y="1266825"/>
          <p14:tracePt t="998" x="2576513" y="1252538"/>
          <p14:tracePt t="1015" x="2605088" y="1238250"/>
          <p14:tracePt t="1032" x="2662238" y="1209675"/>
          <p14:tracePt t="1048" x="2709863" y="1200150"/>
          <p14:tracePt t="1065" x="2762250" y="1190625"/>
          <p14:tracePt t="1082" x="2838450" y="1181100"/>
          <p14:tracePt t="1098" x="2881313" y="1166813"/>
          <p14:tracePt t="1115" x="2919413" y="1162050"/>
          <p14:tracePt t="1131" x="2947988" y="1152525"/>
          <p14:tracePt t="1149" x="2967038" y="1143000"/>
          <p14:tracePt t="1165" x="2976563" y="1133475"/>
          <p14:tracePt t="1384" x="3090863" y="1104900"/>
          <p14:tracePt t="1396" x="3290888" y="1052513"/>
          <p14:tracePt t="1407" x="3914775" y="919163"/>
          <p14:tracePt t="1416" x="4200525" y="876300"/>
          <p14:tracePt t="1432" x="4810125" y="790575"/>
          <p14:tracePt t="1449" x="5286375" y="738188"/>
          <p14:tracePt t="1465" x="5819775" y="700088"/>
          <p14:tracePt t="1482" x="6053138" y="704850"/>
          <p14:tracePt t="1499" x="6219825" y="714375"/>
          <p14:tracePt t="1515" x="6338888" y="733425"/>
          <p14:tracePt t="1532" x="6357938" y="742950"/>
          <p14:tracePt t="1549" x="6362700" y="742950"/>
          <p14:tracePt t="1744" x="6434138" y="742950"/>
          <p14:tracePt t="1751" x="6519863" y="742950"/>
          <p14:tracePt t="1758" x="6586538" y="742950"/>
          <p14:tracePt t="1767" x="6653213" y="742950"/>
          <p14:tracePt t="1782" x="6786563" y="742950"/>
          <p14:tracePt t="1798" x="6867525" y="747713"/>
          <p14:tracePt t="1815" x="6924675" y="757238"/>
          <p14:tracePt t="1832" x="6962775" y="766763"/>
          <p14:tracePt t="1848" x="6986588" y="781050"/>
          <p14:tracePt t="1865" x="6996113" y="790575"/>
          <p14:tracePt t="1882" x="7015163" y="800100"/>
          <p14:tracePt t="1898" x="7034213" y="804863"/>
          <p14:tracePt t="1915" x="7043738" y="809625"/>
          <p14:tracePt t="1931" x="7058025" y="819150"/>
          <p14:tracePt t="1948" x="7077075" y="828675"/>
          <p14:tracePt t="1965" x="7100888" y="838200"/>
          <p14:tracePt t="1981" x="7115175" y="852488"/>
          <p14:tracePt t="1998" x="7129463" y="862013"/>
          <p14:tracePt t="2015" x="7148513" y="871538"/>
          <p14:tracePt t="2031" x="7162800" y="876300"/>
          <p14:tracePt t="2048" x="7181850" y="881063"/>
          <p14:tracePt t="2065" x="7186613" y="890588"/>
          <p14:tracePt t="2082" x="7196138" y="900113"/>
          <p14:tracePt t="2098" x="7200900" y="900113"/>
          <p14:tracePt t="2115" x="7205663" y="904875"/>
          <p14:tracePt t="2132" x="7215188" y="914400"/>
          <p14:tracePt t="2148" x="7224713" y="923925"/>
          <p14:tracePt t="2165" x="7229475" y="933450"/>
          <p14:tracePt t="2181" x="7234238" y="938213"/>
          <p14:tracePt t="2198" x="7243763" y="947738"/>
          <p14:tracePt t="2215" x="7243763" y="957263"/>
          <p14:tracePt t="2231" x="7243763" y="962025"/>
          <p14:tracePt t="2248" x="7248525" y="966788"/>
          <p14:tracePt t="2265" x="7248525" y="981075"/>
          <p14:tracePt t="2281" x="7248525" y="990600"/>
          <p14:tracePt t="2298" x="7248525" y="995363"/>
          <p14:tracePt t="2315" x="7248525" y="1004888"/>
          <p14:tracePt t="2331" x="7248525" y="1014413"/>
          <p14:tracePt t="2348" x="7243763" y="1019175"/>
          <p14:tracePt t="2365" x="7234238" y="1023938"/>
          <p14:tracePt t="2381" x="7210425" y="1042988"/>
          <p14:tracePt t="2398" x="7186613" y="1062038"/>
          <p14:tracePt t="2415" x="7162800" y="1071563"/>
          <p14:tracePt t="2431" x="7138988" y="1090613"/>
          <p14:tracePt t="2448" x="7105650" y="1109663"/>
          <p14:tracePt t="2465" x="7081838" y="1119188"/>
          <p14:tracePt t="2481" x="7058025" y="1123950"/>
          <p14:tracePt t="2499" x="7029450" y="1128713"/>
          <p14:tracePt t="2515" x="7005638" y="1143000"/>
          <p14:tracePt t="2531" x="6981825" y="1143000"/>
          <p14:tracePt t="2535" x="6972300" y="1143000"/>
          <p14:tracePt t="2548" x="6962775" y="1143000"/>
          <p14:tracePt t="2565" x="6938963" y="1143000"/>
          <p14:tracePt t="2581" x="6915150" y="1143000"/>
          <p14:tracePt t="2598" x="6886575" y="1143000"/>
          <p14:tracePt t="2616" x="6838950" y="1143000"/>
          <p14:tracePt t="2631" x="6810375" y="1143000"/>
          <p14:tracePt t="2648" x="6777038" y="1133475"/>
          <p14:tracePt t="2665" x="6738938" y="1133475"/>
          <p14:tracePt t="2682" x="6672263" y="1123950"/>
          <p14:tracePt t="2698" x="6600825" y="1109663"/>
          <p14:tracePt t="2715" x="6496050" y="1090613"/>
          <p14:tracePt t="2731" x="6415088" y="1076325"/>
          <p14:tracePt t="2748" x="6310313" y="1042988"/>
          <p14:tracePt t="2765" x="6257925" y="1004888"/>
          <p14:tracePt t="2781" x="6224588" y="976313"/>
          <p14:tracePt t="2798" x="6205538" y="952500"/>
          <p14:tracePt t="2815" x="6181725" y="914400"/>
          <p14:tracePt t="2831" x="6181725" y="881063"/>
          <p14:tracePt t="2848" x="6181725" y="838200"/>
          <p14:tracePt t="2865" x="6191250" y="800100"/>
          <p14:tracePt t="2881" x="6200775" y="781050"/>
          <p14:tracePt t="2898" x="6205538" y="766763"/>
          <p14:tracePt t="2915" x="6210300" y="762000"/>
          <p14:tracePt t="2932" x="6229350" y="752475"/>
          <p14:tracePt t="3168" x="6181725" y="776288"/>
          <p14:tracePt t="3174" x="6100763" y="823913"/>
          <p14:tracePt t="3182" x="6029325" y="857250"/>
          <p14:tracePt t="3198" x="5867400" y="923925"/>
          <p14:tracePt t="3215" x="5695950" y="976313"/>
          <p14:tracePt t="3232" x="5438775" y="1009650"/>
          <p14:tracePt t="3248" x="5300663" y="1019175"/>
          <p14:tracePt t="3265" x="5143500" y="1014413"/>
          <p14:tracePt t="3281" x="4953000" y="981075"/>
          <p14:tracePt t="3298" x="4738688" y="947738"/>
          <p14:tracePt t="3315" x="4591050" y="938213"/>
          <p14:tracePt t="3331" x="4448175" y="938213"/>
          <p14:tracePt t="3348" x="4333875" y="938213"/>
          <p14:tracePt t="3365" x="4148138" y="990600"/>
          <p14:tracePt t="3381" x="4019550" y="1062038"/>
          <p14:tracePt t="3398" x="3876675" y="1123950"/>
          <p14:tracePt t="3415" x="3776663" y="1171575"/>
          <p14:tracePt t="3432" x="3633788" y="1228725"/>
          <p14:tracePt t="3448" x="3557588" y="1252538"/>
          <p14:tracePt t="3465" x="3486150" y="1271588"/>
          <p14:tracePt t="3482" x="3390900" y="1285875"/>
          <p14:tracePt t="3498" x="3352800" y="1285875"/>
          <p14:tracePt t="3516" x="3319463" y="1285875"/>
          <p14:tracePt t="3533" x="3286125" y="1285875"/>
          <p14:tracePt t="3548" x="3271838" y="1285875"/>
          <p14:tracePt t="3565" x="3257550" y="1285875"/>
          <p14:tracePt t="3581" x="3248025" y="1281113"/>
          <p14:tracePt t="3598" x="3233738" y="1281113"/>
          <p14:tracePt t="3615" x="3228975" y="1281113"/>
          <p14:tracePt t="3850" x="3195638" y="1281113"/>
          <p14:tracePt t="3856" x="3148013" y="1290638"/>
          <p14:tracePt t="3865" x="3100388" y="1300163"/>
          <p14:tracePt t="3881" x="3028950" y="1304925"/>
          <p14:tracePt t="3898" x="2976563" y="1304925"/>
          <p14:tracePt t="3915" x="2919413" y="1285875"/>
          <p14:tracePt t="3932" x="2900363" y="1276350"/>
          <p14:tracePt t="3948" x="2876550" y="1257300"/>
          <p14:tracePt t="3965" x="2852738" y="1238250"/>
          <p14:tracePt t="3981" x="2819400" y="1228725"/>
          <p14:tracePt t="3998" x="2795588" y="1223963"/>
          <p14:tracePt t="4015" x="2767013" y="1219200"/>
          <p14:tracePt t="4032" x="2714625" y="1204913"/>
          <p14:tracePt t="4048" x="2676525" y="1200150"/>
          <p14:tracePt t="4065" x="2647950" y="1195388"/>
          <p14:tracePt t="4081" x="2619375" y="1195388"/>
          <p14:tracePt t="4098" x="2586038" y="1195388"/>
          <p14:tracePt t="4114" x="2571750" y="1195388"/>
          <p14:tracePt t="4131" x="2562225" y="1195388"/>
          <p14:tracePt t="4148" x="2552700" y="1195388"/>
          <p14:tracePt t="4165" x="2543175" y="1195388"/>
          <p14:tracePt t="4198" x="2538413" y="1195388"/>
          <p14:tracePt t="4224" x="2533650" y="1195388"/>
          <p14:tracePt t="4686" x="2528888" y="1195388"/>
          <p14:tracePt t="4722" x="2524125" y="1195388"/>
          <p14:tracePt t="4730" x="2519363" y="1195388"/>
          <p14:tracePt t="4744" x="2514600" y="1195388"/>
          <p14:tracePt t="4753" x="2509838" y="1195388"/>
          <p14:tracePt t="4781" x="2500313" y="1185863"/>
          <p14:tracePt t="4815" x="2486025" y="1185863"/>
          <p14:tracePt t="4832" x="2476500" y="1185863"/>
          <p14:tracePt t="4848" x="2471738" y="1181100"/>
          <p14:tracePt t="4864" x="2462213" y="1181100"/>
          <p14:tracePt t="4881" x="2457450" y="1181100"/>
          <p14:tracePt t="4898" x="2447925" y="1181100"/>
          <p14:tracePt t="4914" x="2443163" y="1181100"/>
          <p14:tracePt t="5208" x="2462213" y="1171575"/>
          <p14:tracePt t="5214" x="2490788" y="1162050"/>
          <p14:tracePt t="5222" x="2509838" y="1152525"/>
          <p14:tracePt t="5231" x="2533650" y="1147763"/>
          <p14:tracePt t="5248" x="2581275" y="1128713"/>
          <p14:tracePt t="5266" x="2647950" y="1114425"/>
          <p14:tracePt t="5281" x="2700338" y="1109663"/>
          <p14:tracePt t="5300" x="2767013" y="1109663"/>
          <p14:tracePt t="5315" x="2828925" y="1119188"/>
          <p14:tracePt t="5331" x="2905125" y="1128713"/>
          <p14:tracePt t="5348" x="2952750" y="1128713"/>
          <p14:tracePt t="5364" x="2995613" y="1128713"/>
          <p14:tracePt t="5381" x="3033713" y="1128713"/>
          <p14:tracePt t="5398" x="3090863" y="1128713"/>
          <p14:tracePt t="5414" x="3133725" y="1128713"/>
          <p14:tracePt t="5431" x="3176588" y="1128713"/>
          <p14:tracePt t="5448" x="3238500" y="1128713"/>
          <p14:tracePt t="5464" x="3290888" y="1128713"/>
          <p14:tracePt t="5481" x="3324225" y="1128713"/>
          <p14:tracePt t="5498" x="3362325" y="1128713"/>
          <p14:tracePt t="5515" x="3405188" y="1128713"/>
          <p14:tracePt t="5534" x="3443288" y="1128713"/>
          <p14:tracePt t="5541" x="3457575" y="1128713"/>
          <p14:tracePt t="5548" x="3476625" y="1138238"/>
          <p14:tracePt t="5565" x="3538538" y="1143000"/>
          <p14:tracePt t="5581" x="3576638" y="1143000"/>
          <p14:tracePt t="5598" x="3609975" y="1147763"/>
          <p14:tracePt t="5616" x="3648075" y="1157288"/>
          <p14:tracePt t="5632" x="3695700" y="1166813"/>
          <p14:tracePt t="5648" x="3724275" y="1166813"/>
          <p14:tracePt t="5664" x="3752850" y="1166813"/>
          <p14:tracePt t="5681" x="3786188" y="1171575"/>
          <p14:tracePt t="5698" x="3833813" y="1171575"/>
          <p14:tracePt t="5714" x="3852863" y="1171575"/>
          <p14:tracePt t="5731" x="3876675" y="1171575"/>
          <p14:tracePt t="5749" x="3890963" y="1171575"/>
          <p14:tracePt t="5764" x="3895725" y="1171575"/>
          <p14:tracePt t="6014" x="3933825" y="1157288"/>
          <p14:tracePt t="6021" x="3971925" y="1143000"/>
          <p14:tracePt t="6031" x="4010025" y="1128713"/>
          <p14:tracePt t="6048" x="4071938" y="1104900"/>
          <p14:tracePt t="6065" x="4143375" y="1095375"/>
          <p14:tracePt t="6081" x="4176713" y="1095375"/>
          <p14:tracePt t="6098" x="4219575" y="1095375"/>
          <p14:tracePt t="6114" x="4262438" y="1095375"/>
          <p14:tracePt t="6131" x="4324350" y="1095375"/>
          <p14:tracePt t="6148" x="4357688" y="1095375"/>
          <p14:tracePt t="6164" x="4395788" y="1095375"/>
          <p14:tracePt t="6181" x="4424363" y="1095375"/>
          <p14:tracePt t="6198" x="4448175" y="1090613"/>
          <p14:tracePt t="6214" x="4471988" y="1090613"/>
          <p14:tracePt t="6231" x="4491038" y="1090613"/>
          <p14:tracePt t="6248" x="4510088" y="1090613"/>
          <p14:tracePt t="6264" x="4519613" y="1090613"/>
          <p14:tracePt t="6281" x="4533900" y="1090613"/>
          <p14:tracePt t="6298" x="4543425" y="1090613"/>
          <p14:tracePt t="6315" x="4557713" y="1090613"/>
          <p14:tracePt t="6331" x="4562475" y="1090613"/>
          <p14:tracePt t="6348" x="4567238" y="1090613"/>
          <p14:tracePt t="6364" x="4576763" y="1090613"/>
          <p14:tracePt t="6381" x="4581525" y="1090613"/>
          <p14:tracePt t="6711" x="4524375" y="1109663"/>
          <p14:tracePt t="6718" x="4443413" y="1138238"/>
          <p14:tracePt t="6731" x="4352925" y="1176338"/>
          <p14:tracePt t="6748" x="4029075" y="1319213"/>
          <p14:tracePt t="6764" x="3862388" y="1409700"/>
          <p14:tracePt t="6781" x="3724275" y="1481138"/>
          <p14:tracePt t="6814" x="3481388" y="1571625"/>
          <p14:tracePt t="6848" x="3405188" y="1595438"/>
          <p14:tracePt t="6865" x="3371850" y="1604963"/>
          <p14:tracePt t="6881" x="3357563" y="1604963"/>
          <p14:tracePt t="6898" x="3343275" y="1604963"/>
          <p14:tracePt t="6914" x="3333750" y="1604963"/>
          <p14:tracePt t="6931" x="3314700" y="1604963"/>
          <p14:tracePt t="6948" x="3305175" y="1604963"/>
          <p14:tracePt t="6964" x="3295650" y="1604963"/>
          <p14:tracePt t="6981" x="3286125" y="1604963"/>
          <p14:tracePt t="7034" x="3281363" y="1609725"/>
          <p14:tracePt t="7041" x="3276600" y="1614488"/>
          <p14:tracePt t="7057" x="3271838" y="1619250"/>
          <p14:tracePt t="7064" x="3267075" y="1624013"/>
          <p14:tracePt t="7081" x="3252788" y="1638300"/>
          <p14:tracePt t="7098" x="3228975" y="1647825"/>
          <p14:tracePt t="7114" x="3190875" y="1681163"/>
          <p14:tracePt t="7131" x="3167063" y="1714500"/>
          <p14:tracePt t="7148" x="3138488" y="1743075"/>
          <p14:tracePt t="7165" x="3100388" y="1795463"/>
          <p14:tracePt t="7181" x="3076575" y="1819275"/>
          <p14:tracePt t="7198" x="3052763" y="1843088"/>
          <p14:tracePt t="7214" x="3019425" y="1871663"/>
          <p14:tracePt t="7231" x="2981325" y="1909763"/>
          <p14:tracePt t="7248" x="2947988" y="1933575"/>
          <p14:tracePt t="7265" x="2924175" y="1952625"/>
          <p14:tracePt t="7281" x="2895600" y="1962150"/>
          <p14:tracePt t="7298" x="2857500" y="1966913"/>
          <p14:tracePt t="7314" x="2828925" y="1966913"/>
          <p14:tracePt t="7331" x="2805113" y="1957388"/>
          <p14:tracePt t="7348" x="2762250" y="1914525"/>
          <p14:tracePt t="7364" x="2728913" y="1866900"/>
          <p14:tracePt t="7381" x="2700338" y="1809750"/>
          <p14:tracePt t="7398" x="2681288" y="1757363"/>
          <p14:tracePt t="7415" x="2676525" y="1709738"/>
          <p14:tracePt t="7431" x="2676525" y="1676400"/>
          <p14:tracePt t="7448" x="2705100" y="1609725"/>
          <p14:tracePt t="7464" x="2733675" y="1557338"/>
          <p14:tracePt t="7481" x="2790825" y="1495425"/>
          <p14:tracePt t="7497" x="2843213" y="1471613"/>
          <p14:tracePt t="7514" x="2895600" y="1457325"/>
          <p14:tracePt t="7531" x="2971800" y="1452563"/>
          <p14:tracePt t="7548" x="3024188" y="1457325"/>
          <p14:tracePt t="7564" x="3067050" y="1476375"/>
          <p14:tracePt t="7581" x="3095625" y="1490663"/>
          <p14:tracePt t="7598" x="3124200" y="1509713"/>
          <p14:tracePt t="7614" x="3138488" y="1524000"/>
          <p14:tracePt t="7631" x="3143250" y="1533525"/>
          <p14:tracePt t="7647" x="3152775" y="1538288"/>
          <p14:tracePt t="7664" x="3157538" y="1547813"/>
          <p14:tracePt t="7681" x="3162300" y="1552575"/>
          <p14:tracePt t="7698" x="3171825" y="1571625"/>
          <p14:tracePt t="7715" x="3171825" y="1633538"/>
          <p14:tracePt t="7731" x="3167063" y="1700213"/>
          <p14:tracePt t="7748" x="3167063" y="1743075"/>
          <p14:tracePt t="7764" x="3162300" y="1771650"/>
          <p14:tracePt t="7781" x="3162300" y="1790700"/>
          <p14:tracePt t="7797" x="3162300" y="1795463"/>
          <p14:tracePt t="7814" x="3162300" y="1800225"/>
          <p14:tracePt t="7831" x="3162300" y="1809750"/>
          <p14:tracePt t="7915" x="3162300" y="1814513"/>
          <p14:tracePt t="8377" x="3181350" y="1809750"/>
          <p14:tracePt t="8384" x="3219450" y="1795463"/>
          <p14:tracePt t="8398" x="3305175" y="1762125"/>
          <p14:tracePt t="8414" x="3395663" y="1738313"/>
          <p14:tracePt t="8431" x="3490913" y="1724025"/>
          <p14:tracePt t="8448" x="3614738" y="1714500"/>
          <p14:tracePt t="8450" x="3681413" y="1714500"/>
          <p14:tracePt t="8464" x="3805238" y="1704975"/>
          <p14:tracePt t="8497" x="4110038" y="1671638"/>
          <p14:tracePt t="8531" x="4524375" y="1652588"/>
          <p14:tracePt t="8548" x="4714875" y="1666875"/>
          <p14:tracePt t="8564" x="4886325" y="1719263"/>
          <p14:tracePt t="8581" x="5124450" y="1785938"/>
          <p14:tracePt t="8597" x="5281613" y="1819275"/>
          <p14:tracePt t="8614" x="5395913" y="1833563"/>
          <p14:tracePt t="8631" x="5481638" y="1843088"/>
          <p14:tracePt t="8647" x="5548313" y="1857375"/>
          <p14:tracePt t="8664" x="5586413" y="1862138"/>
          <p14:tracePt t="8681" x="5619750" y="1862138"/>
          <p14:tracePt t="8698" x="5653088" y="1862138"/>
          <p14:tracePt t="8714" x="5662613" y="1862138"/>
          <p14:tracePt t="8731" x="5676900" y="1862138"/>
          <p14:tracePt t="8747" x="5691188" y="1862138"/>
          <p14:tracePt t="8765" x="5705475" y="1857375"/>
          <p14:tracePt t="8781" x="5710238" y="1857375"/>
          <p14:tracePt t="8797" x="5719763" y="1857375"/>
          <p14:tracePt t="8814" x="5724525" y="1857375"/>
          <p14:tracePt t="8831" x="5729288" y="1857375"/>
          <p14:tracePt t="8883" x="5724525" y="1857375"/>
          <p14:tracePt t="8890" x="5715000" y="1857375"/>
          <p14:tracePt t="8898" x="5700713" y="1852613"/>
          <p14:tracePt t="8914" x="5653088" y="1852613"/>
          <p14:tracePt t="8931" x="5567363" y="1852613"/>
          <p14:tracePt t="8948" x="5438775" y="1852613"/>
          <p14:tracePt t="8964" x="5376863" y="1852613"/>
          <p14:tracePt t="8981" x="5343525" y="1852613"/>
          <p14:tracePt t="8998" x="5305425" y="1852613"/>
          <p14:tracePt t="9014" x="5257800" y="1843088"/>
          <p14:tracePt t="9031" x="5233988" y="1809750"/>
          <p14:tracePt t="9048" x="5195888" y="1762125"/>
          <p14:tracePt t="9064" x="5162550" y="1685925"/>
          <p14:tracePt t="9081" x="5138738" y="1609725"/>
          <p14:tracePt t="9098" x="5129213" y="1547813"/>
          <p14:tracePt t="9114" x="5133975" y="1485900"/>
          <p14:tracePt t="9131" x="5143500" y="1423988"/>
          <p14:tracePt t="9147" x="5157788" y="1404938"/>
          <p14:tracePt t="9164" x="5172075" y="1390650"/>
          <p14:tracePt t="9181" x="5186363" y="1381125"/>
          <p14:tracePt t="9197" x="5205413" y="1381125"/>
          <p14:tracePt t="9214" x="5210175" y="1381125"/>
          <p14:tracePt t="9231" x="5214938" y="1390650"/>
          <p14:tracePt t="9247" x="5219700" y="1409700"/>
          <p14:tracePt t="9264" x="5214938" y="1466850"/>
          <p14:tracePt t="9281" x="5181600" y="1543050"/>
          <p14:tracePt t="9297" x="5114925" y="1643063"/>
          <p14:tracePt t="9315" x="4972050" y="1795463"/>
          <p14:tracePt t="9331" x="4848225" y="1866900"/>
          <p14:tracePt t="9347" x="4752975" y="1905000"/>
          <p14:tracePt t="9365" x="4681538" y="1919288"/>
          <p14:tracePt t="9384" x="4586288" y="1928813"/>
          <p14:tracePt t="9397" x="4519613" y="1924050"/>
          <p14:tracePt t="9414" x="4443413" y="1905000"/>
          <p14:tracePt t="9431" x="4357688" y="1871663"/>
          <p14:tracePt t="9448" x="4267200" y="1828800"/>
          <p14:tracePt t="9464" x="4229100" y="1804988"/>
          <p14:tracePt t="9481" x="4191000" y="1785938"/>
          <p14:tracePt t="9499" x="4157663" y="1776413"/>
          <p14:tracePt t="9514" x="4138613" y="1766888"/>
          <p14:tracePt t="9532" x="4133850" y="1766888"/>
          <p14:tracePt t="9534" x="4129088" y="1766888"/>
          <p14:tracePt t="9548" x="4124325" y="1766888"/>
          <p14:tracePt t="11033" x="4138613" y="1795463"/>
          <p14:tracePt t="11040" x="4152900" y="1843088"/>
          <p14:tracePt t="11048" x="4171950" y="1881188"/>
          <p14:tracePt t="11064" x="4181475" y="1952625"/>
          <p14:tracePt t="11081" x="4200525" y="1995488"/>
          <p14:tracePt t="11100" x="4219575" y="2052638"/>
          <p14:tracePt t="11114" x="4219575" y="2081213"/>
          <p14:tracePt t="11147" x="4219575" y="2109788"/>
          <p14:tracePt t="11181" x="4219575" y="2147888"/>
          <p14:tracePt t="11197" x="4219575" y="2162175"/>
          <p14:tracePt t="11214" x="4205288" y="2185988"/>
          <p14:tracePt t="11231" x="4167188" y="2219325"/>
          <p14:tracePt t="11247" x="4143375" y="2243138"/>
          <p14:tracePt t="11264" x="4100513" y="2271713"/>
          <p14:tracePt t="11281" x="4029075" y="2286000"/>
          <p14:tracePt t="11297" x="3990975" y="2295525"/>
          <p14:tracePt t="11314" x="3943350" y="2290763"/>
          <p14:tracePt t="11331" x="3905250" y="2281238"/>
          <p14:tracePt t="11347" x="3871913" y="2262188"/>
          <p14:tracePt t="11364" x="3862388" y="2257425"/>
          <p14:tracePt t="11381" x="3857625" y="2257425"/>
          <p14:tracePt t="11397" x="3852863" y="2257425"/>
          <p14:tracePt t="11414" x="3843338" y="2257425"/>
          <p14:tracePt t="11510" x="3843338" y="2262188"/>
          <p14:tracePt t="11517" x="3843338" y="2266950"/>
          <p14:tracePt t="11524" x="3843338" y="2271713"/>
          <p14:tracePt t="11533" x="3843338" y="2276475"/>
          <p14:tracePt t="11547" x="3843338" y="2286000"/>
          <p14:tracePt t="11564" x="3848100" y="2295525"/>
          <p14:tracePt t="11581" x="3857625" y="2300288"/>
          <p14:tracePt t="11597" x="3890963" y="2314575"/>
          <p14:tracePt t="11614" x="3919538" y="2319338"/>
          <p14:tracePt t="11631" x="3962400" y="2319338"/>
          <p14:tracePt t="11649" x="4024313" y="2309813"/>
          <p14:tracePt t="11664" x="4067175" y="2305050"/>
          <p14:tracePt t="11681" x="4110038" y="2300288"/>
          <p14:tracePt t="11697" x="4148138" y="2290763"/>
          <p14:tracePt t="11715" x="4200525" y="2290763"/>
          <p14:tracePt t="11731" x="4243388" y="2290763"/>
          <p14:tracePt t="11748" x="4276725" y="2295525"/>
          <p14:tracePt t="11764" x="4300538" y="2305050"/>
          <p14:tracePt t="11781" x="4348163" y="2314575"/>
          <p14:tracePt t="11797" x="4371975" y="2324100"/>
          <p14:tracePt t="11814" x="4391025" y="2328863"/>
          <p14:tracePt t="11831" x="4400550" y="2328863"/>
          <p14:tracePt t="11847" x="4419600" y="2328863"/>
          <p14:tracePt t="11864" x="4438650" y="2328863"/>
          <p14:tracePt t="11881" x="4452938" y="2328863"/>
          <p14:tracePt t="11898" x="4462463" y="2328863"/>
          <p14:tracePt t="11914" x="4471988" y="2328863"/>
          <p14:tracePt t="11972" x="4467225" y="2328863"/>
          <p14:tracePt t="11979" x="4448175" y="2324100"/>
          <p14:tracePt t="11987" x="4429125" y="2324100"/>
          <p14:tracePt t="11997" x="4386263" y="2309813"/>
          <p14:tracePt t="12014" x="4281488" y="2290763"/>
          <p14:tracePt t="12031" x="4110038" y="2243138"/>
          <p14:tracePt t="12047" x="4010025" y="2209800"/>
          <p14:tracePt t="12064" x="3910013" y="2195513"/>
          <p14:tracePt t="12081" x="3757613" y="2166938"/>
          <p14:tracePt t="12097" x="3686175" y="2166938"/>
          <p14:tracePt t="12114" x="3633788" y="2166938"/>
          <p14:tracePt t="12131" x="3600450" y="2166938"/>
          <p14:tracePt t="12148" x="3567113" y="2166938"/>
          <p14:tracePt t="12164" x="3557588" y="2166938"/>
          <p14:tracePt t="12181" x="3548063" y="2166938"/>
          <p14:tracePt t="12197" x="3543300" y="2166938"/>
          <p14:tracePt t="12214" x="3538538" y="2166938"/>
          <p14:tracePt t="12291" x="3548063" y="2166938"/>
          <p14:tracePt t="12303" x="3586163" y="2166938"/>
          <p14:tracePt t="12314" x="3619500" y="2166938"/>
          <p14:tracePt t="12331" x="3729038" y="2166938"/>
          <p14:tracePt t="12348" x="3824288" y="2162175"/>
          <p14:tracePt t="12364" x="3914775" y="2162175"/>
          <p14:tracePt t="12381" x="4029075" y="2143125"/>
          <p14:tracePt t="12397" x="4191000" y="2162175"/>
          <p14:tracePt t="12414" x="4305300" y="2181225"/>
          <p14:tracePt t="12431" x="4419600" y="2205038"/>
          <p14:tracePt t="12448" x="4581525" y="2228850"/>
          <p14:tracePt t="12464" x="4672013" y="2238375"/>
          <p14:tracePt t="12481" x="4748213" y="2252663"/>
          <p14:tracePt t="12497" x="4791075" y="2252663"/>
          <p14:tracePt t="12514" x="4843463" y="2252663"/>
          <p14:tracePt t="12531" x="4872038" y="2252663"/>
          <p14:tracePt t="12547" x="4891088" y="2257425"/>
          <p14:tracePt t="12565" x="4900613" y="2262188"/>
          <p14:tracePt t="12581" x="4905375" y="2262188"/>
          <p14:tracePt t="12809" x="4957763" y="2262188"/>
          <p14:tracePt t="12816" x="5024438" y="2262188"/>
          <p14:tracePt t="12831" x="5138738" y="2262188"/>
          <p14:tracePt t="12864" x="5310188" y="2262188"/>
          <p14:tracePt t="12898" x="5505450" y="2286000"/>
          <p14:tracePt t="12915" x="5576888" y="2290763"/>
          <p14:tracePt t="12931" x="5629275" y="2290763"/>
          <p14:tracePt t="12947" x="5686425" y="2290763"/>
          <p14:tracePt t="12964" x="5738813" y="2290763"/>
          <p14:tracePt t="12981" x="5786438" y="2290763"/>
          <p14:tracePt t="12998" x="5881688" y="2290763"/>
          <p14:tracePt t="13014" x="5929313" y="2300288"/>
          <p14:tracePt t="13031" x="5981700" y="2300288"/>
          <p14:tracePt t="13047" x="6015038" y="2300288"/>
          <p14:tracePt t="13064" x="6076950" y="2305050"/>
          <p14:tracePt t="13080" x="6105525" y="2309813"/>
          <p14:tracePt t="13097" x="6134100" y="2319338"/>
          <p14:tracePt t="13114" x="6172200" y="2319338"/>
          <p14:tracePt t="13131" x="6215063" y="2319338"/>
          <p14:tracePt t="13147" x="6243638" y="2319338"/>
          <p14:tracePt t="13164" x="6276975" y="2314575"/>
          <p14:tracePt t="13181" x="6296025" y="2309813"/>
          <p14:tracePt t="13197" x="6334125" y="2305050"/>
          <p14:tracePt t="13214" x="6357938" y="2305050"/>
          <p14:tracePt t="13231" x="6381750" y="2300288"/>
          <p14:tracePt t="13247" x="6405563" y="2300288"/>
          <p14:tracePt t="13264" x="6419850" y="2300288"/>
          <p14:tracePt t="13281" x="6434138" y="2300288"/>
          <p14:tracePt t="13297" x="6443663" y="2300288"/>
          <p14:tracePt t="13314" x="6462713" y="2300288"/>
          <p14:tracePt t="13330" x="6472238" y="2300288"/>
          <p14:tracePt t="13347" x="6477000" y="2300288"/>
          <p14:tracePt t="13364" x="6481763" y="2300288"/>
          <p14:tracePt t="13381" x="6486525" y="2300288"/>
          <p14:tracePt t="13403" x="6486525" y="2295525"/>
          <p14:tracePt t="13646" x="6510338" y="2295525"/>
          <p14:tracePt t="13652" x="6529388" y="2286000"/>
          <p14:tracePt t="13664" x="6553200" y="2281238"/>
          <p14:tracePt t="13681" x="6615113" y="2281238"/>
          <p14:tracePt t="13697" x="6657975" y="2281238"/>
          <p14:tracePt t="13730" x="6719888" y="2281238"/>
          <p14:tracePt t="13764" x="6777038" y="2271713"/>
          <p14:tracePt t="13780" x="6791325" y="2266950"/>
          <p14:tracePt t="13798" x="6810375" y="2262188"/>
          <p14:tracePt t="13814" x="6819900" y="2257425"/>
          <p14:tracePt t="13830" x="6834188" y="2247900"/>
          <p14:tracePt t="13847" x="6848475" y="2247900"/>
          <p14:tracePt t="13864" x="6867525" y="2247900"/>
          <p14:tracePt t="13881" x="6877050" y="2247900"/>
          <p14:tracePt t="13897" x="6896100" y="2247900"/>
          <p14:tracePt t="13914" x="6910388" y="2247900"/>
          <p14:tracePt t="13931" x="6929438" y="2247900"/>
          <p14:tracePt t="13947" x="6938963" y="2247900"/>
          <p14:tracePt t="13964" x="6953250" y="2247900"/>
          <p14:tracePt t="13981" x="6972300" y="2247900"/>
          <p14:tracePt t="13997" x="6991350" y="2247900"/>
          <p14:tracePt t="14014" x="7015163" y="2252663"/>
          <p14:tracePt t="14030" x="7034213" y="2252663"/>
          <p14:tracePt t="14033" x="7048500" y="2257425"/>
          <p14:tracePt t="14047" x="7077075" y="2257425"/>
          <p14:tracePt t="14064" x="7096125" y="2257425"/>
          <p14:tracePt t="14080" x="7119938" y="2257425"/>
          <p14:tracePt t="14097" x="7129463" y="2257425"/>
          <p14:tracePt t="14114" x="7153275" y="2262188"/>
          <p14:tracePt t="14130" x="7167563" y="2262188"/>
          <p14:tracePt t="14147" x="7191375" y="2266950"/>
          <p14:tracePt t="14164" x="7205663" y="2266950"/>
          <p14:tracePt t="14180" x="7229475" y="2266950"/>
          <p14:tracePt t="14197" x="7243763" y="2266950"/>
          <p14:tracePt t="14214" x="7253288" y="2266950"/>
          <p14:tracePt t="14231" x="7277100" y="2266950"/>
          <p14:tracePt t="14247" x="7291388" y="2266950"/>
          <p14:tracePt t="14264" x="7305675" y="2266950"/>
          <p14:tracePt t="14281" x="7315200" y="2266950"/>
          <p14:tracePt t="14297" x="7324725" y="2266950"/>
          <p14:tracePt t="14314" x="7329488" y="2266950"/>
          <p14:tracePt t="14330" x="7334250" y="2266950"/>
          <p14:tracePt t="14628" x="7329488" y="2266950"/>
          <p14:tracePt t="14635" x="7319963" y="2271713"/>
          <p14:tracePt t="14647" x="7315200" y="2271713"/>
          <p14:tracePt t="14664" x="7281863" y="2271713"/>
          <p14:tracePt t="14680" x="7258050" y="2276475"/>
          <p14:tracePt t="14697" x="7224713" y="2286000"/>
          <p14:tracePt t="14714" x="7181850" y="2290763"/>
          <p14:tracePt t="14730" x="7119938" y="2290763"/>
          <p14:tracePt t="14747" x="7081838" y="2290763"/>
          <p14:tracePt t="14764" x="7058025" y="2290763"/>
          <p14:tracePt t="14781" x="7010400" y="2290763"/>
          <p14:tracePt t="14797" x="6967538" y="2290763"/>
          <p14:tracePt t="14814" x="6924675" y="2290763"/>
          <p14:tracePt t="14831" x="6862763" y="2305050"/>
          <p14:tracePt t="14849" x="6762750" y="2324100"/>
          <p14:tracePt t="14864" x="6700838" y="2347913"/>
          <p14:tracePt t="14880" x="6648450" y="2357438"/>
          <p14:tracePt t="14897" x="6596063" y="2371725"/>
          <p14:tracePt t="14914" x="6519863" y="2400300"/>
          <p14:tracePt t="14930" x="6434138" y="2414588"/>
          <p14:tracePt t="14947" x="6376988" y="2419350"/>
          <p14:tracePt t="14965" x="6305550" y="2428875"/>
          <p14:tracePt t="14980" x="6272213" y="2428875"/>
          <p14:tracePt t="14997" x="6257925" y="2428875"/>
          <p14:tracePt t="15014" x="6238875" y="2428875"/>
          <p14:tracePt t="15031" x="6229350" y="2428875"/>
          <p14:tracePt t="15047" x="6224588" y="2428875"/>
          <p14:tracePt t="15075" x="6224588" y="2424113"/>
          <p14:tracePt t="15083" x="6229350" y="2424113"/>
          <p14:tracePt t="15097" x="6253163" y="2405063"/>
          <p14:tracePt t="15114" x="6291263" y="2386013"/>
          <p14:tracePt t="15132" x="6353175" y="2371725"/>
          <p14:tracePt t="15148" x="6438900" y="2362200"/>
          <p14:tracePt t="15165" x="6491288" y="2347913"/>
          <p14:tracePt t="15180" x="6557963" y="2347913"/>
          <p14:tracePt t="15197" x="6629400" y="2347913"/>
          <p14:tracePt t="15214" x="6719888" y="2347913"/>
          <p14:tracePt t="15230" x="6772275" y="2347913"/>
          <p14:tracePt t="15247" x="6815138" y="2347913"/>
          <p14:tracePt t="15264" x="6858000" y="2347913"/>
          <p14:tracePt t="15281" x="6915150" y="2347913"/>
          <p14:tracePt t="15297" x="6967538" y="2347913"/>
          <p14:tracePt t="15314" x="7015163" y="2347913"/>
          <p14:tracePt t="15331" x="7091363" y="2347913"/>
          <p14:tracePt t="15347" x="7124700" y="2347913"/>
          <p14:tracePt t="15364" x="7148513" y="2347913"/>
          <p14:tracePt t="15380" x="7177088" y="2347913"/>
          <p14:tracePt t="15397" x="7215188" y="2347913"/>
          <p14:tracePt t="15414" x="7239000" y="2347913"/>
          <p14:tracePt t="15430" x="7272338" y="2347913"/>
          <p14:tracePt t="15447" x="7296150" y="2347913"/>
          <p14:tracePt t="15464" x="7319963" y="2347913"/>
          <p14:tracePt t="15480" x="7343775" y="2347913"/>
          <p14:tracePt t="15497" x="7353300" y="2343150"/>
          <p14:tracePt t="15514" x="7367588" y="2338388"/>
          <p14:tracePt t="15530" x="7381875" y="2338388"/>
          <p14:tracePt t="15547" x="7391400" y="2333625"/>
          <p14:tracePt t="15564" x="7400925" y="2328863"/>
          <p14:tracePt t="15581" x="7410450" y="2328863"/>
          <p14:tracePt t="15597" x="7415213" y="2324100"/>
          <p14:tracePt t="15614" x="7419975" y="2324100"/>
          <p14:tracePt t="15630" x="7429500" y="2324100"/>
          <p14:tracePt t="15706" x="7429500" y="2319338"/>
          <p14:tracePt t="15721" x="7429500" y="2309813"/>
          <p14:tracePt t="15728" x="7429500" y="2305050"/>
          <p14:tracePt t="15736" x="7429500" y="2300288"/>
          <p14:tracePt t="15747" x="7429500" y="2290763"/>
          <p14:tracePt t="15764" x="7429500" y="2257425"/>
          <p14:tracePt t="15780" x="7424738" y="2219325"/>
          <p14:tracePt t="15797" x="7424738" y="2190750"/>
          <p14:tracePt t="15814" x="7410450" y="2147888"/>
          <p14:tracePt t="15831" x="7396163" y="2100263"/>
          <p14:tracePt t="15847" x="7391400" y="2081213"/>
          <p14:tracePt t="15864" x="7381875" y="2057400"/>
          <p14:tracePt t="15881" x="7362825" y="2038350"/>
          <p14:tracePt t="15883" x="7358063" y="2028825"/>
          <p14:tracePt t="15897" x="7343775" y="2019300"/>
          <p14:tracePt t="15914" x="7334250" y="2000250"/>
          <p14:tracePt t="15930" x="7315200" y="1995488"/>
          <p14:tracePt t="15948" x="7296150" y="1985963"/>
          <p14:tracePt t="15964" x="7286625" y="1976438"/>
          <p14:tracePt t="15980" x="7267575" y="1976438"/>
          <p14:tracePt t="15997" x="7239000" y="1976438"/>
          <p14:tracePt t="16014" x="7186613" y="1976438"/>
          <p14:tracePt t="16031" x="7148513" y="1976438"/>
          <p14:tracePt t="16047" x="7115175" y="1976438"/>
          <p14:tracePt t="16064" x="7086600" y="1976438"/>
          <p14:tracePt t="16080" x="7043738" y="1985963"/>
          <p14:tracePt t="16097" x="7024688" y="1985963"/>
          <p14:tracePt t="16114" x="7000875" y="1990725"/>
          <p14:tracePt t="16131" x="6981825" y="1995488"/>
          <p14:tracePt t="16147" x="6967538" y="1995488"/>
          <p14:tracePt t="16164" x="6953250" y="1995488"/>
          <p14:tracePt t="16180" x="6938963" y="1995488"/>
          <p14:tracePt t="16197" x="6924675" y="1995488"/>
          <p14:tracePt t="16213" x="6919913" y="1995488"/>
          <p14:tracePt t="16230" x="6905625" y="1995488"/>
          <p14:tracePt t="16247" x="6891338" y="1995488"/>
          <p14:tracePt t="16263" x="6872288" y="1995488"/>
          <p14:tracePt t="16280" x="6853238" y="2000250"/>
          <p14:tracePt t="16297" x="6824663" y="2000250"/>
          <p14:tracePt t="16314" x="6777038" y="2005013"/>
          <p14:tracePt t="16330" x="6738938" y="2005013"/>
          <p14:tracePt t="16347" x="6696075" y="2005013"/>
          <p14:tracePt t="16363" x="6662738" y="2014538"/>
          <p14:tracePt t="16381" x="6600825" y="2024063"/>
          <p14:tracePt t="16397" x="6548438" y="2033588"/>
          <p14:tracePt t="16414" x="6500813" y="2033588"/>
          <p14:tracePt t="16430" x="6462713" y="2038350"/>
          <p14:tracePt t="16447" x="6400800" y="2047875"/>
          <p14:tracePt t="16464" x="6357938" y="2057400"/>
          <p14:tracePt t="16480" x="6315075" y="2066925"/>
          <p14:tracePt t="16497" x="6253163" y="2095500"/>
          <p14:tracePt t="16514" x="6215063" y="2114550"/>
          <p14:tracePt t="16530" x="6172200" y="2124075"/>
          <p14:tracePt t="16547" x="6134100" y="2138363"/>
          <p14:tracePt t="16564" x="6096000" y="2147888"/>
          <p14:tracePt t="16580" x="6072188" y="2162175"/>
          <p14:tracePt t="16597" x="6034088" y="2166938"/>
          <p14:tracePt t="16613" x="5991225" y="2185988"/>
          <p14:tracePt t="16630" x="5910263" y="2214563"/>
          <p14:tracePt t="16647" x="5867400" y="2224088"/>
          <p14:tracePt t="16664" x="5824538" y="2238375"/>
          <p14:tracePt t="16681" x="5776913" y="2247900"/>
          <p14:tracePt t="16697" x="5743575" y="2262188"/>
          <p14:tracePt t="16713" x="5724525" y="2266950"/>
          <p14:tracePt t="16730" x="5710238" y="2266950"/>
          <p14:tracePt t="16747" x="5686425" y="2276475"/>
          <p14:tracePt t="16763" x="5672138" y="2276475"/>
          <p14:tracePt t="16780" x="5667375" y="2276475"/>
          <p14:tracePt t="16797" x="5662613" y="2276475"/>
          <p14:tracePt t="16814" x="5653088" y="2276475"/>
          <p14:tracePt t="16902" x="5653088" y="2281238"/>
          <p14:tracePt t="16910" x="5657850" y="2281238"/>
          <p14:tracePt t="16920" x="5672138" y="2286000"/>
          <p14:tracePt t="16931" x="5691188" y="2290763"/>
          <p14:tracePt t="16947" x="5729288" y="2290763"/>
          <p14:tracePt t="16963" x="5772150" y="2290763"/>
          <p14:tracePt t="16980" x="5838825" y="2290763"/>
          <p14:tracePt t="16997" x="5962650" y="2290763"/>
          <p14:tracePt t="17013" x="6053138" y="2290763"/>
          <p14:tracePt t="17031" x="6115050" y="2290763"/>
          <p14:tracePt t="17033" x="6138863" y="2290763"/>
          <p14:tracePt t="17047" x="6157913" y="2290763"/>
          <p14:tracePt t="17064" x="6215063" y="2290763"/>
          <p14:tracePt t="17080" x="6253163" y="2290763"/>
          <p14:tracePt t="17097" x="6286500" y="2290763"/>
          <p14:tracePt t="17114" x="6357938" y="2286000"/>
          <p14:tracePt t="17130" x="6400800" y="2286000"/>
          <p14:tracePt t="17147" x="6434138" y="2286000"/>
          <p14:tracePt t="17163" x="6472238" y="2286000"/>
          <p14:tracePt t="17180" x="6510338" y="2286000"/>
          <p14:tracePt t="17197" x="6524625" y="2286000"/>
          <p14:tracePt t="17214" x="6543675" y="2286000"/>
          <p14:tracePt t="17230" x="6567488" y="2286000"/>
          <p14:tracePt t="17247" x="6615113" y="2286000"/>
          <p14:tracePt t="17263" x="6648450" y="2286000"/>
          <p14:tracePt t="17280" x="6686550" y="2286000"/>
          <p14:tracePt t="17297" x="6729413" y="2286000"/>
          <p14:tracePt t="17313" x="6753225" y="2286000"/>
          <p14:tracePt t="17330" x="6772275" y="2286000"/>
          <p14:tracePt t="17347" x="6796088" y="2286000"/>
          <p14:tracePt t="17364" x="6824663" y="2286000"/>
          <p14:tracePt t="17380" x="6858000" y="2290763"/>
          <p14:tracePt t="17397" x="6877050" y="2290763"/>
          <p14:tracePt t="17413" x="6905625" y="2290763"/>
          <p14:tracePt t="17430" x="6938963" y="2295525"/>
          <p14:tracePt t="17447" x="6962775" y="2300288"/>
          <p14:tracePt t="17463" x="6996113" y="2300288"/>
          <p14:tracePt t="17481" x="7038975" y="2314575"/>
          <p14:tracePt t="17497" x="7067550" y="2319338"/>
          <p14:tracePt t="17513" x="7100888" y="2319338"/>
          <p14:tracePt t="17530" x="7129463" y="2319338"/>
          <p14:tracePt t="17533" x="7148513" y="2319338"/>
          <p14:tracePt t="17547" x="7177088" y="2319338"/>
          <p14:tracePt t="17563" x="7205663" y="2319338"/>
          <p14:tracePt t="17580" x="7234238" y="2319338"/>
          <p14:tracePt t="17597" x="7253288" y="2319338"/>
          <p14:tracePt t="17613" x="7286625" y="2319338"/>
          <p14:tracePt t="17630" x="7310438" y="2319338"/>
          <p14:tracePt t="17647" x="7324725" y="2319338"/>
          <p14:tracePt t="17664" x="7353300" y="2309813"/>
          <p14:tracePt t="17680" x="7362825" y="2309813"/>
          <p14:tracePt t="17697" x="7377113" y="2305050"/>
          <p14:tracePt t="17713" x="7391400" y="2300288"/>
          <p14:tracePt t="17730" x="7405688" y="2295525"/>
          <p14:tracePt t="17747" x="7410450" y="2295525"/>
          <p14:tracePt t="17763" x="7419975" y="2295525"/>
          <p14:tracePt t="17780" x="7424738" y="2295525"/>
          <p14:tracePt t="17797" x="7429500" y="2295525"/>
          <p14:tracePt t="17863" x="7429500" y="2290763"/>
          <p14:tracePt t="17878" x="7429500" y="2286000"/>
          <p14:tracePt t="17885" x="7429500" y="2281238"/>
          <p14:tracePt t="17897" x="7429500" y="2266950"/>
          <p14:tracePt t="17914" x="7415213" y="2228850"/>
          <p14:tracePt t="17930" x="7386638" y="2171700"/>
          <p14:tracePt t="17947" x="7367588" y="2138363"/>
          <p14:tracePt t="17964" x="7358063" y="2105025"/>
          <p14:tracePt t="17980" x="7339013" y="2085975"/>
          <p14:tracePt t="17997" x="7329488" y="2076450"/>
          <p14:tracePt t="18014" x="7315200" y="2071688"/>
          <p14:tracePt t="18030" x="7296150" y="2062163"/>
          <p14:tracePt t="18033" x="7277100" y="2062163"/>
          <p14:tracePt t="18047" x="7239000" y="2052638"/>
          <p14:tracePt t="18063" x="7196138" y="2052638"/>
          <p14:tracePt t="18080" x="7167563" y="2052638"/>
          <p14:tracePt t="18097" x="7129463" y="2052638"/>
          <p14:tracePt t="18113" x="7105650" y="2047875"/>
          <p14:tracePt t="18130" x="7086600" y="2038350"/>
          <p14:tracePt t="18147" x="7053263" y="2024063"/>
          <p14:tracePt t="18164" x="7000875" y="2014538"/>
          <p14:tracePt t="18180" x="6972300" y="2000250"/>
          <p14:tracePt t="18197" x="6934200" y="1995488"/>
          <p14:tracePt t="18214" x="6915150" y="1990725"/>
          <p14:tracePt t="18230" x="6881813" y="1990725"/>
          <p14:tracePt t="18247" x="6867525" y="1990725"/>
          <p14:tracePt t="18263" x="6843713" y="1990725"/>
          <p14:tracePt t="18280" x="6796088" y="1985963"/>
          <p14:tracePt t="18297" x="6753225" y="1985963"/>
          <p14:tracePt t="18313" x="6710363" y="1985963"/>
          <p14:tracePt t="18330" x="6667500" y="1985963"/>
          <p14:tracePt t="18347" x="6624638" y="1985963"/>
          <p14:tracePt t="18363" x="6600825" y="1990725"/>
          <p14:tracePt t="18380" x="6577013" y="1995488"/>
          <p14:tracePt t="18397" x="6557963" y="1995488"/>
          <p14:tracePt t="18413" x="6510338" y="2000250"/>
          <p14:tracePt t="18430" x="6472238" y="2009775"/>
          <p14:tracePt t="18447" x="6438900" y="2019300"/>
          <p14:tracePt t="18464" x="6391275" y="2033588"/>
          <p14:tracePt t="18480" x="6353175" y="2038350"/>
          <p14:tracePt t="18497" x="6334125" y="2043113"/>
          <p14:tracePt t="18513" x="6310313" y="2057400"/>
          <p14:tracePt t="18531" x="6276975" y="2066925"/>
          <p14:tracePt t="18547" x="6267450" y="2071688"/>
          <p14:tracePt t="18563" x="6253163" y="2076450"/>
          <p14:tracePt t="18580" x="6238875" y="2081213"/>
          <p14:tracePt t="18597" x="6229350" y="2090738"/>
          <p14:tracePt t="18613" x="6224588" y="2090738"/>
          <p14:tracePt t="18630" x="6219825" y="2090738"/>
          <p14:tracePt t="18647" x="6215063" y="2090738"/>
          <p14:tracePt t="18844" x="6215063" y="2100263"/>
          <p14:tracePt t="18855" x="6224588" y="2109788"/>
          <p14:tracePt t="18864" x="6229350" y="2124075"/>
          <p14:tracePt t="18880" x="6238875" y="2133600"/>
          <p14:tracePt t="18897" x="6257925" y="2152650"/>
          <p14:tracePt t="18914" x="6281738" y="2162175"/>
          <p14:tracePt t="18930" x="6305550" y="2176463"/>
          <p14:tracePt t="18947" x="6338888" y="2181225"/>
          <p14:tracePt t="18963" x="6386513" y="2190750"/>
          <p14:tracePt t="18980" x="6419850" y="2200275"/>
          <p14:tracePt t="18997" x="6448425" y="2209800"/>
          <p14:tracePt t="19013" x="6477000" y="2209800"/>
          <p14:tracePt t="19030" x="6524625" y="2224088"/>
          <p14:tracePt t="19047" x="6557963" y="2228850"/>
          <p14:tracePt t="19064" x="6600825" y="2233613"/>
          <p14:tracePt t="19066" x="6615113" y="2238375"/>
          <p14:tracePt t="19081" x="6657975" y="2247900"/>
          <p14:tracePt t="19097" x="6696075" y="2257425"/>
          <p14:tracePt t="19114" x="6729413" y="2271713"/>
          <p14:tracePt t="19130" x="6767513" y="2276475"/>
          <p14:tracePt t="19147" x="6815138" y="2290763"/>
          <p14:tracePt t="19163" x="6843713" y="2295525"/>
          <p14:tracePt t="19180" x="6872288" y="2305050"/>
          <p14:tracePt t="19197" x="6900863" y="2314575"/>
          <p14:tracePt t="19213" x="6962775" y="2319338"/>
          <p14:tracePt t="19230" x="7005638" y="2319338"/>
          <p14:tracePt t="19247" x="7048500" y="2319338"/>
          <p14:tracePt t="19264" x="7110413" y="2305050"/>
          <p14:tracePt t="19280" x="7148513" y="2300288"/>
          <p14:tracePt t="19297" x="7181850" y="2286000"/>
          <p14:tracePt t="19313" x="7219950" y="2271713"/>
          <p14:tracePt t="19332" x="7253288" y="2262188"/>
          <p14:tracePt t="19348" x="7277100" y="2257425"/>
          <p14:tracePt t="19364" x="7296150" y="2252663"/>
          <p14:tracePt t="19381" x="7315200" y="2238375"/>
          <p14:tracePt t="19397" x="7348538" y="2224088"/>
          <p14:tracePt t="19414" x="7372350" y="2214563"/>
          <p14:tracePt t="19430" x="7386638" y="2195513"/>
          <p14:tracePt t="19448" x="7405688" y="2185988"/>
          <p14:tracePt t="19464" x="7415213" y="2181225"/>
          <p14:tracePt t="19480" x="7419975" y="2176463"/>
          <p14:tracePt t="19497" x="7429500" y="2166938"/>
          <p14:tracePt t="19514" x="7429500" y="2162175"/>
          <p14:tracePt t="19530" x="7429500" y="2157413"/>
          <p14:tracePt t="19547" x="7429500" y="2138363"/>
          <p14:tracePt t="19565" x="7415213" y="2090738"/>
          <p14:tracePt t="19580" x="7391400" y="2052638"/>
          <p14:tracePt t="19597" x="7367588" y="2019300"/>
          <p14:tracePt t="19613" x="7343775" y="1995488"/>
          <p14:tracePt t="19630" x="7310438" y="1966913"/>
          <p14:tracePt t="19647" x="7281863" y="1962150"/>
          <p14:tracePt t="19663" x="7239000" y="1957388"/>
          <p14:tracePt t="19680" x="7167563" y="1966913"/>
          <p14:tracePt t="19697" x="7058025" y="1995488"/>
          <p14:tracePt t="19713" x="6991350" y="2024063"/>
          <p14:tracePt t="19730" x="6934200" y="2052638"/>
          <p14:tracePt t="19747" x="6900863" y="2062163"/>
          <p14:tracePt t="19763" x="6805613" y="2105025"/>
          <p14:tracePt t="19780" x="6734175" y="2119313"/>
          <p14:tracePt t="19797" x="6648450" y="2143125"/>
          <p14:tracePt t="19814" x="6553200" y="2166938"/>
          <p14:tracePt t="19830" x="6510338" y="2176463"/>
          <p14:tracePt t="19847" x="6477000" y="2190750"/>
          <p14:tracePt t="19863" x="6443663" y="2200275"/>
          <p14:tracePt t="19880" x="6410325" y="2214563"/>
          <p14:tracePt t="19897" x="6386513" y="2219325"/>
          <p14:tracePt t="19913" x="6362700" y="2224088"/>
          <p14:tracePt t="19930" x="6353175" y="2228850"/>
          <p14:tracePt t="19947" x="6334125" y="2238375"/>
          <p14:tracePt t="19965" x="6324600" y="2243138"/>
          <p14:tracePt t="19980" x="6315075" y="2247900"/>
          <p14:tracePt t="19997" x="6310313" y="2247900"/>
          <p14:tracePt t="20013" x="6305550" y="2247900"/>
          <p14:tracePt t="20094" x="6310313" y="2247900"/>
          <p14:tracePt t="20103" x="6315075" y="2252663"/>
          <p14:tracePt t="20113" x="6324600" y="2252663"/>
          <p14:tracePt t="20130" x="6376988" y="2257425"/>
          <p14:tracePt t="20147" x="6429375" y="2257425"/>
          <p14:tracePt t="20163" x="6486525" y="2257425"/>
          <p14:tracePt t="20180" x="6543675" y="2257425"/>
          <p14:tracePt t="20197" x="6610350" y="2266950"/>
          <p14:tracePt t="20213" x="6657975" y="2276475"/>
          <p14:tracePt t="20230" x="6700838" y="2276475"/>
          <p14:tracePt t="20247" x="6743700" y="2276475"/>
          <p14:tracePt t="20263" x="6772275" y="2276475"/>
          <p14:tracePt t="20280" x="6810375" y="2276475"/>
          <p14:tracePt t="20297" x="6829425" y="2276475"/>
          <p14:tracePt t="20314" x="6877050" y="2276475"/>
          <p14:tracePt t="20330" x="6910388" y="2276475"/>
          <p14:tracePt t="20347" x="6938963" y="2276475"/>
          <p14:tracePt t="20363" x="6967538" y="2276475"/>
          <p14:tracePt t="20380" x="7000875" y="2276475"/>
          <p14:tracePt t="20397" x="7024688" y="2276475"/>
          <p14:tracePt t="20413" x="7053263" y="2276475"/>
          <p14:tracePt t="20430" x="7091363" y="2276475"/>
          <p14:tracePt t="20447" x="7124700" y="2276475"/>
          <p14:tracePt t="20463" x="7153275" y="2276475"/>
          <p14:tracePt t="20480" x="7181850" y="2276475"/>
          <p14:tracePt t="20497" x="7215188" y="2276475"/>
          <p14:tracePt t="20513" x="7229475" y="2276475"/>
          <p14:tracePt t="20530" x="7243763" y="2276475"/>
          <p14:tracePt t="20534" x="7248525" y="2276475"/>
          <p14:tracePt t="20547" x="7258050" y="2276475"/>
          <p14:tracePt t="20563" x="7267575" y="2276475"/>
          <p14:tracePt t="20580" x="7277100" y="2271713"/>
          <p14:tracePt t="20597" x="7281863" y="2271713"/>
          <p14:tracePt t="20614" x="7291388" y="2271713"/>
          <p14:tracePt t="20895" x="7300913" y="2271713"/>
          <p14:tracePt t="20901" x="7315200" y="2266950"/>
          <p14:tracePt t="20918" x="7334250" y="2266950"/>
          <p14:tracePt t="20930" x="7358063" y="2266950"/>
          <p14:tracePt t="20963" x="7400925" y="2266950"/>
          <p14:tracePt t="20996" x="7429500" y="2266950"/>
          <p14:tracePt t="21013" x="7439025" y="2266950"/>
          <p14:tracePt t="21030" x="7443788" y="2266950"/>
          <p14:tracePt t="21033" x="7448550" y="2266950"/>
          <p14:tracePt t="21055" x="7453313" y="2266950"/>
          <p14:tracePt t="21166" x="7458075" y="2266950"/>
          <p14:tracePt t="21915" x="7443788" y="2271713"/>
          <p14:tracePt t="21920" x="7424738" y="2290763"/>
          <p14:tracePt t="21930" x="7400925" y="2305050"/>
          <p14:tracePt t="21947" x="7319963" y="2352675"/>
          <p14:tracePt t="21966" x="7158038" y="2395538"/>
          <p14:tracePt t="21980" x="7029450" y="2409825"/>
          <p14:tracePt t="22013" x="6677025" y="2405063"/>
          <p14:tracePt t="22047" x="5924550" y="2376488"/>
          <p14:tracePt t="22063" x="5681663" y="2381250"/>
          <p14:tracePt t="22080" x="5386388" y="2400300"/>
          <p14:tracePt t="22096" x="5105400" y="2438400"/>
          <p14:tracePt t="22113" x="4991100" y="2452688"/>
          <p14:tracePt t="22130" x="4919663" y="2466975"/>
          <p14:tracePt t="22147" x="4872038" y="2481263"/>
          <p14:tracePt t="22163" x="4862513" y="2481263"/>
          <p14:tracePt t="22427" x="4772025" y="2481263"/>
          <p14:tracePt t="22435" x="4648200" y="2481263"/>
          <p14:tracePt t="22446" x="4510088" y="2476500"/>
          <p14:tracePt t="22463" x="3981450" y="2462213"/>
          <p14:tracePt t="22480" x="3724275" y="2457450"/>
          <p14:tracePt t="22497" x="3424238" y="2462213"/>
          <p14:tracePt t="22513" x="3257550" y="2481263"/>
          <p14:tracePt t="22530" x="3062288" y="2514600"/>
          <p14:tracePt t="22547" x="2981325" y="2538413"/>
          <p14:tracePt t="22564" x="2919413" y="2543175"/>
          <p14:tracePt t="22580" x="2871788" y="2557463"/>
          <p14:tracePt t="22596" x="2857500" y="2557463"/>
          <p14:tracePt t="22613" x="2847975" y="2557463"/>
          <p14:tracePt t="22860" x="2809875" y="2562225"/>
          <p14:tracePt t="22867" x="2762250" y="2571750"/>
          <p14:tracePt t="22881" x="2690813" y="2586038"/>
          <p14:tracePt t="22896" x="2638425" y="2600325"/>
          <p14:tracePt t="22913" x="2590800" y="2619375"/>
          <p14:tracePt t="22930" x="2562225" y="2638425"/>
          <p14:tracePt t="22947" x="2528888" y="2662238"/>
          <p14:tracePt t="22963" x="2505075" y="2676525"/>
          <p14:tracePt t="22980" x="2486025" y="2695575"/>
          <p14:tracePt t="22996" x="2471738" y="2705100"/>
          <p14:tracePt t="23013" x="2457450" y="2714625"/>
          <p14:tracePt t="23030" x="2452688" y="2719388"/>
          <p14:tracePt t="23046" x="2443163" y="2724150"/>
          <p14:tracePt t="23063" x="2438400" y="2724150"/>
          <p14:tracePt t="23080" x="2428875" y="2724150"/>
          <p14:tracePt t="23096" x="2424113" y="2728913"/>
          <p14:tracePt t="23113" x="2414588" y="2733675"/>
          <p14:tracePt t="23130" x="2405063" y="2738438"/>
          <p14:tracePt t="23147" x="2395538" y="2743200"/>
          <p14:tracePt t="23163" x="2386013" y="2752725"/>
          <p14:tracePt t="23180" x="2371725" y="2757488"/>
          <p14:tracePt t="23197" x="2352675" y="2762250"/>
          <p14:tracePt t="23213" x="2338388" y="2762250"/>
          <p14:tracePt t="23230" x="2328863" y="2762250"/>
          <p14:tracePt t="23247" x="2314575" y="2762250"/>
          <p14:tracePt t="23263" x="2295525" y="2762250"/>
          <p14:tracePt t="23280" x="2276475" y="2762250"/>
          <p14:tracePt t="23297" x="2266950" y="2762250"/>
          <p14:tracePt t="23314" x="2247900" y="2762250"/>
          <p14:tracePt t="23330" x="2233613" y="2762250"/>
          <p14:tracePt t="23346" x="2219325" y="2762250"/>
          <p14:tracePt t="23363" x="2209800" y="2762250"/>
          <p14:tracePt t="23380" x="2176463" y="2762250"/>
          <p14:tracePt t="23396" x="2157413" y="2762250"/>
          <p14:tracePt t="23413" x="2133600" y="2762250"/>
          <p14:tracePt t="23430" x="2114550" y="2757488"/>
          <p14:tracePt t="23447" x="2081213" y="2738438"/>
          <p14:tracePt t="23463" x="2057400" y="2719388"/>
          <p14:tracePt t="23480" x="2033588" y="2695575"/>
          <p14:tracePt t="23497" x="1995488" y="2638425"/>
          <p14:tracePt t="23513" x="1966913" y="2595563"/>
          <p14:tracePt t="23530" x="1952625" y="2571750"/>
          <p14:tracePt t="23547" x="1933575" y="2547938"/>
          <p14:tracePt t="23550" x="1933575" y="2538413"/>
          <p14:tracePt t="23563" x="1924050" y="2514600"/>
          <p14:tracePt t="23580" x="1914525" y="2495550"/>
          <p14:tracePt t="23596" x="1914525" y="2471738"/>
          <p14:tracePt t="23613" x="1919288" y="2438400"/>
          <p14:tracePt t="23630" x="1928813" y="2400300"/>
          <p14:tracePt t="23646" x="1933575" y="2381250"/>
          <p14:tracePt t="23663" x="1938338" y="2371725"/>
          <p14:tracePt t="23680" x="1957388" y="2362200"/>
          <p14:tracePt t="23696" x="1981200" y="2347913"/>
          <p14:tracePt t="23713" x="2005013" y="2347913"/>
          <p14:tracePt t="23730" x="2024063" y="2357438"/>
          <p14:tracePt t="23747" x="2066925" y="2381250"/>
          <p14:tracePt t="23763" x="2090738" y="2390775"/>
          <p14:tracePt t="23780" x="2105025" y="2409825"/>
          <p14:tracePt t="23796" x="2114550" y="2414588"/>
          <p14:tracePt t="23814" x="2124075" y="2424113"/>
          <p14:tracePt t="23830" x="2128838" y="2433638"/>
          <p14:tracePt t="23846" x="2138363" y="2447925"/>
          <p14:tracePt t="23864" x="2147888" y="2466975"/>
          <p14:tracePt t="23880" x="2157413" y="2481263"/>
          <p14:tracePt t="23896" x="2162175" y="2500313"/>
          <p14:tracePt t="23913" x="2166938" y="2519363"/>
          <p14:tracePt t="23930" x="2176463" y="2543175"/>
          <p14:tracePt t="23946" x="2176463" y="2557463"/>
          <p14:tracePt t="23963" x="2176463" y="2566988"/>
          <p14:tracePt t="23980" x="2181225" y="2576513"/>
          <p14:tracePt t="23997" x="2190750" y="2609850"/>
          <p14:tracePt t="24013" x="2200275" y="2638425"/>
          <p14:tracePt t="24030" x="2200275" y="2657475"/>
          <p14:tracePt t="24033" x="2200275" y="2662238"/>
          <p14:tracePt t="24046" x="2200275" y="2671763"/>
          <p14:tracePt t="24063" x="2200275" y="2681288"/>
          <p14:tracePt t="24080" x="2200275" y="2690813"/>
          <p14:tracePt t="24096" x="2200275" y="2695575"/>
          <p14:tracePt t="24113" x="2200275" y="2700338"/>
          <p14:tracePt t="24160" x="2195513" y="2705100"/>
          <p14:tracePt t="24166" x="2195513" y="2709863"/>
          <p14:tracePt t="24181" x="2185988" y="2714625"/>
          <p14:tracePt t="24196" x="2176463" y="2719388"/>
          <p14:tracePt t="24213" x="2162175" y="2724150"/>
          <p14:tracePt t="24230" x="2147888" y="2724150"/>
          <p14:tracePt t="24246" x="2133600" y="2724150"/>
          <p14:tracePt t="24263" x="2128838" y="2724150"/>
          <p14:tracePt t="24280" x="2119313" y="2724150"/>
          <p14:tracePt t="24297" x="2095500" y="2724150"/>
          <p14:tracePt t="24313" x="2076450" y="2714625"/>
          <p14:tracePt t="24330" x="2052638" y="2690813"/>
          <p14:tracePt t="24347" x="2024063" y="2652713"/>
          <p14:tracePt t="24364" x="2000250" y="2590800"/>
          <p14:tracePt t="24380" x="1990725" y="2552700"/>
          <p14:tracePt t="24396" x="1981200" y="2528888"/>
          <p14:tracePt t="24413" x="1976438" y="2509838"/>
          <p14:tracePt t="24430" x="1966913" y="2476500"/>
          <p14:tracePt t="24446" x="1966913" y="2452688"/>
          <p14:tracePt t="24463" x="1966913" y="2433638"/>
          <p14:tracePt t="24480" x="1971675" y="2386013"/>
          <p14:tracePt t="24496" x="1990725" y="2357438"/>
          <p14:tracePt t="24513" x="2009775" y="2324100"/>
          <p14:tracePt t="24530" x="2019300" y="2300288"/>
          <p14:tracePt t="24533" x="2033588" y="2295525"/>
          <p14:tracePt t="24547" x="2043113" y="2281238"/>
          <p14:tracePt t="24563" x="2062163" y="2271713"/>
          <p14:tracePt t="24580" x="2085975" y="2262188"/>
          <p14:tracePt t="24596" x="2109788" y="2266950"/>
          <p14:tracePt t="24613" x="2128838" y="2286000"/>
          <p14:tracePt t="24630" x="2143125" y="2300288"/>
          <p14:tracePt t="24646" x="2162175" y="2319338"/>
          <p14:tracePt t="24663" x="2171700" y="2328863"/>
          <p14:tracePt t="24680" x="2181225" y="2343150"/>
          <p14:tracePt t="24696" x="2190750" y="2352675"/>
          <p14:tracePt t="24713" x="2200275" y="2362200"/>
          <p14:tracePt t="24730" x="2209800" y="2381250"/>
          <p14:tracePt t="24746" x="2219325" y="2395538"/>
          <p14:tracePt t="24763" x="2228850" y="2405063"/>
          <p14:tracePt t="24780" x="2233613" y="2414588"/>
          <p14:tracePt t="24796" x="2243138" y="2424113"/>
          <p14:tracePt t="24813" x="2247900" y="2433638"/>
          <p14:tracePt t="24830" x="2252663" y="2443163"/>
          <p14:tracePt t="24847" x="2262188" y="2476500"/>
          <p14:tracePt t="24863" x="2271713" y="2505075"/>
          <p14:tracePt t="24880" x="2271713" y="2533650"/>
          <p14:tracePt t="24896" x="2271713" y="2562225"/>
          <p14:tracePt t="24913" x="2271713" y="2590800"/>
          <p14:tracePt t="24930" x="2271713" y="2600325"/>
          <p14:tracePt t="24946" x="2271713" y="2605088"/>
          <p14:tracePt t="24963" x="2271713" y="2609850"/>
          <p14:tracePt t="24980" x="2271713" y="2628900"/>
          <p14:tracePt t="24996" x="2271713" y="2643188"/>
          <p14:tracePt t="25013" x="2266950" y="2657475"/>
          <p14:tracePt t="25030" x="2262188" y="2667000"/>
          <p14:tracePt t="25032" x="2257425" y="2671763"/>
          <p14:tracePt t="25046" x="2257425" y="2676525"/>
          <p14:tracePt t="25063" x="2257425" y="2686050"/>
          <p14:tracePt t="25080" x="2257425" y="2690813"/>
          <p14:tracePt t="25096" x="2257425" y="2695575"/>
          <p14:tracePt t="25113" x="2247900" y="2695575"/>
          <p14:tracePt t="25129" x="2243138" y="2695575"/>
          <p14:tracePt t="25146" x="2224088" y="2700338"/>
          <p14:tracePt t="25163" x="2195513" y="2700338"/>
          <p14:tracePt t="25180" x="2166938" y="2700338"/>
          <p14:tracePt t="25196" x="2138363" y="2700338"/>
          <p14:tracePt t="25213" x="2100263" y="2700338"/>
          <p14:tracePt t="25230" x="2066925" y="2686050"/>
          <p14:tracePt t="25246" x="2052638" y="2681288"/>
          <p14:tracePt t="25263" x="2038350" y="2676525"/>
          <p14:tracePt t="25280" x="2024063" y="2657475"/>
          <p14:tracePt t="25296" x="2014538" y="2643188"/>
          <p14:tracePt t="25313" x="2005013" y="2619375"/>
          <p14:tracePt t="25329" x="1995488" y="2600325"/>
          <p14:tracePt t="25346" x="1995488" y="2557463"/>
          <p14:tracePt t="25363" x="1995488" y="2524125"/>
          <p14:tracePt t="25380" x="1995488" y="2495550"/>
          <p14:tracePt t="25396" x="1995488" y="2471738"/>
          <p14:tracePt t="25413" x="2005013" y="2447925"/>
          <p14:tracePt t="25430" x="2014538" y="2438400"/>
          <p14:tracePt t="25446" x="2033588" y="2428875"/>
          <p14:tracePt t="25464" x="2052638" y="2414588"/>
          <p14:tracePt t="25480" x="2062163" y="2409825"/>
          <p14:tracePt t="25496" x="2076450" y="2395538"/>
          <p14:tracePt t="25513" x="2090738" y="2390775"/>
          <p14:tracePt t="25530" x="2109788" y="2390775"/>
          <p14:tracePt t="25546" x="2128838" y="2390775"/>
          <p14:tracePt t="25563" x="2143125" y="2395538"/>
          <p14:tracePt t="25580" x="2166938" y="2405063"/>
          <p14:tracePt t="25596" x="2200275" y="2428875"/>
          <p14:tracePt t="25613" x="2214563" y="2438400"/>
          <p14:tracePt t="25630" x="2219325" y="2447925"/>
          <p14:tracePt t="25647" x="2228850" y="2457450"/>
          <p14:tracePt t="25663" x="2238375" y="2471738"/>
          <p14:tracePt t="25679" x="2243138" y="2495550"/>
          <p14:tracePt t="25696" x="2252663" y="2524125"/>
          <p14:tracePt t="25713" x="2262188" y="2576513"/>
          <p14:tracePt t="25729" x="2271713" y="2605088"/>
          <p14:tracePt t="25746" x="2271713" y="2628900"/>
          <p14:tracePt t="25763" x="2271713" y="2643188"/>
          <p14:tracePt t="25779" x="2271713" y="2657475"/>
          <p14:tracePt t="25796" x="2271713" y="2662238"/>
          <p14:tracePt t="25813" x="2271713" y="2667000"/>
          <p14:tracePt t="25830" x="2271713" y="2676525"/>
          <p14:tracePt t="26330" x="2290763" y="2676525"/>
          <p14:tracePt t="26338" x="2324100" y="2676525"/>
          <p14:tracePt t="26346" x="2347913" y="2676525"/>
          <p14:tracePt t="26363" x="2390775" y="2676525"/>
          <p14:tracePt t="26379" x="2428875" y="2676525"/>
          <p14:tracePt t="26396" x="2462213" y="2676525"/>
          <p14:tracePt t="26429" x="2481263" y="2676525"/>
          <p14:tracePt t="26463" x="2495550" y="2676525"/>
          <p14:tracePt t="26479" x="2500313" y="2676525"/>
          <p14:tracePt t="26496" x="2509838" y="2676525"/>
          <p14:tracePt t="26513" x="2519363" y="2676525"/>
          <p14:tracePt t="26529" x="2524125" y="2676525"/>
          <p14:tracePt t="26546" x="2528888" y="2676525"/>
          <p14:tracePt t="26587" x="2533650" y="2676525"/>
          <p14:tracePt t="26595" x="2538413" y="2676525"/>
          <p14:tracePt t="26609" x="2547938" y="2676525"/>
          <p14:tracePt t="26617" x="2552700" y="2676525"/>
          <p14:tracePt t="26630" x="2566988" y="2676525"/>
          <p14:tracePt t="26646" x="2586038" y="2676525"/>
          <p14:tracePt t="26663" x="2624138" y="2676525"/>
          <p14:tracePt t="26679" x="2652713" y="2671763"/>
          <p14:tracePt t="26696" x="2700338" y="2662238"/>
          <p14:tracePt t="26713" x="2728913" y="2662238"/>
          <p14:tracePt t="26729" x="2757488" y="2662238"/>
          <p14:tracePt t="26746" x="2776538" y="2662238"/>
          <p14:tracePt t="26763" x="2824163" y="2657475"/>
          <p14:tracePt t="26779" x="2862263" y="2657475"/>
          <p14:tracePt t="26796" x="2905125" y="2652713"/>
          <p14:tracePt t="26813" x="2971800" y="2652713"/>
          <p14:tracePt t="26829" x="3014663" y="2652713"/>
          <p14:tracePt t="26846" x="3062288" y="2652713"/>
          <p14:tracePt t="26863" x="3114675" y="2652713"/>
          <p14:tracePt t="26880" x="3181350" y="2652713"/>
          <p14:tracePt t="26896" x="3233738" y="2652713"/>
          <p14:tracePt t="26913" x="3276600" y="2652713"/>
          <p14:tracePt t="26929" x="3309938" y="2652713"/>
          <p14:tracePt t="26946" x="3348038" y="2652713"/>
          <p14:tracePt t="26963" x="3367088" y="2652713"/>
          <p14:tracePt t="26980" x="3386138" y="2652713"/>
          <p14:tracePt t="26997" x="3409950" y="2652713"/>
          <p14:tracePt t="27013" x="3424238" y="2652713"/>
          <p14:tracePt t="27030" x="3448050" y="2647950"/>
          <p14:tracePt t="27046" x="3471863" y="2638425"/>
          <p14:tracePt t="27063" x="3490913" y="2628900"/>
          <p14:tracePt t="27080" x="3500438" y="2624138"/>
          <p14:tracePt t="27096" x="3509963" y="2624138"/>
          <p14:tracePt t="27113" x="3514725" y="2624138"/>
          <p14:tracePt t="27129" x="3519488" y="2624138"/>
          <p14:tracePt t="27146" x="3524250" y="2624138"/>
          <p14:tracePt t="27453" x="3529013" y="2624138"/>
          <p14:tracePt t="27460" x="3533775" y="2624138"/>
          <p14:tracePt t="27468" x="3538538" y="2624138"/>
          <p14:tracePt t="27496" x="3552825" y="2624138"/>
          <p14:tracePt t="27530" x="3557588" y="2624138"/>
          <p14:tracePt t="28378" x="3567113" y="2633663"/>
          <p14:tracePt t="28385" x="3586163" y="2643188"/>
          <p14:tracePt t="28396" x="3605213" y="2657475"/>
          <p14:tracePt t="28414" x="3690938" y="2686050"/>
          <p14:tracePt t="28429" x="3752850" y="2700338"/>
          <p14:tracePt t="28446" x="3805238" y="2705100"/>
          <p14:tracePt t="28463" x="3857625" y="2705100"/>
          <p14:tracePt t="28496" x="3967163" y="2690813"/>
          <p14:tracePt t="28529" x="4038600" y="2671763"/>
          <p14:tracePt t="28546" x="4081463" y="2647950"/>
          <p14:tracePt t="28563" x="4105275" y="2638425"/>
          <p14:tracePt t="28580" x="4119563" y="2633663"/>
          <p14:tracePt t="28597" x="4129088" y="2624138"/>
          <p14:tracePt t="28613" x="4133850" y="2619375"/>
          <p14:tracePt t="28629" x="4138613" y="2619375"/>
          <p14:tracePt t="28663" x="4138613" y="2614613"/>
          <p14:tracePt t="28679" x="4133850" y="2605088"/>
          <p14:tracePt t="28696" x="4105275" y="2600325"/>
          <p14:tracePt t="28713" x="4043363" y="2590800"/>
          <p14:tracePt t="28729" x="3929063" y="2595563"/>
          <p14:tracePt t="28746" x="3790950" y="2619375"/>
          <p14:tracePt t="28763" x="3657600" y="2638425"/>
          <p14:tracePt t="28780" x="3495675" y="2671763"/>
          <p14:tracePt t="28796" x="3409950" y="2686050"/>
          <p14:tracePt t="28813" x="3324225" y="2714625"/>
          <p14:tracePt t="28829" x="3248025" y="2747963"/>
          <p14:tracePt t="28846" x="3138488" y="2786063"/>
          <p14:tracePt t="28863" x="3071813" y="2814638"/>
          <p14:tracePt t="28879" x="3019425" y="2833688"/>
          <p14:tracePt t="28896" x="2967038" y="2847975"/>
          <p14:tracePt t="28913" x="2905125" y="2886075"/>
          <p14:tracePt t="28929" x="2857500" y="2924175"/>
          <p14:tracePt t="28946" x="2790825" y="3014663"/>
          <p14:tracePt t="28963" x="2724150" y="3114675"/>
          <p14:tracePt t="28979" x="2667000" y="3219450"/>
          <p14:tracePt t="28996" x="2633663" y="3314700"/>
          <p14:tracePt t="29013" x="2619375" y="3443288"/>
          <p14:tracePt t="29030" x="2628900" y="3614738"/>
          <p14:tracePt t="29046" x="2657475" y="3676650"/>
          <p14:tracePt t="29063" x="2705100" y="3767138"/>
          <p14:tracePt t="29079" x="2767013" y="3876675"/>
          <p14:tracePt t="29096" x="2862263" y="4014788"/>
          <p14:tracePt t="29113" x="2924175" y="4076700"/>
          <p14:tracePt t="29129" x="3000375" y="4124325"/>
          <p14:tracePt t="29132" x="3062288" y="4148138"/>
          <p14:tracePt t="29148" x="3167063" y="4171950"/>
          <p14:tracePt t="29162" x="3248025" y="4191000"/>
          <p14:tracePt t="29179" x="3328988" y="4191000"/>
          <p14:tracePt t="29196" x="3419475" y="4176713"/>
          <p14:tracePt t="29213" x="3605213" y="4143375"/>
          <p14:tracePt t="29229" x="3724275" y="4100513"/>
          <p14:tracePt t="29246" x="3843338" y="4052888"/>
          <p14:tracePt t="29263" x="3943350" y="3990975"/>
          <p14:tracePt t="29279" x="4114800" y="3890963"/>
          <p14:tracePt t="29296" x="4214813" y="3824288"/>
          <p14:tracePt t="29313" x="4305300" y="3719513"/>
          <p14:tracePt t="29329" x="4405313" y="3567113"/>
          <p14:tracePt t="29346" x="4495800" y="3429000"/>
          <p14:tracePt t="29363" x="4533900" y="3348038"/>
          <p14:tracePt t="29379" x="4567238" y="3233738"/>
          <p14:tracePt t="29397" x="4567238" y="3043238"/>
          <p14:tracePt t="29413" x="4543425" y="2947988"/>
          <p14:tracePt t="29429" x="4500563" y="2862263"/>
          <p14:tracePt t="29446" x="4419600" y="2719388"/>
          <p14:tracePt t="29463" x="4300538" y="2557463"/>
          <p14:tracePt t="29479" x="4200525" y="2471738"/>
          <p14:tracePt t="29496" x="4110038" y="2424113"/>
          <p14:tracePt t="29513" x="4014788" y="2390775"/>
          <p14:tracePt t="29529" x="3843338" y="2366963"/>
          <p14:tracePt t="29546" x="3733800" y="2366963"/>
          <p14:tracePt t="29563" x="3648075" y="2376488"/>
          <p14:tracePt t="29581" x="3567113" y="2419350"/>
          <p14:tracePt t="29596" x="3500438" y="2505075"/>
          <p14:tracePt t="29613" x="3424238" y="2624138"/>
          <p14:tracePt t="29629" x="3352800" y="2757488"/>
          <p14:tracePt t="29646" x="3238500" y="3071813"/>
          <p14:tracePt t="29663" x="3186113" y="3233738"/>
          <p14:tracePt t="29679" x="3148013" y="3486150"/>
          <p14:tracePt t="29696" x="3128963" y="3652838"/>
          <p14:tracePt t="29713" x="3138488" y="3805238"/>
          <p14:tracePt t="29729" x="3162300" y="3895725"/>
          <p14:tracePt t="29746" x="3205163" y="3986213"/>
          <p14:tracePt t="29763" x="3257550" y="4052888"/>
          <p14:tracePt t="29780" x="3295650" y="4090988"/>
          <p14:tracePt t="29796" x="3371850" y="4129088"/>
          <p14:tracePt t="29813" x="3490913" y="4171950"/>
          <p14:tracePt t="29829" x="3695700" y="4205288"/>
          <p14:tracePt t="29846" x="3800475" y="4200525"/>
          <p14:tracePt t="29863" x="3924300" y="4176713"/>
          <p14:tracePt t="29879" x="4067175" y="4105275"/>
          <p14:tracePt t="29896" x="4281488" y="3962400"/>
          <p14:tracePt t="29913" x="4395788" y="3876675"/>
          <p14:tracePt t="29929" x="4519613" y="3752850"/>
          <p14:tracePt t="29947" x="4691063" y="3524250"/>
          <p14:tracePt t="29963" x="4767263" y="3419475"/>
          <p14:tracePt t="29979" x="4819650" y="3324225"/>
          <p14:tracePt t="29996" x="4852988" y="3176588"/>
          <p14:tracePt t="30013" x="4838700" y="2947988"/>
          <p14:tracePt t="30029" x="4767263" y="2786063"/>
          <p14:tracePt t="30046" x="4652963" y="2571750"/>
          <p14:tracePt t="30050" x="4605338" y="2509838"/>
          <p14:tracePt t="30062" x="4567238" y="2466975"/>
          <p14:tracePt t="30079" x="4429125" y="2395538"/>
          <p14:tracePt t="30096" x="4281488" y="2428875"/>
          <p14:tracePt t="30112" x="4133850" y="2552700"/>
          <p14:tracePt t="30130" x="3795713" y="3095625"/>
          <p14:tracePt t="30146" x="3662363" y="3309938"/>
          <p14:tracePt t="30163" x="3538538" y="3557588"/>
          <p14:tracePt t="30179" x="3452813" y="3762375"/>
          <p14:tracePt t="30182" x="3433763" y="3824288"/>
          <p14:tracePt t="30196" x="3405188" y="3886200"/>
          <p14:tracePt t="30212" x="3400425" y="3929063"/>
          <p14:tracePt t="30229" x="3395663" y="3967163"/>
          <p14:tracePt t="30246" x="3395663" y="3986213"/>
          <p14:tracePt t="30262" x="3395663" y="4010025"/>
          <p14:tracePt t="30279" x="3395663" y="4014788"/>
          <p14:tracePt t="30296" x="3395663" y="40195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SE 8 API Documentation</a:t>
            </a:r>
            <a:endParaRPr lang="ko-KR" altLang="en-US"/>
          </a:p>
        </p:txBody>
      </p:sp>
      <p:pic>
        <p:nvPicPr>
          <p:cNvPr id="2457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230313"/>
            <a:ext cx="813752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34"/>
    </mc:Choice>
    <mc:Fallback xmlns="">
      <p:transition spd="slow" advTm="48234"/>
    </mc:Fallback>
  </mc:AlternateContent>
  <p:extLst>
    <p:ext uri="{3A86A75C-4F4B-4683-9AE1-C65F6400EC91}">
      <p14:laserTraceLst xmlns:p14="http://schemas.microsoft.com/office/powerpoint/2010/main">
        <p14:tracePtLst>
          <p14:tracePt t="600" x="3452813" y="3890963"/>
          <p14:tracePt t="606" x="3514725" y="3762375"/>
          <p14:tracePt t="616" x="3562350" y="3671888"/>
          <p14:tracePt t="633" x="3648075" y="3548063"/>
          <p14:tracePt t="637" x="3686175" y="3486150"/>
          <p14:tracePt t="650" x="3752850" y="3376613"/>
          <p14:tracePt t="666" x="3800475" y="3290888"/>
          <p14:tracePt t="699" x="3852863" y="3186113"/>
          <p14:tracePt t="732" x="3890963" y="3090863"/>
          <p14:tracePt t="749" x="3905250" y="3038475"/>
          <p14:tracePt t="765" x="3905250" y="2938463"/>
          <p14:tracePt t="782" x="3905250" y="2781300"/>
          <p14:tracePt t="799" x="3905250" y="2709863"/>
          <p14:tracePt t="815" x="3895725" y="2647950"/>
          <p14:tracePt t="832" x="3895725" y="2481263"/>
          <p14:tracePt t="849" x="3895725" y="2390775"/>
          <p14:tracePt t="865" x="3905250" y="2314575"/>
          <p14:tracePt t="882" x="3919538" y="2266950"/>
          <p14:tracePt t="899" x="3952875" y="2200275"/>
          <p14:tracePt t="915" x="3967163" y="2162175"/>
          <p14:tracePt t="932" x="3995738" y="2109788"/>
          <p14:tracePt t="949" x="4052888" y="2028825"/>
          <p14:tracePt t="965" x="4119563" y="1924050"/>
          <p14:tracePt t="982" x="4143375" y="1895475"/>
          <p14:tracePt t="999" x="4157663" y="1881188"/>
          <p14:tracePt t="1171" x="4171950" y="1795463"/>
          <p14:tracePt t="1178" x="4210050" y="1700213"/>
          <p14:tracePt t="1186" x="4248150" y="1585913"/>
          <p14:tracePt t="1199" x="4319588" y="1347788"/>
          <p14:tracePt t="1215" x="4352925" y="1228725"/>
          <p14:tracePt t="1232" x="4357688" y="1166813"/>
          <p14:tracePt t="1249" x="4352925" y="1138238"/>
          <p14:tracePt t="1266" x="4300538" y="1100138"/>
          <p14:tracePt t="1282" x="4257675" y="1076325"/>
          <p14:tracePt t="1299" x="4214813" y="1062038"/>
          <p14:tracePt t="1315" x="4167188" y="1042988"/>
          <p14:tracePt t="1332" x="4105275" y="1004888"/>
          <p14:tracePt t="1349" x="4071938" y="981075"/>
          <p14:tracePt t="1365" x="4043363" y="957263"/>
          <p14:tracePt t="1382" x="4010025" y="933450"/>
          <p14:tracePt t="1399" x="3986213" y="914400"/>
          <p14:tracePt t="1416" x="3962400" y="904875"/>
          <p14:tracePt t="1432" x="3938588" y="900113"/>
          <p14:tracePt t="1449" x="3905250" y="885825"/>
          <p14:tracePt t="1465" x="3876675" y="885825"/>
          <p14:tracePt t="1482" x="3848100" y="885825"/>
          <p14:tracePt t="1499" x="3819525" y="890588"/>
          <p14:tracePt t="1515" x="3771900" y="900113"/>
          <p14:tracePt t="1532" x="3729038" y="914400"/>
          <p14:tracePt t="1549" x="3700463" y="923925"/>
          <p14:tracePt t="1566" x="3643313" y="952500"/>
          <p14:tracePt t="1582" x="3614738" y="957263"/>
          <p14:tracePt t="1599" x="3586163" y="962025"/>
          <p14:tracePt t="1615" x="3571875" y="971550"/>
          <p14:tracePt t="1632" x="3557588" y="971550"/>
          <p14:tracePt t="1649" x="3552825" y="971550"/>
          <p14:tracePt t="1665" x="3548063" y="971550"/>
          <p14:tracePt t="1682" x="3538538" y="971550"/>
          <p14:tracePt t="1766" x="3543300" y="971550"/>
          <p14:tracePt t="1773" x="3552825" y="971550"/>
          <p14:tracePt t="1782" x="3562350" y="966788"/>
          <p14:tracePt t="1799" x="3586163" y="962025"/>
          <p14:tracePt t="1818" x="3619500" y="962025"/>
          <p14:tracePt t="1832" x="3638550" y="962025"/>
          <p14:tracePt t="1849" x="3652838" y="962025"/>
          <p14:tracePt t="1865" x="3671888" y="962025"/>
          <p14:tracePt t="1882" x="3681413" y="962025"/>
          <p14:tracePt t="1899" x="3690938" y="962025"/>
          <p14:tracePt t="1915" x="3700463" y="962025"/>
          <p14:tracePt t="1934" x="3729038" y="962025"/>
          <p14:tracePt t="1949" x="3767138" y="966788"/>
          <p14:tracePt t="1965" x="3810000" y="976313"/>
          <p14:tracePt t="1982" x="3862388" y="985838"/>
          <p14:tracePt t="1999" x="3952875" y="985838"/>
          <p14:tracePt t="2015" x="4014788" y="985838"/>
          <p14:tracePt t="2032" x="4071938" y="985838"/>
          <p14:tracePt t="2049" x="4138613" y="985838"/>
          <p14:tracePt t="2066" x="4286250" y="985838"/>
          <p14:tracePt t="2082" x="4376738" y="995363"/>
          <p14:tracePt t="2099" x="4457700" y="1004888"/>
          <p14:tracePt t="2115" x="4510088" y="1004888"/>
          <p14:tracePt t="2132" x="4576763" y="1004888"/>
          <p14:tracePt t="2149" x="4619625" y="1004888"/>
          <p14:tracePt t="2165" x="4676775" y="1004888"/>
          <p14:tracePt t="2182" x="4762500" y="1004888"/>
          <p14:tracePt t="2199" x="4819650" y="1004888"/>
          <p14:tracePt t="2215" x="4862513" y="1004888"/>
          <p14:tracePt t="2232" x="4900613" y="1009650"/>
          <p14:tracePt t="2250" x="4953000" y="1019175"/>
          <p14:tracePt t="2265" x="4981575" y="1028700"/>
          <p14:tracePt t="2282" x="5005388" y="1038225"/>
          <p14:tracePt t="2299" x="5029200" y="1042988"/>
          <p14:tracePt t="2316" x="5038725" y="1052513"/>
          <p14:tracePt t="2332" x="5048250" y="1052513"/>
          <p14:tracePt t="2349" x="5053013" y="1052513"/>
          <p14:tracePt t="2365" x="5057775" y="1052513"/>
          <p14:tracePt t="2382" x="5067300" y="1057275"/>
          <p14:tracePt t="2399" x="5067300" y="1062038"/>
          <p14:tracePt t="2415" x="5067300" y="1066800"/>
          <p14:tracePt t="2432" x="5067300" y="1071563"/>
          <p14:tracePt t="2785" x="5043488" y="1104900"/>
          <p14:tracePt t="2793" x="4981575" y="1147763"/>
          <p14:tracePt t="2801" x="4924425" y="1190625"/>
          <p14:tracePt t="2815" x="4791075" y="1271588"/>
          <p14:tracePt t="2832" x="4691063" y="1347788"/>
          <p14:tracePt t="2849" x="4600575" y="1423988"/>
          <p14:tracePt t="2866" x="4481513" y="1509713"/>
          <p14:tracePt t="2899" x="4376738" y="1571625"/>
          <p14:tracePt t="2932" x="4310063" y="1619250"/>
          <p14:tracePt t="2949" x="4295775" y="1628775"/>
          <p14:tracePt t="2965" x="4281488" y="1633538"/>
          <p14:tracePt t="2983" x="4271963" y="1643063"/>
          <p14:tracePt t="3366" x="4262438" y="1643063"/>
          <p14:tracePt t="3373" x="4248150" y="1643063"/>
          <p14:tracePt t="3386" x="4238625" y="1638300"/>
          <p14:tracePt t="3399" x="4214813" y="1628775"/>
          <p14:tracePt t="3416" x="4176713" y="1628775"/>
          <p14:tracePt t="3432" x="4148138" y="1628775"/>
          <p14:tracePt t="3448" x="4114800" y="1628775"/>
          <p14:tracePt t="3482" x="4010025" y="1633538"/>
          <p14:tracePt t="3515" x="3867150" y="1647825"/>
          <p14:tracePt t="3533" x="3719513" y="1662113"/>
          <p14:tracePt t="3548" x="3590925" y="1690688"/>
          <p14:tracePt t="3565" x="3486150" y="1714500"/>
          <p14:tracePt t="3582" x="3371850" y="1728788"/>
          <p14:tracePt t="3599" x="3167063" y="1762125"/>
          <p14:tracePt t="3615" x="3028950" y="1790700"/>
          <p14:tracePt t="3632" x="2924175" y="1814513"/>
          <p14:tracePt t="3648" x="2843213" y="1828800"/>
          <p14:tracePt t="3651" x="2795588" y="1843088"/>
          <p14:tracePt t="3665" x="2709863" y="1876425"/>
          <p14:tracePt t="3682" x="2609850" y="1909763"/>
          <p14:tracePt t="3698" x="2519363" y="1971675"/>
          <p14:tracePt t="3716" x="2409825" y="2066925"/>
          <p14:tracePt t="3732" x="2352675" y="2119313"/>
          <p14:tracePt t="3748" x="2281238" y="2181225"/>
          <p14:tracePt t="3765" x="2209800" y="2243138"/>
          <p14:tracePt t="3782" x="2081213" y="2428875"/>
          <p14:tracePt t="3798" x="2000250" y="2562225"/>
          <p14:tracePt t="3815" x="1957388" y="2638425"/>
          <p14:tracePt t="3832" x="1914525" y="2724150"/>
          <p14:tracePt t="3848" x="1833563" y="2976563"/>
          <p14:tracePt t="3865" x="1809750" y="3114675"/>
          <p14:tracePt t="3882" x="1785938" y="3209925"/>
          <p14:tracePt t="3899" x="1766888" y="3400425"/>
          <p14:tracePt t="3915" x="1762125" y="3538538"/>
          <p14:tracePt t="3932" x="1762125" y="3614738"/>
          <p14:tracePt t="3948" x="1762125" y="3752850"/>
          <p14:tracePt t="3965" x="1809750" y="4062413"/>
          <p14:tracePt t="3982" x="1862138" y="4248150"/>
          <p14:tracePt t="3998" x="1962150" y="4557713"/>
          <p14:tracePt t="4015" x="2024063" y="4705350"/>
          <p14:tracePt t="4032" x="2128838" y="4910138"/>
          <p14:tracePt t="4048" x="2224088" y="5081588"/>
          <p14:tracePt t="4065" x="2281238" y="5191125"/>
          <p14:tracePt t="4083" x="2414588" y="5310188"/>
          <p14:tracePt t="4098" x="2528888" y="5386388"/>
          <p14:tracePt t="4115" x="2624138" y="5434013"/>
          <p14:tracePt t="4132" x="2709863" y="5467350"/>
          <p14:tracePt t="4149" x="2867025" y="5524500"/>
          <p14:tracePt t="4165" x="3014663" y="5557838"/>
          <p14:tracePt t="4182" x="3152775" y="5576888"/>
          <p14:tracePt t="4198" x="3252788" y="5576888"/>
          <p14:tracePt t="4215" x="3381375" y="5548313"/>
          <p14:tracePt t="4232" x="3490913" y="5514975"/>
          <p14:tracePt t="4248" x="3619500" y="5457825"/>
          <p14:tracePt t="4265" x="3719513" y="5395913"/>
          <p14:tracePt t="4282" x="3895725" y="5229225"/>
          <p14:tracePt t="4298" x="4024313" y="5086350"/>
          <p14:tracePt t="4315" x="4124325" y="4929188"/>
          <p14:tracePt t="4332" x="4229100" y="4605338"/>
          <p14:tracePt t="4348" x="4248150" y="4457700"/>
          <p14:tracePt t="4365" x="4214813" y="4248150"/>
          <p14:tracePt t="4383" x="4095750" y="3981450"/>
          <p14:tracePt t="4399" x="3938588" y="3738563"/>
          <p14:tracePt t="4415" x="3714750" y="3452813"/>
          <p14:tracePt t="4432" x="3533775" y="3295650"/>
          <p14:tracePt t="4449" x="3267075" y="3048000"/>
          <p14:tracePt t="4465" x="3086100" y="2900363"/>
          <p14:tracePt t="4482" x="2943225" y="2795588"/>
          <p14:tracePt t="4498" x="2843213" y="2728913"/>
          <p14:tracePt t="4516" x="2724150" y="2657475"/>
          <p14:tracePt t="4532" x="2667000" y="2614613"/>
          <p14:tracePt t="4548" x="2609850" y="2576513"/>
          <p14:tracePt t="4565" x="2562225" y="2543175"/>
          <p14:tracePt t="4582" x="2495550" y="2481263"/>
          <p14:tracePt t="4598" x="2447925" y="2447925"/>
          <p14:tracePt t="4615" x="2409825" y="2419350"/>
          <p14:tracePt t="4632" x="2371725" y="2400300"/>
          <p14:tracePt t="4648" x="2324100" y="2376488"/>
          <p14:tracePt t="4665" x="2309813" y="2362200"/>
          <p14:tracePt t="4682" x="2300288" y="2352675"/>
          <p14:tracePt t="4699" x="2295525" y="2352675"/>
          <p14:tracePt t="4957" x="2295525" y="2366963"/>
          <p14:tracePt t="4964" x="2286000" y="2381250"/>
          <p14:tracePt t="4972" x="2281238" y="2409825"/>
          <p14:tracePt t="4998" x="2243138" y="2509838"/>
          <p14:tracePt t="5032" x="2200275" y="2628900"/>
          <p14:tracePt t="5048" x="2181225" y="2652713"/>
          <p14:tracePt t="5066" x="2157413" y="2700338"/>
          <p14:tracePt t="5082" x="2133600" y="2738438"/>
          <p14:tracePt t="5099" x="2114550" y="2771775"/>
          <p14:tracePt t="5115" x="2095500" y="2805113"/>
          <p14:tracePt t="5132" x="2071688" y="2838450"/>
          <p14:tracePt t="5148" x="2052638" y="2862263"/>
          <p14:tracePt t="5165" x="2043113" y="2871788"/>
          <p14:tracePt t="5182" x="2033588" y="2886075"/>
          <p14:tracePt t="5198" x="2024063" y="2900363"/>
          <p14:tracePt t="5215" x="2014538" y="2914650"/>
          <p14:tracePt t="5232" x="2000250" y="2933700"/>
          <p14:tracePt t="5249" x="1981200" y="2957513"/>
          <p14:tracePt t="5265" x="1947863" y="2981325"/>
          <p14:tracePt t="5282" x="1924050" y="2990850"/>
          <p14:tracePt t="5298" x="1905000" y="3009900"/>
          <p14:tracePt t="5315" x="1871663" y="3028950"/>
          <p14:tracePt t="5332" x="1857375" y="3038475"/>
          <p14:tracePt t="5348" x="1833563" y="3048000"/>
          <p14:tracePt t="5365" x="1809750" y="3052763"/>
          <p14:tracePt t="5382" x="1766888" y="3067050"/>
          <p14:tracePt t="5398" x="1728788" y="3071813"/>
          <p14:tracePt t="5415" x="1676400" y="3076575"/>
          <p14:tracePt t="5432" x="1628775" y="3076575"/>
          <p14:tracePt t="5448" x="1566863" y="3076575"/>
          <p14:tracePt t="5465" x="1524000" y="3076575"/>
          <p14:tracePt t="5482" x="1495425" y="3076575"/>
          <p14:tracePt t="5499" x="1447800" y="3076575"/>
          <p14:tracePt t="5515" x="1414463" y="3071813"/>
          <p14:tracePt t="5532" x="1371600" y="3062288"/>
          <p14:tracePt t="5548" x="1333500" y="3052763"/>
          <p14:tracePt t="5565" x="1290638" y="3014663"/>
          <p14:tracePt t="5582" x="1257300" y="2957513"/>
          <p14:tracePt t="5598" x="1219200" y="2881313"/>
          <p14:tracePt t="5615" x="1190625" y="2814638"/>
          <p14:tracePt t="5632" x="1166813" y="2762250"/>
          <p14:tracePt t="5648" x="1152525" y="2733675"/>
          <p14:tracePt t="5665" x="1147763" y="2686050"/>
          <p14:tracePt t="5682" x="1133475" y="2581275"/>
          <p14:tracePt t="5698" x="1133475" y="2490788"/>
          <p14:tracePt t="5715" x="1133475" y="2424113"/>
          <p14:tracePt t="5732" x="1133475" y="2371725"/>
          <p14:tracePt t="5749" x="1157288" y="2276475"/>
          <p14:tracePt t="5765" x="1176338" y="2200275"/>
          <p14:tracePt t="5782" x="1200150" y="2114550"/>
          <p14:tracePt t="5798" x="1219200" y="2062163"/>
          <p14:tracePt t="5815" x="1252538" y="2000250"/>
          <p14:tracePt t="5832" x="1271588" y="1971675"/>
          <p14:tracePt t="5848" x="1295400" y="1947863"/>
          <p14:tracePt t="5865" x="1338263" y="1909763"/>
          <p14:tracePt t="5882" x="1371600" y="1890713"/>
          <p14:tracePt t="5898" x="1419225" y="1871663"/>
          <p14:tracePt t="5915" x="1490663" y="1857375"/>
          <p14:tracePt t="5932" x="1585913" y="1852613"/>
          <p14:tracePt t="5948" x="1633538" y="1852613"/>
          <p14:tracePt t="5965" x="1671638" y="1852613"/>
          <p14:tracePt t="5982" x="1704975" y="1857375"/>
          <p14:tracePt t="5998" x="1771650" y="1909763"/>
          <p14:tracePt t="6015" x="1819275" y="1981200"/>
          <p14:tracePt t="6032" x="1866900" y="2066925"/>
          <p14:tracePt t="6048" x="1890713" y="2124075"/>
          <p14:tracePt t="6065" x="1924050" y="2181225"/>
          <p14:tracePt t="6082" x="1943100" y="2209800"/>
          <p14:tracePt t="6098" x="1952625" y="2252663"/>
          <p14:tracePt t="6115" x="1981200" y="2338388"/>
          <p14:tracePt t="6132" x="1995488" y="2409825"/>
          <p14:tracePt t="6148" x="2000250" y="2490788"/>
          <p14:tracePt t="6165" x="2000250" y="2538413"/>
          <p14:tracePt t="6182" x="2000250" y="2595563"/>
          <p14:tracePt t="6198" x="2000250" y="2628900"/>
          <p14:tracePt t="6215" x="2000250" y="2671763"/>
          <p14:tracePt t="6232" x="2000250" y="2719388"/>
          <p14:tracePt t="6248" x="2000250" y="2781300"/>
          <p14:tracePt t="6265" x="1995488" y="2819400"/>
          <p14:tracePt t="6282" x="1990725" y="2847975"/>
          <p14:tracePt t="6299" x="1976438" y="2900363"/>
          <p14:tracePt t="6315" x="1966913" y="2924175"/>
          <p14:tracePt t="6332" x="1957388" y="2943225"/>
          <p14:tracePt t="6348" x="1943100" y="2957513"/>
          <p14:tracePt t="6365" x="1924050" y="2976563"/>
          <p14:tracePt t="6381" x="1914525" y="2986088"/>
          <p14:tracePt t="6398" x="1900238" y="3000375"/>
          <p14:tracePt t="6415" x="1885950" y="3014663"/>
          <p14:tracePt t="6432" x="1847850" y="3038475"/>
          <p14:tracePt t="6448" x="1814513" y="3048000"/>
          <p14:tracePt t="6465" x="1771650" y="3052763"/>
          <p14:tracePt t="6482" x="1709738" y="3052763"/>
          <p14:tracePt t="6498" x="1666875" y="3052763"/>
          <p14:tracePt t="6515" x="1633538" y="3052763"/>
          <p14:tracePt t="6531" x="1595438" y="3052763"/>
          <p14:tracePt t="6549" x="1547813" y="3043238"/>
          <p14:tracePt t="6565" x="1514475" y="3033713"/>
          <p14:tracePt t="6581" x="1490663" y="3028950"/>
          <p14:tracePt t="6598" x="1462088" y="3019425"/>
          <p14:tracePt t="6615" x="1419225" y="3000375"/>
          <p14:tracePt t="6632" x="1395413" y="2976563"/>
          <p14:tracePt t="6648" x="1366838" y="2938463"/>
          <p14:tracePt t="6651" x="1347788" y="2909888"/>
          <p14:tracePt t="6665" x="1309688" y="2852738"/>
          <p14:tracePt t="6682" x="1281113" y="2800350"/>
          <p14:tracePt t="6698" x="1257300" y="2743200"/>
          <p14:tracePt t="6715" x="1228725" y="2714625"/>
          <p14:tracePt t="6717" x="1223963" y="2686050"/>
          <p14:tracePt t="6732" x="1219200" y="2614613"/>
          <p14:tracePt t="6748" x="1209675" y="2500313"/>
          <p14:tracePt t="6765" x="1214438" y="2376488"/>
          <p14:tracePt t="6782" x="1219200" y="2309813"/>
          <p14:tracePt t="6798" x="1238250" y="2228850"/>
          <p14:tracePt t="6815" x="1262063" y="2166938"/>
          <p14:tracePt t="6832" x="1290638" y="2100263"/>
          <p14:tracePt t="6849" x="1333500" y="1976438"/>
          <p14:tracePt t="6865" x="1362075" y="1933575"/>
          <p14:tracePt t="6882" x="1381125" y="1900238"/>
          <p14:tracePt t="6898" x="1409700" y="1876425"/>
          <p14:tracePt t="6915" x="1462088" y="1843088"/>
          <p14:tracePt t="6931" x="1509713" y="1828800"/>
          <p14:tracePt t="6948" x="1547813" y="1814513"/>
          <p14:tracePt t="6965" x="1590675" y="1814513"/>
          <p14:tracePt t="6981" x="1643063" y="1824038"/>
          <p14:tracePt t="6998" x="1676400" y="1833563"/>
          <p14:tracePt t="7015" x="1704975" y="1857375"/>
          <p14:tracePt t="7032" x="1757363" y="1933575"/>
          <p14:tracePt t="7048" x="1785938" y="1990725"/>
          <p14:tracePt t="7065" x="1804988" y="2033588"/>
          <p14:tracePt t="7082" x="1824038" y="2062163"/>
          <p14:tracePt t="7099" x="1847850" y="2128838"/>
          <p14:tracePt t="7115" x="1871663" y="2190750"/>
          <p14:tracePt t="7131" x="1895475" y="2276475"/>
          <p14:tracePt t="7148" x="1909763" y="2347913"/>
          <p14:tracePt t="7151" x="1924050" y="2376488"/>
          <p14:tracePt t="7165" x="1928813" y="2409825"/>
          <p14:tracePt t="7182" x="1933575" y="2438400"/>
          <p14:tracePt t="7198" x="1943100" y="2462213"/>
          <p14:tracePt t="7216" x="1943100" y="2495550"/>
          <p14:tracePt t="7232" x="1952625" y="2538413"/>
          <p14:tracePt t="7248" x="1952625" y="2586038"/>
          <p14:tracePt t="7265" x="1952625" y="2647950"/>
          <p14:tracePt t="7282" x="1947863" y="2714625"/>
          <p14:tracePt t="7299" x="1938338" y="2757488"/>
          <p14:tracePt t="7316" x="1933575" y="2781300"/>
          <p14:tracePt t="7332" x="1924050" y="2800350"/>
          <p14:tracePt t="7349" x="1914525" y="2824163"/>
          <p14:tracePt t="7365" x="1905000" y="2833688"/>
          <p14:tracePt t="7382" x="1905000" y="2838450"/>
          <p14:tracePt t="7398" x="1905000" y="2843213"/>
          <p14:tracePt t="7415" x="1905000" y="2847975"/>
          <p14:tracePt t="8201" x="1890713" y="2852738"/>
          <p14:tracePt t="8207" x="1862138" y="2857500"/>
          <p14:tracePt t="8215" x="1838325" y="2871788"/>
          <p14:tracePt t="8232" x="1776413" y="2886075"/>
          <p14:tracePt t="8248" x="1700213" y="2909888"/>
          <p14:tracePt t="8265" x="1614488" y="2914650"/>
          <p14:tracePt t="8298" x="1524000" y="2905125"/>
          <p14:tracePt t="8332" x="1438275" y="2890838"/>
          <p14:tracePt t="8348" x="1414463" y="2876550"/>
          <p14:tracePt t="8365" x="1390650" y="2862263"/>
          <p14:tracePt t="8382" x="1362075" y="2786063"/>
          <p14:tracePt t="8398" x="1333500" y="2652713"/>
          <p14:tracePt t="8415" x="1323975" y="2605088"/>
          <p14:tracePt t="8432" x="1323975" y="2552700"/>
          <p14:tracePt t="8452" x="1328738" y="2476500"/>
          <p14:tracePt t="8465" x="1338263" y="2428875"/>
          <p14:tracePt t="8481" x="1347788" y="2390775"/>
          <p14:tracePt t="8498" x="1352550" y="2357438"/>
          <p14:tracePt t="8515" x="1362075" y="2328863"/>
          <p14:tracePt t="8531" x="1371600" y="2314575"/>
          <p14:tracePt t="8548" x="1376363" y="2305050"/>
          <p14:tracePt t="8565" x="1381125" y="2300288"/>
          <p14:tracePt t="8581" x="1404938" y="2286000"/>
          <p14:tracePt t="8598" x="1419225" y="2281238"/>
          <p14:tracePt t="8615" x="1433513" y="2271713"/>
          <p14:tracePt t="8632" x="1447800" y="2271713"/>
          <p14:tracePt t="8648" x="1452563" y="2271713"/>
          <p14:tracePt t="8665" x="1462088" y="2271713"/>
          <p14:tracePt t="8926" x="1471613" y="2271713"/>
          <p14:tracePt t="8935" x="1481138" y="2271713"/>
          <p14:tracePt t="8941" x="1495425" y="2281238"/>
          <p14:tracePt t="8949" x="1504950" y="2281238"/>
          <p14:tracePt t="8965" x="1528763" y="2290763"/>
          <p14:tracePt t="8981" x="1552575" y="2309813"/>
          <p14:tracePt t="9015" x="1609725" y="2362200"/>
          <p14:tracePt t="9048" x="1652588" y="2424113"/>
          <p14:tracePt t="9065" x="1700213" y="2566988"/>
          <p14:tracePt t="9081" x="1714500" y="2714625"/>
          <p14:tracePt t="9098" x="1724025" y="2814638"/>
          <p14:tracePt t="9115" x="1719263" y="2928938"/>
          <p14:tracePt t="9131" x="1695450" y="3238500"/>
          <p14:tracePt t="9148" x="1666875" y="3386138"/>
          <p14:tracePt t="9165" x="1647825" y="3557588"/>
          <p14:tracePt t="9182" x="1624013" y="3771900"/>
          <p14:tracePt t="9198" x="1614488" y="3833813"/>
          <p14:tracePt t="9215" x="1614488" y="3867150"/>
          <p14:tracePt t="9231" x="1614488" y="3890963"/>
          <p14:tracePt t="9249" x="1614488" y="3914775"/>
          <p14:tracePt t="9265" x="1614488" y="3919538"/>
          <p14:tracePt t="9281" x="1614488" y="3929063"/>
          <p14:tracePt t="9360" x="1619250" y="3924300"/>
          <p14:tracePt t="9366" x="1633538" y="3895725"/>
          <p14:tracePt t="9374" x="1657350" y="3857625"/>
          <p14:tracePt t="9382" x="1681163" y="3800475"/>
          <p14:tracePt t="9398" x="1733550" y="3690938"/>
          <p14:tracePt t="9415" x="1762125" y="3624263"/>
          <p14:tracePt t="9432" x="1785938" y="3562350"/>
          <p14:tracePt t="9448" x="1804988" y="3514725"/>
          <p14:tracePt t="9465" x="1814513" y="3481388"/>
          <p14:tracePt t="9481" x="1819275" y="3438525"/>
          <p14:tracePt t="9498" x="1819275" y="3390900"/>
          <p14:tracePt t="9517" x="1819275" y="3367088"/>
          <p14:tracePt t="9532" x="1819275" y="3352800"/>
          <p14:tracePt t="9548" x="1819275" y="3343275"/>
          <p14:tracePt t="9565" x="1819275" y="3333750"/>
          <p14:tracePt t="9581" x="1819275" y="3328988"/>
          <p14:tracePt t="9598" x="1809750" y="3328988"/>
          <p14:tracePt t="9615" x="1800225" y="3328988"/>
          <p14:tracePt t="9631" x="1776413" y="3328988"/>
          <p14:tracePt t="9648" x="1762125" y="3348038"/>
          <p14:tracePt t="9652" x="1747838" y="3362325"/>
          <p14:tracePt t="9665" x="1738313" y="3371850"/>
          <p14:tracePt t="9682" x="1695450" y="3414713"/>
          <p14:tracePt t="9698" x="1662113" y="3448050"/>
          <p14:tracePt t="9715" x="1633538" y="3481388"/>
          <p14:tracePt t="9731" x="1595438" y="3538538"/>
          <p14:tracePt t="9748" x="1519238" y="3729038"/>
          <p14:tracePt t="9765" x="1485900" y="3833813"/>
          <p14:tracePt t="9782" x="1462088" y="3929063"/>
          <p14:tracePt t="9799" x="1423988" y="4191000"/>
          <p14:tracePt t="9815" x="1419225" y="4333875"/>
          <p14:tracePt t="9831" x="1400175" y="4429125"/>
          <p14:tracePt t="9848" x="1400175" y="4519613"/>
          <p14:tracePt t="9866" x="1385888" y="4624388"/>
          <p14:tracePt t="9881" x="1376363" y="4672013"/>
          <p14:tracePt t="9898" x="1376363" y="4686300"/>
          <p14:tracePt t="9915" x="1376363" y="4695825"/>
          <p14:tracePt t="9931" x="1376363" y="4700588"/>
          <p14:tracePt t="10108" x="1376363" y="4767263"/>
          <p14:tracePt t="10115" x="1376363" y="4848225"/>
          <p14:tracePt t="10122" x="1376363" y="4943475"/>
          <p14:tracePt t="10131" x="1376363" y="5129213"/>
          <p14:tracePt t="10148" x="1390650" y="5362575"/>
          <p14:tracePt t="10166" x="1433513" y="5667375"/>
          <p14:tracePt t="10181" x="1462088" y="5867400"/>
          <p14:tracePt t="10198" x="1485900" y="5976938"/>
          <p14:tracePt t="10215" x="1509713" y="6091238"/>
          <p14:tracePt t="10232" x="1543050" y="6272213"/>
          <p14:tracePt t="10248" x="1566863" y="6357938"/>
          <p14:tracePt t="10264" x="1576388" y="6396038"/>
          <p14:tracePt t="10281" x="1585913" y="6419850"/>
          <p14:tracePt t="10298" x="1595438" y="6438900"/>
          <p14:tracePt t="10315" x="1604963" y="6443663"/>
          <p14:tracePt t="10331" x="1628775" y="6448425"/>
          <p14:tracePt t="10349" x="1676400" y="6429375"/>
          <p14:tracePt t="10366" x="1728788" y="6362700"/>
          <p14:tracePt t="10382" x="1785938" y="6281738"/>
          <p14:tracePt t="10398" x="1828800" y="6224588"/>
          <p14:tracePt t="10416" x="1924050" y="6081713"/>
          <p14:tracePt t="10431" x="2014538" y="5929313"/>
          <p14:tracePt t="10448" x="2076450" y="5791200"/>
          <p14:tracePt t="10465" x="2128838" y="5691188"/>
          <p14:tracePt t="10482" x="2205038" y="5457825"/>
          <p14:tracePt t="10498" x="2243138" y="5300663"/>
          <p14:tracePt t="10515" x="2257425" y="5176838"/>
          <p14:tracePt t="10532" x="2257425" y="4867275"/>
          <p14:tracePt t="10548" x="2252663" y="4700588"/>
          <p14:tracePt t="10565" x="2224088" y="4448175"/>
          <p14:tracePt t="10581" x="2205038" y="4248150"/>
          <p14:tracePt t="10598" x="2176463" y="4081463"/>
          <p14:tracePt t="10615" x="2143125" y="3967163"/>
          <p14:tracePt t="10631" x="2109788" y="3881438"/>
          <p14:tracePt t="10648" x="2066925" y="3814763"/>
          <p14:tracePt t="10652" x="2047875" y="3776663"/>
          <p14:tracePt t="10665" x="2024063" y="3729038"/>
          <p14:tracePt t="10681" x="2000250" y="3700463"/>
          <p14:tracePt t="10698" x="1976438" y="3676650"/>
          <p14:tracePt t="10715" x="1952625" y="3652838"/>
          <p14:tracePt t="10731" x="1909763" y="3614738"/>
          <p14:tracePt t="10748" x="1876425" y="3590925"/>
          <p14:tracePt t="10765" x="1843088" y="3567113"/>
          <p14:tracePt t="10782" x="1800225" y="3529013"/>
          <p14:tracePt t="10798" x="1766888" y="3509963"/>
          <p14:tracePt t="10815" x="1747838" y="3495675"/>
          <p14:tracePt t="10831" x="1724025" y="3486150"/>
          <p14:tracePt t="10850" x="1690688" y="3476625"/>
          <p14:tracePt t="10866" x="1666875" y="3471863"/>
          <p14:tracePt t="10882" x="1647825" y="3471863"/>
          <p14:tracePt t="10898" x="1624013" y="3471863"/>
          <p14:tracePt t="10915" x="1595438" y="3471863"/>
          <p14:tracePt t="10932" x="1576388" y="3471863"/>
          <p14:tracePt t="10948" x="1562100" y="3471863"/>
          <p14:tracePt t="10965" x="1543050" y="3481388"/>
          <p14:tracePt t="10981" x="1519238" y="3490913"/>
          <p14:tracePt t="10998" x="1500188" y="3495675"/>
          <p14:tracePt t="11015" x="1476375" y="3505200"/>
          <p14:tracePt t="11031" x="1457325" y="3514725"/>
          <p14:tracePt t="11048" x="1443038" y="3514725"/>
          <p14:tracePt t="11065" x="1433513" y="3514725"/>
          <p14:tracePt t="11081" x="1428750" y="3514725"/>
          <p14:tracePt t="11098" x="1419225" y="3514725"/>
          <p14:tracePt t="11115" x="1414463" y="3524250"/>
          <p14:tracePt t="11131" x="1395413" y="3533775"/>
          <p14:tracePt t="11149" x="1362075" y="3605213"/>
          <p14:tracePt t="11164" x="1328738" y="3724275"/>
          <p14:tracePt t="11181" x="1295400" y="3848100"/>
          <p14:tracePt t="11198" x="1281113" y="3943350"/>
          <p14:tracePt t="11215" x="1276350" y="4081463"/>
          <p14:tracePt t="11231" x="1276350" y="4214813"/>
          <p14:tracePt t="11248" x="1285875" y="4352925"/>
          <p14:tracePt t="11265" x="1295400" y="4476750"/>
          <p14:tracePt t="11281" x="1328738" y="4881563"/>
          <p14:tracePt t="11298" x="1357313" y="5105400"/>
          <p14:tracePt t="11315" x="1385888" y="5405438"/>
          <p14:tracePt t="11332" x="1409700" y="5595938"/>
          <p14:tracePt t="11348" x="1438275" y="5724525"/>
          <p14:tracePt t="11365" x="1481138" y="5853113"/>
          <p14:tracePt t="11381" x="1519238" y="5962650"/>
          <p14:tracePt t="11398" x="1585913" y="6086475"/>
          <p14:tracePt t="11415" x="1633538" y="6186488"/>
          <p14:tracePt t="11431" x="1666875" y="6281738"/>
          <p14:tracePt t="11448" x="1704975" y="6357938"/>
          <p14:tracePt t="11466" x="1733550" y="6405563"/>
          <p14:tracePt t="11481" x="1747838" y="6415088"/>
          <p14:tracePt t="11498" x="1776413" y="6429375"/>
          <p14:tracePt t="11515" x="1824038" y="6429375"/>
          <p14:tracePt t="11531" x="1871663" y="6410325"/>
          <p14:tracePt t="11548" x="1919288" y="6367463"/>
          <p14:tracePt t="11565" x="1962150" y="6310313"/>
          <p14:tracePt t="11582" x="2066925" y="6096000"/>
          <p14:tracePt t="11598" x="2147888" y="5838825"/>
          <p14:tracePt t="11615" x="2205038" y="5619750"/>
          <p14:tracePt t="11631" x="2252663" y="5276850"/>
          <p14:tracePt t="11648" x="2252663" y="4967288"/>
          <p14:tracePt t="11665" x="2238375" y="4724400"/>
          <p14:tracePt t="11683" x="2219325" y="4586288"/>
          <p14:tracePt t="11699" x="2195513" y="4329113"/>
          <p14:tracePt t="11715" x="2185988" y="4171950"/>
          <p14:tracePt t="11731" x="2166938" y="4081463"/>
          <p14:tracePt t="11748" x="2166938" y="3957638"/>
          <p14:tracePt t="11765" x="2162175" y="3786188"/>
          <p14:tracePt t="11781" x="2152650" y="3714750"/>
          <p14:tracePt t="11798" x="2138363" y="3681413"/>
          <p14:tracePt t="11814" x="2133600" y="3652838"/>
          <p14:tracePt t="11832" x="2119313" y="3614738"/>
          <p14:tracePt t="11848" x="2100263" y="3605213"/>
          <p14:tracePt t="11865" x="2085975" y="3590925"/>
          <p14:tracePt t="11881" x="2076450" y="3576638"/>
          <p14:tracePt t="11898" x="2038350" y="3552825"/>
          <p14:tracePt t="11915" x="2019300" y="3548063"/>
          <p14:tracePt t="11931" x="2000250" y="3538538"/>
          <p14:tracePt t="11949" x="1981200" y="3529013"/>
          <p14:tracePt t="11965" x="1966913" y="3519488"/>
          <p14:tracePt t="11981" x="1957388" y="3514725"/>
          <p14:tracePt t="11998" x="1947863" y="3509963"/>
          <p14:tracePt t="11999" x="1947863" y="3505200"/>
          <p14:tracePt t="12015" x="1938338" y="3500438"/>
          <p14:tracePt t="12031" x="1933575" y="3500438"/>
          <p14:tracePt t="12148" x="1928813" y="3500438"/>
          <p14:tracePt t="12721" x="1995488" y="3352800"/>
          <p14:tracePt t="12727" x="2105025" y="3157538"/>
          <p14:tracePt t="12736" x="2176463" y="3043238"/>
          <p14:tracePt t="12766" x="2490788" y="2757488"/>
          <p14:tracePt t="12798" x="2786063" y="2586038"/>
          <p14:tracePt t="12815" x="2957513" y="2557463"/>
          <p14:tracePt t="12831" x="3028950" y="2557463"/>
          <p14:tracePt t="12848" x="3076575" y="2557463"/>
          <p14:tracePt t="12864" x="3105150" y="2562225"/>
          <p14:tracePt t="12881" x="3138488" y="2562225"/>
          <p14:tracePt t="12898" x="3152775" y="2566988"/>
          <p14:tracePt t="12914" x="3157538" y="2566988"/>
          <p14:tracePt t="12932" x="3167063" y="2566988"/>
          <p14:tracePt t="13014" x="3171825" y="2566988"/>
          <p14:tracePt t="13020" x="3171825" y="2552700"/>
          <p14:tracePt t="13031" x="3186113" y="2524125"/>
          <p14:tracePt t="13049" x="3224213" y="2414588"/>
          <p14:tracePt t="13064" x="3295650" y="2262188"/>
          <p14:tracePt t="13081" x="3386138" y="2085975"/>
          <p14:tracePt t="13098" x="3467100" y="1976438"/>
          <p14:tracePt t="13115" x="3595688" y="1885950"/>
          <p14:tracePt t="13131" x="3724275" y="1833563"/>
          <p14:tracePt t="13148" x="3881438" y="1819275"/>
          <p14:tracePt t="13164" x="4038600" y="1819275"/>
          <p14:tracePt t="13181" x="4276725" y="1866900"/>
          <p14:tracePt t="13198" x="4457700" y="1947863"/>
          <p14:tracePt t="13215" x="4624388" y="2047875"/>
          <p14:tracePt t="13231" x="4791075" y="2152650"/>
          <p14:tracePt t="13248" x="4981575" y="2281238"/>
          <p14:tracePt t="13264" x="5086350" y="2376488"/>
          <p14:tracePt t="13281" x="5157788" y="2457450"/>
          <p14:tracePt t="13298" x="5272088" y="2643188"/>
          <p14:tracePt t="13314" x="5295900" y="2767013"/>
          <p14:tracePt t="13331" x="5295900" y="2857500"/>
          <p14:tracePt t="13348" x="5281613" y="2886075"/>
          <p14:tracePt t="13527" x="5305425" y="2976563"/>
          <p14:tracePt t="13534" x="5329238" y="3057525"/>
          <p14:tracePt t="13541" x="5367338" y="3176588"/>
          <p14:tracePt t="13549" x="5414963" y="3352800"/>
          <p14:tracePt t="13564" x="5476875" y="3590925"/>
          <p14:tracePt t="13581" x="5514975" y="3833813"/>
          <p14:tracePt t="13598" x="5534025" y="4129088"/>
          <p14:tracePt t="13599" x="5534025" y="4229100"/>
          <p14:tracePt t="13614" x="5491163" y="4605338"/>
          <p14:tracePt t="13631" x="5453063" y="4833938"/>
          <p14:tracePt t="13648" x="5386388" y="5029200"/>
          <p14:tracePt t="13651" x="5334000" y="5153025"/>
          <p14:tracePt t="13665" x="5262563" y="5314950"/>
          <p14:tracePt t="13681" x="5181600" y="5405438"/>
          <p14:tracePt t="13698" x="5038725" y="5495925"/>
          <p14:tracePt t="13714" x="4886325" y="5567363"/>
          <p14:tracePt t="13732" x="4581525" y="5605463"/>
          <p14:tracePt t="13748" x="4386263" y="5605463"/>
          <p14:tracePt t="13765" x="4171950" y="5591175"/>
          <p14:tracePt t="13781" x="3962400" y="5572125"/>
          <p14:tracePt t="13798" x="3762375" y="5519738"/>
          <p14:tracePt t="13814" x="3676650" y="5472113"/>
          <p14:tracePt t="13831" x="3619500" y="5438775"/>
          <p14:tracePt t="13848" x="3581400" y="5395913"/>
          <p14:tracePt t="13864" x="3505200" y="5300663"/>
          <p14:tracePt t="13881" x="3481388" y="5262563"/>
          <p14:tracePt t="13898" x="3471863" y="5248275"/>
          <p14:tracePt t="13915" x="3462338" y="5233988"/>
          <p14:tracePt t="14129" x="3381375" y="5257800"/>
          <p14:tracePt t="14137" x="3252788" y="5295900"/>
          <p14:tracePt t="14148" x="3076575" y="5329238"/>
          <p14:tracePt t="14165" x="2728913" y="5391150"/>
          <p14:tracePt t="14181" x="2486025" y="5386388"/>
          <p14:tracePt t="14198" x="2319338" y="5376863"/>
          <p14:tracePt t="14214" x="2205038" y="5353050"/>
          <p14:tracePt t="14231" x="2038350" y="5310188"/>
          <p14:tracePt t="14248" x="1952625" y="5276850"/>
          <p14:tracePt t="14264" x="1890713" y="5257800"/>
          <p14:tracePt t="14281" x="1819275" y="5214938"/>
          <p14:tracePt t="14298" x="1771650" y="5200650"/>
          <p14:tracePt t="14314" x="1738313" y="5181600"/>
          <p14:tracePt t="14331" x="1690688" y="5162550"/>
          <p14:tracePt t="14348" x="1628775" y="5129213"/>
          <p14:tracePt t="14364" x="1600200" y="5110163"/>
          <p14:tracePt t="14381" x="1581150" y="5095875"/>
          <p14:tracePt t="14398" x="1571625" y="5091113"/>
          <p14:tracePt t="14414" x="1566863" y="5086350"/>
          <p14:tracePt t="14612" x="1533525" y="4972050"/>
          <p14:tracePt t="14620" x="1495425" y="4881563"/>
          <p14:tracePt t="14631" x="1462088" y="4786313"/>
          <p14:tracePt t="14648" x="1371600" y="4452938"/>
          <p14:tracePt t="14664" x="1347788" y="4338638"/>
          <p14:tracePt t="14681" x="1343025" y="4295775"/>
          <p14:tracePt t="14698" x="1338263" y="4271963"/>
          <p14:tracePt t="14715" x="1328738" y="4252913"/>
          <p14:tracePt t="14731" x="1319213" y="4243388"/>
          <p14:tracePt t="14748" x="1309688" y="4238625"/>
          <p14:tracePt t="14764" x="1295400" y="4229100"/>
          <p14:tracePt t="14781" x="1276350" y="4214813"/>
          <p14:tracePt t="14798" x="1262063" y="4195763"/>
          <p14:tracePt t="14814" x="1252538" y="4186238"/>
          <p14:tracePt t="14831" x="1243013" y="4171950"/>
          <p14:tracePt t="14848" x="1238250" y="4162425"/>
          <p14:tracePt t="14864" x="1228725" y="4152900"/>
          <p14:tracePt t="14881" x="1223963" y="4138613"/>
          <p14:tracePt t="14898" x="1209675" y="4119563"/>
          <p14:tracePt t="14914" x="1195388" y="4095750"/>
          <p14:tracePt t="14931" x="1190625" y="4071938"/>
          <p14:tracePt t="14948" x="1185863" y="4062413"/>
          <p14:tracePt t="14964" x="1176338" y="4043363"/>
          <p14:tracePt t="14981" x="1166813" y="4029075"/>
          <p14:tracePt t="14998" x="1162050" y="4014788"/>
          <p14:tracePt t="15015" x="1152525" y="3990975"/>
          <p14:tracePt t="15031" x="1147763" y="3986213"/>
          <p14:tracePt t="15048" x="1138238" y="3981450"/>
          <p14:tracePt t="15064" x="1133475" y="3976688"/>
          <p14:tracePt t="15081" x="1128713" y="3967163"/>
          <p14:tracePt t="15098" x="1128713" y="3962400"/>
          <p14:tracePt t="15114" x="1123950" y="3957638"/>
          <p14:tracePt t="15131" x="1119188" y="3948113"/>
          <p14:tracePt t="15148" x="1109663" y="3938588"/>
          <p14:tracePt t="15164" x="1100138" y="3938588"/>
          <p14:tracePt t="15181" x="1095375" y="3933825"/>
          <p14:tracePt t="15199" x="1085850" y="3933825"/>
          <p14:tracePt t="15214" x="1081088" y="3933825"/>
          <p14:tracePt t="15231" x="1071563" y="3933825"/>
          <p14:tracePt t="15339" x="1071563" y="3929063"/>
          <p14:tracePt t="15354" x="1076325" y="3924300"/>
          <p14:tracePt t="15361" x="1081088" y="3919538"/>
          <p14:tracePt t="15369" x="1085850" y="3919538"/>
          <p14:tracePt t="15381" x="1095375" y="3910013"/>
          <p14:tracePt t="15397" x="1128713" y="3900488"/>
          <p14:tracePt t="15414" x="1152525" y="3895725"/>
          <p14:tracePt t="15431" x="1181100" y="3881438"/>
          <p14:tracePt t="15448" x="1214438" y="3881438"/>
          <p14:tracePt t="15464" x="1228725" y="3881438"/>
          <p14:tracePt t="15481" x="1243013" y="3881438"/>
          <p14:tracePt t="15497" x="1257300" y="3881438"/>
          <p14:tracePt t="15514" x="1276350" y="3881438"/>
          <p14:tracePt t="15531" x="1290638" y="3881438"/>
          <p14:tracePt t="15547" x="1309688" y="3881438"/>
          <p14:tracePt t="15564" x="1323975" y="3881438"/>
          <p14:tracePt t="15581" x="1338263" y="3881438"/>
          <p14:tracePt t="15597" x="1347788" y="3881438"/>
          <p14:tracePt t="15614" x="1352550" y="3881438"/>
          <p14:tracePt t="15631" x="1357313" y="3881438"/>
          <p14:tracePt t="17672" x="1438275" y="3781425"/>
          <p14:tracePt t="17680" x="1590675" y="3629025"/>
          <p14:tracePt t="17687" x="1828800" y="3409950"/>
          <p14:tracePt t="17698" x="2047875" y="3190875"/>
          <p14:tracePt t="17714" x="2466975" y="2852738"/>
          <p14:tracePt t="17748" x="3305175" y="2371725"/>
          <p14:tracePt t="17782" x="3733800" y="2214563"/>
          <p14:tracePt t="17798" x="3776663" y="2209800"/>
          <p14:tracePt t="17814" x="3805238" y="2205038"/>
          <p14:tracePt t="17834" x="3824288" y="2200275"/>
          <p14:tracePt t="17848" x="3838575" y="2195513"/>
          <p14:tracePt t="17864" x="3862388" y="2181225"/>
          <p14:tracePt t="17881" x="3886200" y="2171700"/>
          <p14:tracePt t="17897" x="3924300" y="2157413"/>
          <p14:tracePt t="17914" x="3986213" y="2119313"/>
          <p14:tracePt t="17931" x="4024313" y="2095500"/>
          <p14:tracePt t="17947" x="4067175" y="2071688"/>
          <p14:tracePt t="17965" x="4176713" y="1995488"/>
          <p14:tracePt t="17981" x="4267200" y="1928813"/>
          <p14:tracePt t="17997" x="4343400" y="1881188"/>
          <p14:tracePt t="18014" x="4400550" y="1852613"/>
          <p14:tracePt t="18031" x="4448175" y="1828800"/>
          <p14:tracePt t="18047" x="4457700" y="1824038"/>
          <p14:tracePt t="18064" x="4467225" y="1819275"/>
          <p14:tracePt t="18081" x="4476750" y="1819275"/>
          <p14:tracePt t="18114" x="4467225" y="1819275"/>
          <p14:tracePt t="18131" x="4414838" y="1819275"/>
          <p14:tracePt t="18148" x="4281488" y="1871663"/>
          <p14:tracePt t="18164" x="4138613" y="1952625"/>
          <p14:tracePt t="18181" x="3986213" y="2033588"/>
          <p14:tracePt t="18197" x="3852863" y="2138363"/>
          <p14:tracePt t="18216" x="3638550" y="2419350"/>
          <p14:tracePt t="18231" x="3500438" y="2628900"/>
          <p14:tracePt t="18249" x="3352800" y="2986088"/>
          <p14:tracePt t="18264" x="3290888" y="3267075"/>
          <p14:tracePt t="18281" x="3205163" y="3971925"/>
          <p14:tracePt t="18298" x="3214688" y="4500563"/>
          <p14:tracePt t="18314" x="3224213" y="4710113"/>
          <p14:tracePt t="18332" x="3262313" y="5053013"/>
          <p14:tracePt t="18348" x="3276600" y="5143500"/>
          <p14:tracePt t="18364" x="3305175" y="5210175"/>
          <p14:tracePt t="18381" x="3324225" y="5248275"/>
          <p14:tracePt t="18398" x="3348038" y="5281613"/>
          <p14:tracePt t="18414" x="3352800" y="5291138"/>
          <p14:tracePt t="18431" x="3352800" y="5295900"/>
          <p14:tracePt t="18619" x="3424238" y="5324475"/>
          <p14:tracePt t="18626" x="3514725" y="5381625"/>
          <p14:tracePt t="18634" x="3652838" y="5443538"/>
          <p14:tracePt t="18648" x="3943350" y="5567363"/>
          <p14:tracePt t="18664" x="4138613" y="5653088"/>
          <p14:tracePt t="18681" x="4310063" y="5734050"/>
          <p14:tracePt t="18697" x="4467225" y="5815013"/>
          <p14:tracePt t="18714" x="4614863" y="5915025"/>
          <p14:tracePt t="18731" x="4691063" y="5953125"/>
          <p14:tracePt t="18747" x="4767263" y="5981700"/>
          <p14:tracePt t="18765" x="4876800" y="6015038"/>
          <p14:tracePt t="18780" x="4938713" y="6019800"/>
          <p14:tracePt t="18797" x="4991100" y="6019800"/>
          <p14:tracePt t="18814" x="5019675" y="6000750"/>
          <p14:tracePt t="18831" x="5062538" y="5976938"/>
          <p14:tracePt t="18847" x="5081588" y="5962650"/>
          <p14:tracePt t="18864" x="5100638" y="5948363"/>
          <p14:tracePt t="18881" x="5110163" y="5943600"/>
          <p14:tracePt t="18897" x="5114925" y="5943600"/>
          <p14:tracePt t="19103" x="5210175" y="5891213"/>
          <p14:tracePt t="19110" x="5367338" y="5795963"/>
          <p14:tracePt t="19117" x="5557838" y="5705475"/>
          <p14:tracePt t="19131" x="5853113" y="5567363"/>
          <p14:tracePt t="19147" x="6148388" y="5443538"/>
          <p14:tracePt t="19164" x="6381750" y="5319713"/>
          <p14:tracePt t="19181" x="6538913" y="5200650"/>
          <p14:tracePt t="19198" x="6710363" y="5072063"/>
          <p14:tracePt t="19214" x="6781800" y="5010150"/>
          <p14:tracePt t="19231" x="6858000" y="4910138"/>
          <p14:tracePt t="19247" x="6929438" y="4767263"/>
          <p14:tracePt t="19264" x="6953250" y="4572000"/>
          <p14:tracePt t="19281" x="6929438" y="4286250"/>
          <p14:tracePt t="19297" x="6838950" y="4048125"/>
          <p14:tracePt t="19314" x="6743700" y="3833813"/>
          <p14:tracePt t="19331" x="6600825" y="3548063"/>
          <p14:tracePt t="19347" x="6524625" y="3429000"/>
          <p14:tracePt t="19364" x="6424613" y="3281363"/>
          <p14:tracePt t="19381" x="6291263" y="3076575"/>
          <p14:tracePt t="19397" x="6234113" y="3000375"/>
          <p14:tracePt t="19414" x="6181725" y="2947988"/>
          <p14:tracePt t="19431" x="6129338" y="2914650"/>
          <p14:tracePt t="19433" x="6100763" y="2900363"/>
          <p14:tracePt t="19448" x="6038850" y="2876550"/>
          <p14:tracePt t="19464" x="6000750" y="2867025"/>
          <p14:tracePt t="19481" x="5976938" y="2862263"/>
          <p14:tracePt t="19749" x="5948363" y="2814638"/>
          <p14:tracePt t="19756" x="5915025" y="2767013"/>
          <p14:tracePt t="19764" x="5876925" y="2695575"/>
          <p14:tracePt t="19781" x="5810250" y="2571750"/>
          <p14:tracePt t="19797" x="5762625" y="2476500"/>
          <p14:tracePt t="19814" x="5705475" y="2400300"/>
          <p14:tracePt t="19831" x="5667375" y="2366963"/>
          <p14:tracePt t="19847" x="5619750" y="2324100"/>
          <p14:tracePt t="19864" x="5562600" y="2300288"/>
          <p14:tracePt t="19881" x="5472113" y="2257425"/>
          <p14:tracePt t="19897" x="5419725" y="2233613"/>
          <p14:tracePt t="19914" x="5367338" y="2224088"/>
          <p14:tracePt t="19931" x="5305425" y="2209800"/>
          <p14:tracePt t="19947" x="5267325" y="2205038"/>
          <p14:tracePt t="19964" x="5219700" y="2190750"/>
          <p14:tracePt t="19981" x="5172075" y="2181225"/>
          <p14:tracePt t="19998" x="5095875" y="2152650"/>
          <p14:tracePt t="20014" x="5033963" y="2147888"/>
          <p14:tracePt t="20030" x="4976813" y="2138363"/>
          <p14:tracePt t="20047" x="4905375" y="2138363"/>
          <p14:tracePt t="20064" x="4776788" y="2157413"/>
          <p14:tracePt t="20081" x="4681538" y="2181225"/>
          <p14:tracePt t="20097" x="4605338" y="2209800"/>
          <p14:tracePt t="20115" x="4519613" y="2238375"/>
          <p14:tracePt t="20131" x="4462463" y="2262188"/>
          <p14:tracePt t="20147" x="4400550" y="2281238"/>
          <p14:tracePt t="20164" x="4333875" y="2328863"/>
          <p14:tracePt t="20181" x="4229100" y="2438400"/>
          <p14:tracePt t="20197" x="4152900" y="2552700"/>
          <p14:tracePt t="20214" x="4095750" y="2628900"/>
          <p14:tracePt t="20230" x="4038600" y="2747963"/>
          <p14:tracePt t="20247" x="3933825" y="3048000"/>
          <p14:tracePt t="20264" x="3890963" y="3186113"/>
          <p14:tracePt t="20281" x="3852863" y="3419475"/>
          <p14:tracePt t="20298" x="3843338" y="3752850"/>
          <p14:tracePt t="20314" x="3862388" y="4138613"/>
          <p14:tracePt t="20331" x="3890963" y="4319588"/>
          <p14:tracePt t="20347" x="3924300" y="4510088"/>
          <p14:tracePt t="20365" x="3971925" y="4748213"/>
          <p14:tracePt t="20381" x="4000500" y="4843463"/>
          <p14:tracePt t="20397" x="4076700" y="5029200"/>
          <p14:tracePt t="20414" x="4205288" y="5286375"/>
          <p14:tracePt t="20431" x="4367213" y="5548313"/>
          <p14:tracePt t="20447" x="4462463" y="5719763"/>
          <p14:tracePt t="20464" x="4529138" y="5819775"/>
          <p14:tracePt t="20482" x="4572000" y="5886450"/>
          <p14:tracePt t="20497" x="4605338" y="5919788"/>
          <p14:tracePt t="20514" x="4652963" y="5957888"/>
          <p14:tracePt t="20531" x="4729163" y="6015038"/>
          <p14:tracePt t="20549" x="4867275" y="6076950"/>
          <p14:tracePt t="20564" x="4972050" y="6086475"/>
          <p14:tracePt t="20581" x="5095875" y="6081713"/>
          <p14:tracePt t="20597" x="5219700" y="6057900"/>
          <p14:tracePt t="20614" x="5376863" y="6010275"/>
          <p14:tracePt t="20631" x="5472113" y="5976938"/>
          <p14:tracePt t="20647" x="5567363" y="5943600"/>
          <p14:tracePt t="20664" x="5662613" y="5910263"/>
          <p14:tracePt t="20681" x="5791200" y="5824538"/>
          <p14:tracePt t="20697" x="5872163" y="5748338"/>
          <p14:tracePt t="20714" x="5957888" y="5657850"/>
          <p14:tracePt t="20731" x="6143625" y="5310188"/>
          <p14:tracePt t="20748" x="6210300" y="5100638"/>
          <p14:tracePt t="20764" x="6253163" y="4919663"/>
          <p14:tracePt t="20780" x="6310313" y="4714875"/>
          <p14:tracePt t="20797" x="6343650" y="4510088"/>
          <p14:tracePt t="20814" x="6372225" y="4329113"/>
          <p14:tracePt t="20831" x="6381750" y="4119563"/>
          <p14:tracePt t="20847" x="6381750" y="3867150"/>
          <p14:tracePt t="20864" x="6334125" y="3443288"/>
          <p14:tracePt t="20881" x="6262688" y="3081338"/>
          <p14:tracePt t="20897" x="6191250" y="2828925"/>
          <p14:tracePt t="20915" x="6096000" y="2638425"/>
          <p14:tracePt t="20931" x="6019800" y="2524125"/>
          <p14:tracePt t="20947" x="5905500" y="2419350"/>
          <p14:tracePt t="20964" x="5772150" y="2324100"/>
          <p14:tracePt t="20981" x="5624513" y="2243138"/>
          <p14:tracePt t="20997" x="5524500" y="2190750"/>
          <p14:tracePt t="21014" x="5405438" y="2157413"/>
          <p14:tracePt t="21030" x="5314950" y="2143125"/>
          <p14:tracePt t="21032" x="5267325" y="2133600"/>
          <p14:tracePt t="21047" x="5195888" y="2128838"/>
          <p14:tracePt t="21064" x="5143500" y="2119313"/>
          <p14:tracePt t="21080" x="5095875" y="2119313"/>
          <p14:tracePt t="21098" x="5033963" y="2119313"/>
          <p14:tracePt t="21114" x="4991100" y="2119313"/>
          <p14:tracePt t="21130" x="4962525" y="2119313"/>
          <p14:tracePt t="21147" x="4943475" y="2119313"/>
          <p14:tracePt t="21151" x="4933950" y="2119313"/>
          <p14:tracePt t="21164" x="4924425" y="2119313"/>
          <p14:tracePt t="21180" x="4914900" y="2119313"/>
          <p14:tracePt t="21759" x="4891088" y="2176463"/>
          <p14:tracePt t="21767" x="4843463" y="2271713"/>
          <p14:tracePt t="21775" x="4805363" y="2371725"/>
          <p14:tracePt t="21783" x="4748213" y="2466975"/>
          <p14:tracePt t="21797" x="4672013" y="2609850"/>
          <p14:tracePt t="21814" x="4591050" y="2728913"/>
          <p14:tracePt t="21847" x="4310063" y="3271838"/>
          <p14:tracePt t="21881" x="4148138" y="3619500"/>
          <p14:tracePt t="21898" x="4076700" y="3748088"/>
          <p14:tracePt t="21914" x="4038600" y="3805238"/>
          <p14:tracePt t="21930" x="4005263" y="3867150"/>
          <p14:tracePt t="21947" x="3967163" y="3924300"/>
          <p14:tracePt t="21964" x="3905250" y="4043363"/>
          <p14:tracePt t="21980" x="3852863" y="4110038"/>
          <p14:tracePt t="21997" x="3810000" y="4157663"/>
          <p14:tracePt t="22014" x="3771900" y="4191000"/>
          <p14:tracePt t="22030" x="3705225" y="4243388"/>
          <p14:tracePt t="22047" x="3657600" y="4300538"/>
          <p14:tracePt t="22064" x="3567113" y="4443413"/>
          <p14:tracePt t="22081" x="3443288" y="4657725"/>
          <p14:tracePt t="22097" x="3371850" y="4767263"/>
          <p14:tracePt t="22114" x="3286125" y="4914900"/>
          <p14:tracePt t="22130" x="3214688" y="5024438"/>
          <p14:tracePt t="22147" x="3157538" y="5110163"/>
          <p14:tracePt t="22164" x="3148013" y="5138738"/>
          <p14:tracePt t="22180" x="3128963" y="5162550"/>
          <p14:tracePt t="22197" x="3119438" y="5186363"/>
          <p14:tracePt t="22214" x="3100388" y="5219700"/>
          <p14:tracePt t="22230" x="3090863" y="5248275"/>
          <p14:tracePt t="22247" x="3081338" y="5272088"/>
          <p14:tracePt t="22264" x="3076575" y="5281613"/>
          <p14:tracePt t="22500" x="3076575" y="5300663"/>
          <p14:tracePt t="22507" x="3076575" y="5324475"/>
          <p14:tracePt t="22517" x="3076575" y="5367338"/>
          <p14:tracePt t="22530" x="3076575" y="5481638"/>
          <p14:tracePt t="22564" x="3057525" y="5710238"/>
          <p14:tracePt t="22597" x="3038475" y="5886450"/>
          <p14:tracePt t="22614" x="3028950" y="5934075"/>
          <p14:tracePt t="22631" x="3028950" y="5981700"/>
          <p14:tracePt t="22647" x="3028950" y="5991225"/>
          <p14:tracePt t="22664" x="3028950" y="6000750"/>
          <p14:tracePt t="22680" x="3028950" y="6005513"/>
          <p14:tracePt t="22697" x="3028950" y="6015038"/>
          <p14:tracePt t="22771" x="3028950" y="6005513"/>
          <p14:tracePt t="22779" x="3028950" y="5986463"/>
          <p14:tracePt t="22786" x="3038475" y="5953125"/>
          <p14:tracePt t="22797" x="3057525" y="5881688"/>
          <p14:tracePt t="22814" x="3128963" y="5510213"/>
          <p14:tracePt t="22830" x="3290888" y="4795838"/>
          <p14:tracePt t="22847" x="3362325" y="4443413"/>
          <p14:tracePt t="22864" x="3433763" y="4071938"/>
          <p14:tracePt t="22881" x="3490913" y="3800475"/>
          <p14:tracePt t="22897" x="3509963" y="3600450"/>
          <p14:tracePt t="22914" x="3524250" y="3486150"/>
          <p14:tracePt t="22930" x="3529013" y="3433763"/>
          <p14:tracePt t="22947" x="3533775" y="3409950"/>
          <p14:tracePt t="22964" x="3533775" y="3405188"/>
          <p14:tracePt t="23139" x="3543300" y="3338513"/>
          <p14:tracePt t="23146" x="3562350" y="3238500"/>
          <p14:tracePt t="23154" x="3581400" y="3109913"/>
          <p14:tracePt t="23164" x="3605213" y="2943225"/>
          <p14:tracePt t="23180" x="3619500" y="2762250"/>
          <p14:tracePt t="23197" x="3614738" y="2581275"/>
          <p14:tracePt t="23214" x="3595688" y="2486025"/>
          <p14:tracePt t="23230" x="3557588" y="2438400"/>
          <p14:tracePt t="23248" x="3462338" y="2390775"/>
          <p14:tracePt t="23264" x="3381375" y="2381250"/>
          <p14:tracePt t="23281" x="3333750" y="2386013"/>
          <p14:tracePt t="23297" x="3295650" y="2395538"/>
          <p14:tracePt t="23315" x="3262313" y="2409825"/>
          <p14:tracePt t="23330" x="3252788" y="2409825"/>
          <p14:tracePt t="23347" x="3248025" y="2409825"/>
          <p14:tracePt t="23364" x="3243263" y="2409825"/>
          <p14:tracePt t="23397" x="3257550" y="2424113"/>
          <p14:tracePt t="23414" x="3305175" y="2462213"/>
          <p14:tracePt t="23431" x="3462338" y="2633663"/>
          <p14:tracePt t="23447" x="3595688" y="2862263"/>
          <p14:tracePt t="23464" x="3700463" y="3171825"/>
          <p14:tracePt t="23480" x="3786188" y="3567113"/>
          <p14:tracePt t="23497" x="3814763" y="4067175"/>
          <p14:tracePt t="23514" x="3800475" y="4248150"/>
          <p14:tracePt t="23531" x="3767138" y="4452938"/>
          <p14:tracePt t="23547" x="3700463" y="4738688"/>
          <p14:tracePt t="23564" x="3657600" y="5000625"/>
          <p14:tracePt t="23580" x="3633788" y="5157788"/>
          <p14:tracePt t="23597" x="3624263" y="5210175"/>
          <p14:tracePt t="23614" x="3619500" y="5233988"/>
          <p14:tracePt t="23909" x="3609975" y="5238750"/>
          <p14:tracePt t="23917" x="3586163" y="5243513"/>
          <p14:tracePt t="23923" x="3567113" y="5257800"/>
          <p14:tracePt t="23932" x="3548063" y="5262563"/>
          <p14:tracePt t="23947" x="3509963" y="5281613"/>
          <p14:tracePt t="23964" x="3471863" y="5291138"/>
          <p14:tracePt t="23980" x="3438525" y="5305425"/>
          <p14:tracePt t="24013" x="3386138" y="5314950"/>
          <p14:tracePt t="24047" x="3352800" y="5291138"/>
          <p14:tracePt t="24063" x="3338513" y="5238750"/>
          <p14:tracePt t="24080" x="3324225" y="5186363"/>
          <p14:tracePt t="24097" x="3314700" y="5143500"/>
          <p14:tracePt t="24114" x="3300413" y="5095875"/>
          <p14:tracePt t="24130" x="3295650" y="5086350"/>
          <p14:tracePt t="24147" x="3290888" y="5072063"/>
          <p14:tracePt t="24164" x="3281363" y="5067300"/>
          <p14:tracePt t="24181" x="3271838" y="5057775"/>
          <p14:tracePt t="24197" x="3262313" y="5048250"/>
          <p14:tracePt t="24214" x="3243263" y="5048250"/>
          <p14:tracePt t="24231" x="3205163" y="5048250"/>
          <p14:tracePt t="24247" x="3176588" y="5048250"/>
          <p14:tracePt t="24263" x="3152775" y="5053013"/>
          <p14:tracePt t="24280" x="3138488" y="5057775"/>
          <p14:tracePt t="24297" x="3124200" y="5057775"/>
          <p14:tracePt t="24313" x="3119438" y="5057775"/>
          <p14:tracePt t="24330" x="3114675" y="5057775"/>
          <p14:tracePt t="24643" x="3114675" y="5033963"/>
          <p14:tracePt t="24650" x="3119438" y="4986338"/>
          <p14:tracePt t="24657" x="3138488" y="4938713"/>
          <p14:tracePt t="24667" x="3143250" y="4900613"/>
          <p14:tracePt t="24680" x="3152775" y="4857750"/>
          <p14:tracePt t="24697" x="3162300" y="4833938"/>
          <p14:tracePt t="24730" x="3162300" y="4805363"/>
          <p14:tracePt t="24764" x="3162300" y="4791075"/>
          <p14:tracePt t="24780" x="3162300" y="4786313"/>
          <p14:tracePt t="24797" x="3157538" y="4776788"/>
          <p14:tracePt t="24813" x="3152775" y="4767263"/>
          <p14:tracePt t="24830" x="3138488" y="4767263"/>
          <p14:tracePt t="24847" x="3128963" y="4767263"/>
          <p14:tracePt t="24863" x="3119438" y="4767263"/>
          <p14:tracePt t="24880" x="3114675" y="4767263"/>
          <p14:tracePt t="24897" x="3109913" y="4767263"/>
          <p14:tracePt t="24913" x="3105150" y="4767263"/>
          <p14:tracePt t="24930" x="3105150" y="4762500"/>
          <p14:tracePt t="24947" x="3105150" y="4757738"/>
          <p14:tracePt t="24964" x="3105150" y="4733925"/>
          <p14:tracePt t="24980" x="3105150" y="4705350"/>
          <p14:tracePt t="24997" x="3114675" y="4662488"/>
          <p14:tracePt t="25014" x="3119438" y="4619625"/>
          <p14:tracePt t="25031" x="3128963" y="4572000"/>
          <p14:tracePt t="25047" x="3138488" y="4548188"/>
          <p14:tracePt t="25063" x="3138488" y="4538663"/>
          <p14:tracePt t="25080" x="3138488" y="4533900"/>
          <p14:tracePt t="25097" x="3138488" y="4524375"/>
          <p14:tracePt t="25113" x="3138488" y="4519613"/>
          <p14:tracePt t="25130" x="3138488" y="4510088"/>
          <p14:tracePt t="25147" x="3143250" y="4505325"/>
          <p14:tracePt t="25150" x="3143250" y="4500563"/>
          <p14:tracePt t="25164" x="3152775" y="4491038"/>
          <p14:tracePt t="25180" x="3157538" y="4476750"/>
          <p14:tracePt t="25197" x="3167063" y="4452938"/>
          <p14:tracePt t="25214" x="3181350" y="4419600"/>
          <p14:tracePt t="25230" x="3186113" y="4410075"/>
          <p14:tracePt t="25247" x="3190875" y="4405313"/>
          <p14:tracePt t="25264" x="3190875" y="4395788"/>
          <p14:tracePt t="25280" x="3190875" y="4386263"/>
          <p14:tracePt t="25399" x="3190875" y="4391025"/>
          <p14:tracePt t="25413" x="3190875" y="4395788"/>
          <p14:tracePt t="25420" x="3190875" y="4400550"/>
          <p14:tracePt t="25435" x="3186113" y="4410075"/>
          <p14:tracePt t="25447" x="3186113" y="4414838"/>
          <p14:tracePt t="25464" x="3176588" y="4462463"/>
          <p14:tracePt t="25480" x="3162300" y="4524375"/>
          <p14:tracePt t="25497" x="3157538" y="4576763"/>
          <p14:tracePt t="25513" x="3148013" y="4624388"/>
          <p14:tracePt t="25530" x="3148013" y="4686300"/>
          <p14:tracePt t="25547" x="3148013" y="4714875"/>
          <p14:tracePt t="25563" x="3143250" y="4743450"/>
          <p14:tracePt t="25581" x="3138488" y="4814888"/>
          <p14:tracePt t="25597" x="3138488" y="4895850"/>
          <p14:tracePt t="25613" x="3138488" y="4972050"/>
          <p14:tracePt t="25630" x="3138488" y="5043488"/>
          <p14:tracePt t="25647" x="3138488" y="5110163"/>
          <p14:tracePt t="25663" x="3138488" y="5148263"/>
          <p14:tracePt t="25680" x="3138488" y="5191125"/>
          <p14:tracePt t="25697" x="3138488" y="5238750"/>
          <p14:tracePt t="25713" x="3138488" y="5334000"/>
          <p14:tracePt t="25730" x="3138488" y="5391150"/>
          <p14:tracePt t="25747" x="3128963" y="5434013"/>
          <p14:tracePt t="25764" x="3128963" y="5486400"/>
          <p14:tracePt t="25780" x="3128963" y="5514975"/>
          <p14:tracePt t="25797" x="3128963" y="5543550"/>
          <p14:tracePt t="25813" x="3124200" y="5581650"/>
          <p14:tracePt t="25830" x="3124200" y="5634038"/>
          <p14:tracePt t="25847" x="3124200" y="5676900"/>
          <p14:tracePt t="25863" x="3119438" y="5719763"/>
          <p14:tracePt t="25880" x="3114675" y="5762625"/>
          <p14:tracePt t="25897" x="3105150" y="5810250"/>
          <p14:tracePt t="25913" x="3100388" y="5829300"/>
          <p14:tracePt t="25930" x="3100388" y="5853113"/>
          <p14:tracePt t="25947" x="3095625" y="5862638"/>
          <p14:tracePt t="25963" x="3095625" y="5876925"/>
          <p14:tracePt t="25981" x="3095625" y="5881688"/>
          <p14:tracePt t="25997" x="3095625" y="5891213"/>
          <p14:tracePt t="26014" x="3095625" y="5895975"/>
          <p14:tracePt t="27166" x="3095625" y="5886450"/>
          <p14:tracePt t="27174" x="3109913" y="5867400"/>
          <p14:tracePt t="27183" x="3114675" y="5838825"/>
          <p14:tracePt t="27197" x="3124200" y="5791200"/>
          <p14:tracePt t="27214" x="3133725" y="5753100"/>
          <p14:tracePt t="27230" x="3143250" y="5700713"/>
          <p14:tracePt t="27264" x="3148013" y="5629275"/>
          <p14:tracePt t="27297" x="3148013" y="5586413"/>
          <p14:tracePt t="27313" x="3148013" y="5572125"/>
          <p14:tracePt t="27331" x="3148013" y="5567363"/>
          <p14:tracePt t="27347" x="3148013" y="5557838"/>
          <p14:tracePt t="27366" x="3143250" y="5548313"/>
          <p14:tracePt t="27380" x="3133725" y="5543550"/>
          <p14:tracePt t="27397" x="3128963" y="5538788"/>
          <p14:tracePt t="27413" x="3124200" y="5529263"/>
          <p14:tracePt t="27430" x="3124200" y="5519738"/>
          <p14:tracePt t="27512" x="3124200" y="5514975"/>
          <p14:tracePt t="27519" x="3124200" y="5510213"/>
          <p14:tracePt t="27534" x="3124200" y="5505450"/>
          <p14:tracePt t="27547" x="3133725" y="5500688"/>
          <p14:tracePt t="27563" x="3162300" y="5481638"/>
          <p14:tracePt t="27580" x="3200400" y="5462588"/>
          <p14:tracePt t="27597" x="3238500" y="5438775"/>
          <p14:tracePt t="27614" x="3314700" y="5410200"/>
          <p14:tracePt t="27630" x="3367088" y="5400675"/>
          <p14:tracePt t="27647" x="3405188" y="5391150"/>
          <p14:tracePt t="27664" x="3476625" y="5391150"/>
          <p14:tracePt t="27680" x="3529013" y="5391150"/>
          <p14:tracePt t="27697" x="3562350" y="5391150"/>
          <p14:tracePt t="27713" x="3605213" y="5391150"/>
          <p14:tracePt t="27731" x="3648075" y="5391150"/>
          <p14:tracePt t="27747" x="3667125" y="5391150"/>
          <p14:tracePt t="27763" x="3681413" y="5391150"/>
          <p14:tracePt t="27780" x="3695700" y="5391150"/>
          <p14:tracePt t="27797" x="3709988" y="5391150"/>
          <p14:tracePt t="27813" x="3714750" y="5391150"/>
          <p14:tracePt t="27830" x="3724275" y="5391150"/>
          <p14:tracePt t="27847" x="3729038" y="5391150"/>
          <p14:tracePt t="28238" x="3709988" y="5400675"/>
          <p14:tracePt t="28245" x="3690938" y="5410200"/>
          <p14:tracePt t="28253" x="3676650" y="5419725"/>
          <p14:tracePt t="28263" x="3662363" y="5424488"/>
          <p14:tracePt t="28282" x="3614738" y="5443538"/>
          <p14:tracePt t="28297" x="3595688" y="5448300"/>
          <p14:tracePt t="28330" x="3529013" y="5457825"/>
          <p14:tracePt t="28363" x="3429000" y="5486400"/>
          <p14:tracePt t="28380" x="3386138" y="5495925"/>
          <p14:tracePt t="28397" x="3348038" y="5514975"/>
          <p14:tracePt t="28414" x="3309938" y="5534025"/>
          <p14:tracePt t="28430" x="3286125" y="5538788"/>
          <p14:tracePt t="28447" x="3262313" y="5543550"/>
          <p14:tracePt t="28463" x="3248025" y="5553075"/>
          <p14:tracePt t="28480" x="3228975" y="5562600"/>
          <p14:tracePt t="28496" x="3224213" y="5562600"/>
          <p14:tracePt t="28513" x="3219450" y="5562600"/>
          <p14:tracePt t="28530" x="3209925" y="5562600"/>
          <p14:tracePt t="28752" x="3233738" y="5562600"/>
          <p14:tracePt t="28758" x="3267075" y="5562600"/>
          <p14:tracePt t="28766" x="3314700" y="5562600"/>
          <p14:tracePt t="28781" x="3395663" y="5572125"/>
          <p14:tracePt t="28797" x="3486150" y="5586413"/>
          <p14:tracePt t="28814" x="3614738" y="5614988"/>
          <p14:tracePt t="28847" x="3867150" y="5643563"/>
          <p14:tracePt t="28880" x="3995738" y="5653088"/>
          <p14:tracePt t="28897" x="4090988" y="5653088"/>
          <p14:tracePt t="28913" x="4148138" y="5653088"/>
          <p14:tracePt t="28930" x="4191000" y="5653088"/>
          <p14:tracePt t="28947" x="4229100" y="5648325"/>
          <p14:tracePt t="28965" x="4252913" y="5648325"/>
          <p14:tracePt t="28980" x="4267200" y="5648325"/>
          <p14:tracePt t="28997" x="4271963" y="5648325"/>
          <p14:tracePt t="29013" x="4281488" y="5648325"/>
          <p14:tracePt t="29521" x="4338638" y="5624513"/>
          <p14:tracePt t="29529" x="4410075" y="5586413"/>
          <p14:tracePt t="29536" x="4476750" y="5553075"/>
          <p14:tracePt t="29546" x="4538663" y="5519738"/>
          <p14:tracePt t="29563" x="4691063" y="5448300"/>
          <p14:tracePt t="29580" x="4886325" y="5395913"/>
          <p14:tracePt t="29596" x="4991100" y="5386388"/>
          <p14:tracePt t="29630" x="5110163" y="5386388"/>
          <p14:tracePt t="29663" x="5205413" y="5372100"/>
          <p14:tracePt t="29680" x="5229225" y="5372100"/>
          <p14:tracePt t="29697" x="5243513" y="5372100"/>
          <p14:tracePt t="29713" x="5248275" y="5372100"/>
          <p14:tracePt t="29730" x="5257800" y="5372100"/>
          <p14:tracePt t="29763" x="5262563" y="53721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What is Java?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supports object-oriented programming such as classes, inheritance, and polymorphism</a:t>
            </a:r>
          </a:p>
          <a:p>
            <a:endParaRPr lang="en-US" altLang="ko-KR" dirty="0"/>
          </a:p>
          <a:p>
            <a:r>
              <a:rPr lang="en-US" altLang="ko-KR" dirty="0"/>
              <a:t>Our first Java Program – Hello World !</a:t>
            </a:r>
            <a:endParaRPr lang="ko-KR" altLang="en-US" dirty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524000" y="3270919"/>
            <a:ext cx="6286500" cy="22463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/>
              <a:t>public class </a:t>
            </a:r>
            <a:r>
              <a:rPr lang="en-US" altLang="ko-KR" sz="2000" b="1" i="1" dirty="0"/>
              <a:t>HelloWorld</a:t>
            </a:r>
            <a:r>
              <a:rPr lang="en-US" altLang="ko-KR" sz="2000" b="1" dirty="0"/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/>
              <a:t>	public static void main(</a:t>
            </a:r>
            <a:r>
              <a:rPr lang="en-US" altLang="ko-KR" sz="2000" dirty="0"/>
              <a:t>String[] args</a:t>
            </a:r>
            <a:r>
              <a:rPr lang="en-US" altLang="ko-KR" sz="2000" b="1" dirty="0"/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("Hello, World!")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643563"/>
            <a:ext cx="2659063" cy="369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/>
              <a:t>Hello, World!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60"/>
    </mc:Choice>
    <mc:Fallback xmlns="">
      <p:transition spd="slow" advTm="137160"/>
    </mc:Fallback>
  </mc:AlternateContent>
  <p:extLst>
    <p:ext uri="{3A86A75C-4F4B-4683-9AE1-C65F6400EC91}">
      <p14:laserTraceLst xmlns:p14="http://schemas.microsoft.com/office/powerpoint/2010/main">
        <p14:tracePtLst>
          <p14:tracePt t="1864" x="5076825" y="2547938"/>
          <p14:tracePt t="1871" x="5048250" y="2443163"/>
          <p14:tracePt t="1879" x="5019675" y="2352675"/>
          <p14:tracePt t="1893" x="4962525" y="2147888"/>
          <p14:tracePt t="1910" x="4900613" y="1943100"/>
          <p14:tracePt t="1927" x="4829175" y="1824038"/>
          <p14:tracePt t="1960" x="4672013" y="1685925"/>
          <p14:tracePt t="1994" x="4529138" y="1624013"/>
          <p14:tracePt t="2010" x="4348163" y="1600200"/>
          <p14:tracePt t="2027" x="4181475" y="1600200"/>
          <p14:tracePt t="2043" x="3976688" y="1633538"/>
          <p14:tracePt t="2061" x="3624263" y="1700213"/>
          <p14:tracePt t="2076" x="3443288" y="1743075"/>
          <p14:tracePt t="2093" x="3262313" y="1781175"/>
          <p14:tracePt t="2110" x="3128963" y="1781175"/>
          <p14:tracePt t="2127" x="2957513" y="1781175"/>
          <p14:tracePt t="2143" x="2857500" y="1795463"/>
          <p14:tracePt t="2160" x="2752725" y="1814513"/>
          <p14:tracePt t="2176" x="2647950" y="1838325"/>
          <p14:tracePt t="2193" x="2524125" y="1866900"/>
          <p14:tracePt t="2210" x="2476500" y="1881188"/>
          <p14:tracePt t="2227" x="2428875" y="1885950"/>
          <p14:tracePt t="2243" x="2400300" y="1885950"/>
          <p14:tracePt t="2260" x="2376488" y="1885950"/>
          <p14:tracePt t="2277" x="2366963" y="1885950"/>
          <p14:tracePt t="2496" x="2314575" y="1900238"/>
          <p14:tracePt t="2502" x="2243138" y="1919288"/>
          <p14:tracePt t="2510" x="2176463" y="1928813"/>
          <p14:tracePt t="2527" x="2071688" y="1933575"/>
          <p14:tracePt t="2544" x="1962150" y="1933575"/>
          <p14:tracePt t="2563" x="1809750" y="1924050"/>
          <p14:tracePt t="2581" x="1719263" y="1909763"/>
          <p14:tracePt t="2593" x="1628775" y="1900238"/>
          <p14:tracePt t="2610" x="1533525" y="1890713"/>
          <p14:tracePt t="2627" x="1395413" y="1876425"/>
          <p14:tracePt t="2643" x="1323975" y="1862138"/>
          <p14:tracePt t="2660" x="1262063" y="1857375"/>
          <p14:tracePt t="2680" x="1214438" y="1843088"/>
          <p14:tracePt t="2695" x="1200150" y="1833563"/>
          <p14:tracePt t="2710" x="1190625" y="1828800"/>
          <p14:tracePt t="2727" x="1185863" y="1828800"/>
          <p14:tracePt t="2743" x="1176338" y="1828800"/>
          <p14:tracePt t="2760" x="1176338" y="1824038"/>
          <p14:tracePt t="2777" x="1185863" y="1800225"/>
          <p14:tracePt t="2793" x="1252538" y="1771650"/>
          <p14:tracePt t="2810" x="1419225" y="1724025"/>
          <p14:tracePt t="2826" x="1509713" y="1709738"/>
          <p14:tracePt t="2843" x="1614488" y="1690688"/>
          <p14:tracePt t="2860" x="1709738" y="1676400"/>
          <p14:tracePt t="2877" x="1838325" y="1662113"/>
          <p14:tracePt t="2893" x="1928813" y="1662113"/>
          <p14:tracePt t="2910" x="2052638" y="1671638"/>
          <p14:tracePt t="2926" x="2166938" y="1704975"/>
          <p14:tracePt t="2943" x="2343150" y="1757363"/>
          <p14:tracePt t="2960" x="2428875" y="1781175"/>
          <p14:tracePt t="2976" x="2524125" y="1804988"/>
          <p14:tracePt t="2994" x="2667000" y="1833563"/>
          <p14:tracePt t="3010" x="2781300" y="1866900"/>
          <p14:tracePt t="3026" x="2867025" y="1900238"/>
          <p14:tracePt t="3043" x="2952750" y="1924050"/>
          <p14:tracePt t="3060" x="3062288" y="1962150"/>
          <p14:tracePt t="3076" x="3109913" y="1981200"/>
          <p14:tracePt t="3093" x="3128963" y="1985963"/>
          <p14:tracePt t="3110" x="3143250" y="1990725"/>
          <p14:tracePt t="3326" x="3181350" y="1990725"/>
          <p14:tracePt t="3333" x="3228975" y="1985963"/>
          <p14:tracePt t="3343" x="3267075" y="1981200"/>
          <p14:tracePt t="3360" x="3338513" y="1971675"/>
          <p14:tracePt t="3376" x="3419475" y="1966913"/>
          <p14:tracePt t="3393" x="3481388" y="1966913"/>
          <p14:tracePt t="3410" x="3538538" y="1971675"/>
          <p14:tracePt t="3427" x="3624263" y="1985963"/>
          <p14:tracePt t="3443" x="3686175" y="1985963"/>
          <p14:tracePt t="3460" x="3743325" y="1995488"/>
          <p14:tracePt t="3476" x="3805238" y="2000250"/>
          <p14:tracePt t="3493" x="3876675" y="2000250"/>
          <p14:tracePt t="3510" x="3919538" y="2000250"/>
          <p14:tracePt t="3526" x="3948113" y="2000250"/>
          <p14:tracePt t="3543" x="3976688" y="2000250"/>
          <p14:tracePt t="3560" x="3995738" y="2000250"/>
          <p14:tracePt t="3577" x="4014788" y="2005013"/>
          <p14:tracePt t="3593" x="4029075" y="2009775"/>
          <p14:tracePt t="3611" x="4062413" y="2019300"/>
          <p14:tracePt t="3626" x="4090988" y="2033588"/>
          <p14:tracePt t="3643" x="4119563" y="2038350"/>
          <p14:tracePt t="3660" x="4157663" y="2043113"/>
          <p14:tracePt t="3677" x="4195763" y="2057400"/>
          <p14:tracePt t="3693" x="4224338" y="2066925"/>
          <p14:tracePt t="3710" x="4248150" y="2071688"/>
          <p14:tracePt t="3726" x="4291013" y="2081213"/>
          <p14:tracePt t="3743" x="4352925" y="2090738"/>
          <p14:tracePt t="3760" x="4395788" y="2090738"/>
          <p14:tracePt t="3778" x="4424363" y="2090738"/>
          <p14:tracePt t="3795" x="4476750" y="2090738"/>
          <p14:tracePt t="3810" x="4519613" y="2090738"/>
          <p14:tracePt t="3827" x="4562475" y="2105025"/>
          <p14:tracePt t="3843" x="4614863" y="2109788"/>
          <p14:tracePt t="3861" x="4662488" y="2128838"/>
          <p14:tracePt t="3877" x="4676775" y="2133600"/>
          <p14:tracePt t="3894" x="4686300" y="2133600"/>
          <p14:tracePt t="4103" x="4710113" y="2128838"/>
          <p14:tracePt t="4115" x="4748213" y="2119313"/>
          <p14:tracePt t="4121" x="4781550" y="2114550"/>
          <p14:tracePt t="4126" x="4810125" y="2100263"/>
          <p14:tracePt t="4143" x="4862513" y="2090738"/>
          <p14:tracePt t="4160" x="4910138" y="2085975"/>
          <p14:tracePt t="4176" x="4986338" y="2081213"/>
          <p14:tracePt t="4193" x="5038725" y="2071688"/>
          <p14:tracePt t="4210" x="5072063" y="2062163"/>
          <p14:tracePt t="4227" x="5148263" y="2047875"/>
          <p14:tracePt t="4243" x="5219700" y="2043113"/>
          <p14:tracePt t="4260" x="5281613" y="2033588"/>
          <p14:tracePt t="4276" x="5334000" y="2024063"/>
          <p14:tracePt t="4293" x="5386388" y="2009775"/>
          <p14:tracePt t="4310" x="5400675" y="2005013"/>
          <p14:tracePt t="4326" x="5419725" y="2000250"/>
          <p14:tracePt t="4343" x="5429250" y="2000250"/>
          <p14:tracePt t="4360" x="5448300" y="2000250"/>
          <p14:tracePt t="4376" x="5453063" y="2000250"/>
          <p14:tracePt t="4393" x="5457825" y="2000250"/>
          <p14:tracePt t="4410" x="5462588" y="2000250"/>
          <p14:tracePt t="4522" x="5462588" y="2005013"/>
          <p14:tracePt t="4536" x="5462588" y="2009775"/>
          <p14:tracePt t="4544" x="5457825" y="2014538"/>
          <p14:tracePt t="4551" x="5453063" y="2014538"/>
          <p14:tracePt t="4559" x="5453063" y="2019300"/>
          <p14:tracePt t="4576" x="5443538" y="2024063"/>
          <p14:tracePt t="4593" x="5438775" y="2033588"/>
          <p14:tracePt t="4610" x="5429250" y="2043113"/>
          <p14:tracePt t="4626" x="5424488" y="2052638"/>
          <p14:tracePt t="4643" x="5405438" y="2062163"/>
          <p14:tracePt t="4660" x="5386388" y="2085975"/>
          <p14:tracePt t="4676" x="5372100" y="2095500"/>
          <p14:tracePt t="4693" x="5353050" y="2105025"/>
          <p14:tracePt t="4710" x="5338763" y="2114550"/>
          <p14:tracePt t="4726" x="5319713" y="2124075"/>
          <p14:tracePt t="4743" x="5295900" y="2133600"/>
          <p14:tracePt t="4760" x="5276850" y="2133600"/>
          <p14:tracePt t="4776" x="5253038" y="2133600"/>
          <p14:tracePt t="4793" x="5205413" y="2138363"/>
          <p14:tracePt t="4810" x="5172075" y="2143125"/>
          <p14:tracePt t="4826" x="5133975" y="2152650"/>
          <p14:tracePt t="4843" x="5072063" y="2176463"/>
          <p14:tracePt t="4859" x="5029200" y="2195513"/>
          <p14:tracePt t="4876" x="4981575" y="2214563"/>
          <p14:tracePt t="4893" x="4943475" y="2233613"/>
          <p14:tracePt t="4910" x="4881563" y="2257425"/>
          <p14:tracePt t="4926" x="4838700" y="2271713"/>
          <p14:tracePt t="4943" x="4795838" y="2281238"/>
          <p14:tracePt t="4960" x="4743450" y="2295525"/>
          <p14:tracePt t="4976" x="4695825" y="2309813"/>
          <p14:tracePt t="4993" x="4672013" y="2314575"/>
          <p14:tracePt t="5010" x="4652963" y="2324100"/>
          <p14:tracePt t="5026" x="4629150" y="2328863"/>
          <p14:tracePt t="5043" x="4595813" y="2338388"/>
          <p14:tracePt t="5060" x="4576763" y="2338388"/>
          <p14:tracePt t="5076" x="4567238" y="2338388"/>
          <p14:tracePt t="5079" x="4552950" y="2343150"/>
          <p14:tracePt t="5093" x="4543425" y="2343150"/>
          <p14:tracePt t="5110" x="4533900" y="2343150"/>
          <p14:tracePt t="5126" x="4524375" y="2343150"/>
          <p14:tracePt t="5143" x="4519613" y="2343150"/>
          <p14:tracePt t="5160" x="4510088" y="2343150"/>
          <p14:tracePt t="5594" x="4533900" y="2319338"/>
          <p14:tracePt t="5601" x="4572000" y="2290763"/>
          <p14:tracePt t="5609" x="4610100" y="2266950"/>
          <p14:tracePt t="5626" x="4667250" y="2228850"/>
          <p14:tracePt t="5644" x="4705350" y="2205038"/>
          <p14:tracePt t="5660" x="4752975" y="2195513"/>
          <p14:tracePt t="5693" x="4819650" y="2185988"/>
          <p14:tracePt t="5726" x="4929188" y="2190750"/>
          <p14:tracePt t="5743" x="4976813" y="2195513"/>
          <p14:tracePt t="5760" x="5029200" y="2195513"/>
          <p14:tracePt t="5777" x="5095875" y="2195513"/>
          <p14:tracePt t="5793" x="5138738" y="2195513"/>
          <p14:tracePt t="5810" x="5181600" y="2195513"/>
          <p14:tracePt t="5826" x="5219700" y="2185988"/>
          <p14:tracePt t="5843" x="5262563" y="2185988"/>
          <p14:tracePt t="5859" x="5281613" y="2185988"/>
          <p14:tracePt t="5876" x="5295900" y="2185988"/>
          <p14:tracePt t="5893" x="5305425" y="2185988"/>
          <p14:tracePt t="5909" x="5310188" y="2185988"/>
          <p14:tracePt t="5926" x="5314950" y="2185988"/>
          <p14:tracePt t="5943" x="5319713" y="2185988"/>
          <p14:tracePt t="5960" x="5324475" y="2185988"/>
          <p14:tracePt t="5976" x="5329238" y="2185988"/>
          <p14:tracePt t="5993" x="5343525" y="2185988"/>
          <p14:tracePt t="6010" x="5353050" y="2185988"/>
          <p14:tracePt t="6026" x="5372100" y="2185988"/>
          <p14:tracePt t="6043" x="5376863" y="2185988"/>
          <p14:tracePt t="6060" x="5381625" y="2185988"/>
          <p14:tracePt t="6076" x="5386388" y="2185988"/>
          <p14:tracePt t="6108" x="5391150" y="2185988"/>
          <p14:tracePt t="6144" x="5395913" y="2185988"/>
          <p14:tracePt t="6151" x="5400675" y="2185988"/>
          <p14:tracePt t="6166" x="5410200" y="2185988"/>
          <p14:tracePt t="6176" x="5414963" y="2181225"/>
          <p14:tracePt t="6193" x="5429250" y="2176463"/>
          <p14:tracePt t="6209" x="5457825" y="2162175"/>
          <p14:tracePt t="6226" x="5486400" y="2138363"/>
          <p14:tracePt t="6243" x="5524500" y="2105025"/>
          <p14:tracePt t="6260" x="5557838" y="2076450"/>
          <p14:tracePt t="6261" x="5576888" y="2057400"/>
          <p14:tracePt t="6276" x="5600700" y="2033588"/>
          <p14:tracePt t="6293" x="5624513" y="2009775"/>
          <p14:tracePt t="6310" x="5634038" y="1985963"/>
          <p14:tracePt t="6327" x="5657850" y="1966913"/>
          <p14:tracePt t="6343" x="5672138" y="1952625"/>
          <p14:tracePt t="6359" x="5681663" y="1943100"/>
          <p14:tracePt t="6376" x="5686425" y="1933575"/>
          <p14:tracePt t="6393" x="5695950" y="1924050"/>
          <p14:tracePt t="6409" x="5705475" y="1924050"/>
          <p14:tracePt t="6496" x="5700713" y="1924050"/>
          <p14:tracePt t="6504" x="5695950" y="1924050"/>
          <p14:tracePt t="6512" x="5686425" y="1928813"/>
          <p14:tracePt t="6526" x="5657850" y="1943100"/>
          <p14:tracePt t="6543" x="5624513" y="1966913"/>
          <p14:tracePt t="6559" x="5600700" y="1990725"/>
          <p14:tracePt t="6577" x="5567363" y="2014538"/>
          <p14:tracePt t="6593" x="5548313" y="2028825"/>
          <p14:tracePt t="6609" x="5524500" y="2047875"/>
          <p14:tracePt t="6626" x="5500688" y="2071688"/>
          <p14:tracePt t="6643" x="5453063" y="2109788"/>
          <p14:tracePt t="6659" x="5400675" y="2128838"/>
          <p14:tracePt t="6676" x="5348288" y="2157413"/>
          <p14:tracePt t="6693" x="5291138" y="2185988"/>
          <p14:tracePt t="6710" x="5229225" y="2209800"/>
          <p14:tracePt t="6726" x="5191125" y="2228850"/>
          <p14:tracePt t="6743" x="5153025" y="2247900"/>
          <p14:tracePt t="6761" x="5091113" y="2257425"/>
          <p14:tracePt t="6776" x="5048250" y="2271713"/>
          <p14:tracePt t="6793" x="4967288" y="2276475"/>
          <p14:tracePt t="6810" x="4876800" y="2286000"/>
          <p14:tracePt t="6826" x="4738688" y="2295525"/>
          <p14:tracePt t="6843" x="4591050" y="2290763"/>
          <p14:tracePt t="6860" x="4448175" y="2281238"/>
          <p14:tracePt t="6876" x="4319588" y="2257425"/>
          <p14:tracePt t="6893" x="4191000" y="2224088"/>
          <p14:tracePt t="6909" x="4105275" y="2205038"/>
          <p14:tracePt t="6926" x="4038600" y="2171700"/>
          <p14:tracePt t="6943" x="3971925" y="2119313"/>
          <p14:tracePt t="6959" x="3938588" y="2066925"/>
          <p14:tracePt t="6976" x="3914775" y="1990725"/>
          <p14:tracePt t="6993" x="3924300" y="1924050"/>
          <p14:tracePt t="7010" x="4024313" y="1657350"/>
          <p14:tracePt t="7026" x="4095750" y="1504950"/>
          <p14:tracePt t="7043" x="4162425" y="1423988"/>
          <p14:tracePt t="7060" x="4262438" y="1357313"/>
          <p14:tracePt t="7076" x="4419600" y="1290638"/>
          <p14:tracePt t="7093" x="4481513" y="1285875"/>
          <p14:tracePt t="7110" x="4524375" y="1285875"/>
          <p14:tracePt t="7127" x="4572000" y="1300163"/>
          <p14:tracePt t="7143" x="4605338" y="1338263"/>
          <p14:tracePt t="7160" x="4638675" y="1395413"/>
          <p14:tracePt t="7176" x="4662488" y="1466850"/>
          <p14:tracePt t="7193" x="4667250" y="1562100"/>
          <p14:tracePt t="7209" x="4667250" y="1600200"/>
          <p14:tracePt t="7226" x="4657725" y="1662113"/>
          <p14:tracePt t="7243" x="4633913" y="1766888"/>
          <p14:tracePt t="7259" x="4586288" y="1943100"/>
          <p14:tracePt t="7276" x="4567238" y="1985963"/>
          <p14:tracePt t="8436" x="4519613" y="1995488"/>
          <p14:tracePt t="8442" x="4471988" y="2000250"/>
          <p14:tracePt t="8450" x="4405313" y="2009775"/>
          <p14:tracePt t="8460" x="4333875" y="2019300"/>
          <p14:tracePt t="8476" x="4200525" y="2019300"/>
          <p14:tracePt t="8493" x="4062413" y="2014538"/>
          <p14:tracePt t="8526" x="3900488" y="1995488"/>
          <p14:tracePt t="8559" x="3695700" y="1995488"/>
          <p14:tracePt t="8576" x="3614738" y="1995488"/>
          <p14:tracePt t="8593" x="3557588" y="1995488"/>
          <p14:tracePt t="8610" x="3462338" y="1995488"/>
          <p14:tracePt t="8626" x="3414713" y="2000250"/>
          <p14:tracePt t="8643" x="3371850" y="2009775"/>
          <p14:tracePt t="8659" x="3328988" y="2014538"/>
          <p14:tracePt t="8676" x="3281363" y="2014538"/>
          <p14:tracePt t="8693" x="3252788" y="2014538"/>
          <p14:tracePt t="8710" x="3214688" y="2019300"/>
          <p14:tracePt t="8726" x="3181350" y="2019300"/>
          <p14:tracePt t="8743" x="3128963" y="2019300"/>
          <p14:tracePt t="8760" x="3090863" y="2019300"/>
          <p14:tracePt t="8776" x="3038475" y="2019300"/>
          <p14:tracePt t="8794" x="2971800" y="2005013"/>
          <p14:tracePt t="8809" x="2928938" y="2000250"/>
          <p14:tracePt t="8826" x="2886075" y="1995488"/>
          <p14:tracePt t="8843" x="2847975" y="1985963"/>
          <p14:tracePt t="8860" x="2800350" y="1976438"/>
          <p14:tracePt t="8876" x="2771775" y="1971675"/>
          <p14:tracePt t="8893" x="2743200" y="1962150"/>
          <p14:tracePt t="8909" x="2705100" y="1952625"/>
          <p14:tracePt t="8911" x="2695575" y="1952625"/>
          <p14:tracePt t="8926" x="2676525" y="1952625"/>
          <p14:tracePt t="8943" x="2652713" y="1952625"/>
          <p14:tracePt t="8959" x="2638425" y="1952625"/>
          <p14:tracePt t="8977" x="2624138" y="1952625"/>
          <p14:tracePt t="8993" x="2619375" y="1952625"/>
          <p14:tracePt t="9009" x="2614613" y="1952625"/>
          <p14:tracePt t="9026" x="2605088" y="1952625"/>
          <p14:tracePt t="9088" x="2600325" y="1952625"/>
          <p14:tracePt t="9155" x="2595563" y="1947863"/>
          <p14:tracePt t="9161" x="2595563" y="1943100"/>
          <p14:tracePt t="9169" x="2595563" y="1933575"/>
          <p14:tracePt t="9177" x="2595563" y="1924050"/>
          <p14:tracePt t="9193" x="2605088" y="1885950"/>
          <p14:tracePt t="9209" x="2614613" y="1857375"/>
          <p14:tracePt t="9226" x="2652713" y="1804988"/>
          <p14:tracePt t="9242" x="2700338" y="1757363"/>
          <p14:tracePt t="9259" x="2790825" y="1671638"/>
          <p14:tracePt t="9276" x="2914650" y="1566863"/>
          <p14:tracePt t="9293" x="3109913" y="1462088"/>
          <p14:tracePt t="9309" x="3214688" y="1428750"/>
          <p14:tracePt t="9326" x="3319463" y="1404938"/>
          <p14:tracePt t="9343" x="3424238" y="1395413"/>
          <p14:tracePt t="9360" x="3571875" y="1409700"/>
          <p14:tracePt t="9376" x="3652838" y="1414463"/>
          <p14:tracePt t="9393" x="3729038" y="1438275"/>
          <p14:tracePt t="9411" x="3829050" y="1476375"/>
          <p14:tracePt t="9426" x="3895725" y="1509713"/>
          <p14:tracePt t="9443" x="3952875" y="1557338"/>
          <p14:tracePt t="9459" x="4000500" y="1581150"/>
          <p14:tracePt t="9476" x="4038600" y="1609725"/>
          <p14:tracePt t="9493" x="4057650" y="1628775"/>
          <p14:tracePt t="9509" x="4071938" y="1638300"/>
          <p14:tracePt t="9526" x="4090988" y="1647825"/>
          <p14:tracePt t="9543" x="4100513" y="1690688"/>
          <p14:tracePt t="9559" x="4114800" y="1719263"/>
          <p14:tracePt t="9576" x="4119563" y="1762125"/>
          <p14:tracePt t="9594" x="4119563" y="1809750"/>
          <p14:tracePt t="9609" x="4119563" y="1828800"/>
          <p14:tracePt t="9626" x="4119563" y="1843088"/>
          <p14:tracePt t="9643" x="4119563" y="1857375"/>
          <p14:tracePt t="9660" x="4119563" y="1881188"/>
          <p14:tracePt t="9676" x="4119563" y="1890713"/>
          <p14:tracePt t="9709" x="4119563" y="1900238"/>
          <p14:tracePt t="9726" x="4119563" y="1909763"/>
          <p14:tracePt t="10667" x="4143375" y="1914525"/>
          <p14:tracePt t="10674" x="4167188" y="1919288"/>
          <p14:tracePt t="10682" x="4186238" y="1924050"/>
          <p14:tracePt t="10710" x="4243388" y="1943100"/>
          <p14:tracePt t="10743" x="4281488" y="1943100"/>
          <p14:tracePt t="10759" x="4291013" y="1943100"/>
          <p14:tracePt t="10776" x="4310063" y="1943100"/>
          <p14:tracePt t="10793" x="4324350" y="1943100"/>
          <p14:tracePt t="10809" x="4333875" y="1943100"/>
          <p14:tracePt t="10826" x="4352925" y="1943100"/>
          <p14:tracePt t="10842" x="4381500" y="1943100"/>
          <p14:tracePt t="10859" x="4400550" y="1943100"/>
          <p14:tracePt t="10876" x="4414838" y="1943100"/>
          <p14:tracePt t="10893" x="4448175" y="1943100"/>
          <p14:tracePt t="10909" x="4467225" y="1943100"/>
          <p14:tracePt t="10926" x="4505325" y="1943100"/>
          <p14:tracePt t="10942" x="4524375" y="1943100"/>
          <p14:tracePt t="10959" x="4557713" y="1943100"/>
          <p14:tracePt t="10976" x="4581525" y="1943100"/>
          <p14:tracePt t="10993" x="4600575" y="1943100"/>
          <p14:tracePt t="11009" x="4624388" y="1943100"/>
          <p14:tracePt t="11026" x="4648200" y="1943100"/>
          <p14:tracePt t="11042" x="4662488" y="1943100"/>
          <p14:tracePt t="11059" x="4681538" y="1943100"/>
          <p14:tracePt t="11076" x="4714875" y="1943100"/>
          <p14:tracePt t="11092" x="4738688" y="1943100"/>
          <p14:tracePt t="11109" x="4757738" y="1943100"/>
          <p14:tracePt t="11126" x="4781550" y="1943100"/>
          <p14:tracePt t="11143" x="4810125" y="1943100"/>
          <p14:tracePt t="11159" x="4833938" y="1943100"/>
          <p14:tracePt t="11176" x="4848225" y="1943100"/>
          <p14:tracePt t="11192" x="4862513" y="1943100"/>
          <p14:tracePt t="11210" x="4881563" y="1943100"/>
          <p14:tracePt t="11227" x="4905375" y="1943100"/>
          <p14:tracePt t="11243" x="4919663" y="1943100"/>
          <p14:tracePt t="11259" x="4933950" y="1943100"/>
          <p14:tracePt t="11276" x="4953000" y="1943100"/>
          <p14:tracePt t="11293" x="4962525" y="1943100"/>
          <p14:tracePt t="11310" x="4976813" y="1943100"/>
          <p14:tracePt t="11328" x="4995863" y="1943100"/>
          <p14:tracePt t="11343" x="5010150" y="1947863"/>
          <p14:tracePt t="11359" x="5033963" y="1952625"/>
          <p14:tracePt t="11376" x="5043488" y="1952625"/>
          <p14:tracePt t="11393" x="5062538" y="1952625"/>
          <p14:tracePt t="11409" x="5072063" y="1952625"/>
          <p14:tracePt t="11426" x="5081588" y="1957388"/>
          <p14:tracePt t="11442" x="5086350" y="1957388"/>
          <p14:tracePt t="11459" x="5095875" y="1957388"/>
          <p14:tracePt t="11476" x="5100638" y="1957388"/>
          <p14:tracePt t="12180" x="5105400" y="1957388"/>
          <p14:tracePt t="12186" x="5110163" y="1957388"/>
          <p14:tracePt t="12195" x="5114925" y="1957388"/>
          <p14:tracePt t="12209" x="5124450" y="1962150"/>
          <p14:tracePt t="12226" x="5138738" y="1962150"/>
          <p14:tracePt t="12242" x="5148263" y="1966913"/>
          <p14:tracePt t="12276" x="5191125" y="1976438"/>
          <p14:tracePt t="12309" x="5219700" y="1985963"/>
          <p14:tracePt t="12326" x="5253038" y="1990725"/>
          <p14:tracePt t="12342" x="5272088" y="1990725"/>
          <p14:tracePt t="12359" x="5295900" y="1995488"/>
          <p14:tracePt t="12376" x="5329238" y="1995488"/>
          <p14:tracePt t="12392" x="5362575" y="2000250"/>
          <p14:tracePt t="12409" x="5391150" y="2000250"/>
          <p14:tracePt t="12426" x="5419725" y="2000250"/>
          <p14:tracePt t="12443" x="5453063" y="2000250"/>
          <p14:tracePt t="12459" x="5467350" y="2000250"/>
          <p14:tracePt t="12476" x="5481638" y="2000250"/>
          <p14:tracePt t="12492" x="5491163" y="2000250"/>
          <p14:tracePt t="12509" x="5510213" y="2000250"/>
          <p14:tracePt t="12526" x="5514975" y="2000250"/>
          <p14:tracePt t="12542" x="5519738" y="2000250"/>
          <p14:tracePt t="12559" x="5529263" y="2000250"/>
          <p14:tracePt t="13611" x="5605463" y="2000250"/>
          <p14:tracePt t="13617" x="5705475" y="2000250"/>
          <p14:tracePt t="13625" x="5819775" y="1985963"/>
          <p14:tracePt t="13642" x="6000750" y="1943100"/>
          <p14:tracePt t="13659" x="6234113" y="1862138"/>
          <p14:tracePt t="13692" x="6738938" y="1743075"/>
          <p14:tracePt t="13726" x="7077075" y="1695450"/>
          <p14:tracePt t="13743" x="7291388" y="1681163"/>
          <p14:tracePt t="13759" x="7424738" y="1671638"/>
          <p14:tracePt t="13776" x="7524750" y="1671638"/>
          <p14:tracePt t="13793" x="7639050" y="1671638"/>
          <p14:tracePt t="13809" x="7729538" y="1671638"/>
          <p14:tracePt t="13825" x="7824788" y="1681163"/>
          <p14:tracePt t="13842" x="7896225" y="1690688"/>
          <p14:tracePt t="13859" x="7958138" y="1700213"/>
          <p14:tracePt t="13875" x="7977188" y="1700213"/>
          <p14:tracePt t="13892" x="7986713" y="1700213"/>
          <p14:tracePt t="14080" x="8072438" y="1700213"/>
          <p14:tracePt t="14088" x="8210550" y="1690688"/>
          <p14:tracePt t="14095" x="8329613" y="1690688"/>
          <p14:tracePt t="14109" x="8539163" y="1690688"/>
          <p14:tracePt t="14125" x="8696325" y="1700213"/>
          <p14:tracePt t="14142" x="8791575" y="1709738"/>
          <p14:tracePt t="14159" x="8863013" y="1733550"/>
          <p14:tracePt t="14176" x="8915400" y="1771650"/>
          <p14:tracePt t="14192" x="8939213" y="1809750"/>
          <p14:tracePt t="14209" x="8953500" y="1843088"/>
          <p14:tracePt t="14226" x="8953500" y="1881188"/>
          <p14:tracePt t="14242" x="8948738" y="1905000"/>
          <p14:tracePt t="14259" x="8939213" y="1928813"/>
          <p14:tracePt t="14275" x="8929688" y="1952625"/>
          <p14:tracePt t="14292" x="8905875" y="1981200"/>
          <p14:tracePt t="14309" x="8877300" y="2000250"/>
          <p14:tracePt t="14325" x="8824913" y="2038350"/>
          <p14:tracePt t="14342" x="8724900" y="2066925"/>
          <p14:tracePt t="14359" x="8534400" y="2095500"/>
          <p14:tracePt t="14375" x="8410575" y="2081213"/>
          <p14:tracePt t="14392" x="8281988" y="2038350"/>
          <p14:tracePt t="14409" x="8120063" y="1938338"/>
          <p14:tracePt t="14425" x="8020050" y="1771650"/>
          <p14:tracePt t="14442" x="7977188" y="1643063"/>
          <p14:tracePt t="14459" x="7972425" y="1552575"/>
          <p14:tracePt t="14476" x="8024813" y="1414463"/>
          <p14:tracePt t="14493" x="8129588" y="1343025"/>
          <p14:tracePt t="14509" x="8277225" y="1295400"/>
          <p14:tracePt t="14525" x="8443913" y="1285875"/>
          <p14:tracePt t="14542" x="8620125" y="1333500"/>
          <p14:tracePt t="14559" x="8686800" y="1376363"/>
          <p14:tracePt t="14575" x="8724900" y="1404938"/>
          <p14:tracePt t="14578" x="8748713" y="1428750"/>
          <p14:tracePt t="14592" x="8758238" y="1457325"/>
          <p14:tracePt t="14609" x="8782050" y="1576388"/>
          <p14:tracePt t="14625" x="8777288" y="1647825"/>
          <p14:tracePt t="14642" x="8758238" y="1700213"/>
          <p14:tracePt t="14659" x="8720138" y="1752600"/>
          <p14:tracePt t="14675" x="8691563" y="1776413"/>
          <p14:tracePt t="14692" x="8662988" y="1800225"/>
          <p14:tracePt t="14709" x="8639175" y="1814513"/>
          <p14:tracePt t="14726" x="8624888" y="1828800"/>
          <p14:tracePt t="14742" x="8615363" y="1833563"/>
          <p14:tracePt t="14759" x="8610600" y="1833563"/>
          <p14:tracePt t="14775" x="8605838" y="1833563"/>
          <p14:tracePt t="14792" x="8601075" y="1833563"/>
          <p14:tracePt t="14809" x="8596313" y="1833563"/>
          <p14:tracePt t="14825" x="8596313" y="1838325"/>
          <p14:tracePt t="14843" x="8567738" y="1847850"/>
          <p14:tracePt t="14859" x="8505825" y="1852613"/>
          <p14:tracePt t="14875" x="8315325" y="1862138"/>
          <p14:tracePt t="14892" x="7996238" y="1862138"/>
          <p14:tracePt t="14909" x="7310438" y="1876425"/>
          <p14:tracePt t="14926" x="6938963" y="1885950"/>
          <p14:tracePt t="14942" x="6648450" y="1909763"/>
          <p14:tracePt t="14959" x="6491288" y="1928813"/>
          <p14:tracePt t="14975" x="6367463" y="1947863"/>
          <p14:tracePt t="14992" x="6338888" y="1957388"/>
          <p14:tracePt t="15196" x="6096000" y="2009775"/>
          <p14:tracePt t="15203" x="5762625" y="2071688"/>
          <p14:tracePt t="15211" x="5434013" y="2114550"/>
          <p14:tracePt t="15226" x="4652963" y="2195513"/>
          <p14:tracePt t="15242" x="4033838" y="2224088"/>
          <p14:tracePt t="15259" x="3638550" y="2219325"/>
          <p14:tracePt t="15276" x="3281363" y="2152650"/>
          <p14:tracePt t="15292" x="3205163" y="2119313"/>
          <p14:tracePt t="15309" x="3176588" y="2109788"/>
          <p14:tracePt t="15512" x="3105150" y="2100263"/>
          <p14:tracePt t="15519" x="3028950" y="2090738"/>
          <p14:tracePt t="15527" x="2947988" y="2090738"/>
          <p14:tracePt t="15542" x="2838450" y="2085975"/>
          <p14:tracePt t="15559" x="2767013" y="2085975"/>
          <p14:tracePt t="15575" x="2714625" y="2105025"/>
          <p14:tracePt t="15578" x="2690813" y="2124075"/>
          <p14:tracePt t="15592" x="2633663" y="2171700"/>
          <p14:tracePt t="15609" x="2581275" y="2228850"/>
          <p14:tracePt t="15625" x="2524125" y="2271713"/>
          <p14:tracePt t="15642" x="2476500" y="2314575"/>
          <p14:tracePt t="15659" x="2414588" y="2347913"/>
          <p14:tracePt t="15675" x="2376488" y="2362200"/>
          <p14:tracePt t="15692" x="2352675" y="2376488"/>
          <p14:tracePt t="15709" x="2319338" y="2386013"/>
          <p14:tracePt t="15725" x="2281238" y="2405063"/>
          <p14:tracePt t="15742" x="2247900" y="2419350"/>
          <p14:tracePt t="15759" x="2190750" y="2438400"/>
          <p14:tracePt t="15776" x="2081213" y="2466975"/>
          <p14:tracePt t="15792" x="1990725" y="2476500"/>
          <p14:tracePt t="15809" x="1924050" y="2476500"/>
          <p14:tracePt t="15825" x="1838325" y="2466975"/>
          <p14:tracePt t="15842" x="1709738" y="2433638"/>
          <p14:tracePt t="15859" x="1633538" y="2405063"/>
          <p14:tracePt t="15875" x="1571625" y="2352675"/>
          <p14:tracePt t="15893" x="1490663" y="2205038"/>
          <p14:tracePt t="15909" x="1462088" y="2128838"/>
          <p14:tracePt t="15925" x="1462088" y="2076450"/>
          <p14:tracePt t="15942" x="1481138" y="2024063"/>
          <p14:tracePt t="15959" x="1552575" y="1952625"/>
          <p14:tracePt t="15975" x="1619250" y="1933575"/>
          <p14:tracePt t="15992" x="1681163" y="1924050"/>
          <p14:tracePt t="16009" x="1747838" y="1933575"/>
          <p14:tracePt t="16025" x="1852613" y="1981200"/>
          <p14:tracePt t="16042" x="1909763" y="2033588"/>
          <p14:tracePt t="16059" x="1976438" y="2143125"/>
          <p14:tracePt t="16076" x="2043113" y="2276475"/>
          <p14:tracePt t="16092" x="2057400" y="2324100"/>
          <p14:tracePt t="16109" x="2057400" y="2357438"/>
          <p14:tracePt t="16125" x="2057400" y="2371725"/>
          <p14:tracePt t="16142" x="2057400" y="2386013"/>
          <p14:tracePt t="16159" x="2057400" y="2390775"/>
          <p14:tracePt t="16175" x="2057400" y="2395538"/>
          <p14:tracePt t="16400" x="2138363" y="2386013"/>
          <p14:tracePt t="16407" x="2281238" y="2366963"/>
          <p14:tracePt t="16415" x="2471738" y="2343150"/>
          <p14:tracePt t="16425" x="2624138" y="2324100"/>
          <p14:tracePt t="16442" x="2947988" y="2266950"/>
          <p14:tracePt t="16459" x="3314700" y="2195513"/>
          <p14:tracePt t="16475" x="3552825" y="2166938"/>
          <p14:tracePt t="16492" x="3752850" y="2147888"/>
          <p14:tracePt t="16509" x="3933825" y="2152650"/>
          <p14:tracePt t="16525" x="4014788" y="2162175"/>
          <p14:tracePt t="16542" x="4062413" y="2166938"/>
          <p14:tracePt t="16559" x="4110038" y="2181225"/>
          <p14:tracePt t="16576" x="4157663" y="2190750"/>
          <p14:tracePt t="16592" x="4191000" y="2195513"/>
          <p14:tracePt t="16609" x="4229100" y="2205038"/>
          <p14:tracePt t="16625" x="4257675" y="2214563"/>
          <p14:tracePt t="16642" x="4291013" y="2219325"/>
          <p14:tracePt t="16659" x="4305300" y="2219325"/>
          <p14:tracePt t="16675" x="4319588" y="2219325"/>
          <p14:tracePt t="16693" x="4357688" y="2219325"/>
          <p14:tracePt t="16709" x="4386263" y="2219325"/>
          <p14:tracePt t="16725" x="4414838" y="2219325"/>
          <p14:tracePt t="16742" x="4429125" y="2219325"/>
          <p14:tracePt t="16759" x="4443413" y="2219325"/>
          <p14:tracePt t="16775" x="4448175" y="2219325"/>
          <p14:tracePt t="16792" x="4452938" y="2219325"/>
          <p14:tracePt t="16809" x="4452938" y="2224088"/>
          <p14:tracePt t="16826" x="4452938" y="2238375"/>
          <p14:tracePt t="16842" x="4438650" y="2271713"/>
          <p14:tracePt t="16859" x="4395788" y="2324100"/>
          <p14:tracePt t="16875" x="4348163" y="2395538"/>
          <p14:tracePt t="16892" x="4262438" y="2476500"/>
          <p14:tracePt t="16909" x="4181475" y="2524125"/>
          <p14:tracePt t="16926" x="4105275" y="2552700"/>
          <p14:tracePt t="16943" x="4000500" y="2566988"/>
          <p14:tracePt t="16960" x="3919538" y="2552700"/>
          <p14:tracePt t="16975" x="3795713" y="2486025"/>
          <p14:tracePt t="16992" x="3695700" y="2409825"/>
          <p14:tracePt t="17011" x="3586163" y="2314575"/>
          <p14:tracePt t="17025" x="3548063" y="2281238"/>
          <p14:tracePt t="17042" x="3529013" y="2266950"/>
          <p14:tracePt t="17059" x="3519488" y="2238375"/>
          <p14:tracePt t="17075" x="3543300" y="2138363"/>
          <p14:tracePt t="17093" x="3600450" y="2038350"/>
          <p14:tracePt t="17109" x="3686175" y="1966913"/>
          <p14:tracePt t="17126" x="3810000" y="1905000"/>
          <p14:tracePt t="17142" x="3881438" y="1895475"/>
          <p14:tracePt t="17159" x="3967163" y="1914525"/>
          <p14:tracePt t="17175" x="4033838" y="1957388"/>
          <p14:tracePt t="17192" x="4110038" y="2014538"/>
          <p14:tracePt t="17209" x="4138613" y="2043113"/>
          <p14:tracePt t="17225" x="4162425" y="2076450"/>
          <p14:tracePt t="17242" x="4181475" y="2105025"/>
          <p14:tracePt t="17259" x="4195763" y="2181225"/>
          <p14:tracePt t="17275" x="4195763" y="2233613"/>
          <p14:tracePt t="17292" x="4181475" y="2281238"/>
          <p14:tracePt t="17309" x="4162425" y="2319338"/>
          <p14:tracePt t="17325" x="4138613" y="2366963"/>
          <p14:tracePt t="17342" x="4119563" y="2390775"/>
          <p14:tracePt t="17363" x="4110038" y="2405063"/>
          <p14:tracePt t="17378" x="4100513" y="2409825"/>
          <p14:tracePt t="17392" x="4100513" y="2414588"/>
          <p14:tracePt t="18882" x="4100513" y="2386013"/>
          <p14:tracePt t="18889" x="4095750" y="2338388"/>
          <p14:tracePt t="18897" x="4086225" y="2290763"/>
          <p14:tracePt t="18909" x="4086225" y="2233613"/>
          <p14:tracePt t="18925" x="4076700" y="2124075"/>
          <p14:tracePt t="18942" x="4076700" y="2095500"/>
          <p14:tracePt t="18959" x="4076700" y="2085975"/>
          <p14:tracePt t="18992" x="4076700" y="2066925"/>
          <p14:tracePt t="19025" x="4071938" y="2052638"/>
          <p14:tracePt t="19042" x="4062413" y="2033588"/>
          <p14:tracePt t="19058" x="4057650" y="2019300"/>
          <p14:tracePt t="19075" x="4052888" y="2009775"/>
          <p14:tracePt t="19092" x="4048125" y="1995488"/>
          <p14:tracePt t="19108" x="4048125" y="1966913"/>
          <p14:tracePt t="19125" x="4052888" y="1957388"/>
          <p14:tracePt t="19142" x="4057650" y="1938338"/>
          <p14:tracePt t="19159" x="4067175" y="1928813"/>
          <p14:tracePt t="19175" x="4076700" y="1909763"/>
          <p14:tracePt t="19192" x="4081463" y="1905000"/>
          <p14:tracePt t="19209" x="4086225" y="1900238"/>
          <p14:tracePt t="19226" x="4095750" y="1890713"/>
          <p14:tracePt t="19242" x="4100513" y="1890713"/>
          <p14:tracePt t="19352" x="4105275" y="1890713"/>
          <p14:tracePt t="19366" x="4110038" y="1890713"/>
          <p14:tracePt t="19373" x="4114800" y="1890713"/>
          <p14:tracePt t="19381" x="4119563" y="1890713"/>
          <p14:tracePt t="19392" x="4124325" y="1890713"/>
          <p14:tracePt t="19409" x="4133850" y="1890713"/>
          <p14:tracePt t="19425" x="4143375" y="1890713"/>
          <p14:tracePt t="19442" x="4148138" y="1890713"/>
          <p14:tracePt t="19484" x="4148138" y="1895475"/>
          <p14:tracePt t="19493" x="4148138" y="1900238"/>
          <p14:tracePt t="19508" x="4148138" y="1914525"/>
          <p14:tracePt t="19525" x="4129088" y="1952625"/>
          <p14:tracePt t="19542" x="4090988" y="2014538"/>
          <p14:tracePt t="19558" x="4071938" y="2066925"/>
          <p14:tracePt t="19575" x="4048125" y="2100263"/>
          <p14:tracePt t="19578" x="4043363" y="2109788"/>
          <p14:tracePt t="19592" x="4024313" y="2128838"/>
          <p14:tracePt t="19609" x="4014788" y="2143125"/>
          <p14:tracePt t="19625" x="4010025" y="2157413"/>
          <p14:tracePt t="19642" x="4000500" y="2166938"/>
          <p14:tracePt t="19659" x="3986213" y="2185988"/>
          <p14:tracePt t="19675" x="3976688" y="2200275"/>
          <p14:tracePt t="19692" x="3967163" y="2214563"/>
          <p14:tracePt t="19708" x="3948113" y="2224088"/>
          <p14:tracePt t="19726" x="3933825" y="2233613"/>
          <p14:tracePt t="19742" x="3924300" y="2238375"/>
          <p14:tracePt t="19758" x="3910013" y="2247900"/>
          <p14:tracePt t="19775" x="3895725" y="2257425"/>
          <p14:tracePt t="19792" x="3867150" y="2276475"/>
          <p14:tracePt t="19808" x="3838575" y="2300288"/>
          <p14:tracePt t="19825" x="3800475" y="2328863"/>
          <p14:tracePt t="19842" x="3709988" y="2376488"/>
          <p14:tracePt t="19859" x="3643313" y="2400300"/>
          <p14:tracePt t="19875" x="3571875" y="2419350"/>
          <p14:tracePt t="19892" x="3476625" y="2433638"/>
          <p14:tracePt t="19910" x="3362325" y="2452688"/>
          <p14:tracePt t="19925" x="3271838" y="2452688"/>
          <p14:tracePt t="19942" x="3167063" y="2452688"/>
          <p14:tracePt t="19958" x="3076575" y="2452688"/>
          <p14:tracePt t="19975" x="2947988" y="2424113"/>
          <p14:tracePt t="19992" x="2862263" y="2395538"/>
          <p14:tracePt t="20008" x="2767013" y="2362200"/>
          <p14:tracePt t="20026" x="2619375" y="2295525"/>
          <p14:tracePt t="20042" x="2562225" y="2266950"/>
          <p14:tracePt t="20058" x="2514600" y="2228850"/>
          <p14:tracePt t="20075" x="2457450" y="2138363"/>
          <p14:tracePt t="20078" x="2433638" y="2066925"/>
          <p14:tracePt t="20092" x="2400300" y="1952625"/>
          <p14:tracePt t="20108" x="2395538" y="1838325"/>
          <p14:tracePt t="20125" x="2424113" y="1633538"/>
          <p14:tracePt t="20143" x="2509838" y="1423988"/>
          <p14:tracePt t="20159" x="2562225" y="1357313"/>
          <p14:tracePt t="20175" x="2652713" y="1300163"/>
          <p14:tracePt t="20192" x="2738438" y="1266825"/>
          <p14:tracePt t="20208" x="2843213" y="1243013"/>
          <p14:tracePt t="20225" x="3000375" y="1247775"/>
          <p14:tracePt t="20242" x="3095625" y="1252538"/>
          <p14:tracePt t="20258" x="3176588" y="1276350"/>
          <p14:tracePt t="20275" x="3286125" y="1347788"/>
          <p14:tracePt t="20292" x="3348038" y="1414463"/>
          <p14:tracePt t="20308" x="3414713" y="1504950"/>
          <p14:tracePt t="20325" x="3457575" y="1571625"/>
          <p14:tracePt t="20342" x="3519488" y="1700213"/>
          <p14:tracePt t="20359" x="3538538" y="1804988"/>
          <p14:tracePt t="20388" x="3543300" y="1957388"/>
          <p14:tracePt t="20402" x="3538538" y="1990725"/>
          <p14:tracePt t="20411" x="3529013" y="2009775"/>
          <p14:tracePt t="20425" x="3519488" y="2033588"/>
          <p14:tracePt t="20442" x="3509963" y="2057400"/>
          <p14:tracePt t="20459" x="3486150" y="2090738"/>
          <p14:tracePt t="20475" x="3471863" y="2114550"/>
          <p14:tracePt t="20492" x="3467100" y="2133600"/>
          <p14:tracePt t="20508" x="3462338" y="2143125"/>
          <p14:tracePt t="20525" x="3457575" y="2152650"/>
          <p14:tracePt t="20558" x="3457575" y="2157413"/>
          <p14:tracePt t="21812" x="3457575" y="2176463"/>
          <p14:tracePt t="21819" x="3457575" y="2200275"/>
          <p14:tracePt t="21826" x="3457575" y="2224088"/>
          <p14:tracePt t="21842" x="3457575" y="2262188"/>
          <p14:tracePt t="21858" x="3448050" y="2290763"/>
          <p14:tracePt t="21876" x="3433763" y="2338388"/>
          <p14:tracePt t="21892" x="3424238" y="2376488"/>
          <p14:tracePt t="21925" x="3381375" y="2490788"/>
          <p14:tracePt t="21958" x="3348038" y="2609850"/>
          <p14:tracePt t="21975" x="3343275" y="2638425"/>
          <p14:tracePt t="21992" x="3333750" y="2652713"/>
          <p14:tracePt t="22008" x="3324225" y="2681288"/>
          <p14:tracePt t="22025" x="3319463" y="2695575"/>
          <p14:tracePt t="22042" x="3314700" y="2705100"/>
          <p14:tracePt t="22059" x="3300413" y="2724150"/>
          <p14:tracePt t="22075" x="3300413" y="2733675"/>
          <p14:tracePt t="22092" x="3295650" y="2743200"/>
          <p14:tracePt t="22108" x="3295650" y="2747963"/>
          <p14:tracePt t="22125" x="3295650" y="2757488"/>
          <p14:tracePt t="22158" x="3290888" y="2762250"/>
          <p14:tracePt t="22175" x="3286125" y="2771775"/>
          <p14:tracePt t="22192" x="3276600" y="2790825"/>
          <p14:tracePt t="22208" x="3271838" y="2814638"/>
          <p14:tracePt t="22225" x="3262313" y="2838450"/>
          <p14:tracePt t="22241" x="3257550" y="2852738"/>
          <p14:tracePt t="22258" x="3257550" y="2862263"/>
          <p14:tracePt t="22275" x="3257550" y="2867025"/>
          <p14:tracePt t="22292" x="3257550" y="2876550"/>
          <p14:tracePt t="22347" x="3252788" y="2876550"/>
          <p14:tracePt t="22354" x="3252788" y="2881313"/>
          <p14:tracePt t="22361" x="3248025" y="2886075"/>
          <p14:tracePt t="22375" x="3243263" y="2890838"/>
          <p14:tracePt t="22392" x="3233738" y="2895600"/>
          <p14:tracePt t="22409" x="3228975" y="2905125"/>
          <p14:tracePt t="22425" x="3224213" y="2919413"/>
          <p14:tracePt t="22442" x="3209925" y="2933700"/>
          <p14:tracePt t="22458" x="3205163" y="2943225"/>
          <p14:tracePt t="22475" x="3195638" y="2947988"/>
          <p14:tracePt t="22492" x="3186113" y="2957513"/>
          <p14:tracePt t="22510" x="3167063" y="2962275"/>
          <p14:tracePt t="22525" x="3157538" y="2971800"/>
          <p14:tracePt t="22541" x="3152775" y="2976563"/>
          <p14:tracePt t="22558" x="3143250" y="2986088"/>
          <p14:tracePt t="22575" x="3128963" y="2990850"/>
          <p14:tracePt t="22592" x="3114675" y="3005138"/>
          <p14:tracePt t="22608" x="3105150" y="3009900"/>
          <p14:tracePt t="22625" x="3086100" y="3019425"/>
          <p14:tracePt t="22641" x="3062288" y="3024188"/>
          <p14:tracePt t="22659" x="3043238" y="3033713"/>
          <p14:tracePt t="22675" x="3024188" y="3043238"/>
          <p14:tracePt t="22691" x="3014663" y="3043238"/>
          <p14:tracePt t="22708" x="3009900" y="3043238"/>
          <p14:tracePt t="22725" x="3005138" y="3043238"/>
          <p14:tracePt t="22742" x="2995613" y="3043238"/>
          <p14:tracePt t="22843" x="2995613" y="3048000"/>
          <p14:tracePt t="22859" x="2995613" y="3052763"/>
          <p14:tracePt t="22884" x="3000375" y="3057525"/>
          <p14:tracePt t="22897" x="3019425" y="3062288"/>
          <p14:tracePt t="22909" x="3028950" y="3062288"/>
          <p14:tracePt t="22927" x="3076575" y="3067050"/>
          <p14:tracePt t="22942" x="3105150" y="3067050"/>
          <p14:tracePt t="22958" x="3143250" y="3067050"/>
          <p14:tracePt t="22975" x="3186113" y="3067050"/>
          <p14:tracePt t="22992" x="3276600" y="3067050"/>
          <p14:tracePt t="23008" x="3343275" y="3067050"/>
          <p14:tracePt t="23025" x="3395663" y="3067050"/>
          <p14:tracePt t="23041" x="3443288" y="3067050"/>
          <p14:tracePt t="23058" x="3519488" y="3081338"/>
          <p14:tracePt t="23075" x="3581400" y="3090863"/>
          <p14:tracePt t="23092" x="3638550" y="3095625"/>
          <p14:tracePt t="23109" x="3733800" y="3095625"/>
          <p14:tracePt t="23125" x="3771900" y="3095625"/>
          <p14:tracePt t="23141" x="3814763" y="3095625"/>
          <p14:tracePt t="23158" x="3843338" y="3095625"/>
          <p14:tracePt t="23175" x="3876675" y="3095625"/>
          <p14:tracePt t="23192" x="3886200" y="3095625"/>
          <p14:tracePt t="23208" x="3890963" y="3095625"/>
          <p14:tracePt t="23225" x="3900488" y="3095625"/>
          <p14:tracePt t="23469" x="3924300" y="3095625"/>
          <p14:tracePt t="23477" x="3957638" y="3095625"/>
          <p14:tracePt t="23484" x="3981450" y="3095625"/>
          <p14:tracePt t="23492" x="4005263" y="3095625"/>
          <p14:tracePt t="23508" x="4057650" y="3095625"/>
          <p14:tracePt t="23525" x="4100513" y="3095625"/>
          <p14:tracePt t="23542" x="4162425" y="3109913"/>
          <p14:tracePt t="23558" x="4195763" y="3114675"/>
          <p14:tracePt t="23575" x="4224338" y="3119438"/>
          <p14:tracePt t="23591" x="4262438" y="3133725"/>
          <p14:tracePt t="23609" x="4310063" y="3133725"/>
          <p14:tracePt t="23625" x="4329113" y="3133725"/>
          <p14:tracePt t="23641" x="4343400" y="3133725"/>
          <p14:tracePt t="23658" x="4362450" y="3133725"/>
          <p14:tracePt t="23675" x="4381500" y="3138488"/>
          <p14:tracePt t="23691" x="4395788" y="3143250"/>
          <p14:tracePt t="23708" x="4410075" y="3148013"/>
          <p14:tracePt t="23726" x="4443413" y="3157538"/>
          <p14:tracePt t="23741" x="4457700" y="3162300"/>
          <p14:tracePt t="23758" x="4471988" y="3171825"/>
          <p14:tracePt t="23775" x="4486275" y="3176588"/>
          <p14:tracePt t="23792" x="4519613" y="3190875"/>
          <p14:tracePt t="23808" x="4543425" y="3195638"/>
          <p14:tracePt t="23825" x="4567238" y="3205163"/>
          <p14:tracePt t="23841" x="4591050" y="3219450"/>
          <p14:tracePt t="23858" x="4624388" y="3228975"/>
          <p14:tracePt t="23875" x="4643438" y="3228975"/>
          <p14:tracePt t="23891" x="4667250" y="3228975"/>
          <p14:tracePt t="23909" x="4695825" y="3228975"/>
          <p14:tracePt t="23925" x="4724400" y="3228975"/>
          <p14:tracePt t="23941" x="4752975" y="3228975"/>
          <p14:tracePt t="23958" x="4781550" y="3228975"/>
          <p14:tracePt t="23975" x="4829175" y="3224213"/>
          <p14:tracePt t="23991" x="4852988" y="3224213"/>
          <p14:tracePt t="24008" x="4872038" y="3219450"/>
          <p14:tracePt t="24025" x="4895850" y="3209925"/>
          <p14:tracePt t="24042" x="4919663" y="3209925"/>
          <p14:tracePt t="24058" x="4929188" y="3209925"/>
          <p14:tracePt t="24075" x="4938713" y="3209925"/>
          <p14:tracePt t="24078" x="4943475" y="3209925"/>
          <p14:tracePt t="24092" x="4948238" y="3209925"/>
          <p14:tracePt t="24108" x="4957763" y="3209925"/>
          <p14:tracePt t="24372" x="4995863" y="3205163"/>
          <p14:tracePt t="24380" x="5043488" y="3195638"/>
          <p14:tracePt t="24391" x="5091113" y="3181350"/>
          <p14:tracePt t="24425" x="5205413" y="3176588"/>
          <p14:tracePt t="24458" x="5257800" y="3181350"/>
          <p14:tracePt t="24475" x="5291138" y="3186113"/>
          <p14:tracePt t="24491" x="5310188" y="3186113"/>
          <p14:tracePt t="24508" x="5338763" y="3186113"/>
          <p14:tracePt t="24525" x="5367338" y="3186113"/>
          <p14:tracePt t="24541" x="5414963" y="3186113"/>
          <p14:tracePt t="24558" x="5443538" y="3181350"/>
          <p14:tracePt t="24575" x="5467350" y="3167063"/>
          <p14:tracePt t="24577" x="5476875" y="3162300"/>
          <p14:tracePt t="24592" x="5500688" y="3157538"/>
          <p14:tracePt t="24608" x="5514975" y="3148013"/>
          <p14:tracePt t="24625" x="5529263" y="3143250"/>
          <p14:tracePt t="24641" x="5538788" y="3138488"/>
          <p14:tracePt t="24658" x="5548313" y="3128963"/>
          <p14:tracePt t="24675" x="5557838" y="3128963"/>
          <p14:tracePt t="24692" x="5562600" y="3128963"/>
          <p14:tracePt t="24708" x="5567363" y="3128963"/>
          <p14:tracePt t="24725" x="5572125" y="3128963"/>
          <p14:tracePt t="25048" x="5448300" y="3128963"/>
          <p14:tracePt t="25055" x="5281613" y="3143250"/>
          <p14:tracePt t="25062" x="5157788" y="3143250"/>
          <p14:tracePt t="25075" x="5067300" y="3162300"/>
          <p14:tracePt t="25091" x="4738688" y="3186113"/>
          <p14:tracePt t="25108" x="4581525" y="3195638"/>
          <p14:tracePt t="25142" x="4362450" y="3205163"/>
          <p14:tracePt t="25175" x="4319588" y="3205163"/>
          <p14:tracePt t="28072" x="4295775" y="3205163"/>
          <p14:tracePt t="28080" x="4248150" y="3205163"/>
          <p14:tracePt t="28091" x="4181475" y="3214688"/>
          <p14:tracePt t="28109" x="3981450" y="3233738"/>
          <p14:tracePt t="28125" x="3800475" y="3233738"/>
          <p14:tracePt t="28141" x="3648075" y="3233738"/>
          <p14:tracePt t="28174" x="3233738" y="3228975"/>
          <p14:tracePt t="28208" x="2976563" y="3233738"/>
          <p14:tracePt t="28225" x="2809875" y="3238500"/>
          <p14:tracePt t="28241" x="2705100" y="3248025"/>
          <p14:tracePt t="28258" x="2605088" y="3248025"/>
          <p14:tracePt t="28275" x="2505075" y="3248025"/>
          <p14:tracePt t="28292" x="2357438" y="3257550"/>
          <p14:tracePt t="28308" x="2271713" y="3262313"/>
          <p14:tracePt t="28325" x="2205038" y="3271838"/>
          <p14:tracePt t="28341" x="2162175" y="3276600"/>
          <p14:tracePt t="28359" x="2105025" y="3281363"/>
          <p14:tracePt t="28374" x="2090738" y="3286125"/>
          <p14:tracePt t="28391" x="2076450" y="3300413"/>
          <p14:tracePt t="28660" x="2052638" y="3300413"/>
          <p14:tracePt t="28667" x="2009775" y="3300413"/>
          <p14:tracePt t="28674" x="1976438" y="3300413"/>
          <p14:tracePt t="28708" x="1828800" y="3300413"/>
          <p14:tracePt t="28741" x="1681163" y="3309938"/>
          <p14:tracePt t="28758" x="1647825" y="3314700"/>
          <p14:tracePt t="28774" x="1624013" y="3324225"/>
          <p14:tracePt t="28791" x="1590675" y="3324225"/>
          <p14:tracePt t="28808" x="1571625" y="3324225"/>
          <p14:tracePt t="28824" x="1557338" y="3328988"/>
          <p14:tracePt t="28842" x="1538288" y="3338513"/>
          <p14:tracePt t="28858" x="1524000" y="3343275"/>
          <p14:tracePt t="28874" x="1500188" y="3352800"/>
          <p14:tracePt t="28891" x="1476375" y="3367088"/>
          <p14:tracePt t="28908" x="1443038" y="3386138"/>
          <p14:tracePt t="28924" x="1419225" y="3400425"/>
          <p14:tracePt t="28941" x="1400175" y="3424238"/>
          <p14:tracePt t="28958" x="1385888" y="3448050"/>
          <p14:tracePt t="28975" x="1362075" y="3471863"/>
          <p14:tracePt t="28991" x="1343025" y="3495675"/>
          <p14:tracePt t="29008" x="1328738" y="3519488"/>
          <p14:tracePt t="29025" x="1314450" y="3543300"/>
          <p14:tracePt t="29041" x="1290638" y="3605213"/>
          <p14:tracePt t="29058" x="1271588" y="3657600"/>
          <p14:tracePt t="29074" x="1262063" y="3729038"/>
          <p14:tracePt t="29078" x="1257300" y="3767138"/>
          <p14:tracePt t="29092" x="1252538" y="3810000"/>
          <p14:tracePt t="29108" x="1252538" y="3852863"/>
          <p14:tracePt t="29124" x="1252538" y="3895725"/>
          <p14:tracePt t="29141" x="1252538" y="3943350"/>
          <p14:tracePt t="29158" x="1252538" y="4038600"/>
          <p14:tracePt t="29175" x="1252538" y="4110038"/>
          <p14:tracePt t="29191" x="1257300" y="4157663"/>
          <p14:tracePt t="29208" x="1271588" y="4210050"/>
          <p14:tracePt t="29225" x="1285875" y="4252913"/>
          <p14:tracePt t="29241" x="1290638" y="4271963"/>
          <p14:tracePt t="29258" x="1295400" y="4300538"/>
          <p14:tracePt t="29275" x="1314450" y="4348163"/>
          <p14:tracePt t="29291" x="1319213" y="4391025"/>
          <p14:tracePt t="29308" x="1333500" y="4429125"/>
          <p14:tracePt t="29324" x="1343025" y="4481513"/>
          <p14:tracePt t="29341" x="1357313" y="4543425"/>
          <p14:tracePt t="29358" x="1362075" y="4576763"/>
          <p14:tracePt t="29374" x="1362075" y="4600575"/>
          <p14:tracePt t="29391" x="1362075" y="4610100"/>
          <p14:tracePt t="29408" x="1362075" y="4624388"/>
          <p14:tracePt t="29424" x="1362075" y="4629150"/>
          <p14:tracePt t="29443" x="1362075" y="4638675"/>
          <p14:tracePt t="29459" x="1362075" y="4643438"/>
          <p14:tracePt t="29659" x="1357313" y="4624388"/>
          <p14:tracePt t="29666" x="1357313" y="4605338"/>
          <p14:tracePt t="29674" x="1347788" y="4581525"/>
          <p14:tracePt t="29691" x="1343025" y="4529138"/>
          <p14:tracePt t="29710" x="1338263" y="4448175"/>
          <p14:tracePt t="29725" x="1338263" y="4395788"/>
          <p14:tracePt t="29741" x="1338263" y="4338638"/>
          <p14:tracePt t="29758" x="1338263" y="4305300"/>
          <p14:tracePt t="29775" x="1338263" y="4257675"/>
          <p14:tracePt t="29791" x="1338263" y="4233863"/>
          <p14:tracePt t="29808" x="1338263" y="4214813"/>
          <p14:tracePt t="29825" x="1347788" y="4186238"/>
          <p14:tracePt t="29841" x="1362075" y="4124325"/>
          <p14:tracePt t="29858" x="1376363" y="4052888"/>
          <p14:tracePt t="29874" x="1390650" y="4000500"/>
          <p14:tracePt t="29891" x="1400175" y="3948113"/>
          <p14:tracePt t="29908" x="1414463" y="3895725"/>
          <p14:tracePt t="29924" x="1423988" y="3867150"/>
          <p14:tracePt t="29941" x="1438275" y="3829050"/>
          <p14:tracePt t="29958" x="1462088" y="3767138"/>
          <p14:tracePt t="29974" x="1481138" y="3714750"/>
          <p14:tracePt t="29991" x="1504950" y="3657600"/>
          <p14:tracePt t="30007" x="1524000" y="3605213"/>
          <p14:tracePt t="30024" x="1547813" y="3552825"/>
          <p14:tracePt t="30041" x="1566863" y="3519488"/>
          <p14:tracePt t="30058" x="1576388" y="3490913"/>
          <p14:tracePt t="30075" x="1604963" y="3433763"/>
          <p14:tracePt t="30091" x="1614488" y="3390900"/>
          <p14:tracePt t="30108" x="1624013" y="3348038"/>
          <p14:tracePt t="30124" x="1628775" y="3319463"/>
          <p14:tracePt t="30142" x="1633538" y="3305175"/>
          <p14:tracePt t="30158" x="1633538" y="3300413"/>
          <p14:tracePt t="30174" x="1633538" y="3290888"/>
          <p14:tracePt t="30191" x="1633538" y="3286125"/>
          <p14:tracePt t="30208" x="1633538" y="3276600"/>
          <p14:tracePt t="30224" x="1628775" y="3271838"/>
          <p14:tracePt t="30241" x="1614488" y="3271838"/>
          <p14:tracePt t="30258" x="1600200" y="3281363"/>
          <p14:tracePt t="30274" x="1552575" y="3338513"/>
          <p14:tracePt t="30291" x="1514475" y="3376613"/>
          <p14:tracePt t="30308" x="1481138" y="3424238"/>
          <p14:tracePt t="30325" x="1409700" y="3543300"/>
          <p14:tracePt t="30341" x="1362075" y="3638550"/>
          <p14:tracePt t="30358" x="1333500" y="3714750"/>
          <p14:tracePt t="30374" x="1304925" y="3771900"/>
          <p14:tracePt t="30391" x="1281113" y="3833813"/>
          <p14:tracePt t="30407" x="1266825" y="3895725"/>
          <p14:tracePt t="30425" x="1252538" y="3990975"/>
          <p14:tracePt t="30441" x="1243013" y="4081463"/>
          <p14:tracePt t="30458" x="1233488" y="4176713"/>
          <p14:tracePt t="30474" x="1233488" y="4219575"/>
          <p14:tracePt t="30491" x="1233488" y="4276725"/>
          <p14:tracePt t="30508" x="1233488" y="4457700"/>
          <p14:tracePt t="30524" x="1233488" y="4572000"/>
          <p14:tracePt t="30541" x="1233488" y="4638675"/>
          <p14:tracePt t="30558" x="1233488" y="4681538"/>
          <p14:tracePt t="30575" x="1243013" y="4733925"/>
          <p14:tracePt t="30591" x="1247775" y="4786313"/>
          <p14:tracePt t="30608" x="1257300" y="4848225"/>
          <p14:tracePt t="30624" x="1271588" y="4919663"/>
          <p14:tracePt t="30626" x="1281113" y="4948238"/>
          <p14:tracePt t="30641" x="1295400" y="5010150"/>
          <p14:tracePt t="30657" x="1309688" y="5053013"/>
          <p14:tracePt t="30674" x="1328738" y="5091113"/>
          <p14:tracePt t="30691" x="1352550" y="5157788"/>
          <p14:tracePt t="30709" x="1371600" y="5210175"/>
          <p14:tracePt t="30724" x="1385888" y="5262563"/>
          <p14:tracePt t="30741" x="1404938" y="5314950"/>
          <p14:tracePt t="30758" x="1433513" y="5372100"/>
          <p14:tracePt t="30774" x="1438275" y="5395913"/>
          <p14:tracePt t="30791" x="1447800" y="5414963"/>
          <p14:tracePt t="30807" x="1447800" y="5424488"/>
          <p14:tracePt t="30825" x="1447800" y="5448300"/>
          <p14:tracePt t="30841" x="1447800" y="5457825"/>
          <p14:tracePt t="30858" x="1447800" y="5467350"/>
          <p14:tracePt t="30874" x="1447800" y="5472113"/>
          <p14:tracePt t="30891" x="1447800" y="5476875"/>
          <p14:tracePt t="30928" x="1443038" y="5476875"/>
          <p14:tracePt t="30935" x="1438275" y="5476875"/>
          <p14:tracePt t="30943" x="1428750" y="5472113"/>
          <p14:tracePt t="30958" x="1395413" y="5414963"/>
          <p14:tracePt t="30974" x="1323975" y="5295900"/>
          <p14:tracePt t="30991" x="1266825" y="5172075"/>
          <p14:tracePt t="31008" x="1185863" y="4962525"/>
          <p14:tracePt t="31024" x="1162050" y="4786313"/>
          <p14:tracePt t="31041" x="1152525" y="4691063"/>
          <p14:tracePt t="31057" x="1152525" y="4614863"/>
          <p14:tracePt t="31074" x="1162050" y="4429125"/>
          <p14:tracePt t="31091" x="1181100" y="4305300"/>
          <p14:tracePt t="31107" x="1185863" y="4224338"/>
          <p14:tracePt t="31125" x="1200150" y="4148138"/>
          <p14:tracePt t="31141" x="1204913" y="4095750"/>
          <p14:tracePt t="31158" x="1219200" y="4048125"/>
          <p14:tracePt t="31174" x="1223963" y="3995738"/>
          <p14:tracePt t="31193" x="1238250" y="3910013"/>
          <p14:tracePt t="31210" x="1247775" y="3862388"/>
          <p14:tracePt t="31225" x="1257300" y="3824288"/>
          <p14:tracePt t="31241" x="1262063" y="3795713"/>
          <p14:tracePt t="31260" x="1281113" y="3733800"/>
          <p14:tracePt t="31276" x="1300163" y="3686175"/>
          <p14:tracePt t="31291" x="1328738" y="3624263"/>
          <p14:tracePt t="31309" x="1376363" y="3519488"/>
          <p14:tracePt t="31325" x="1395413" y="3471863"/>
          <p14:tracePt t="31341" x="1414463" y="3438525"/>
          <p14:tracePt t="31358" x="1428750" y="3414713"/>
          <p14:tracePt t="31375" x="1452563" y="3390900"/>
          <p14:tracePt t="31391" x="1462088" y="3376613"/>
          <p14:tracePt t="31407" x="1476375" y="3362325"/>
          <p14:tracePt t="31426" x="1500188" y="3324225"/>
          <p14:tracePt t="31445" x="1533525" y="3243263"/>
          <p14:tracePt t="31458" x="1552575" y="3209925"/>
          <p14:tracePt t="31474" x="1566863" y="3186113"/>
          <p14:tracePt t="31491" x="1571625" y="3162300"/>
          <p14:tracePt t="31508" x="1571625" y="3152775"/>
          <p14:tracePt t="31525" x="1571625" y="3148013"/>
          <p14:tracePt t="31542" x="1571625" y="3143250"/>
          <p14:tracePt t="31601" x="1562100" y="3148013"/>
          <p14:tracePt t="31618" x="1524000" y="3233738"/>
          <p14:tracePt t="31625" x="1509713" y="3271838"/>
          <p14:tracePt t="31641" x="1457325" y="3367088"/>
          <p14:tracePt t="31658" x="1404938" y="3495675"/>
          <p14:tracePt t="31676" x="1357313" y="3671888"/>
          <p14:tracePt t="31691" x="1333500" y="3757613"/>
          <p14:tracePt t="31707" x="1304925" y="3895725"/>
          <p14:tracePt t="31724" x="1290638" y="4062413"/>
          <p14:tracePt t="31741" x="1276350" y="4200525"/>
          <p14:tracePt t="31759" x="1266825" y="4295775"/>
          <p14:tracePt t="31775" x="1257300" y="4395788"/>
          <p14:tracePt t="31792" x="1243013" y="4533900"/>
          <p14:tracePt t="31810" x="1243013" y="4667250"/>
          <p14:tracePt t="31826" x="1243013" y="4729163"/>
          <p14:tracePt t="31842" x="1243013" y="4805363"/>
          <p14:tracePt t="31858" x="1243013" y="4886325"/>
          <p14:tracePt t="31875" x="1252538" y="5000625"/>
          <p14:tracePt t="31892" x="1266825" y="5062538"/>
          <p14:tracePt t="31909" x="1271588" y="5100638"/>
          <p14:tracePt t="31926" x="1285875" y="5162550"/>
          <p14:tracePt t="31941" x="1290638" y="5195888"/>
          <p14:tracePt t="31958" x="1304925" y="5248275"/>
          <p14:tracePt t="31976" x="1314450" y="5291138"/>
          <p14:tracePt t="31993" x="1343025" y="5362575"/>
          <p14:tracePt t="32009" x="1352550" y="5391150"/>
          <p14:tracePt t="32025" x="1371600" y="5424488"/>
          <p14:tracePt t="32041" x="1385888" y="5443538"/>
          <p14:tracePt t="32058" x="1400175" y="5481638"/>
          <p14:tracePt t="32074" x="1419225" y="5505450"/>
          <p14:tracePt t="32091" x="1428750" y="5524500"/>
          <p14:tracePt t="32107" x="1433513" y="5548313"/>
          <p14:tracePt t="32124" x="1443038" y="5562600"/>
          <p14:tracePt t="32141" x="1447800" y="5567363"/>
          <p14:tracePt t="32157" x="1447800" y="5576888"/>
          <p14:tracePt t="32175" x="1447800" y="5586413"/>
          <p14:tracePt t="32275" x="1447800" y="5581650"/>
          <p14:tracePt t="32285" x="1447800" y="5538788"/>
          <p14:tracePt t="32307" x="1428750" y="5248275"/>
          <p14:tracePt t="32324" x="1381125" y="5024438"/>
          <p14:tracePt t="32341" x="1309688" y="4691063"/>
          <p14:tracePt t="32358" x="1247775" y="4376738"/>
          <p14:tracePt t="32374" x="1247775" y="4176713"/>
          <p14:tracePt t="32391" x="1257300" y="4038600"/>
          <p14:tracePt t="32408" x="1276350" y="3948113"/>
          <p14:tracePt t="32424" x="1323975" y="3762375"/>
          <p14:tracePt t="32441" x="1338263" y="3667125"/>
          <p14:tracePt t="32457" x="1362075" y="3614738"/>
          <p14:tracePt t="32474" x="1371600" y="3590925"/>
          <p14:tracePt t="32491" x="1381125" y="3571875"/>
          <p14:tracePt t="32507" x="1395413" y="3567113"/>
          <p14:tracePt t="32524" x="1404938" y="3567113"/>
          <p14:tracePt t="32541" x="1428750" y="3576638"/>
          <p14:tracePt t="32557" x="1476375" y="3652838"/>
          <p14:tracePt t="32574" x="1509713" y="3738563"/>
          <p14:tracePt t="32591" x="1543050" y="3857625"/>
          <p14:tracePt t="32608" x="1576388" y="4167188"/>
          <p14:tracePt t="32624" x="1576388" y="4305300"/>
          <p14:tracePt t="32641" x="1566863" y="4481513"/>
          <p14:tracePt t="32657" x="1538288" y="4662488"/>
          <p14:tracePt t="32674" x="1524000" y="4800600"/>
          <p14:tracePt t="32691" x="1524000" y="4862513"/>
          <p14:tracePt t="32708" x="1524000" y="4929188"/>
          <p14:tracePt t="32724" x="1533525" y="4981575"/>
          <p14:tracePt t="32741" x="1543050" y="5038725"/>
          <p14:tracePt t="32758" x="1557338" y="5067300"/>
          <p14:tracePt t="32774" x="1562100" y="5091113"/>
          <p14:tracePt t="32791" x="1566863" y="5119688"/>
          <p14:tracePt t="32807" x="1566863" y="5129213"/>
          <p14:tracePt t="32824" x="1566863" y="5143500"/>
          <p14:tracePt t="32841" x="1566863" y="5148263"/>
          <p14:tracePt t="33203" x="1566863" y="5129213"/>
          <p14:tracePt t="33211" x="1557338" y="5081588"/>
          <p14:tracePt t="33218" x="1543050" y="5000625"/>
          <p14:tracePt t="33227" x="1533525" y="4914900"/>
          <p14:tracePt t="33241" x="1524000" y="4757738"/>
          <p14:tracePt t="33257" x="1524000" y="4652963"/>
          <p14:tracePt t="33274" x="1528763" y="4519613"/>
          <p14:tracePt t="33307" x="1543050" y="4257675"/>
          <p14:tracePt t="33341" x="1547813" y="4157663"/>
          <p14:tracePt t="33357" x="1562100" y="4095750"/>
          <p14:tracePt t="33374" x="1566863" y="4052888"/>
          <p14:tracePt t="33391" x="1571625" y="4014788"/>
          <p14:tracePt t="33408" x="1595438" y="3976688"/>
          <p14:tracePt t="33424" x="1614488" y="3952875"/>
          <p14:tracePt t="33441" x="1633538" y="3933825"/>
          <p14:tracePt t="33457" x="1643063" y="3919538"/>
          <p14:tracePt t="33474" x="1690688" y="3881438"/>
          <p14:tracePt t="33491" x="1728788" y="3857625"/>
          <p14:tracePt t="33507" x="1766888" y="3838575"/>
          <p14:tracePt t="33524" x="1819275" y="3819525"/>
          <p14:tracePt t="33541" x="1895475" y="3800475"/>
          <p14:tracePt t="33557" x="1947863" y="3795713"/>
          <p14:tracePt t="33574" x="2000250" y="3781425"/>
          <p14:tracePt t="33577" x="2033588" y="3771900"/>
          <p14:tracePt t="33591" x="2085975" y="3762375"/>
          <p14:tracePt t="33607" x="2138363" y="3752850"/>
          <p14:tracePt t="33624" x="2185988" y="3743325"/>
          <p14:tracePt t="33641" x="2238375" y="3733800"/>
          <p14:tracePt t="33658" x="2333625" y="3729038"/>
          <p14:tracePt t="33674" x="2405063" y="3719513"/>
          <p14:tracePt t="33691" x="2462213" y="3714750"/>
          <p14:tracePt t="33707" x="2524125" y="3714750"/>
          <p14:tracePt t="33724" x="2590800" y="3714750"/>
          <p14:tracePt t="33741" x="2624138" y="3714750"/>
          <p14:tracePt t="33757" x="2652713" y="3714750"/>
          <p14:tracePt t="33774" x="2662238" y="3714750"/>
          <p14:tracePt t="33966" x="2719388" y="3700463"/>
          <p14:tracePt t="33974" x="2809875" y="3681413"/>
          <p14:tracePt t="33981" x="2909888" y="3662363"/>
          <p14:tracePt t="33991" x="3009900" y="3652838"/>
          <p14:tracePt t="34007" x="3167063" y="3629025"/>
          <p14:tracePt t="34025" x="3286125" y="3614738"/>
          <p14:tracePt t="34041" x="3338513" y="3605213"/>
          <p14:tracePt t="34057" x="3357563" y="3605213"/>
          <p14:tracePt t="34074" x="3371850" y="3605213"/>
          <p14:tracePt t="34077" x="3376613" y="3605213"/>
          <p14:tracePt t="34091" x="3386138" y="3605213"/>
          <p14:tracePt t="34107" x="3395663" y="3605213"/>
          <p14:tracePt t="34124" x="3409950" y="3605213"/>
          <p14:tracePt t="34141" x="3429000" y="3605213"/>
          <p14:tracePt t="34157" x="3448050" y="3605213"/>
          <p14:tracePt t="34174" x="3457575" y="3605213"/>
          <p14:tracePt t="34191" x="3467100" y="3605213"/>
          <p14:tracePt t="34208" x="3486150" y="3605213"/>
          <p14:tracePt t="34224" x="3500438" y="3605213"/>
          <p14:tracePt t="34241" x="3524250" y="3605213"/>
          <p14:tracePt t="34257" x="3552825" y="3605213"/>
          <p14:tracePt t="34274" x="3595688" y="3605213"/>
          <p14:tracePt t="34291" x="3624263" y="3605213"/>
          <p14:tracePt t="34307" x="3662363" y="3609975"/>
          <p14:tracePt t="34324" x="3695700" y="3609975"/>
          <p14:tracePt t="34341" x="3743325" y="3614738"/>
          <p14:tracePt t="34357" x="3771900" y="3619500"/>
          <p14:tracePt t="34374" x="3800475" y="3619500"/>
          <p14:tracePt t="34391" x="3833813" y="3619500"/>
          <p14:tracePt t="34407" x="3848100" y="3619500"/>
          <p14:tracePt t="34424" x="3862388" y="3619500"/>
          <p14:tracePt t="34441" x="3867150" y="3619500"/>
          <p14:tracePt t="34457" x="3876675" y="3619500"/>
          <p14:tracePt t="34474" x="3881438" y="3619500"/>
          <p14:tracePt t="35259" x="3876675" y="3619500"/>
          <p14:tracePt t="35274" x="3867150" y="3619500"/>
          <p14:tracePt t="35281" x="3862388" y="3624263"/>
          <p14:tracePt t="35291" x="3857625" y="3629025"/>
          <p14:tracePt t="35307" x="3838575" y="3633788"/>
          <p14:tracePt t="35325" x="3781425" y="3667125"/>
          <p14:tracePt t="35341" x="3719513" y="3686175"/>
          <p14:tracePt t="35374" x="3524250" y="3767138"/>
          <p14:tracePt t="35407" x="3295650" y="3848100"/>
          <p14:tracePt t="35424" x="3200400" y="3862388"/>
          <p14:tracePt t="35442" x="3071813" y="3876675"/>
          <p14:tracePt t="35457" x="3000375" y="3876675"/>
          <p14:tracePt t="35474" x="2952750" y="3867150"/>
          <p14:tracePt t="35490" x="2905125" y="3857625"/>
          <p14:tracePt t="35508" x="2867025" y="3852863"/>
          <p14:tracePt t="35524" x="2843213" y="3838575"/>
          <p14:tracePt t="35540" x="2819400" y="3824288"/>
          <p14:tracePt t="35557" x="2805113" y="3805238"/>
          <p14:tracePt t="35574" x="2781300" y="3781425"/>
          <p14:tracePt t="35590" x="2767013" y="3771900"/>
          <p14:tracePt t="35607" x="2747963" y="3767138"/>
          <p14:tracePt t="35624" x="2709863" y="3748088"/>
          <p14:tracePt t="35640" x="2695575" y="3743325"/>
          <p14:tracePt t="35657" x="2686050" y="3738563"/>
          <p14:tracePt t="35674" x="2681288" y="3733800"/>
          <p14:tracePt t="35690" x="2671763" y="3729038"/>
          <p14:tracePt t="35740" x="2667000" y="3729038"/>
          <p14:tracePt t="35759" x="2657475" y="3719513"/>
          <p14:tracePt t="35775" x="2643188" y="3719513"/>
          <p14:tracePt t="35791" x="2619375" y="3714750"/>
          <p14:tracePt t="35809" x="2571750" y="3705225"/>
          <p14:tracePt t="35824" x="2538413" y="3695700"/>
          <p14:tracePt t="35841" x="2500313" y="3686175"/>
          <p14:tracePt t="35858" x="2466975" y="3681413"/>
          <p14:tracePt t="35875" x="2428875" y="3662363"/>
          <p14:tracePt t="35891" x="2414588" y="3638550"/>
          <p14:tracePt t="35907" x="2390775" y="3567113"/>
          <p14:tracePt t="35924" x="2386013" y="3471863"/>
          <p14:tracePt t="35943" x="2386013" y="3376613"/>
          <p14:tracePt t="35966" x="2395538" y="3333750"/>
          <p14:tracePt t="35978" x="2405063" y="3314700"/>
          <p14:tracePt t="35991" x="2409825" y="3309938"/>
          <p14:tracePt t="36007" x="2428875" y="3286125"/>
          <p14:tracePt t="36024" x="2457450" y="3271838"/>
          <p14:tracePt t="36040" x="2519363" y="3257550"/>
          <p14:tracePt t="36058" x="2628900" y="3233738"/>
          <p14:tracePt t="36074" x="2700338" y="3228975"/>
          <p14:tracePt t="36090" x="2743200" y="3228975"/>
          <p14:tracePt t="36107" x="2790825" y="3228975"/>
          <p14:tracePt t="36124" x="2847975" y="3233738"/>
          <p14:tracePt t="36140" x="2876550" y="3252788"/>
          <p14:tracePt t="36157" x="2900363" y="3286125"/>
          <p14:tracePt t="36174" x="2928938" y="3348038"/>
          <p14:tracePt t="36190" x="2962275" y="3490913"/>
          <p14:tracePt t="36207" x="2962275" y="3538538"/>
          <p14:tracePt t="36224" x="2962275" y="3590925"/>
          <p14:tracePt t="36241" x="2962275" y="3624263"/>
          <p14:tracePt t="36257" x="2952750" y="3671888"/>
          <p14:tracePt t="36274" x="2947988" y="3695700"/>
          <p14:tracePt t="36291" x="2943225" y="3714750"/>
          <p14:tracePt t="36308" x="2933700" y="3738563"/>
          <p14:tracePt t="36324" x="2924175" y="3748088"/>
          <p14:tracePt t="36341" x="2900363" y="3752850"/>
          <p14:tracePt t="36359" x="2871788" y="3757613"/>
          <p14:tracePt t="36374" x="2805113" y="3771900"/>
          <p14:tracePt t="36390" x="2752725" y="3771900"/>
          <p14:tracePt t="36407" x="2700338" y="3757613"/>
          <p14:tracePt t="36424" x="2647950" y="3738563"/>
          <p14:tracePt t="36441" x="2590800" y="3700463"/>
          <p14:tracePt t="36457" x="2562225" y="3676650"/>
          <p14:tracePt t="36474" x="2538413" y="3652838"/>
          <p14:tracePt t="36491" x="2500313" y="3543300"/>
          <p14:tracePt t="36508" x="2486025" y="3457575"/>
          <p14:tracePt t="36524" x="2486025" y="3409950"/>
          <p14:tracePt t="36541" x="2486025" y="3371850"/>
          <p14:tracePt t="36558" x="2509838" y="3328988"/>
          <p14:tracePt t="36574" x="2543175" y="3305175"/>
          <p14:tracePt t="36590" x="2605088" y="3286125"/>
          <p14:tracePt t="36607" x="2676525" y="3262313"/>
          <p14:tracePt t="36624" x="2762250" y="3262313"/>
          <p14:tracePt t="36640" x="2814638" y="3267075"/>
          <p14:tracePt t="36658" x="2867025" y="3286125"/>
          <p14:tracePt t="36675" x="2943225" y="3348038"/>
          <p14:tracePt t="36691" x="2986088" y="3405188"/>
          <p14:tracePt t="36707" x="3014663" y="3452813"/>
          <p14:tracePt t="36724" x="3024188" y="3490913"/>
          <p14:tracePt t="36741" x="3024188" y="3519488"/>
          <p14:tracePt t="36757" x="3024188" y="3543300"/>
          <p14:tracePt t="36774" x="3019425" y="3567113"/>
          <p14:tracePt t="36791" x="3005138" y="3595688"/>
          <p14:tracePt t="36807" x="2967038" y="3652838"/>
          <p14:tracePt t="36824" x="2943225" y="3681413"/>
          <p14:tracePt t="36840" x="2933700" y="3705225"/>
          <p14:tracePt t="36857" x="2919413" y="3719513"/>
          <p14:tracePt t="36874" x="2886075" y="3738563"/>
          <p14:tracePt t="36892" x="2857500" y="3743325"/>
          <p14:tracePt t="36907" x="2819400" y="3743325"/>
          <p14:tracePt t="36924" x="2771775" y="3729038"/>
          <p14:tracePt t="36940" x="2733675" y="3709988"/>
          <p14:tracePt t="36957" x="2700338" y="3700463"/>
          <p14:tracePt t="36974" x="2676525" y="3681413"/>
          <p14:tracePt t="36991" x="2643188" y="3657600"/>
          <p14:tracePt t="37007" x="2628900" y="3633788"/>
          <p14:tracePt t="37024" x="2605088" y="3595688"/>
          <p14:tracePt t="37041" x="2586038" y="3509963"/>
          <p14:tracePt t="37057" x="2576513" y="3448050"/>
          <p14:tracePt t="37074" x="2581275" y="3395663"/>
          <p14:tracePt t="37090" x="2590800" y="3362325"/>
          <p14:tracePt t="37107" x="2619375" y="3324225"/>
          <p14:tracePt t="37124" x="2657475" y="3300413"/>
          <p14:tracePt t="37140" x="2714625" y="3281363"/>
          <p14:tracePt t="37157" x="2762250" y="3281363"/>
          <p14:tracePt t="37176" x="2814638" y="3281363"/>
          <p14:tracePt t="37191" x="2847975" y="3300413"/>
          <p14:tracePt t="37207" x="2881313" y="3319463"/>
          <p14:tracePt t="37224" x="2914650" y="3343275"/>
          <p14:tracePt t="37240" x="2957513" y="3400425"/>
          <p14:tracePt t="37257" x="2981325" y="3429000"/>
          <p14:tracePt t="37274" x="2995613" y="3452813"/>
          <p14:tracePt t="37291" x="3005138" y="3462338"/>
          <p14:tracePt t="37307" x="3009900" y="3471863"/>
          <p14:tracePt t="37324" x="3009900" y="3476625"/>
          <p14:tracePt t="37340" x="3014663" y="3481388"/>
          <p14:tracePt t="37357" x="3014663" y="3495675"/>
          <p14:tracePt t="37374" x="3014663" y="3509963"/>
          <p14:tracePt t="37390" x="3014663" y="3514725"/>
          <p14:tracePt t="37407" x="3014663" y="3519488"/>
          <p14:tracePt t="37424" x="3014663" y="3529013"/>
          <p14:tracePt t="37440" x="3014663" y="3538538"/>
          <p14:tracePt t="37457" x="3014663" y="3543300"/>
          <p14:tracePt t="37474" x="3009900" y="3548063"/>
          <p14:tracePt t="37490" x="2986088" y="3567113"/>
          <p14:tracePt t="37507" x="2962275" y="3600450"/>
          <p14:tracePt t="37524" x="2938463" y="3629025"/>
          <p14:tracePt t="37541" x="2905125" y="3671888"/>
          <p14:tracePt t="37557" x="2881313" y="3695700"/>
          <p14:tracePt t="37575" x="2857500" y="3714750"/>
          <p14:tracePt t="37586" x="2833688" y="3729038"/>
          <p14:tracePt t="37597" x="2824163" y="3738563"/>
          <p14:tracePt t="37607" x="2814638" y="3743325"/>
          <p14:tracePt t="37624" x="2805113" y="3748088"/>
          <p14:tracePt t="37641" x="2800350" y="3748088"/>
          <p14:tracePt t="37658" x="2795588" y="3748088"/>
          <p14:tracePt t="37674" x="2790825" y="3748088"/>
          <p14:tracePt t="38952" x="2824163" y="3738563"/>
          <p14:tracePt t="38960" x="2867025" y="3729038"/>
          <p14:tracePt t="38966" x="2905125" y="3724275"/>
          <p14:tracePt t="38974" x="2952750" y="3714750"/>
          <p14:tracePt t="38990" x="3043238" y="3709988"/>
          <p14:tracePt t="39007" x="3143250" y="3709988"/>
          <p14:tracePt t="39024" x="3281363" y="3709988"/>
          <p14:tracePt t="39057" x="3405188" y="3733800"/>
          <p14:tracePt t="39091" x="3505200" y="3776663"/>
          <p14:tracePt t="39107" x="3548063" y="3800475"/>
          <p14:tracePt t="39124" x="3605213" y="3829050"/>
          <p14:tracePt t="39141" x="3709988" y="3871913"/>
          <p14:tracePt t="39157" x="3771900" y="3886200"/>
          <p14:tracePt t="39173" x="3814763" y="3905250"/>
          <p14:tracePt t="39190" x="3857625" y="3914775"/>
          <p14:tracePt t="39209" x="3919538" y="3929063"/>
          <p14:tracePt t="39228" x="3957638" y="3948113"/>
          <p14:tracePt t="39244" x="4005263" y="3971925"/>
          <p14:tracePt t="39257" x="4019550" y="3981450"/>
          <p14:tracePt t="39274" x="4038600" y="3995738"/>
          <p14:tracePt t="39290" x="4048125" y="4000500"/>
          <p14:tracePt t="39494" x="4086225" y="3995738"/>
          <p14:tracePt t="39502" x="4133850" y="3990975"/>
          <p14:tracePt t="39511" x="4181475" y="3971925"/>
          <p14:tracePt t="39524" x="4276725" y="3943350"/>
          <p14:tracePt t="39540" x="4343400" y="3914775"/>
          <p14:tracePt t="39558" x="4386263" y="3895725"/>
          <p14:tracePt t="39590" x="4419600" y="3867150"/>
          <p14:tracePt t="39624" x="4424363" y="3838575"/>
          <p14:tracePt t="39641" x="4386263" y="3771900"/>
          <p14:tracePt t="39658" x="4352925" y="3724275"/>
          <p14:tracePt t="39674" x="4295775" y="3681413"/>
          <p14:tracePt t="39690" x="4210050" y="3624263"/>
          <p14:tracePt t="39707" x="4114800" y="3581400"/>
          <p14:tracePt t="39724" x="4090988" y="3571875"/>
          <p14:tracePt t="39740" x="4081463" y="3562350"/>
          <p14:tracePt t="39757" x="4076700" y="3562350"/>
          <p14:tracePt t="39850" x="4071938" y="3562350"/>
          <p14:tracePt t="39858" x="4067175" y="3562350"/>
          <p14:tracePt t="39874" x="4038600" y="3562350"/>
          <p14:tracePt t="39890" x="3929063" y="3562350"/>
          <p14:tracePt t="39907" x="3824288" y="3567113"/>
          <p14:tracePt t="39923" x="3681413" y="3576638"/>
          <p14:tracePt t="39940" x="3543300" y="3590925"/>
          <p14:tracePt t="39957" x="3405188" y="3609975"/>
          <p14:tracePt t="39974" x="3333750" y="3624263"/>
          <p14:tracePt t="39990" x="3262313" y="3624263"/>
          <p14:tracePt t="40007" x="3209925" y="3614738"/>
          <p14:tracePt t="40023" x="3186113" y="3609975"/>
          <p14:tracePt t="40040" x="3176588" y="3595688"/>
          <p14:tracePt t="40057" x="3176588" y="3529013"/>
          <p14:tracePt t="40074" x="3224213" y="3343275"/>
          <p14:tracePt t="40090" x="3276600" y="3262313"/>
          <p14:tracePt t="40107" x="3357563" y="3190875"/>
          <p14:tracePt t="40123" x="3514725" y="3090863"/>
          <p14:tracePt t="40140" x="3743325" y="3019425"/>
          <p14:tracePt t="40157" x="3867150" y="3014663"/>
          <p14:tracePt t="40174" x="3995738" y="3033713"/>
          <p14:tracePt t="40191" x="4129088" y="3076575"/>
          <p14:tracePt t="40207" x="4167188" y="3105150"/>
          <p14:tracePt t="40224" x="4200525" y="3133725"/>
          <p14:tracePt t="40240" x="4219575" y="3186113"/>
          <p14:tracePt t="40257" x="4233863" y="3314700"/>
          <p14:tracePt t="40274" x="4224338" y="3367088"/>
          <p14:tracePt t="40290" x="4195763" y="3424238"/>
          <p14:tracePt t="40307" x="4171950" y="3462338"/>
          <p14:tracePt t="40323" x="4162425" y="3500438"/>
          <p14:tracePt t="40340" x="4152900" y="3509963"/>
          <p14:tracePt t="40357" x="4152900" y="3514725"/>
          <p14:tracePt t="40374" x="4152900" y="3519488"/>
          <p14:tracePt t="40390" x="4152900" y="3524250"/>
          <p14:tracePt t="40610" x="4162425" y="3548063"/>
          <p14:tracePt t="40618" x="4186238" y="3576638"/>
          <p14:tracePt t="40625" x="4200525" y="3605213"/>
          <p14:tracePt t="40641" x="4229100" y="3643313"/>
          <p14:tracePt t="40657" x="4257675" y="3690938"/>
          <p14:tracePt t="40674" x="4291013" y="3743325"/>
          <p14:tracePt t="40691" x="4333875" y="3848100"/>
          <p14:tracePt t="40707" x="4348163" y="3919538"/>
          <p14:tracePt t="40724" x="4362450" y="3971925"/>
          <p14:tracePt t="40740" x="4367213" y="4005263"/>
          <p14:tracePt t="40757" x="4367213" y="4033838"/>
          <p14:tracePt t="40773" x="4371975" y="4048125"/>
          <p14:tracePt t="40790" x="4381500" y="4057650"/>
          <p14:tracePt t="40807" x="4400550" y="4076700"/>
          <p14:tracePt t="40824" x="4414838" y="4100513"/>
          <p14:tracePt t="40840" x="4429125" y="4114800"/>
          <p14:tracePt t="40857" x="4443413" y="4124325"/>
          <p14:tracePt t="40874" x="4452938" y="4133850"/>
          <p14:tracePt t="40890" x="4457700" y="4138613"/>
          <p14:tracePt t="40907" x="4467225" y="4138613"/>
          <p14:tracePt t="40923" x="4467225" y="4143375"/>
          <p14:tracePt t="40940" x="4471988" y="4148138"/>
          <p14:tracePt t="40957" x="4476750" y="4152900"/>
          <p14:tracePt t="40973" x="4486275" y="4157663"/>
          <p14:tracePt t="40991" x="4495800" y="4171950"/>
          <p14:tracePt t="41007" x="4495800" y="4176713"/>
          <p14:tracePt t="41023" x="4495800" y="4181475"/>
          <p14:tracePt t="41065" x="4495800" y="4186238"/>
          <p14:tracePt t="41109" x="4495800" y="4191000"/>
          <p14:tracePt t="41116" x="4495800" y="4195763"/>
          <p14:tracePt t="41124" x="4491038" y="4195763"/>
          <p14:tracePt t="41140" x="4471988" y="4214813"/>
          <p14:tracePt t="41157" x="4433888" y="4233863"/>
          <p14:tracePt t="41174" x="4371975" y="4262438"/>
          <p14:tracePt t="41190" x="4329113" y="4276725"/>
          <p14:tracePt t="41207" x="4305300" y="4281488"/>
          <p14:tracePt t="41224" x="4286250" y="4286250"/>
          <p14:tracePt t="41240" x="4252913" y="4286250"/>
          <p14:tracePt t="41257" x="4214813" y="4286250"/>
          <p14:tracePt t="41273" x="4191000" y="4276725"/>
          <p14:tracePt t="41290" x="4157663" y="4267200"/>
          <p14:tracePt t="41307" x="4114800" y="4252913"/>
          <p14:tracePt t="41323" x="4086225" y="4233863"/>
          <p14:tracePt t="41340" x="4048125" y="4214813"/>
          <p14:tracePt t="41357" x="4024313" y="4205288"/>
          <p14:tracePt t="41375" x="3990975" y="4181475"/>
          <p14:tracePt t="41390" x="3981450" y="4171950"/>
          <p14:tracePt t="41407" x="3971925" y="4167188"/>
          <p14:tracePt t="41424" x="3967163" y="4138613"/>
          <p14:tracePt t="41440" x="3967163" y="4095750"/>
          <p14:tracePt t="41457" x="4000500" y="3990975"/>
          <p14:tracePt t="41473" x="4062413" y="3890963"/>
          <p14:tracePt t="41490" x="4143375" y="3786188"/>
          <p14:tracePt t="41507" x="4181475" y="3748088"/>
          <p14:tracePt t="41524" x="4238625" y="3724275"/>
          <p14:tracePt t="41540" x="4310063" y="3724275"/>
          <p14:tracePt t="41557" x="4386263" y="3738563"/>
          <p14:tracePt t="41573" x="4424363" y="3762375"/>
          <p14:tracePt t="41590" x="4462463" y="3795713"/>
          <p14:tracePt t="41607" x="4500563" y="3848100"/>
          <p14:tracePt t="41623" x="4519613" y="3871913"/>
          <p14:tracePt t="41640" x="4533900" y="3895725"/>
          <p14:tracePt t="41657" x="4538663" y="3905250"/>
          <p14:tracePt t="41674" x="4552950" y="3924300"/>
          <p14:tracePt t="41690" x="4557713" y="3943350"/>
          <p14:tracePt t="41707" x="4567238" y="3962400"/>
          <p14:tracePt t="41724" x="4572000" y="3990975"/>
          <p14:tracePt t="41740" x="4586288" y="4052888"/>
          <p14:tracePt t="41757" x="4591050" y="4081463"/>
          <p14:tracePt t="41774" x="4591050" y="4100513"/>
          <p14:tracePt t="41791" x="4591050" y="4114800"/>
          <p14:tracePt t="41807" x="4591050" y="4119563"/>
          <p14:tracePt t="41823" x="4591050" y="4129088"/>
          <p14:tracePt t="41840" x="4591050" y="4138613"/>
          <p14:tracePt t="41857" x="4576763" y="4171950"/>
          <p14:tracePt t="41873" x="4562475" y="4195763"/>
          <p14:tracePt t="41890" x="4538663" y="4219575"/>
          <p14:tracePt t="41907" x="4514850" y="4233863"/>
          <p14:tracePt t="41923" x="4467225" y="4257675"/>
          <p14:tracePt t="41940" x="4429125" y="4267200"/>
          <p14:tracePt t="41957" x="4400550" y="4276725"/>
          <p14:tracePt t="41973" x="4371975" y="4276725"/>
          <p14:tracePt t="41990" x="4324350" y="4271963"/>
          <p14:tracePt t="42007" x="4286250" y="4252913"/>
          <p14:tracePt t="42023" x="4248150" y="4219575"/>
          <p14:tracePt t="42041" x="4195763" y="4167188"/>
          <p14:tracePt t="42057" x="4157663" y="4138613"/>
          <p14:tracePt t="42073" x="4133850" y="4105275"/>
          <p14:tracePt t="42090" x="4105275" y="4081463"/>
          <p14:tracePt t="42107" x="4071938" y="4052888"/>
          <p14:tracePt t="42123" x="4052888" y="4038600"/>
          <p14:tracePt t="42140" x="4048125" y="4033838"/>
          <p14:tracePt t="42157" x="4043363" y="4029075"/>
          <p14:tracePt t="42173" x="4033838" y="4019550"/>
          <p14:tracePt t="42190" x="4033838" y="4005263"/>
          <p14:tracePt t="42207" x="4033838" y="3976688"/>
          <p14:tracePt t="42224" x="4048125" y="3929063"/>
          <p14:tracePt t="42240" x="4071938" y="3890963"/>
          <p14:tracePt t="42257" x="4110038" y="3867150"/>
          <p14:tracePt t="42273" x="4157663" y="3838575"/>
          <p14:tracePt t="42290" x="4219575" y="3829050"/>
          <p14:tracePt t="42307" x="4262438" y="3829050"/>
          <p14:tracePt t="42323" x="4305300" y="3838575"/>
          <p14:tracePt t="42340" x="4338638" y="3867150"/>
          <p14:tracePt t="42357" x="4376738" y="3895725"/>
          <p14:tracePt t="42373" x="4386263" y="3905250"/>
          <p14:tracePt t="42390" x="4405313" y="3919538"/>
          <p14:tracePt t="42407" x="4414838" y="3948113"/>
          <p14:tracePt t="42423" x="4419600" y="3976688"/>
          <p14:tracePt t="42440" x="4433888" y="4010025"/>
          <p14:tracePt t="42457" x="4433888" y="4048125"/>
          <p14:tracePt t="42474" x="4433888" y="4081463"/>
          <p14:tracePt t="42490" x="4433888" y="4095750"/>
          <p14:tracePt t="42507" x="4433888" y="4100513"/>
          <p14:tracePt t="42523" x="4433888" y="4105275"/>
          <p14:tracePt t="42540" x="4433888" y="4114800"/>
          <p14:tracePt t="42614" x="4433888" y="4119563"/>
          <p14:tracePt t="42621" x="4433888" y="4124325"/>
          <p14:tracePt t="42628" x="4429125" y="4124325"/>
          <p14:tracePt t="42640" x="4429125" y="4129088"/>
          <p14:tracePt t="42657" x="4419600" y="4138613"/>
          <p14:tracePt t="42673" x="4410075" y="4143375"/>
          <p14:tracePt t="42690" x="4400550" y="4152900"/>
          <p14:tracePt t="42707" x="4391025" y="4157663"/>
          <p14:tracePt t="42724" x="4381500" y="4162425"/>
          <p14:tracePt t="42740" x="4376738" y="4162425"/>
          <p14:tracePt t="42757" x="4371975" y="4162425"/>
          <p14:tracePt t="43230" x="4300538" y="4191000"/>
          <p14:tracePt t="43237" x="4195763" y="4238625"/>
          <p14:tracePt t="43245" x="4081463" y="4286250"/>
          <p14:tracePt t="43257" x="3929063" y="4352925"/>
          <p14:tracePt t="43275" x="3495675" y="4533900"/>
          <p14:tracePt t="43290" x="3176588" y="4624388"/>
          <p14:tracePt t="43324" x="2776538" y="4676775"/>
          <p14:tracePt t="43357" x="2457450" y="4629150"/>
          <p14:tracePt t="43373" x="2381250" y="4610100"/>
          <p14:tracePt t="43390" x="2333625" y="4572000"/>
          <p14:tracePt t="43407" x="2266950" y="4529138"/>
          <p14:tracePt t="43423" x="2224088" y="4500563"/>
          <p14:tracePt t="43440" x="2185988" y="4486275"/>
          <p14:tracePt t="43457" x="2133600" y="4457700"/>
          <p14:tracePt t="43474" x="2095500" y="4452938"/>
          <p14:tracePt t="43490" x="2052638" y="4438650"/>
          <p14:tracePt t="43506" x="2014538" y="4433888"/>
          <p14:tracePt t="43523" x="1962150" y="4429125"/>
          <p14:tracePt t="43540" x="1924050" y="4424363"/>
          <p14:tracePt t="43556" x="1895475" y="4414838"/>
          <p14:tracePt t="43573" x="1866900" y="4410075"/>
          <p14:tracePt t="43576" x="1857375" y="4405313"/>
          <p14:tracePt t="43590" x="1833563" y="4400550"/>
          <p14:tracePt t="43606" x="1824038" y="4395788"/>
          <p14:tracePt t="43623" x="1814513" y="4381500"/>
          <p14:tracePt t="43640" x="1795463" y="4324350"/>
          <p14:tracePt t="43656" x="1795463" y="4276725"/>
          <p14:tracePt t="43673" x="1795463" y="4224338"/>
          <p14:tracePt t="43690" x="1804988" y="4186238"/>
          <p14:tracePt t="43707" x="1814513" y="4148138"/>
          <p14:tracePt t="43723" x="1819275" y="4138613"/>
          <p14:tracePt t="43740" x="1819275" y="4129088"/>
          <p14:tracePt t="43757" x="1819275" y="4124325"/>
          <p14:tracePt t="43773" x="1819275" y="4114800"/>
          <p14:tracePt t="43806" x="1824038" y="4114800"/>
          <p14:tracePt t="43847" x="1824038" y="4119563"/>
          <p14:tracePt t="43854" x="1824038" y="4124325"/>
          <p14:tracePt t="43863" x="1824038" y="4129088"/>
          <p14:tracePt t="43873" x="1824038" y="4133850"/>
          <p14:tracePt t="43890" x="1824038" y="4171950"/>
          <p14:tracePt t="43906" x="1824038" y="4205288"/>
          <p14:tracePt t="43923" x="1824038" y="4243388"/>
          <p14:tracePt t="43940" x="1824038" y="4276725"/>
          <p14:tracePt t="43957" x="1824038" y="4310063"/>
          <p14:tracePt t="43973" x="1824038" y="4333875"/>
          <p14:tracePt t="43990" x="1824038" y="4362450"/>
          <p14:tracePt t="44006" x="1824038" y="4395788"/>
          <p14:tracePt t="44023" x="1824038" y="4443413"/>
          <p14:tracePt t="44040" x="1824038" y="4486275"/>
          <p14:tracePt t="44057" x="1824038" y="4529138"/>
          <p14:tracePt t="44074" x="1824038" y="4586288"/>
          <p14:tracePt t="44090" x="1824038" y="4624388"/>
          <p14:tracePt t="44106" x="1824038" y="4652963"/>
          <p14:tracePt t="44123" x="1824038" y="4681538"/>
          <p14:tracePt t="44140" x="1824038" y="4700588"/>
          <p14:tracePt t="44156" x="1824038" y="4710113"/>
          <p14:tracePt t="44173" x="1824038" y="4714875"/>
          <p14:tracePt t="44190" x="1824038" y="4719638"/>
          <p14:tracePt t="44206" x="1824038" y="4752975"/>
          <p14:tracePt t="44223" x="1828800" y="4781550"/>
          <p14:tracePt t="44240" x="1833563" y="4810125"/>
          <p14:tracePt t="44257" x="1833563" y="4843463"/>
          <p14:tracePt t="44273" x="1833563" y="4857750"/>
          <p14:tracePt t="44290" x="1833563" y="4862513"/>
          <p14:tracePt t="44306" x="1833563" y="4872038"/>
          <p14:tracePt t="44323" x="1833563" y="4876800"/>
          <p14:tracePt t="44340" x="1833563" y="4881563"/>
          <p14:tracePt t="44356" x="1833563" y="4891088"/>
          <p14:tracePt t="44373" x="1833563" y="4895850"/>
          <p14:tracePt t="44390" x="1833563" y="4900613"/>
          <p14:tracePt t="44728" x="1843088" y="4852988"/>
          <p14:tracePt t="44735" x="1843088" y="4795838"/>
          <p14:tracePt t="44743" x="1847850" y="4748213"/>
          <p14:tracePt t="44758" x="1857375" y="4686300"/>
          <p14:tracePt t="44773" x="1857375" y="4652963"/>
          <p14:tracePt t="44790" x="1857375" y="4624388"/>
          <p14:tracePt t="44823" x="1857375" y="4572000"/>
          <p14:tracePt t="44857" x="1857375" y="4500563"/>
          <p14:tracePt t="44874" x="1857375" y="4433888"/>
          <p14:tracePt t="44890" x="1871663" y="4386263"/>
          <p14:tracePt t="44907" x="1871663" y="4357688"/>
          <p14:tracePt t="44924" x="1871663" y="4338638"/>
          <p14:tracePt t="44940" x="1871663" y="4319588"/>
          <p14:tracePt t="44957" x="1871663" y="4314825"/>
          <p14:tracePt t="44973" x="1871663" y="4310063"/>
          <p14:tracePt t="44990" x="1871663" y="4300538"/>
          <p14:tracePt t="45007" x="1871663" y="4291013"/>
          <p14:tracePt t="45023" x="1871663" y="4286250"/>
          <p14:tracePt t="45040" x="1871663" y="4281488"/>
          <p14:tracePt t="45057" x="1871663" y="4271963"/>
          <p14:tracePt t="45073" x="1871663" y="4257675"/>
          <p14:tracePt t="45090" x="1871663" y="4233863"/>
          <p14:tracePt t="45107" x="1871663" y="4214813"/>
          <p14:tracePt t="45123" x="1871663" y="4191000"/>
          <p14:tracePt t="45140" x="1871663" y="4181475"/>
          <p14:tracePt t="45156" x="1871663" y="4176713"/>
          <p14:tracePt t="45173" x="1871663" y="4171950"/>
          <p14:tracePt t="45190" x="1871663" y="4162425"/>
          <p14:tracePt t="45286" x="1871663" y="4167188"/>
          <p14:tracePt t="45293" x="1871663" y="4176713"/>
          <p14:tracePt t="45307" x="1871663" y="4195763"/>
          <p14:tracePt t="45325" x="1871663" y="4248150"/>
          <p14:tracePt t="45342" x="1871663" y="4324350"/>
          <p14:tracePt t="45357" x="1871663" y="4405313"/>
          <p14:tracePt t="45373" x="1871663" y="4500563"/>
          <p14:tracePt t="45390" x="1871663" y="4529138"/>
          <p14:tracePt t="45406" x="1871663" y="4548188"/>
          <p14:tracePt t="45423" x="1871663" y="4572000"/>
          <p14:tracePt t="45440" x="1871663" y="4600575"/>
          <p14:tracePt t="45457" x="1881188" y="4624388"/>
          <p14:tracePt t="45473" x="1885950" y="4652963"/>
          <p14:tracePt t="45490" x="1885950" y="4686300"/>
          <p14:tracePt t="45506" x="1885950" y="4710113"/>
          <p14:tracePt t="45523" x="1890713" y="4729163"/>
          <p14:tracePt t="45541" x="1890713" y="4752975"/>
          <p14:tracePt t="45560" x="1890713" y="4781550"/>
          <p14:tracePt t="45573" x="1890713" y="4795838"/>
          <p14:tracePt t="45590" x="1890713" y="4800600"/>
          <p14:tracePt t="45606" x="1890713" y="4805363"/>
          <p14:tracePt t="45623" x="1890713" y="4814888"/>
          <p14:tracePt t="45686" x="1890713" y="4805363"/>
          <p14:tracePt t="45705" x="1890713" y="4729163"/>
          <p14:tracePt t="45714" x="1900238" y="4695825"/>
          <p14:tracePt t="45723" x="1909763" y="4648200"/>
          <p14:tracePt t="45740" x="1924050" y="4433888"/>
          <p14:tracePt t="45756" x="1924050" y="4324350"/>
          <p14:tracePt t="45773" x="1924050" y="4262438"/>
          <p14:tracePt t="45790" x="1924050" y="4229100"/>
          <p14:tracePt t="45806" x="1924050" y="4210050"/>
          <p14:tracePt t="45823" x="1924050" y="4205288"/>
          <p14:tracePt t="45840" x="1924050" y="4195763"/>
          <p14:tracePt t="45880" x="1924050" y="4200525"/>
          <p14:tracePt t="45890" x="1924050" y="4233863"/>
          <p14:tracePt t="45907" x="1943100" y="4367213"/>
          <p14:tracePt t="45933" x="1957388" y="4605338"/>
          <p14:tracePt t="45948" x="1976438" y="4752975"/>
          <p14:tracePt t="45957" x="1976438" y="4795838"/>
          <p14:tracePt t="45974" x="1981200" y="4867275"/>
          <p14:tracePt t="45991" x="1981200" y="4910138"/>
          <p14:tracePt t="46000" x="1981200" y="4919663"/>
          <p14:tracePt t="46010" x="1981200" y="4924425"/>
          <p14:tracePt t="46023" x="1981200" y="4929188"/>
          <p14:tracePt t="46040" x="1981200" y="4938713"/>
          <p14:tracePt t="46056" x="1981200" y="4948238"/>
          <p14:tracePt t="46320" x="2085975" y="4914900"/>
          <p14:tracePt t="46329" x="2228850" y="4857750"/>
          <p14:tracePt t="46340" x="2357438" y="4795838"/>
          <p14:tracePt t="46357" x="2895600" y="4600575"/>
          <p14:tracePt t="46373" x="3138488" y="4510088"/>
          <p14:tracePt t="46390" x="3357563" y="4386263"/>
          <p14:tracePt t="46407" x="3533775" y="4286250"/>
          <p14:tracePt t="46423" x="3690938" y="4200525"/>
          <p14:tracePt t="46440" x="3776663" y="4162425"/>
          <p14:tracePt t="46457" x="3862388" y="4148138"/>
          <p14:tracePt t="46474" x="3957638" y="4129088"/>
          <p14:tracePt t="46490" x="4010025" y="4119563"/>
          <p14:tracePt t="46506" x="4062413" y="4110038"/>
          <p14:tracePt t="46523" x="4095750" y="4100513"/>
          <p14:tracePt t="46540" x="4143375" y="4095750"/>
          <p14:tracePt t="46556" x="4167188" y="4095750"/>
          <p14:tracePt t="46573" x="4176713" y="4095750"/>
          <p14:tracePt t="46590" x="4186238" y="4095750"/>
          <p14:tracePt t="46606" x="4195763" y="4095750"/>
          <p14:tracePt t="46623" x="4200525" y="4095750"/>
          <p14:tracePt t="46879" x="4205288" y="4095750"/>
          <p14:tracePt t="46886" x="4210050" y="4095750"/>
          <p14:tracePt t="46902" x="4214813" y="4095750"/>
          <p14:tracePt t="46909" x="4219575" y="4095750"/>
          <p14:tracePt t="46923" x="4224338" y="4095750"/>
          <p14:tracePt t="46956" x="4238625" y="4110038"/>
          <p14:tracePt t="46990" x="4238625" y="4119563"/>
          <p14:tracePt t="47047" x="4243388" y="4124325"/>
          <p14:tracePt t="47055" x="4248150" y="4129088"/>
          <p14:tracePt t="47064" x="4248150" y="4138613"/>
          <p14:tracePt t="47073" x="4257675" y="4157663"/>
          <p14:tracePt t="47091" x="4271963" y="4200525"/>
          <p14:tracePt t="47106" x="4281488" y="4219575"/>
          <p14:tracePt t="47123" x="4281488" y="4229100"/>
          <p14:tracePt t="47140" x="4281488" y="4233863"/>
          <p14:tracePt t="47156" x="4281488" y="4238625"/>
          <p14:tracePt t="47731" x="4238625" y="4257675"/>
          <p14:tracePt t="47737" x="4157663" y="4295775"/>
          <p14:tracePt t="47745" x="4067175" y="4343400"/>
          <p14:tracePt t="47756" x="3976688" y="4386263"/>
          <p14:tracePt t="47774" x="3600450" y="4562475"/>
          <p14:tracePt t="47790" x="3381375" y="4676775"/>
          <p14:tracePt t="47823" x="3081338" y="4762500"/>
          <p14:tracePt t="47856" x="2828925" y="4786313"/>
          <p14:tracePt t="47873" x="2762250" y="4786313"/>
          <p14:tracePt t="47890" x="2686050" y="4772025"/>
          <p14:tracePt t="47906" x="2633663" y="4757738"/>
          <p14:tracePt t="47923" x="2586038" y="4748213"/>
          <p14:tracePt t="47940" x="2538413" y="4748213"/>
          <p14:tracePt t="47957" x="2462213" y="4748213"/>
          <p14:tracePt t="47973" x="2428875" y="4752975"/>
          <p14:tracePt t="47991" x="2390775" y="4757738"/>
          <p14:tracePt t="48009" x="2328863" y="4767263"/>
          <p14:tracePt t="48023" x="2290763" y="4776788"/>
          <p14:tracePt t="48039" x="2247900" y="4776788"/>
          <p14:tracePt t="48056" x="2205038" y="4776788"/>
          <p14:tracePt t="48073" x="2185988" y="4781550"/>
          <p14:tracePt t="48075" x="2176463" y="4781550"/>
          <p14:tracePt t="48090" x="2166938" y="4781550"/>
          <p14:tracePt t="48106" x="2157413" y="4781550"/>
          <p14:tracePt t="48140" x="2166938" y="4772025"/>
          <p14:tracePt t="48156" x="2205038" y="4748213"/>
          <p14:tracePt t="48173" x="2286000" y="4719638"/>
          <p14:tracePt t="48190" x="2405063" y="4695825"/>
          <p14:tracePt t="48207" x="2647950" y="4691063"/>
          <p14:tracePt t="48223" x="2838450" y="4700588"/>
          <p14:tracePt t="48240" x="3019425" y="4724400"/>
          <p14:tracePt t="48256" x="3162300" y="4743450"/>
          <p14:tracePt t="48273" x="3357563" y="4757738"/>
          <p14:tracePt t="48290" x="3457575" y="4767263"/>
          <p14:tracePt t="48307" x="3543300" y="4781550"/>
          <p14:tracePt t="48324" x="3638550" y="4795838"/>
          <p14:tracePt t="48341" x="3676650" y="4810125"/>
          <p14:tracePt t="48357" x="3709988" y="4814888"/>
          <p14:tracePt t="48373" x="3733800" y="4819650"/>
          <p14:tracePt t="48390" x="3767138" y="4819650"/>
          <p14:tracePt t="48406" x="3776663" y="4819650"/>
          <p14:tracePt t="48423" x="3786188" y="4819650"/>
          <p14:tracePt t="48439" x="3795713" y="4819650"/>
          <p14:tracePt t="48458" x="3805238" y="4819650"/>
          <p14:tracePt t="48576" x="3800475" y="4819650"/>
          <p14:tracePt t="48582" x="3776663" y="4819650"/>
          <p14:tracePt t="48590" x="3733800" y="4819650"/>
          <p14:tracePt t="48606" x="3576638" y="4810125"/>
          <p14:tracePt t="48623" x="3424238" y="4800600"/>
          <p14:tracePt t="48640" x="3195638" y="4781550"/>
          <p14:tracePt t="48656" x="3052763" y="4776788"/>
          <p14:tracePt t="48673" x="2947988" y="4757738"/>
          <p14:tracePt t="48690" x="2876550" y="4743450"/>
          <p14:tracePt t="48706" x="2814638" y="4724400"/>
          <p14:tracePt t="48723" x="2790825" y="4719638"/>
          <p14:tracePt t="48740" x="2771775" y="4705350"/>
          <p14:tracePt t="48756" x="2767013" y="4700588"/>
          <p14:tracePt t="48773" x="2757488" y="4695825"/>
          <p14:tracePt t="48789" x="2733675" y="4686300"/>
          <p14:tracePt t="48810" x="2671763" y="4672013"/>
          <p14:tracePt t="48824" x="2633663" y="4667250"/>
          <p14:tracePt t="48840" x="2590800" y="4662488"/>
          <p14:tracePt t="48856" x="2557463" y="4662488"/>
          <p14:tracePt t="48873" x="2528888" y="4657725"/>
          <p14:tracePt t="48889" x="2495550" y="4643438"/>
          <p14:tracePt t="48906" x="2471738" y="4638675"/>
          <p14:tracePt t="48923" x="2447925" y="4629150"/>
          <p14:tracePt t="48940" x="2428875" y="4619625"/>
          <p14:tracePt t="48956" x="2409825" y="4619625"/>
          <p14:tracePt t="48973" x="2386013" y="4610100"/>
          <p14:tracePt t="48992" x="2362200" y="4605338"/>
          <p14:tracePt t="49009" x="2319338" y="4600575"/>
          <p14:tracePt t="49023" x="2295525" y="4595813"/>
          <p14:tracePt t="49040" x="2271713" y="4595813"/>
          <p14:tracePt t="49056" x="2252663" y="4595813"/>
          <p14:tracePt t="49073" x="2224088" y="4591050"/>
          <p14:tracePt t="49090" x="2219325" y="4591050"/>
          <p14:tracePt t="49106" x="2209800" y="4591050"/>
          <p14:tracePt t="49123" x="2200275" y="4591050"/>
          <p14:tracePt t="49139" x="2195513" y="4591050"/>
          <p14:tracePt t="49202" x="2200275" y="4591050"/>
          <p14:tracePt t="49222" x="2243138" y="4576763"/>
          <p14:tracePt t="49237" x="2271713" y="4576763"/>
          <p14:tracePt t="49246" x="2286000" y="4576763"/>
          <p14:tracePt t="49256" x="2309813" y="4576763"/>
          <p14:tracePt t="49273" x="2328863" y="4576763"/>
          <p14:tracePt t="49289" x="2352675" y="4576763"/>
          <p14:tracePt t="49307" x="2371725" y="4576763"/>
          <p14:tracePt t="49323" x="2386013" y="4576763"/>
          <p14:tracePt t="49341" x="2400300" y="4576763"/>
          <p14:tracePt t="49357" x="2409825" y="4581525"/>
          <p14:tracePt t="49376" x="2433638" y="4586288"/>
          <p14:tracePt t="49390" x="2447925" y="4586288"/>
          <p14:tracePt t="49407" x="2462213" y="4586288"/>
          <p14:tracePt t="49423" x="2466975" y="4586288"/>
          <p14:tracePt t="49440" x="2476500" y="4586288"/>
          <p14:tracePt t="49456" x="2481263" y="4586288"/>
          <p14:tracePt t="49473" x="2490788" y="4586288"/>
          <p14:tracePt t="49492" x="2509838" y="4586288"/>
          <p14:tracePt t="49506" x="2519363" y="4586288"/>
          <p14:tracePt t="49524" x="2538413" y="4586288"/>
          <p14:tracePt t="49540" x="2562225" y="4586288"/>
          <p14:tracePt t="49557" x="2590800" y="4586288"/>
          <p14:tracePt t="49573" x="2619375" y="4586288"/>
          <p14:tracePt t="49589" x="2647950" y="4586288"/>
          <p14:tracePt t="49606" x="2671763" y="4586288"/>
          <p14:tracePt t="49623" x="2705100" y="4586288"/>
          <p14:tracePt t="49639" x="2724150" y="4576763"/>
          <p14:tracePt t="49656" x="2747963" y="4576763"/>
          <p14:tracePt t="49673" x="2767013" y="4576763"/>
          <p14:tracePt t="49690" x="2800350" y="4576763"/>
          <p14:tracePt t="49706" x="2814638" y="4576763"/>
          <p14:tracePt t="49723" x="2824163" y="4576763"/>
          <p14:tracePt t="49742" x="2833688" y="4576763"/>
          <p14:tracePt t="49757" x="2838450" y="4576763"/>
          <p14:tracePt t="49773" x="2843213" y="4576763"/>
          <p14:tracePt t="49975" x="2852738" y="4576763"/>
          <p14:tracePt t="49983" x="2876550" y="4576763"/>
          <p14:tracePt t="49990" x="2886075" y="4576763"/>
          <p14:tracePt t="50006" x="2900363" y="4576763"/>
          <p14:tracePt t="50023" x="2914650" y="4576763"/>
          <p14:tracePt t="50039" x="2933700" y="4576763"/>
          <p14:tracePt t="50056" x="2947988" y="4576763"/>
          <p14:tracePt t="50073" x="2957513" y="4576763"/>
          <p14:tracePt t="50090" x="2962275" y="4576763"/>
          <p14:tracePt t="50123" x="2967038" y="4576763"/>
          <p14:tracePt t="50137" x="2971800" y="4576763"/>
          <p14:tracePt t="50144" x="2976563" y="4576763"/>
          <p14:tracePt t="50156" x="2986088" y="4576763"/>
          <p14:tracePt t="50173" x="3024188" y="4576763"/>
          <p14:tracePt t="50189" x="3067050" y="4581525"/>
          <p14:tracePt t="50206" x="3105150" y="4591050"/>
          <p14:tracePt t="50223" x="3148013" y="4591050"/>
          <p14:tracePt t="50243" x="3195638" y="4600575"/>
          <p14:tracePt t="50248" x="3209925" y="4600575"/>
          <p14:tracePt t="50266" x="3233738" y="4605338"/>
          <p14:tracePt t="50281" x="3257550" y="4614863"/>
          <p14:tracePt t="50291" x="3276600" y="4624388"/>
          <p14:tracePt t="50306" x="3300413" y="4629150"/>
          <p14:tracePt t="50323" x="3314700" y="4633913"/>
          <p14:tracePt t="50339" x="3338513" y="4648200"/>
          <p14:tracePt t="50357" x="3362325" y="4657725"/>
          <p14:tracePt t="50373" x="3371850" y="4662488"/>
          <p14:tracePt t="50389" x="3390900" y="4667250"/>
          <p14:tracePt t="50406" x="3395663" y="4672013"/>
          <p14:tracePt t="50423" x="3405188" y="4672013"/>
          <p14:tracePt t="50439" x="3414713" y="4672013"/>
          <p14:tracePt t="50456" x="3419475" y="4672013"/>
          <p14:tracePt t="50473" x="3424238" y="4676775"/>
          <p14:tracePt t="50489" x="3438525" y="4686300"/>
          <p14:tracePt t="50506" x="3452813" y="4686300"/>
          <p14:tracePt t="50523" x="3462338" y="4686300"/>
          <p14:tracePt t="50540" x="3481388" y="4691063"/>
          <p14:tracePt t="50556" x="3495675" y="4695825"/>
          <p14:tracePt t="50573" x="3509963" y="4695825"/>
          <p14:tracePt t="50589" x="3519488" y="4695825"/>
          <p14:tracePt t="50607" x="3538538" y="4695825"/>
          <p14:tracePt t="50623" x="3552825" y="4695825"/>
          <p14:tracePt t="50639" x="3567113" y="4695825"/>
          <p14:tracePt t="50660" x="3590925" y="4695825"/>
          <p14:tracePt t="50675" x="3600450" y="4695825"/>
          <p14:tracePt t="50690" x="3619500" y="4695825"/>
          <p14:tracePt t="50706" x="3643313" y="4691063"/>
          <p14:tracePt t="50725" x="3667125" y="4691063"/>
          <p14:tracePt t="50743" x="3681413" y="4686300"/>
          <p14:tracePt t="50757" x="3705225" y="4676775"/>
          <p14:tracePt t="50773" x="3719513" y="4667250"/>
          <p14:tracePt t="50775" x="3729038" y="4667250"/>
          <p14:tracePt t="50790" x="3757613" y="4667250"/>
          <p14:tracePt t="50806" x="3786188" y="4667250"/>
          <p14:tracePt t="50823" x="3814763" y="4667250"/>
          <p14:tracePt t="50839" x="3843338" y="4667250"/>
          <p14:tracePt t="50856" x="3876675" y="4657725"/>
          <p14:tracePt t="50873" x="3890963" y="4652963"/>
          <p14:tracePt t="50889" x="3910013" y="4648200"/>
          <p14:tracePt t="50906" x="3924300" y="4648200"/>
          <p14:tracePt t="50923" x="3943350" y="4648200"/>
          <p14:tracePt t="50940" x="3952875" y="4648200"/>
          <p14:tracePt t="50959" x="3967163" y="4648200"/>
          <p14:tracePt t="50974" x="3995738" y="4633913"/>
          <p14:tracePt t="50989" x="4014788" y="4624388"/>
          <p14:tracePt t="51006" x="4029075" y="4619625"/>
          <p14:tracePt t="51023" x="4043363" y="4619625"/>
          <p14:tracePt t="51039" x="4071938" y="4614863"/>
          <p14:tracePt t="51056" x="4086225" y="4614863"/>
          <p14:tracePt t="51073" x="4105275" y="4614863"/>
          <p14:tracePt t="51090" x="4124325" y="4610100"/>
          <p14:tracePt t="51106" x="4133850" y="4610100"/>
          <p14:tracePt t="51123" x="4138613" y="4610100"/>
          <p14:tracePt t="51139" x="4143375" y="4610100"/>
          <p14:tracePt t="51156" x="4152900" y="4610100"/>
          <p14:tracePt t="51173" x="4157663" y="4610100"/>
          <p14:tracePt t="51781" x="4162425" y="4610100"/>
          <p14:tracePt t="51789" x="4167188" y="4610100"/>
          <p14:tracePt t="51796" x="4176713" y="4610100"/>
          <p14:tracePt t="51811" x="4181475" y="4610100"/>
          <p14:tracePt t="51823" x="4186238" y="4610100"/>
          <p14:tracePt t="51840" x="4195763" y="4610100"/>
          <p14:tracePt t="51856" x="4200525" y="4610100"/>
          <p14:tracePt t="51889" x="4219575" y="4610100"/>
          <p14:tracePt t="51922" x="4257675" y="4610100"/>
          <p14:tracePt t="51939" x="4295775" y="4610100"/>
          <p14:tracePt t="51956" x="4324350" y="4610100"/>
          <p14:tracePt t="51972" x="4348163" y="4610100"/>
          <p14:tracePt t="51989" x="4357688" y="4610100"/>
          <p14:tracePt t="52006" x="4371975" y="4610100"/>
          <p14:tracePt t="52023" x="4391025" y="4610100"/>
          <p14:tracePt t="52039" x="4405313" y="4610100"/>
          <p14:tracePt t="52056" x="4414838" y="4610100"/>
          <p14:tracePt t="52073" x="4424363" y="4610100"/>
          <p14:tracePt t="52075" x="4429125" y="4610100"/>
          <p14:tracePt t="52090" x="4438650" y="4610100"/>
          <p14:tracePt t="52106" x="4443413" y="4610100"/>
          <p14:tracePt t="52123" x="4452938" y="4610100"/>
          <p14:tracePt t="52139" x="4457700" y="4610100"/>
          <p14:tracePt t="52178" x="4462463" y="4610100"/>
          <p14:tracePt t="52192" x="4467225" y="4610100"/>
          <p14:tracePt t="52206" x="4471988" y="4610100"/>
          <p14:tracePt t="52222" x="4481513" y="4610100"/>
          <p14:tracePt t="52239" x="4486275" y="4610100"/>
          <p14:tracePt t="52256" x="4491038" y="4610100"/>
          <p14:tracePt t="52272" x="4500563" y="4610100"/>
          <p14:tracePt t="52324" x="4505325" y="4610100"/>
          <p14:tracePt t="52331" x="4510088" y="4610100"/>
          <p14:tracePt t="52346" x="4519613" y="4610100"/>
          <p14:tracePt t="52356" x="4524375" y="4610100"/>
          <p14:tracePt t="52373" x="4538663" y="4610100"/>
          <p14:tracePt t="52390" x="4557713" y="4610100"/>
          <p14:tracePt t="52406" x="4567238" y="4610100"/>
          <p14:tracePt t="52422" x="4581525" y="4610100"/>
          <p14:tracePt t="52439" x="4605338" y="4610100"/>
          <p14:tracePt t="52456" x="4629150" y="4610100"/>
          <p14:tracePt t="52473" x="4652963" y="4610100"/>
          <p14:tracePt t="52489" x="4672013" y="4610100"/>
          <p14:tracePt t="52507" x="4700588" y="4610100"/>
          <p14:tracePt t="52523" x="4714875" y="4610100"/>
          <p14:tracePt t="52539" x="4729163" y="4610100"/>
          <p14:tracePt t="52556" x="4733925" y="4610100"/>
          <p14:tracePt t="52573" x="4743450" y="4610100"/>
          <p14:tracePt t="52589" x="4752975" y="4610100"/>
          <p14:tracePt t="52699" x="4757738" y="4610100"/>
          <p14:tracePt t="53271" x="4767263" y="4610100"/>
          <p14:tracePt t="53278" x="4772025" y="4610100"/>
          <p14:tracePt t="53289" x="4781550" y="4610100"/>
          <p14:tracePt t="53306" x="4810125" y="4610100"/>
          <p14:tracePt t="53323" x="4872038" y="4600575"/>
          <p14:tracePt t="53339" x="4910138" y="4586288"/>
          <p14:tracePt t="53373" x="5019675" y="4586288"/>
          <p14:tracePt t="53406" x="5138738" y="4586288"/>
          <p14:tracePt t="53422" x="5195888" y="4586288"/>
          <p14:tracePt t="53439" x="5267325" y="4586288"/>
          <p14:tracePt t="53456" x="5310188" y="4586288"/>
          <p14:tracePt t="53472" x="5338763" y="4586288"/>
          <p14:tracePt t="53489" x="5367338" y="4586288"/>
          <p14:tracePt t="53506" x="5429250" y="4586288"/>
          <p14:tracePt t="53522" x="5472113" y="4586288"/>
          <p14:tracePt t="53539" x="5514975" y="4586288"/>
          <p14:tracePt t="53556" x="5576888" y="4586288"/>
          <p14:tracePt t="53572" x="5605463" y="4586288"/>
          <p14:tracePt t="53589" x="5624513" y="4586288"/>
          <p14:tracePt t="53606" x="5638800" y="4586288"/>
          <p14:tracePt t="53623" x="5667375" y="4586288"/>
          <p14:tracePt t="53639" x="5686425" y="4586288"/>
          <p14:tracePt t="53656" x="5710238" y="4586288"/>
          <p14:tracePt t="53672" x="5724525" y="4586288"/>
          <p14:tracePt t="53689" x="5743575" y="4586288"/>
          <p14:tracePt t="53706" x="5757863" y="4586288"/>
          <p14:tracePt t="53722" x="5762625" y="4586288"/>
          <p14:tracePt t="53739" x="5772150" y="4586288"/>
          <p14:tracePt t="53756" x="5781675" y="4586288"/>
          <p14:tracePt t="53789" x="5786438" y="4586288"/>
          <p14:tracePt t="53806" x="5795963" y="4586288"/>
          <p14:tracePt t="53822" x="5800725" y="4586288"/>
          <p14:tracePt t="53839" x="5810250" y="4586288"/>
          <p14:tracePt t="53856" x="5815013" y="4586288"/>
          <p14:tracePt t="53872" x="5824538" y="4586288"/>
          <p14:tracePt t="53889" x="5829300" y="4586288"/>
          <p14:tracePt t="53906" x="5838825" y="4586288"/>
          <p14:tracePt t="53939" x="5843588" y="4586288"/>
          <p14:tracePt t="54012" x="5838825" y="4581525"/>
          <p14:tracePt t="54020" x="5829300" y="4576763"/>
          <p14:tracePt t="54027" x="5810250" y="4562475"/>
          <p14:tracePt t="54039" x="5791200" y="4557713"/>
          <p14:tracePt t="54056" x="5681663" y="4533900"/>
          <p14:tracePt t="54072" x="5591175" y="4533900"/>
          <p14:tracePt t="54089" x="5510213" y="4548188"/>
          <p14:tracePt t="54107" x="5419725" y="4572000"/>
          <p14:tracePt t="54122" x="5381625" y="4591050"/>
          <p14:tracePt t="54139" x="5348288" y="4610100"/>
          <p14:tracePt t="54156" x="5310188" y="4624388"/>
          <p14:tracePt t="54173" x="5248275" y="4648200"/>
          <p14:tracePt t="54189" x="5195888" y="4667250"/>
          <p14:tracePt t="54206" x="5129213" y="4691063"/>
          <p14:tracePt t="54222" x="5057775" y="4705350"/>
          <p14:tracePt t="54239" x="4943475" y="4710113"/>
          <p14:tracePt t="54256" x="4838700" y="4710113"/>
          <p14:tracePt t="54272" x="4724400" y="4691063"/>
          <p14:tracePt t="54289" x="4610100" y="4676775"/>
          <p14:tracePt t="54306" x="4486275" y="4629150"/>
          <p14:tracePt t="54322" x="4410075" y="4600575"/>
          <p14:tracePt t="54339" x="4367213" y="4581525"/>
          <p14:tracePt t="54356" x="4319588" y="4557713"/>
          <p14:tracePt t="54372" x="4295775" y="4538663"/>
          <p14:tracePt t="54389" x="4281488" y="4529138"/>
          <p14:tracePt t="54406" x="4276725" y="4519613"/>
          <p14:tracePt t="54423" x="4271963" y="4462463"/>
          <p14:tracePt t="54439" x="4291013" y="4391025"/>
          <p14:tracePt t="54457" x="4343400" y="4300538"/>
          <p14:tracePt t="54473" x="4405313" y="4219575"/>
          <p14:tracePt t="54474" x="4467225" y="4186238"/>
          <p14:tracePt t="54489" x="4619625" y="4105275"/>
          <p14:tracePt t="54506" x="4776788" y="4062413"/>
          <p14:tracePt t="54523" x="4957763" y="4033838"/>
          <p14:tracePt t="54540" x="5248275" y="4005263"/>
          <p14:tracePt t="54556" x="5372100" y="4005263"/>
          <p14:tracePt t="54572" x="5462588" y="4010025"/>
          <p14:tracePt t="54589" x="5543550" y="4019550"/>
          <p14:tracePt t="54606" x="5619750" y="4038600"/>
          <p14:tracePt t="54622" x="5657850" y="4062413"/>
          <p14:tracePt t="54639" x="5695950" y="4090988"/>
          <p14:tracePt t="54656" x="5724525" y="4138613"/>
          <p14:tracePt t="54673" x="5762625" y="4195763"/>
          <p14:tracePt t="54689" x="5772150" y="4219575"/>
          <p14:tracePt t="54706" x="5781675" y="4243388"/>
          <p14:tracePt t="54723" x="5795963" y="4276725"/>
          <p14:tracePt t="54739" x="5795963" y="4305300"/>
          <p14:tracePt t="54756" x="5795963" y="4338638"/>
          <p14:tracePt t="54772" x="5786438" y="4400550"/>
          <p14:tracePt t="54789" x="5738813" y="4524375"/>
          <p14:tracePt t="54806" x="5710238" y="4576763"/>
          <p14:tracePt t="54824" x="5681663" y="4614863"/>
          <p14:tracePt t="54843" x="5653088" y="4643438"/>
          <p14:tracePt t="54856" x="5648325" y="4652963"/>
          <p14:tracePt t="54872" x="5643563" y="4662488"/>
          <p14:tracePt t="54890" x="5634038" y="4667250"/>
          <p14:tracePt t="54923" x="5634038" y="4672013"/>
          <p14:tracePt t="55034" x="5629275" y="4672013"/>
          <p14:tracePt t="55047" x="5624513" y="4672013"/>
          <p14:tracePt t="55062" x="5610225" y="4672013"/>
          <p14:tracePt t="55072" x="5600700" y="4681538"/>
          <p14:tracePt t="55089" x="5529263" y="4686300"/>
          <p14:tracePt t="55106" x="5238750" y="4672013"/>
          <p14:tracePt t="55122" x="5053013" y="4652963"/>
          <p14:tracePt t="55139" x="4862513" y="4652963"/>
          <p14:tracePt t="55156" x="4610100" y="4652963"/>
          <p14:tracePt t="55172" x="4519613" y="4652963"/>
          <p14:tracePt t="55189" x="4438650" y="4652963"/>
          <p14:tracePt t="55206" x="4367213" y="4648200"/>
          <p14:tracePt t="55223" x="4291013" y="4633913"/>
          <p14:tracePt t="55239" x="4257675" y="4624388"/>
          <p14:tracePt t="55256" x="4224338" y="4605338"/>
          <p14:tracePt t="55272" x="4200525" y="4591050"/>
          <p14:tracePt t="55290" x="4157663" y="4567238"/>
          <p14:tracePt t="55306" x="4129088" y="4548188"/>
          <p14:tracePt t="55322" x="4105275" y="4533900"/>
          <p14:tracePt t="55339" x="4081463" y="4514850"/>
          <p14:tracePt t="55356" x="4067175" y="4505325"/>
          <p14:tracePt t="55372" x="4062413" y="4500563"/>
          <p14:tracePt t="55389" x="4052888" y="4495800"/>
          <p14:tracePt t="55422" x="4048125" y="4495800"/>
          <p14:tracePt t="55481" x="4048125" y="4491038"/>
          <p14:tracePt t="55487" x="4048125" y="4486275"/>
          <p14:tracePt t="55510" x="4052888" y="4481513"/>
          <p14:tracePt t="55517" x="4062413" y="4476750"/>
          <p14:tracePt t="55528" x="4081463" y="4476750"/>
          <p14:tracePt t="55539" x="4129088" y="4476750"/>
          <p14:tracePt t="55556" x="4219575" y="4481513"/>
          <p14:tracePt t="55572" x="4310063" y="4486275"/>
          <p14:tracePt t="55576" x="4357688" y="4495800"/>
          <p14:tracePt t="55590" x="4438650" y="4505325"/>
          <p14:tracePt t="55606" x="4510088" y="4519613"/>
          <p14:tracePt t="55622" x="4591050" y="4519613"/>
          <p14:tracePt t="55639" x="4648200" y="4519613"/>
          <p14:tracePt t="55656" x="4724400" y="4524375"/>
          <p14:tracePt t="55672" x="4767263" y="4529138"/>
          <p14:tracePt t="55689" x="4810125" y="4529138"/>
          <p14:tracePt t="55706" x="4862513" y="4529138"/>
          <p14:tracePt t="55723" x="4953000" y="4529138"/>
          <p14:tracePt t="55739" x="5019675" y="4529138"/>
          <p14:tracePt t="55756" x="5086350" y="4529138"/>
          <p14:tracePt t="55773" x="5157788" y="4529138"/>
          <p14:tracePt t="55789" x="5200650" y="4529138"/>
          <p14:tracePt t="55806" x="5233988" y="4529138"/>
          <p14:tracePt t="55822" x="5272088" y="4529138"/>
          <p14:tracePt t="55839" x="5334000" y="4524375"/>
          <p14:tracePt t="55856" x="5357813" y="4524375"/>
          <p14:tracePt t="55872" x="5386388" y="4524375"/>
          <p14:tracePt t="55889" x="5414963" y="4524375"/>
          <p14:tracePt t="55906" x="5457825" y="4524375"/>
          <p14:tracePt t="55922" x="5476875" y="4524375"/>
          <p14:tracePt t="55939" x="5500688" y="4524375"/>
          <p14:tracePt t="55957" x="5529263" y="4524375"/>
          <p14:tracePt t="55972" x="5553075" y="4524375"/>
          <p14:tracePt t="55989" x="5567363" y="4524375"/>
          <p14:tracePt t="56006" x="5581650" y="4524375"/>
          <p14:tracePt t="56023" x="5600700" y="4519613"/>
          <p14:tracePt t="56039" x="5605463" y="4519613"/>
          <p14:tracePt t="56056" x="5610225" y="4519613"/>
          <p14:tracePt t="56072" x="5619750" y="4519613"/>
          <p14:tracePt t="56089" x="5624513" y="4519613"/>
          <p14:tracePt t="56501" x="5553075" y="4510088"/>
          <p14:tracePt t="56509" x="5414963" y="4500563"/>
          <p14:tracePt t="56515" x="5276850" y="4500563"/>
          <p14:tracePt t="56524" x="5157788" y="4500563"/>
          <p14:tracePt t="56539" x="4981575" y="4500563"/>
          <p14:tracePt t="56556" x="4857750" y="4514850"/>
          <p14:tracePt t="56589" x="4695825" y="4543425"/>
          <p14:tracePt t="56622" x="4672013" y="4548188"/>
          <p14:tracePt t="56892" x="4624388" y="4552950"/>
          <p14:tracePt t="56897" x="4572000" y="4552950"/>
          <p14:tracePt t="56905" x="4524375" y="4552950"/>
          <p14:tracePt t="56923" x="4433888" y="4552950"/>
          <p14:tracePt t="56941" x="4300538" y="4552950"/>
          <p14:tracePt t="56972" x="4171950" y="4557713"/>
          <p14:tracePt t="57006" x="4057650" y="4586288"/>
          <p14:tracePt t="57022" x="4029075" y="4586288"/>
          <p14:tracePt t="57039" x="3990975" y="4586288"/>
          <p14:tracePt t="57056" x="3962400" y="4586288"/>
          <p14:tracePt t="57073" x="3924300" y="4586288"/>
          <p14:tracePt t="57089" x="3895725" y="4586288"/>
          <p14:tracePt t="57106" x="3876675" y="4586288"/>
          <p14:tracePt t="57122" x="3862388" y="4586288"/>
          <p14:tracePt t="57139" x="3852863" y="4586288"/>
          <p14:tracePt t="57155" x="3848100" y="4586288"/>
          <p14:tracePt t="57250" x="3852863" y="4586288"/>
          <p14:tracePt t="57257" x="3862388" y="4586288"/>
          <p14:tracePt t="57264" x="3876675" y="4586288"/>
          <p14:tracePt t="57272" x="3905250" y="4586288"/>
          <p14:tracePt t="57289" x="3976688" y="4576763"/>
          <p14:tracePt t="57306" x="4057650" y="4567238"/>
          <p14:tracePt t="57322" x="4152900" y="4567238"/>
          <p14:tracePt t="57339" x="4186238" y="4567238"/>
          <p14:tracePt t="57356" x="4200525" y="4567238"/>
          <p14:tracePt t="57373" x="4214813" y="4567238"/>
          <p14:tracePt t="57410" x="4195763" y="4567238"/>
          <p14:tracePt t="57422" x="4167188" y="4572000"/>
          <p14:tracePt t="57439" x="4033838" y="4572000"/>
          <p14:tracePt t="57456" x="3890963" y="4572000"/>
          <p14:tracePt t="57472" x="3743325" y="4572000"/>
          <p14:tracePt t="57489" x="3638550" y="4557713"/>
          <p14:tracePt t="57505" x="3533775" y="4543425"/>
          <p14:tracePt t="57522" x="3462338" y="4519613"/>
          <p14:tracePt t="57539" x="3414713" y="4510088"/>
          <p14:tracePt t="57556" x="3352800" y="4481513"/>
          <p14:tracePt t="57572" x="3333750" y="4476750"/>
          <p14:tracePt t="57589" x="3324225" y="4471988"/>
          <p14:tracePt t="57606" x="3314700" y="4471988"/>
          <p14:tracePt t="57622" x="3309938" y="4471988"/>
          <p14:tracePt t="57888" x="3271838" y="4471988"/>
          <p14:tracePt t="57895" x="3224213" y="4471988"/>
          <p14:tracePt t="57905" x="3181350" y="4471988"/>
          <p14:tracePt t="57922" x="3095625" y="4481513"/>
          <p14:tracePt t="57939" x="3000375" y="4495800"/>
          <p14:tracePt t="57955" x="2947988" y="4524375"/>
          <p14:tracePt t="57972" x="2900363" y="4548188"/>
          <p14:tracePt t="57990" x="2867025" y="4562475"/>
          <p14:tracePt t="58006" x="2857500" y="4562475"/>
          <p14:tracePt t="58022" x="2847975" y="4562475"/>
          <p14:tracePt t="58039" x="2843213" y="4562475"/>
          <p14:tracePt t="58093" x="2838450" y="4562475"/>
          <p14:tracePt t="58137" x="2833688" y="4562475"/>
          <p14:tracePt t="58152" x="2828925" y="4562475"/>
          <p14:tracePt t="58195" x="2824163" y="4562475"/>
          <p14:tracePt t="58204" x="2819400" y="4562475"/>
          <p14:tracePt t="58211" x="2809875" y="4567238"/>
          <p14:tracePt t="58222" x="2800350" y="4572000"/>
          <p14:tracePt t="58239" x="2747963" y="4600575"/>
          <p14:tracePt t="58255" x="2709863" y="4629150"/>
          <p14:tracePt t="58272" x="2667000" y="4652963"/>
          <p14:tracePt t="58289" x="2638425" y="4667250"/>
          <p14:tracePt t="58306" x="2624138" y="4676775"/>
          <p14:tracePt t="58322" x="2619375" y="4676775"/>
          <p14:tracePt t="58339" x="2614613" y="4676775"/>
          <p14:tracePt t="58395" x="2609850" y="4676775"/>
          <p14:tracePt t="58408" x="2605088" y="4676775"/>
          <p14:tracePt t="58416" x="2600325" y="4676775"/>
          <p14:tracePt t="58424" x="2595563" y="4676775"/>
          <p14:tracePt t="58439" x="2581275" y="4676775"/>
          <p14:tracePt t="58455" x="2543175" y="4681538"/>
          <p14:tracePt t="58472" x="2505075" y="4681538"/>
          <p14:tracePt t="58489" x="2424113" y="4681538"/>
          <p14:tracePt t="58507" x="2371725" y="4681538"/>
          <p14:tracePt t="58522" x="2328863" y="4667250"/>
          <p14:tracePt t="58541" x="2286000" y="4638675"/>
          <p14:tracePt t="58555" x="2247900" y="4591050"/>
          <p14:tracePt t="58573" x="2228850" y="4533900"/>
          <p14:tracePt t="58582" x="2219325" y="4500563"/>
          <p14:tracePt t="58592" x="2205038" y="4414838"/>
          <p14:tracePt t="58606" x="2209800" y="4305300"/>
          <p14:tracePt t="58622" x="2214563" y="4219575"/>
          <p14:tracePt t="58639" x="2238375" y="4167188"/>
          <p14:tracePt t="58655" x="2252663" y="4138613"/>
          <p14:tracePt t="58672" x="2309813" y="4105275"/>
          <p14:tracePt t="58689" x="2381250" y="4100513"/>
          <p14:tracePt t="58706" x="2466975" y="4124325"/>
          <p14:tracePt t="58722" x="2543175" y="4157663"/>
          <p14:tracePt t="58723" x="2571750" y="4176713"/>
          <p14:tracePt t="58739" x="2628900" y="4214813"/>
          <p14:tracePt t="58755" x="2657475" y="4238625"/>
          <p14:tracePt t="58772" x="2681288" y="4252913"/>
          <p14:tracePt t="58789" x="2705100" y="4291013"/>
          <p14:tracePt t="58805" x="2714625" y="4310063"/>
          <p14:tracePt t="58822" x="2724150" y="4348163"/>
          <p14:tracePt t="58839" x="2719388" y="4400550"/>
          <p14:tracePt t="58856" x="2719388" y="4438650"/>
          <p14:tracePt t="58872" x="2719388" y="4452938"/>
          <p14:tracePt t="58889" x="2719388" y="4457700"/>
          <p14:tracePt t="58909" x="2724150" y="4467225"/>
          <p14:tracePt t="58927" x="2752725" y="4486275"/>
          <p14:tracePt t="58939" x="2795588" y="4495800"/>
          <p14:tracePt t="58955" x="2847975" y="4505325"/>
          <p14:tracePt t="58973" x="2943225" y="4505325"/>
          <p14:tracePt t="58989" x="3009900" y="4505325"/>
          <p14:tracePt t="59006" x="3057525" y="4505325"/>
          <p14:tracePt t="59022" x="3100388" y="4505325"/>
          <p14:tracePt t="59039" x="3157538" y="4505325"/>
          <p14:tracePt t="59055" x="3186113" y="4505325"/>
          <p14:tracePt t="59072" x="3205163" y="4500563"/>
          <p14:tracePt t="59089" x="3228975" y="4495800"/>
          <p14:tracePt t="59105" x="3262313" y="4491038"/>
          <p14:tracePt t="59122" x="3281363" y="4491038"/>
          <p14:tracePt t="59139" x="3309938" y="4491038"/>
          <p14:tracePt t="59155" x="3333750" y="4491038"/>
          <p14:tracePt t="59172" x="3362325" y="4491038"/>
          <p14:tracePt t="59189" x="3386138" y="4491038"/>
          <p14:tracePt t="59206" x="3395663" y="4491038"/>
          <p14:tracePt t="59222" x="3405188" y="4491038"/>
          <p14:tracePt t="59239" x="3409950" y="4491038"/>
          <p14:tracePt t="59256" x="3414713" y="4491038"/>
          <p14:tracePt t="59283" x="3414713" y="4495800"/>
          <p14:tracePt t="59291" x="3414713" y="4500563"/>
          <p14:tracePt t="59305" x="3414713" y="4529138"/>
          <p14:tracePt t="59322" x="3400425" y="4557713"/>
          <p14:tracePt t="59339" x="3381375" y="4591050"/>
          <p14:tracePt t="59355" x="3357563" y="4629150"/>
          <p14:tracePt t="59372" x="3343275" y="4648200"/>
          <p14:tracePt t="59389" x="3328988" y="4657725"/>
          <p14:tracePt t="59405" x="3319463" y="4667250"/>
          <p14:tracePt t="59422" x="3309938" y="4676775"/>
          <p14:tracePt t="59439" x="3290888" y="4676775"/>
          <p14:tracePt t="59455" x="3257550" y="4676775"/>
          <p14:tracePt t="59472" x="3167063" y="4652963"/>
          <p14:tracePt t="59489" x="3095625" y="4624388"/>
          <p14:tracePt t="59506" x="3048000" y="4600575"/>
          <p14:tracePt t="59522" x="3019425" y="4576763"/>
          <p14:tracePt t="59539" x="2990850" y="4557713"/>
          <p14:tracePt t="59555" x="2981325" y="4552950"/>
          <p14:tracePt t="59572" x="2976563" y="4543425"/>
          <p14:tracePt t="59574" x="2971800" y="4543425"/>
          <p14:tracePt t="59589" x="2967038" y="4538663"/>
          <p14:tracePt t="59605" x="2962275" y="4533900"/>
          <p14:tracePt t="59622" x="2957513" y="4524375"/>
          <p14:tracePt t="59639" x="2947988" y="4486275"/>
          <p14:tracePt t="59656" x="2952750" y="4443413"/>
          <p14:tracePt t="59672" x="2962275" y="4405313"/>
          <p14:tracePt t="59689" x="2971800" y="4391025"/>
          <p14:tracePt t="59705" x="2995613" y="4367213"/>
          <p14:tracePt t="59722" x="3043238" y="4333875"/>
          <p14:tracePt t="59739" x="3090863" y="4329113"/>
          <p14:tracePt t="59755" x="3133725" y="4324350"/>
          <p14:tracePt t="59773" x="3186113" y="4324350"/>
          <p14:tracePt t="59789" x="3214688" y="4329113"/>
          <p14:tracePt t="59805" x="3243263" y="4343400"/>
          <p14:tracePt t="59822" x="3262313" y="4348163"/>
          <p14:tracePt t="59839" x="3281363" y="4357688"/>
          <p14:tracePt t="59855" x="3290888" y="4362450"/>
          <p14:tracePt t="59872" x="3295650" y="4371975"/>
          <p14:tracePt t="59889" x="3305175" y="4381500"/>
          <p14:tracePt t="59906" x="3314700" y="4429125"/>
          <p14:tracePt t="59922" x="3324225" y="4462463"/>
          <p14:tracePt t="59939" x="3324225" y="4491038"/>
          <p14:tracePt t="59956" x="3324225" y="4533900"/>
          <p14:tracePt t="59972" x="3314700" y="4552950"/>
          <p14:tracePt t="59988" x="3305175" y="4576763"/>
          <p14:tracePt t="60005" x="3290888" y="4600575"/>
          <p14:tracePt t="60022" x="3271838" y="4619625"/>
          <p14:tracePt t="60039" x="3233738" y="4643438"/>
          <p14:tracePt t="60055" x="3200400" y="4657725"/>
          <p14:tracePt t="60072" x="3148013" y="4672013"/>
          <p14:tracePt t="60074" x="3119438" y="4672013"/>
          <p14:tracePt t="60089" x="3071813" y="4672013"/>
          <p14:tracePt t="60105" x="3038475" y="4672013"/>
          <p14:tracePt t="60122" x="3000375" y="4662488"/>
          <p14:tracePt t="60139" x="2962275" y="4643438"/>
          <p14:tracePt t="60155" x="2919413" y="4595813"/>
          <p14:tracePt t="60172" x="2881313" y="4529138"/>
          <p14:tracePt t="60189" x="2857500" y="4452938"/>
          <p14:tracePt t="60206" x="2847975" y="4376738"/>
          <p14:tracePt t="60222" x="2847975" y="4338638"/>
          <p14:tracePt t="60238" x="2847975" y="4310063"/>
          <p14:tracePt t="60255" x="2857500" y="4281488"/>
          <p14:tracePt t="60272" x="2876550" y="4238625"/>
          <p14:tracePt t="60289" x="2895600" y="4214813"/>
          <p14:tracePt t="60306" x="2933700" y="4191000"/>
          <p14:tracePt t="60322" x="2986088" y="4171950"/>
          <p14:tracePt t="60339" x="3062288" y="4152900"/>
          <p14:tracePt t="60355" x="3109913" y="4152900"/>
          <p14:tracePt t="60372" x="3152775" y="4162425"/>
          <p14:tracePt t="60390" x="3200400" y="4171950"/>
          <p14:tracePt t="60405" x="3233738" y="4191000"/>
          <p14:tracePt t="60422" x="3257550" y="4200525"/>
          <p14:tracePt t="60439" x="3267075" y="4219575"/>
          <p14:tracePt t="60456" x="3286125" y="4238625"/>
          <p14:tracePt t="60472" x="3290888" y="4252913"/>
          <p14:tracePt t="60489" x="3300413" y="4276725"/>
          <p14:tracePt t="60505" x="3309938" y="4314825"/>
          <p14:tracePt t="60522" x="3319463" y="4391025"/>
          <p14:tracePt t="60539" x="3319463" y="4438650"/>
          <p14:tracePt t="60555" x="3319463" y="4476750"/>
          <p14:tracePt t="60573" x="3319463" y="4500563"/>
          <p14:tracePt t="60589" x="3319463" y="4510088"/>
          <p14:tracePt t="60605" x="3319463" y="4514850"/>
          <p14:tracePt t="60622" x="3319463" y="4524375"/>
          <p14:tracePt t="60639" x="3319463" y="4533900"/>
          <p14:tracePt t="60655" x="3319463" y="4538663"/>
          <p14:tracePt t="60672" x="3305175" y="4557713"/>
          <p14:tracePt t="60689" x="3295650" y="4567238"/>
          <p14:tracePt t="60706" x="3271838" y="4605338"/>
          <p14:tracePt t="60722" x="3248025" y="4643438"/>
          <p14:tracePt t="60739" x="3214688" y="4681538"/>
          <p14:tracePt t="60755" x="3190875" y="4705350"/>
          <p14:tracePt t="60772" x="3157538" y="4729163"/>
          <p14:tracePt t="60789" x="3133725" y="4748213"/>
          <p14:tracePt t="60805" x="3105150" y="4752975"/>
          <p14:tracePt t="60823" x="3057525" y="4748213"/>
          <p14:tracePt t="60839" x="3028950" y="4733925"/>
          <p14:tracePt t="60855" x="2995613" y="4710113"/>
          <p14:tracePt t="60872" x="2971800" y="4686300"/>
          <p14:tracePt t="60889" x="2924175" y="4633913"/>
          <p14:tracePt t="60905" x="2890838" y="4591050"/>
          <p14:tracePt t="60922" x="2857500" y="4533900"/>
          <p14:tracePt t="60938" x="2833688" y="4486275"/>
          <p14:tracePt t="60956" x="2814638" y="4424363"/>
          <p14:tracePt t="60972" x="2814638" y="4381500"/>
          <p14:tracePt t="60989" x="2824163" y="4348163"/>
          <p14:tracePt t="61006" x="2843213" y="4305300"/>
          <p14:tracePt t="61022" x="2857500" y="4291013"/>
          <p14:tracePt t="61039" x="2867025" y="4267200"/>
          <p14:tracePt t="61055" x="2886075" y="4248150"/>
          <p14:tracePt t="61072" x="2914650" y="4229100"/>
          <p14:tracePt t="61089" x="2947988" y="4210050"/>
          <p14:tracePt t="61106" x="2986088" y="4200525"/>
          <p14:tracePt t="61122" x="3028950" y="4191000"/>
          <p14:tracePt t="61139" x="3090863" y="4191000"/>
          <p14:tracePt t="61155" x="3119438" y="4195763"/>
          <p14:tracePt t="61172" x="3143250" y="4200525"/>
          <p14:tracePt t="61189" x="3167063" y="4210050"/>
          <p14:tracePt t="61205" x="3181350" y="4224338"/>
          <p14:tracePt t="61222" x="3190875" y="4233863"/>
          <p14:tracePt t="61238" x="3209925" y="4257675"/>
          <p14:tracePt t="61255" x="3233738" y="4305300"/>
          <p14:tracePt t="61272" x="3238500" y="4343400"/>
          <p14:tracePt t="61289" x="3252788" y="4376738"/>
          <p14:tracePt t="61305" x="3252788" y="4414838"/>
          <p14:tracePt t="61322" x="3252788" y="4457700"/>
          <p14:tracePt t="61338" x="3252788" y="4495800"/>
          <p14:tracePt t="61355" x="3252788" y="4514850"/>
          <p14:tracePt t="61372" x="3243263" y="4548188"/>
          <p14:tracePt t="61388" x="3233738" y="4572000"/>
          <p14:tracePt t="61405" x="3224213" y="4591050"/>
          <p14:tracePt t="61422" x="3209925" y="4610100"/>
          <p14:tracePt t="61439" x="3186113" y="4648200"/>
          <p14:tracePt t="61455" x="3176588" y="4657725"/>
          <p14:tracePt t="61472" x="3167063" y="4662488"/>
          <p14:tracePt t="61488" x="3162300" y="4667250"/>
          <p14:tracePt t="61505" x="3152775" y="4672013"/>
          <p14:tracePt t="61522" x="3138488" y="4672013"/>
          <p14:tracePt t="61539" x="3109913" y="4672013"/>
          <p14:tracePt t="61555" x="3062288" y="4657725"/>
          <p14:tracePt t="61572" x="3014663" y="4633913"/>
          <p14:tracePt t="61588" x="2986088" y="4614863"/>
          <p14:tracePt t="61605" x="2962275" y="4591050"/>
          <p14:tracePt t="61622" x="2924175" y="4533900"/>
          <p14:tracePt t="61638" x="2895600" y="4467225"/>
          <p14:tracePt t="61655" x="2881313" y="4386263"/>
          <p14:tracePt t="61672" x="2871788" y="4324350"/>
          <p14:tracePt t="61689" x="2876550" y="4276725"/>
          <p14:tracePt t="61705" x="2881313" y="4257675"/>
          <p14:tracePt t="61722" x="2895600" y="4233863"/>
          <p14:tracePt t="61738" x="2928938" y="4210050"/>
          <p14:tracePt t="61755" x="2990850" y="4171950"/>
          <p14:tracePt t="61772" x="3052763" y="4157663"/>
          <p14:tracePt t="61788" x="3105150" y="4148138"/>
          <p14:tracePt t="61806" x="3167063" y="4152900"/>
          <p14:tracePt t="61822" x="3195638" y="4162425"/>
          <p14:tracePt t="61838" x="3219450" y="4176713"/>
          <p14:tracePt t="61855" x="3233738" y="4191000"/>
          <p14:tracePt t="61872" x="3257550" y="4224338"/>
          <p14:tracePt t="61889" x="3267075" y="4267200"/>
          <p14:tracePt t="61905" x="3276600" y="4319588"/>
          <p14:tracePt t="61922" x="3281363" y="4371975"/>
          <p14:tracePt t="61939" x="3281363" y="4438650"/>
          <p14:tracePt t="61955" x="3276600" y="4481513"/>
          <p14:tracePt t="61972" x="3262313" y="4524375"/>
          <p14:tracePt t="61989" x="3233738" y="4614863"/>
          <p14:tracePt t="62005" x="3214688" y="4652963"/>
          <p14:tracePt t="62022" x="3209925" y="4667250"/>
          <p14:tracePt t="62039" x="3205163" y="4676775"/>
          <p14:tracePt t="62056" x="3205163" y="4686300"/>
          <p14:tracePt t="62072" x="3205163" y="4691063"/>
          <p14:tracePt t="62497" x="3276600" y="4681538"/>
          <p14:tracePt t="62504" x="3376613" y="4672013"/>
          <p14:tracePt t="62511" x="3505200" y="4652963"/>
          <p14:tracePt t="62522" x="3605213" y="4643438"/>
          <p14:tracePt t="62538" x="3790950" y="4624388"/>
          <p14:tracePt t="62555" x="4014788" y="4624388"/>
          <p14:tracePt t="62588" x="4267200" y="4672013"/>
          <p14:tracePt t="62591" x="4305300" y="4686300"/>
          <p14:tracePt t="62622" x="4376738" y="4700588"/>
          <p14:tracePt t="62638" x="4391025" y="4705350"/>
          <p14:tracePt t="62655" x="4395788" y="4705350"/>
          <p14:tracePt t="62672" x="4414838" y="4705350"/>
          <p14:tracePt t="62688" x="4424363" y="4710113"/>
          <p14:tracePt t="62705" x="4443413" y="4714875"/>
          <p14:tracePt t="62722" x="4462463" y="4714875"/>
          <p14:tracePt t="62738" x="4505325" y="4714875"/>
          <p14:tracePt t="62755" x="4519613" y="4714875"/>
          <p14:tracePt t="62772" x="4524375" y="4714875"/>
          <p14:tracePt t="62789" x="4533900" y="4714875"/>
          <p14:tracePt t="62805" x="4538663" y="4714875"/>
          <p14:tracePt t="62822" x="4552950" y="4714875"/>
          <p14:tracePt t="62838" x="4572000" y="4714875"/>
          <p14:tracePt t="62855" x="4619625" y="4714875"/>
          <p14:tracePt t="62872" x="4638675" y="4714875"/>
          <p14:tracePt t="62888" x="4657725" y="4714875"/>
          <p14:tracePt t="62922" x="4667250" y="4714875"/>
          <p14:tracePt t="62939" x="4672013" y="4714875"/>
          <p14:tracePt t="63341" x="4676775" y="4714875"/>
          <p14:tracePt t="63348" x="4695825" y="4710113"/>
          <p14:tracePt t="63357" x="4705350" y="4695825"/>
          <p14:tracePt t="63372" x="4757738" y="4681538"/>
          <p14:tracePt t="63388" x="4819650" y="4672013"/>
          <p14:tracePt t="63405" x="4957763" y="4652963"/>
          <p14:tracePt t="63438" x="5124450" y="4638675"/>
          <p14:tracePt t="63472" x="5257800" y="4638675"/>
          <p14:tracePt t="63489" x="5314950" y="4638675"/>
          <p14:tracePt t="63505" x="5362575" y="4638675"/>
          <p14:tracePt t="63522" x="5414963" y="4638675"/>
          <p14:tracePt t="63538" x="5491163" y="4638675"/>
          <p14:tracePt t="63555" x="5548313" y="4638675"/>
          <p14:tracePt t="63572" x="5591175" y="4638675"/>
          <p14:tracePt t="63588" x="5634038" y="4648200"/>
          <p14:tracePt t="63605" x="5700713" y="4652963"/>
          <p14:tracePt t="63622" x="5738813" y="4657725"/>
          <p14:tracePt t="63638" x="5781675" y="4667250"/>
          <p14:tracePt t="63655" x="5834063" y="4672013"/>
          <p14:tracePt t="63672" x="5857875" y="4672013"/>
          <p14:tracePt t="63688" x="5876925" y="4672013"/>
          <p14:tracePt t="63705" x="5900738" y="4672013"/>
          <p14:tracePt t="63722" x="5929313" y="4672013"/>
          <p14:tracePt t="63738" x="5953125" y="4672013"/>
          <p14:tracePt t="63755" x="5962650" y="4672013"/>
          <p14:tracePt t="63772" x="5976938" y="4672013"/>
          <p14:tracePt t="63788" x="5991225" y="4672013"/>
          <p14:tracePt t="63805" x="5995988" y="4672013"/>
          <p14:tracePt t="63822" x="6000750" y="4672013"/>
          <p14:tracePt t="63838" x="6010275" y="4672013"/>
          <p14:tracePt t="63872" x="6015038" y="4672013"/>
          <p14:tracePt t="63888" x="6019800" y="4672013"/>
          <p14:tracePt t="63972" x="6000750" y="4672013"/>
          <p14:tracePt t="63979" x="5976938" y="4676775"/>
          <p14:tracePt t="63988" x="5929313" y="4686300"/>
          <p14:tracePt t="64005" x="5772150" y="4695825"/>
          <p14:tracePt t="64022" x="5548313" y="4710113"/>
          <p14:tracePt t="64038" x="5362575" y="4719638"/>
          <p14:tracePt t="64055" x="5214938" y="4719638"/>
          <p14:tracePt t="64072" x="5124450" y="4738688"/>
          <p14:tracePt t="64075" x="5086350" y="4738688"/>
          <p14:tracePt t="64089" x="5005388" y="4752975"/>
          <p14:tracePt t="64105" x="4924425" y="4752975"/>
          <p14:tracePt t="64122" x="4843463" y="4748213"/>
          <p14:tracePt t="64138" x="4772025" y="4733925"/>
          <p14:tracePt t="64155" x="4672013" y="4714875"/>
          <p14:tracePt t="64172" x="4619625" y="4700588"/>
          <p14:tracePt t="64188" x="4586288" y="4686300"/>
          <p14:tracePt t="64205" x="4529138" y="4676775"/>
          <p14:tracePt t="64222" x="4500563" y="4667250"/>
          <p14:tracePt t="64238" x="4481513" y="4662488"/>
          <p14:tracePt t="64255" x="4462463" y="4652963"/>
          <p14:tracePt t="64272" x="4452938" y="4652963"/>
          <p14:tracePt t="64288" x="4443413" y="4652963"/>
          <p14:tracePt t="64305" x="4438650" y="4652963"/>
          <p14:tracePt t="64623" x="4386263" y="4662488"/>
          <p14:tracePt t="64638" x="4262438" y="4676775"/>
          <p14:tracePt t="64652" x="4124325" y="4667250"/>
          <p14:tracePt t="64663" x="3986213" y="4633913"/>
          <p14:tracePt t="64672" x="3929063" y="4595813"/>
          <p14:tracePt t="64705" x="3724275" y="4505325"/>
          <p14:tracePt t="64738" x="3638550" y="4471988"/>
          <p14:tracePt t="64755" x="3605213" y="4457700"/>
          <p14:tracePt t="64772" x="3581400" y="4443413"/>
          <p14:tracePt t="64788" x="3562350" y="4433888"/>
          <p14:tracePt t="64805" x="3557588" y="4433888"/>
          <p14:tracePt t="64823" x="3548063" y="4433888"/>
          <p14:tracePt t="64951" x="3552825" y="4433888"/>
          <p14:tracePt t="64973" x="3586163" y="4424363"/>
          <p14:tracePt t="64985" x="3624263" y="4424363"/>
          <p14:tracePt t="64992" x="3633788" y="4424363"/>
          <p14:tracePt t="65006" x="3667125" y="4424363"/>
          <p14:tracePt t="65022" x="3705225" y="4424363"/>
          <p14:tracePt t="65038" x="3743325" y="4429125"/>
          <p14:tracePt t="65055" x="3776663" y="4438650"/>
          <p14:tracePt t="65072" x="3805238" y="4443413"/>
          <p14:tracePt t="65088" x="3814763" y="4443413"/>
          <p14:tracePt t="65105" x="3819525" y="4443413"/>
          <p14:tracePt t="65122" x="3829050" y="4443413"/>
          <p14:tracePt t="65192" x="3829050" y="4448175"/>
          <p14:tracePt t="65205" x="3829050" y="4452938"/>
          <p14:tracePt t="65222" x="3824288" y="4462463"/>
          <p14:tracePt t="65238" x="3810000" y="4476750"/>
          <p14:tracePt t="65256" x="3795713" y="4491038"/>
          <p14:tracePt t="65272" x="3790950" y="4495800"/>
          <p14:tracePt t="65288" x="3786188" y="4495800"/>
          <p14:tracePt t="65305" x="3781425" y="4495800"/>
          <p14:tracePt t="65337" x="3776663" y="4495800"/>
          <p14:tracePt t="65705" x="3690938" y="4595813"/>
          <p14:tracePt t="65711" x="3562350" y="4724400"/>
          <p14:tracePt t="65722" x="3457575" y="4833938"/>
          <p14:tracePt t="65738" x="3143250" y="5095875"/>
          <p14:tracePt t="65756" x="2686050" y="5476875"/>
          <p14:tracePt t="65772" x="2462213" y="5619750"/>
          <p14:tracePt t="65806" x="2171700" y="5781675"/>
          <p14:tracePt t="65838" x="2085975" y="5834063"/>
          <p14:tracePt t="65855" x="2062163" y="5853113"/>
          <p14:tracePt t="65872" x="2028825" y="5857875"/>
          <p14:tracePt t="65890" x="2009775" y="5862638"/>
          <p14:tracePt t="65905" x="1985963" y="5862638"/>
          <p14:tracePt t="65921" x="1957388" y="5862638"/>
          <p14:tracePt t="65938" x="1905000" y="5872163"/>
          <p14:tracePt t="65955" x="1866900" y="5876925"/>
          <p14:tracePt t="65972" x="1824038" y="5881688"/>
          <p14:tracePt t="65988" x="1781175" y="5891213"/>
          <p14:tracePt t="66005" x="1724025" y="5915025"/>
          <p14:tracePt t="66021" x="1681163" y="5924550"/>
          <p14:tracePt t="66038" x="1643063" y="5938838"/>
          <p14:tracePt t="66055" x="1590675" y="5943600"/>
          <p14:tracePt t="66071" x="1557338" y="5943600"/>
          <p14:tracePt t="66088" x="1533525" y="5943600"/>
          <p14:tracePt t="66105" x="1524000" y="5934075"/>
          <p14:tracePt t="66122" x="1504950" y="5915025"/>
          <p14:tracePt t="66138" x="1495425" y="5886450"/>
          <p14:tracePt t="66155" x="1495425" y="5848350"/>
          <p14:tracePt t="66172" x="1500188" y="5800725"/>
          <p14:tracePt t="66188" x="1500188" y="5729288"/>
          <p14:tracePt t="66205" x="1500188" y="5715000"/>
          <p14:tracePt t="66222" x="1500188" y="5700713"/>
          <p14:tracePt t="66239" x="1500188" y="5691188"/>
          <p14:tracePt t="66284" x="1495425" y="5691188"/>
          <p14:tracePt t="66299" x="1490663" y="5691188"/>
          <p14:tracePt t="66307" x="1485900" y="5691188"/>
          <p14:tracePt t="66321" x="1471613" y="5695950"/>
          <p14:tracePt t="66338" x="1452563" y="5719763"/>
          <p14:tracePt t="66355" x="1443038" y="5743575"/>
          <p14:tracePt t="66371" x="1419225" y="5776913"/>
          <p14:tracePt t="66388" x="1409700" y="5791200"/>
          <p14:tracePt t="66405" x="1404938" y="5795963"/>
          <p14:tracePt t="66422" x="1400175" y="5805488"/>
          <p14:tracePt t="66438" x="1400175" y="5810250"/>
          <p14:tracePt t="66455" x="1400175" y="5815013"/>
          <p14:tracePt t="66471" x="1400175" y="5829300"/>
          <p14:tracePt t="66489" x="1400175" y="5872163"/>
          <p14:tracePt t="66505" x="1404938" y="5905500"/>
          <p14:tracePt t="66521" x="1419225" y="5934075"/>
          <p14:tracePt t="66538" x="1433513" y="5953125"/>
          <p14:tracePt t="66555" x="1462088" y="5976938"/>
          <p14:tracePt t="66571" x="1490663" y="5986463"/>
          <p14:tracePt t="66588" x="1519238" y="5991225"/>
          <p14:tracePt t="66606" x="1562100" y="6005513"/>
          <p14:tracePt t="66621" x="1590675" y="6015038"/>
          <p14:tracePt t="66638" x="1614488" y="6029325"/>
          <p14:tracePt t="66655" x="1633538" y="6034088"/>
          <p14:tracePt t="66672" x="1647825" y="6043613"/>
          <p14:tracePt t="66688" x="1652588" y="6053138"/>
          <p14:tracePt t="66706" x="1657350" y="6053138"/>
          <p14:tracePt t="66783" x="1657350" y="6048375"/>
          <p14:tracePt t="66790" x="1652588" y="6038850"/>
          <p14:tracePt t="66797" x="1643063" y="6019800"/>
          <p14:tracePt t="66805" x="1624013" y="6000750"/>
          <p14:tracePt t="66821" x="1595438" y="5934075"/>
          <p14:tracePt t="66838" x="1566863" y="5876925"/>
          <p14:tracePt t="66855" x="1533525" y="5805488"/>
          <p14:tracePt t="66871" x="1519238" y="5762625"/>
          <p14:tracePt t="66888" x="1514475" y="5734050"/>
          <p14:tracePt t="66907" x="1509713" y="5715000"/>
          <p14:tracePt t="66921" x="1509713" y="5705475"/>
          <p14:tracePt t="66939" x="1509713" y="5700713"/>
          <p14:tracePt t="66955" x="1509713" y="5695950"/>
          <p14:tracePt t="66971" x="1509713" y="5691188"/>
          <p14:tracePt t="67004" x="1504950" y="5691188"/>
          <p14:tracePt t="67017" x="1500188" y="5691188"/>
          <p14:tracePt t="67025" x="1495425" y="5691188"/>
          <p14:tracePt t="67039" x="1485900" y="5700713"/>
          <p14:tracePt t="67055" x="1462088" y="5719763"/>
          <p14:tracePt t="67071" x="1423988" y="5791200"/>
          <p14:tracePt t="67088" x="1381125" y="5919788"/>
          <p14:tracePt t="67105" x="1357313" y="6038850"/>
          <p14:tracePt t="67121" x="1352550" y="6076950"/>
          <p14:tracePt t="67138" x="1352550" y="6100763"/>
          <p14:tracePt t="67155" x="1352550" y="6110288"/>
          <p14:tracePt t="67171" x="1357313" y="6129338"/>
          <p14:tracePt t="67188" x="1366838" y="6143625"/>
          <p14:tracePt t="67205" x="1381125" y="6157913"/>
          <p14:tracePt t="67222" x="1390650" y="6172200"/>
          <p14:tracePt t="67238" x="1395413" y="6176963"/>
          <p14:tracePt t="67255" x="1404938" y="6181725"/>
          <p14:tracePt t="67271" x="1409700" y="6191250"/>
          <p14:tracePt t="67288" x="1419225" y="6196013"/>
          <p14:tracePt t="67305" x="1423988" y="6196013"/>
          <p14:tracePt t="68948" x="1447800" y="6162675"/>
          <p14:tracePt t="68956" x="1462088" y="6124575"/>
          <p14:tracePt t="68962" x="1485900" y="6067425"/>
          <p14:tracePt t="68971" x="1504950" y="5995988"/>
          <p14:tracePt t="68988" x="1547813" y="5834063"/>
          <p14:tracePt t="69007" x="1595438" y="5657850"/>
          <p14:tracePt t="69038" x="1704975" y="5367338"/>
          <p14:tracePt t="69072" x="1800225" y="5114925"/>
          <p14:tracePt t="69088" x="1828800" y="5062538"/>
          <p14:tracePt t="69105" x="1843088" y="5029200"/>
          <p14:tracePt t="69121" x="1857375" y="5000625"/>
          <p14:tracePt t="69138" x="1866900" y="4991100"/>
          <p14:tracePt t="69155" x="1871663" y="4986338"/>
          <p14:tracePt t="69374" x="1885950" y="4919663"/>
          <p14:tracePt t="69381" x="1905000" y="4829175"/>
          <p14:tracePt t="69388" x="1919288" y="4738688"/>
          <p14:tracePt t="69404" x="1957388" y="4500563"/>
          <p14:tracePt t="69422" x="1995488" y="4310063"/>
          <p14:tracePt t="69439" x="2028825" y="4148138"/>
          <p14:tracePt t="69455" x="2052638" y="4062413"/>
          <p14:tracePt t="69471" x="2057400" y="4000500"/>
          <p14:tracePt t="69488" x="2071688" y="3962400"/>
          <p14:tracePt t="69505" x="2081213" y="3914775"/>
          <p14:tracePt t="69521" x="2085975" y="3886200"/>
          <p14:tracePt t="69538" x="2095500" y="3867150"/>
          <p14:tracePt t="69555" x="2105025" y="3843338"/>
          <p14:tracePt t="69571" x="2124075" y="3810000"/>
          <p14:tracePt t="69588" x="2128838" y="3786188"/>
          <p14:tracePt t="69604" x="2138363" y="3771900"/>
          <p14:tracePt t="69622" x="2157413" y="3743325"/>
          <p14:tracePt t="69638" x="2171700" y="3724275"/>
          <p14:tracePt t="69655" x="2181225" y="3705225"/>
          <p14:tracePt t="69671" x="2200275" y="3681413"/>
          <p14:tracePt t="69688" x="2224088" y="3648075"/>
          <p14:tracePt t="69704" x="2233613" y="3633788"/>
          <p14:tracePt t="69721" x="2238375" y="3624263"/>
          <p14:tracePt t="69738" x="2247900" y="3614738"/>
          <p14:tracePt t="69755" x="2247900" y="3605213"/>
          <p14:tracePt t="69772" x="2247900" y="3600450"/>
          <p14:tracePt t="69788" x="2247900" y="3595688"/>
          <p14:tracePt t="69836" x="2247900" y="3590925"/>
          <p14:tracePt t="69844" x="2247900" y="3586163"/>
          <p14:tracePt t="69859" x="2247900" y="3581400"/>
          <p14:tracePt t="69871" x="2247900" y="3576638"/>
          <p14:tracePt t="69888" x="2243138" y="3567113"/>
          <p14:tracePt t="69905" x="2238375" y="3557588"/>
          <p14:tracePt t="69921" x="2233613" y="3552825"/>
          <p14:tracePt t="69938" x="2224088" y="3538538"/>
          <p14:tracePt t="69954" x="2214563" y="3533775"/>
          <p14:tracePt t="69971" x="2209800" y="3524250"/>
          <p14:tracePt t="69989" x="2200275" y="3514725"/>
          <p14:tracePt t="70004" x="2195513" y="3505200"/>
          <p14:tracePt t="70021" x="2185988" y="3500438"/>
          <p14:tracePt t="70038" x="2181225" y="3495675"/>
          <p14:tracePt t="70055" x="2171700" y="3486150"/>
          <p14:tracePt t="70071" x="2166938" y="3476625"/>
          <p14:tracePt t="70088" x="2166938" y="3471863"/>
          <p14:tracePt t="70105" x="2166938" y="3467100"/>
          <p14:tracePt t="70121" x="2166938" y="3462338"/>
          <p14:tracePt t="70138" x="2162175" y="3462338"/>
          <p14:tracePt t="70155" x="2157413" y="3457575"/>
          <p14:tracePt t="70204" x="2152650" y="3452813"/>
          <p14:tracePt t="70210" x="2147888" y="3448050"/>
          <p14:tracePt t="70226" x="2143125" y="3443288"/>
          <p14:tracePt t="70238" x="2128838" y="3438525"/>
          <p14:tracePt t="70254" x="2119313" y="3429000"/>
          <p14:tracePt t="70271" x="2105025" y="3419475"/>
          <p14:tracePt t="70288" x="2090738" y="3414713"/>
          <p14:tracePt t="70305" x="2066925" y="3400425"/>
          <p14:tracePt t="70321" x="2057400" y="3395663"/>
          <p14:tracePt t="70338" x="2043113" y="3386138"/>
          <p14:tracePt t="70356" x="2019300" y="3376613"/>
          <p14:tracePt t="70371" x="1995488" y="3371850"/>
          <p14:tracePt t="70388" x="1981200" y="3367088"/>
          <p14:tracePt t="70404" x="1966913" y="3362325"/>
          <p14:tracePt t="70422" x="1947863" y="3362325"/>
          <p14:tracePt t="70438" x="1933575" y="3362325"/>
          <p14:tracePt t="70455" x="1919288" y="3362325"/>
          <p14:tracePt t="70471" x="1909763" y="3362325"/>
          <p14:tracePt t="70488" x="1885950" y="3362325"/>
          <p14:tracePt t="70505" x="1871663" y="3362325"/>
          <p14:tracePt t="70521" x="1852613" y="3367088"/>
          <p14:tracePt t="70538" x="1838325" y="3371850"/>
          <p14:tracePt t="70555" x="1809750" y="3381375"/>
          <p14:tracePt t="70571" x="1785938" y="3395663"/>
          <p14:tracePt t="70588" x="1771650" y="3400425"/>
          <p14:tracePt t="70605" x="1747838" y="3409950"/>
          <p14:tracePt t="70621" x="1728788" y="3414713"/>
          <p14:tracePt t="70638" x="1714500" y="3424238"/>
          <p14:tracePt t="70654" x="1700213" y="3429000"/>
          <p14:tracePt t="70671" x="1681163" y="3438525"/>
          <p14:tracePt t="70688" x="1666875" y="3443288"/>
          <p14:tracePt t="70704" x="1657350" y="3452813"/>
          <p14:tracePt t="70721" x="1652588" y="3457575"/>
          <p14:tracePt t="70738" x="1643063" y="3467100"/>
          <p14:tracePt t="70755" x="1638300" y="3471863"/>
          <p14:tracePt t="70771" x="1628775" y="3476625"/>
          <p14:tracePt t="70788" x="1628775" y="3481388"/>
          <p14:tracePt t="70804" x="1619250" y="3490913"/>
          <p14:tracePt t="70821" x="1614488" y="3514725"/>
          <p14:tracePt t="70838" x="1604963" y="3543300"/>
          <p14:tracePt t="70855" x="1590675" y="3595688"/>
          <p14:tracePt t="70871" x="1581150" y="3629025"/>
          <p14:tracePt t="70888" x="1571625" y="3643313"/>
          <p14:tracePt t="70904" x="1571625" y="3652838"/>
          <p14:tracePt t="70906" x="1571625" y="3657600"/>
          <p14:tracePt t="70921" x="1571625" y="3662363"/>
          <p14:tracePt t="70938" x="1571625" y="3671888"/>
          <p14:tracePt t="70954" x="1566863" y="3686175"/>
          <p14:tracePt t="70972" x="1562100" y="3733800"/>
          <p14:tracePt t="70988" x="1562100" y="3781425"/>
          <p14:tracePt t="71004" x="1557338" y="3833813"/>
          <p14:tracePt t="71021" x="1557338" y="3867150"/>
          <p14:tracePt t="71038" x="1547813" y="3938588"/>
          <p14:tracePt t="71054" x="1547813" y="3981450"/>
          <p14:tracePt t="71071" x="1543050" y="4014788"/>
          <p14:tracePt t="71088" x="1543050" y="4057650"/>
          <p14:tracePt t="71105" x="1528763" y="4148138"/>
          <p14:tracePt t="71121" x="1524000" y="4229100"/>
          <p14:tracePt t="71138" x="1514475" y="4300538"/>
          <p14:tracePt t="71155" x="1509713" y="4367213"/>
          <p14:tracePt t="71171" x="1509713" y="4395788"/>
          <p14:tracePt t="71188" x="1509713" y="4424363"/>
          <p14:tracePt t="71204" x="1509713" y="4457700"/>
          <p14:tracePt t="71221" x="1509713" y="4533900"/>
          <p14:tracePt t="71238" x="1509713" y="4614863"/>
          <p14:tracePt t="71254" x="1509713" y="4672013"/>
          <p14:tracePt t="71271" x="1509713" y="4714875"/>
          <p14:tracePt t="71288" x="1509713" y="4767263"/>
          <p14:tracePt t="71305" x="1509713" y="4791075"/>
          <p14:tracePt t="71321" x="1509713" y="4805363"/>
          <p14:tracePt t="71338" x="1509713" y="4819650"/>
          <p14:tracePt t="71354" x="1509713" y="4838700"/>
          <p14:tracePt t="71371" x="1509713" y="4852988"/>
          <p14:tracePt t="71388" x="1514475" y="4862513"/>
          <p14:tracePt t="71405" x="1519238" y="4891088"/>
          <p14:tracePt t="71421" x="1519238" y="4919663"/>
          <p14:tracePt t="71438" x="1524000" y="4938713"/>
          <p14:tracePt t="71454" x="1524000" y="4967288"/>
          <p14:tracePt t="71471" x="1533525" y="5010150"/>
          <p14:tracePt t="71488" x="1533525" y="5038725"/>
          <p14:tracePt t="71504" x="1538288" y="5067300"/>
          <p14:tracePt t="71521" x="1543050" y="5095875"/>
          <p14:tracePt t="71538" x="1547813" y="5129213"/>
          <p14:tracePt t="71554" x="1562100" y="5148263"/>
          <p14:tracePt t="71571" x="1562100" y="5167313"/>
          <p14:tracePt t="71574" x="1562100" y="5172075"/>
          <p14:tracePt t="71588" x="1562100" y="5181600"/>
          <p14:tracePt t="71604" x="1562100" y="5186363"/>
          <p14:tracePt t="71621" x="1562100" y="5191125"/>
          <p14:tracePt t="71638" x="1562100" y="5200650"/>
          <p14:tracePt t="71655" x="1571625" y="5210175"/>
          <p14:tracePt t="71671" x="1571625" y="5219700"/>
          <p14:tracePt t="71688" x="1571625" y="5224463"/>
          <p14:tracePt t="71704" x="1571625" y="5229225"/>
          <p14:tracePt t="71721" x="1571625" y="5233988"/>
          <p14:tracePt t="71738" x="1571625" y="5238750"/>
          <p14:tracePt t="71755" x="1576388" y="5243513"/>
          <p14:tracePt t="73578" x="1619250" y="5153025"/>
          <p14:tracePt t="73586" x="1704975" y="5000625"/>
          <p14:tracePt t="73593" x="1747838" y="4910138"/>
          <p14:tracePt t="73604" x="1795463" y="4805363"/>
          <p14:tracePt t="73622" x="1943100" y="4410075"/>
          <p14:tracePt t="73638" x="1995488" y="4281488"/>
          <p14:tracePt t="73655" x="2057400" y="4152900"/>
          <p14:tracePt t="73688" x="2176463" y="3843338"/>
          <p14:tracePt t="73721" x="2224088" y="3752850"/>
          <p14:tracePt t="73737" x="2247900" y="3714750"/>
          <p14:tracePt t="73755" x="2286000" y="3648075"/>
          <p14:tracePt t="73771" x="2295525" y="3614738"/>
          <p14:tracePt t="73788" x="2314575" y="3576638"/>
          <p14:tracePt t="73805" x="2333625" y="3533775"/>
          <p14:tracePt t="73821" x="2343150" y="3519488"/>
          <p14:tracePt t="73837" x="2347913" y="3509963"/>
          <p14:tracePt t="73854" x="2352675" y="3505200"/>
          <p14:tracePt t="73871" x="2352675" y="3495675"/>
          <p14:tracePt t="73887" x="2352675" y="3490913"/>
          <p14:tracePt t="73904" x="2352675" y="3481388"/>
          <p14:tracePt t="73921" x="2362200" y="3476625"/>
          <p14:tracePt t="73937" x="2371725" y="3467100"/>
          <p14:tracePt t="73954" x="2371725" y="3462338"/>
          <p14:tracePt t="73971" x="2371725" y="3452813"/>
          <p14:tracePt t="74077" x="2371725" y="3457575"/>
          <p14:tracePt t="74085" x="2366963" y="3457575"/>
          <p14:tracePt t="74092" x="2366963" y="3462338"/>
          <p14:tracePt t="74104" x="2362200" y="3467100"/>
          <p14:tracePt t="74121" x="2352675" y="3476625"/>
          <p14:tracePt t="74138" x="2347913" y="3476625"/>
          <p14:tracePt t="74154" x="2338388" y="3476625"/>
          <p14:tracePt t="74187" x="2333625" y="3486150"/>
          <p14:tracePt t="74204" x="2324100" y="3500438"/>
          <p14:tracePt t="74221" x="2309813" y="3524250"/>
          <p14:tracePt t="74238" x="2257425" y="3571875"/>
          <p14:tracePt t="74254" x="2200275" y="3609975"/>
          <p14:tracePt t="74271" x="2147888" y="3638550"/>
          <p14:tracePt t="74288" x="2090738" y="3662363"/>
          <p14:tracePt t="74304" x="1990725" y="3700463"/>
          <p14:tracePt t="74321" x="1928813" y="3714750"/>
          <p14:tracePt t="74338" x="1857375" y="3719513"/>
          <p14:tracePt t="74355" x="1762125" y="3719513"/>
          <p14:tracePt t="74371" x="1728788" y="3709988"/>
          <p14:tracePt t="74388" x="1685925" y="3676650"/>
          <p14:tracePt t="74405" x="1643063" y="3619500"/>
          <p14:tracePt t="74422" x="1595438" y="3471863"/>
          <p14:tracePt t="74437" x="1590675" y="3414713"/>
          <p14:tracePt t="74454" x="1590675" y="3362325"/>
          <p14:tracePt t="74471" x="1609725" y="3319463"/>
          <p14:tracePt t="74488" x="1647825" y="3276600"/>
          <p14:tracePt t="74505" x="1681163" y="3257550"/>
          <p14:tracePt t="74521" x="1743075" y="3257550"/>
          <p14:tracePt t="74539" x="1838325" y="3309938"/>
          <p14:tracePt t="74554" x="1933575" y="3452813"/>
          <p14:tracePt t="74571" x="2005013" y="3595688"/>
          <p14:tracePt t="74588" x="2052638" y="3695700"/>
          <p14:tracePt t="74605" x="2114550" y="3857625"/>
          <p14:tracePt t="74621" x="2128838" y="3952875"/>
          <p14:tracePt t="74637" x="2143125" y="4033838"/>
          <p14:tracePt t="74654" x="2143125" y="4086225"/>
          <p14:tracePt t="74671" x="2152650" y="4133850"/>
          <p14:tracePt t="74688" x="2162175" y="4157663"/>
          <p14:tracePt t="74704" x="2166938" y="4171950"/>
          <p14:tracePt t="74722" x="2190750" y="4195763"/>
          <p14:tracePt t="74740" x="2214563" y="4200525"/>
          <p14:tracePt t="74754" x="2228850" y="4205288"/>
          <p14:tracePt t="74771" x="2243138" y="4214813"/>
          <p14:tracePt t="74788" x="2262188" y="4214813"/>
          <p14:tracePt t="74804" x="2271713" y="4219575"/>
          <p14:tracePt t="74821" x="2276475" y="4224338"/>
          <p14:tracePt t="74837" x="2281238" y="4233863"/>
          <p14:tracePt t="74854" x="2286000" y="4243388"/>
          <p14:tracePt t="74871" x="2286000" y="4262438"/>
          <p14:tracePt t="74887" x="2281238" y="4286250"/>
          <p14:tracePt t="74904" x="2271713" y="4324350"/>
          <p14:tracePt t="74921" x="2238375" y="4371975"/>
          <p14:tracePt t="74937" x="2214563" y="4410075"/>
          <p14:tracePt t="74954" x="2190750" y="4433888"/>
          <p14:tracePt t="74971" x="2147888" y="4467225"/>
          <p14:tracePt t="74987" x="2114550" y="4486275"/>
          <p14:tracePt t="75004" x="2066925" y="4500563"/>
          <p14:tracePt t="75021" x="2024063" y="4500563"/>
          <p14:tracePt t="75038" x="1976438" y="4491038"/>
          <p14:tracePt t="75054" x="1947863" y="4452938"/>
          <p14:tracePt t="75071" x="1914525" y="4367213"/>
          <p14:tracePt t="75087" x="1900238" y="4295775"/>
          <p14:tracePt t="75104" x="1909763" y="4176713"/>
          <p14:tracePt t="75121" x="1943100" y="4038600"/>
          <p14:tracePt t="75137" x="2005013" y="3910013"/>
          <p14:tracePt t="75155" x="2062163" y="3814763"/>
          <p14:tracePt t="75171" x="2100263" y="3790950"/>
          <p14:tracePt t="75187" x="2147888" y="3762375"/>
          <p14:tracePt t="75204" x="2181225" y="3767138"/>
          <p14:tracePt t="75221" x="2233613" y="3833813"/>
          <p14:tracePt t="75237" x="2276475" y="3919538"/>
          <p14:tracePt t="75254" x="2290763" y="3981450"/>
          <p14:tracePt t="75271" x="2290763" y="4024313"/>
          <p14:tracePt t="75287" x="2276475" y="4095750"/>
          <p14:tracePt t="75304" x="2257425" y="4138613"/>
          <p14:tracePt t="75321" x="2243138" y="4181475"/>
          <p14:tracePt t="75337" x="2228850" y="4210050"/>
          <p14:tracePt t="75354" x="2219325" y="4219575"/>
          <p14:tracePt t="75371" x="2209800" y="4229100"/>
          <p14:tracePt t="75387" x="2209800" y="4233863"/>
          <p14:tracePt t="76456" x="2276475" y="4224338"/>
          <p14:tracePt t="76462" x="2386013" y="4205288"/>
          <p14:tracePt t="76471" x="2528888" y="4186238"/>
          <p14:tracePt t="76488" x="2752725" y="4157663"/>
          <p14:tracePt t="76504" x="2976563" y="4129088"/>
          <p14:tracePt t="76521" x="3276600" y="4076700"/>
          <p14:tracePt t="76554" x="3581400" y="4033838"/>
          <p14:tracePt t="76587" x="3843338" y="4033838"/>
          <p14:tracePt t="76604" x="3886200" y="4043363"/>
          <p14:tracePt t="76621" x="3929063" y="4048125"/>
          <p14:tracePt t="76638" x="3976688" y="4048125"/>
          <p14:tracePt t="76654" x="4010025" y="4048125"/>
          <p14:tracePt t="76671" x="4048125" y="4048125"/>
          <p14:tracePt t="76687" x="4081463" y="4048125"/>
          <p14:tracePt t="76704" x="4129088" y="4048125"/>
          <p14:tracePt t="76721" x="4152900" y="4048125"/>
          <p14:tracePt t="76737" x="4162425" y="4048125"/>
          <p14:tracePt t="76754" x="4171950" y="4048125"/>
          <p14:tracePt t="76771" x="4181475" y="4048125"/>
          <p14:tracePt t="76999" x="4200525" y="4048125"/>
          <p14:tracePt t="77007" x="4229100" y="4038600"/>
          <p14:tracePt t="77013" x="4257675" y="4029075"/>
          <p14:tracePt t="77021" x="4271963" y="4019550"/>
          <p14:tracePt t="77037" x="4319588" y="4010025"/>
          <p14:tracePt t="77054" x="4348163" y="4000500"/>
          <p14:tracePt t="77071" x="4400550" y="3990975"/>
          <p14:tracePt t="77104" x="4457700" y="3990975"/>
          <p14:tracePt t="77137" x="4514850" y="3976688"/>
          <p14:tracePt t="77154" x="4533900" y="3967163"/>
          <p14:tracePt t="77171" x="4557713" y="3967163"/>
          <p14:tracePt t="77188" x="4591050" y="3957638"/>
          <p14:tracePt t="77204" x="4600575" y="3948113"/>
          <p14:tracePt t="77221" x="4614863" y="3943350"/>
          <p14:tracePt t="77237" x="4629150" y="3938588"/>
          <p14:tracePt t="77257" x="4648200" y="3924300"/>
          <p14:tracePt t="77288" x="4681538" y="3895725"/>
          <p14:tracePt t="77304" x="4705350" y="3876675"/>
          <p14:tracePt t="77321" x="4738688" y="3852863"/>
          <p14:tracePt t="77337" x="4752975" y="3838575"/>
          <p14:tracePt t="77354" x="4772025" y="3829050"/>
          <p14:tracePt t="77371" x="4791075" y="3810000"/>
          <p14:tracePt t="77387" x="4800600" y="3805238"/>
          <p14:tracePt t="77405" x="4810125" y="3795713"/>
          <p14:tracePt t="77421" x="4814888" y="3790950"/>
          <p14:tracePt t="77437" x="4819650" y="3786188"/>
          <p14:tracePt t="77534" x="4824413" y="3786188"/>
          <p14:tracePt t="77556" x="4838700" y="3771900"/>
          <p14:tracePt t="77571" x="4843463" y="3767138"/>
          <p14:tracePt t="77587" x="4848225" y="3757613"/>
          <p14:tracePt t="77604" x="4857750" y="3752850"/>
          <p14:tracePt t="77621" x="4862513" y="3748088"/>
          <p14:tracePt t="77664" x="4843463" y="3738563"/>
          <p14:tracePt t="77690" x="4367213" y="3695700"/>
          <p14:tracePt t="77710" x="3905250" y="3681413"/>
          <p14:tracePt t="77721" x="3757613" y="3671888"/>
          <p14:tracePt t="77740" x="3557588" y="3667125"/>
          <p14:tracePt t="77755" x="3509963" y="3667125"/>
          <p14:tracePt t="77771" x="3481388" y="3667125"/>
          <p14:tracePt t="77788" x="3462338" y="3667125"/>
          <p14:tracePt t="77804" x="3452813" y="3667125"/>
          <p14:tracePt t="78106" x="3419475" y="3667125"/>
          <p14:tracePt t="78113" x="3371850" y="3667125"/>
          <p14:tracePt t="78121" x="3328988" y="3667125"/>
          <p14:tracePt t="78137" x="3238500" y="3667125"/>
          <p14:tracePt t="78155" x="3186113" y="3667125"/>
          <p14:tracePt t="78172" x="3124200" y="3667125"/>
          <p14:tracePt t="78204" x="3067050" y="3686175"/>
          <p14:tracePt t="78239" x="2981325" y="3709988"/>
          <p14:tracePt t="78254" x="2938463" y="3719513"/>
          <p14:tracePt t="78270" x="2905125" y="3729038"/>
          <p14:tracePt t="78287" x="2862263" y="3733800"/>
          <p14:tracePt t="78304" x="2814638" y="3733800"/>
          <p14:tracePt t="78321" x="2786063" y="3733800"/>
          <p14:tracePt t="78337" x="2762250" y="3729038"/>
          <p14:tracePt t="78354" x="2738438" y="3714750"/>
          <p14:tracePt t="78370" x="2709863" y="3681413"/>
          <p14:tracePt t="78387" x="2686050" y="3657600"/>
          <p14:tracePt t="78404" x="2667000" y="3619500"/>
          <p14:tracePt t="78421" x="2647950" y="3562350"/>
          <p14:tracePt t="78437" x="2643188" y="3533775"/>
          <p14:tracePt t="78454" x="2638425" y="3490913"/>
          <p14:tracePt t="78470" x="2638425" y="3433763"/>
          <p14:tracePt t="78488" x="2657475" y="3314700"/>
          <p14:tracePt t="78504" x="2686050" y="3248025"/>
          <p14:tracePt t="78521" x="2709863" y="3195638"/>
          <p14:tracePt t="78537" x="2738438" y="3157538"/>
          <p14:tracePt t="78554" x="2800350" y="3124200"/>
          <p14:tracePt t="78571" x="2852738" y="3119438"/>
          <p14:tracePt t="78590" x="2905125" y="3143250"/>
          <p14:tracePt t="78610" x="2971800" y="3205163"/>
          <p14:tracePt t="78621" x="3028950" y="3271838"/>
          <p14:tracePt t="78637" x="3052763" y="3328988"/>
          <p14:tracePt t="78654" x="3071813" y="3371850"/>
          <p14:tracePt t="78671" x="3081338" y="3443288"/>
          <p14:tracePt t="78687" x="3081338" y="3500438"/>
          <p14:tracePt t="78704" x="3062288" y="3562350"/>
          <p14:tracePt t="78720" x="3033713" y="3629025"/>
          <p14:tracePt t="78737" x="2981325" y="3695700"/>
          <p14:tracePt t="78754" x="2943225" y="3729038"/>
          <p14:tracePt t="78771" x="2886075" y="3752850"/>
          <p14:tracePt t="78788" x="2786063" y="3776663"/>
          <p14:tracePt t="78804" x="2719388" y="3767138"/>
          <p14:tracePt t="78821" x="2662238" y="3738563"/>
          <p14:tracePt t="78837" x="2605088" y="3695700"/>
          <p14:tracePt t="78854" x="2538413" y="3614738"/>
          <p14:tracePt t="78871" x="2519363" y="3562350"/>
          <p14:tracePt t="78887" x="2505075" y="3509963"/>
          <p14:tracePt t="78904" x="2519363" y="3419475"/>
          <p14:tracePt t="78921" x="2557463" y="3295650"/>
          <p14:tracePt t="78937" x="2576513" y="3257550"/>
          <p14:tracePt t="78954" x="2614613" y="3233738"/>
          <p14:tracePt t="78971" x="2700338" y="3224213"/>
          <p14:tracePt t="78987" x="2786063" y="3252788"/>
          <p14:tracePt t="79004" x="2867025" y="3309938"/>
          <p14:tracePt t="79020" x="2933700" y="3343275"/>
          <p14:tracePt t="79038" x="2981325" y="3390900"/>
          <p14:tracePt t="79054" x="3005138" y="3419475"/>
          <p14:tracePt t="79070" x="3024188" y="3462338"/>
          <p14:tracePt t="79087" x="3033713" y="3514725"/>
          <p14:tracePt t="79104" x="3019425" y="3600450"/>
          <p14:tracePt t="79120" x="2995613" y="3652838"/>
          <p14:tracePt t="79137" x="2971800" y="3686175"/>
          <p14:tracePt t="79155" x="2914650" y="3729038"/>
          <p14:tracePt t="79171" x="2871788" y="3752850"/>
          <p14:tracePt t="79187" x="2833688" y="3767138"/>
          <p14:tracePt t="79204" x="2805113" y="3776663"/>
          <p14:tracePt t="79221" x="2771775" y="3786188"/>
          <p14:tracePt t="79237" x="2762250" y="3786188"/>
          <p14:tracePt t="79254" x="2752725" y="3786188"/>
          <p14:tracePt t="79270" x="2747963" y="3786188"/>
          <p14:tracePt t="79287" x="2738438" y="3776663"/>
          <p14:tracePt t="79304" x="2733675" y="3738563"/>
          <p14:tracePt t="79321" x="2733675" y="3695700"/>
          <p14:tracePt t="79337" x="2752725" y="3652838"/>
          <p14:tracePt t="79354" x="2805113" y="3600450"/>
          <p14:tracePt t="79370" x="2852738" y="3576638"/>
          <p14:tracePt t="79387" x="2886075" y="3562350"/>
          <p14:tracePt t="79404" x="2919413" y="3557588"/>
          <p14:tracePt t="79420" x="2928938" y="3552825"/>
          <p14:tracePt t="79437" x="2933700" y="3552825"/>
          <p14:tracePt t="79472" x="2933700" y="3557588"/>
          <p14:tracePt t="79487" x="2928938" y="3571875"/>
          <p14:tracePt t="79505" x="2909888" y="3595688"/>
          <p14:tracePt t="79521" x="2886075" y="3619500"/>
          <p14:tracePt t="79537" x="2847975" y="3643313"/>
          <p14:tracePt t="79554" x="2838450" y="3648075"/>
          <p14:tracePt t="79573" x="2824163" y="3652838"/>
          <p14:tracePt t="79582" x="2819400" y="3657600"/>
          <p14:tracePt t="79592" x="2814638" y="3657600"/>
          <p14:tracePt t="79604" x="2809875" y="3657600"/>
          <p14:tracePt t="79620" x="2800350" y="3657600"/>
          <p14:tracePt t="79637" x="2795588" y="3657600"/>
          <p14:tracePt t="79654" x="2781300" y="3657600"/>
          <p14:tracePt t="79671" x="2767013" y="3657600"/>
          <p14:tracePt t="79687" x="2738438" y="3657600"/>
          <p14:tracePt t="79704" x="2705100" y="3652838"/>
          <p14:tracePt t="79720" x="2628900" y="3648075"/>
          <p14:tracePt t="79737" x="2581275" y="3633788"/>
          <p14:tracePt t="79754" x="2552700" y="3624263"/>
          <p14:tracePt t="79771" x="2524125" y="3586163"/>
          <p14:tracePt t="79787" x="2514600" y="3552825"/>
          <p14:tracePt t="79804" x="2505075" y="3509963"/>
          <p14:tracePt t="79820" x="2514600" y="3457575"/>
          <p14:tracePt t="79838" x="2543175" y="3348038"/>
          <p14:tracePt t="79854" x="2571750" y="3300413"/>
          <p14:tracePt t="79870" x="2581275" y="3271838"/>
          <p14:tracePt t="79887" x="2609850" y="3257550"/>
          <p14:tracePt t="79904" x="2667000" y="3267075"/>
          <p14:tracePt t="79920" x="2705100" y="3295650"/>
          <p14:tracePt t="79937" x="2752725" y="3328988"/>
          <p14:tracePt t="79954" x="2795588" y="3371850"/>
          <p14:tracePt t="79970" x="2819400" y="3395663"/>
          <p14:tracePt t="79987" x="2828925" y="3405188"/>
          <p14:tracePt t="80004" x="2833688" y="3419475"/>
          <p14:tracePt t="80021" x="2838450" y="3429000"/>
          <p14:tracePt t="80037" x="2838450" y="3448050"/>
          <p14:tracePt t="80054" x="2838450" y="3462338"/>
          <p14:tracePt t="80070" x="2838450" y="3476625"/>
          <p14:tracePt t="80074" x="2838450" y="3481388"/>
          <p14:tracePt t="80087" x="2838450" y="3486150"/>
          <p14:tracePt t="80104" x="2838450" y="3495675"/>
          <p14:tracePt t="80138" x="2838450" y="3505200"/>
          <p14:tracePt t="80154" x="2838450" y="3509963"/>
          <p14:tracePt t="80170" x="2838450" y="3519488"/>
          <p14:tracePt t="80187" x="2838450" y="3524250"/>
          <p14:tracePt t="80204" x="2828925" y="3543300"/>
          <p14:tracePt t="80220" x="2814638" y="3562350"/>
          <p14:tracePt t="80237" x="2786063" y="3586163"/>
          <p14:tracePt t="80254" x="2728913" y="3605213"/>
          <p14:tracePt t="80271" x="2605088" y="3657600"/>
          <p14:tracePt t="80287" x="2509838" y="3681413"/>
          <p14:tracePt t="80304" x="2447925" y="3705225"/>
          <p14:tracePt t="80320" x="2386013" y="3719513"/>
          <p14:tracePt t="80337" x="2324100" y="3729038"/>
          <p14:tracePt t="80354" x="2295525" y="3738563"/>
          <p14:tracePt t="80370" x="2266950" y="3738563"/>
          <p14:tracePt t="80388" x="2214563" y="3743325"/>
          <p14:tracePt t="80404" x="2166938" y="3757613"/>
          <p14:tracePt t="80420" x="2124075" y="3762375"/>
          <p14:tracePt t="80437" x="2081213" y="3767138"/>
          <p14:tracePt t="80454" x="2019300" y="3795713"/>
          <p14:tracePt t="80470" x="1990725" y="3810000"/>
          <p14:tracePt t="80487" x="1966913" y="3829050"/>
          <p14:tracePt t="80504" x="1933575" y="3867150"/>
          <p14:tracePt t="80520" x="1876425" y="3971925"/>
          <p14:tracePt t="80537" x="1847850" y="4024313"/>
          <p14:tracePt t="80554" x="1809750" y="4090988"/>
          <p14:tracePt t="80571" x="1743075" y="4281488"/>
          <p14:tracePt t="80587" x="1700213" y="4410075"/>
          <p14:tracePt t="80604" x="1666875" y="4495800"/>
          <p14:tracePt t="80620" x="1638300" y="4562475"/>
          <p14:tracePt t="80637" x="1609725" y="4733925"/>
          <p14:tracePt t="80654" x="1581150" y="4872038"/>
          <p14:tracePt t="80670" x="1566863" y="4962525"/>
          <p14:tracePt t="80687" x="1562100" y="5014913"/>
          <p14:tracePt t="80704" x="1547813" y="5076825"/>
          <p14:tracePt t="80720" x="1533525" y="5114925"/>
          <p14:tracePt t="80737" x="1533525" y="5148263"/>
          <p14:tracePt t="80754" x="1533525" y="5205413"/>
          <p14:tracePt t="80770" x="1533525" y="5291138"/>
          <p14:tracePt t="80787" x="1533525" y="5334000"/>
          <p14:tracePt t="80804" x="1533525" y="5367338"/>
          <p14:tracePt t="80821" x="1533525" y="5395913"/>
          <p14:tracePt t="80837" x="1533525" y="5400675"/>
          <p14:tracePt t="80854" x="1533525" y="5410200"/>
          <p14:tracePt t="80870" x="1533525" y="5414963"/>
          <p14:tracePt t="80887" x="1533525" y="5419725"/>
          <p14:tracePt t="80997" x="1533525" y="5400675"/>
          <p14:tracePt t="81005" x="1538288" y="5348288"/>
          <p14:tracePt t="81012" x="1547813" y="5272088"/>
          <p14:tracePt t="81020" x="1566863" y="5191125"/>
          <p14:tracePt t="81037" x="1604963" y="4957763"/>
          <p14:tracePt t="81054" x="1657350" y="4676775"/>
          <p14:tracePt t="81071" x="1719263" y="4457700"/>
          <p14:tracePt t="81087" x="1762125" y="4276725"/>
          <p14:tracePt t="81104" x="1785938" y="4162425"/>
          <p14:tracePt t="81121" x="1800225" y="4110038"/>
          <p14:tracePt t="81137" x="1804988" y="4076700"/>
          <p14:tracePt t="81154" x="1804988" y="4062413"/>
          <p14:tracePt t="81170" x="1804988" y="4052888"/>
          <p14:tracePt t="81187" x="1809750" y="4019550"/>
          <p14:tracePt t="81204" x="1824038" y="3957638"/>
          <p14:tracePt t="81220" x="1843088" y="3843338"/>
          <p14:tracePt t="81237" x="1847850" y="3748088"/>
          <p14:tracePt t="81254" x="1847850" y="3681413"/>
          <p14:tracePt t="81270" x="1847850" y="3643313"/>
          <p14:tracePt t="81287" x="1847850" y="3624263"/>
          <p14:tracePt t="81304" x="1847850" y="3600450"/>
          <p14:tracePt t="81320" x="1847850" y="3543300"/>
          <p14:tracePt t="81337" x="1847850" y="3505200"/>
          <p14:tracePt t="81354" x="1847850" y="3486150"/>
          <p14:tracePt t="81371" x="1847850" y="3476625"/>
          <p14:tracePt t="81416" x="1847850" y="3481388"/>
          <p14:tracePt t="81423" x="1847850" y="3490913"/>
          <p14:tracePt t="81437" x="1847850" y="3538538"/>
          <p14:tracePt t="81454" x="1833563" y="3709988"/>
          <p14:tracePt t="81470" x="1804988" y="3876675"/>
          <p14:tracePt t="81488" x="1776413" y="4038600"/>
          <p14:tracePt t="81504" x="1762125" y="4338638"/>
          <p14:tracePt t="81520" x="1762125" y="4448175"/>
          <p14:tracePt t="81537" x="1762125" y="4572000"/>
          <p14:tracePt t="81554" x="1762125" y="4795838"/>
          <p14:tracePt t="81570" x="1762125" y="4876800"/>
          <p14:tracePt t="81587" x="1771650" y="4929188"/>
          <p14:tracePt t="81604" x="1771650" y="4957763"/>
          <p14:tracePt t="81621" x="1771650" y="4991100"/>
          <p14:tracePt t="81637" x="1771650" y="5010150"/>
          <p14:tracePt t="81653" x="1771650" y="5029200"/>
          <p14:tracePt t="81670" x="1771650" y="5033963"/>
          <p14:tracePt t="81687" x="1771650" y="5043488"/>
          <p14:tracePt t="81703" x="1771650" y="5053013"/>
          <p14:tracePt t="81812" x="1781175" y="5048250"/>
          <p14:tracePt t="81820" x="1790700" y="5043488"/>
          <p14:tracePt t="81827" x="1804988" y="5038725"/>
          <p14:tracePt t="81837" x="1828800" y="5024438"/>
          <p14:tracePt t="81854" x="1947863" y="4976813"/>
          <p14:tracePt t="81871" x="2181225" y="4857750"/>
          <p14:tracePt t="81887" x="2366963" y="4757738"/>
          <p14:tracePt t="81904" x="2566988" y="4652963"/>
          <p14:tracePt t="81920" x="2738438" y="4581525"/>
          <p14:tracePt t="81937" x="2905125" y="4529138"/>
          <p14:tracePt t="81954" x="3019425" y="4514850"/>
          <p14:tracePt t="81970" x="3124200" y="4495800"/>
          <p14:tracePt t="81987" x="3248025" y="4481513"/>
          <p14:tracePt t="82003" x="3309938" y="4476750"/>
          <p14:tracePt t="82020" x="3371850" y="4467225"/>
          <p14:tracePt t="82037" x="3433763" y="4457700"/>
          <p14:tracePt t="82054" x="3552825" y="4424363"/>
          <p14:tracePt t="82070" x="3629025" y="4395788"/>
          <p14:tracePt t="82087" x="3714750" y="4362450"/>
          <p14:tracePt t="82104" x="3800475" y="4333875"/>
          <p14:tracePt t="82120" x="3919538" y="4300538"/>
          <p14:tracePt t="82137" x="3995738" y="4271963"/>
          <p14:tracePt t="82153" x="4071938" y="4243388"/>
          <p14:tracePt t="82171" x="4181475" y="4195763"/>
          <p14:tracePt t="82187" x="4243388" y="4181475"/>
          <p14:tracePt t="82204" x="4319588" y="4162425"/>
          <p14:tracePt t="82220" x="4371975" y="4152900"/>
          <p14:tracePt t="82237" x="4433888" y="4143375"/>
          <p14:tracePt t="82253" x="4467225" y="4129088"/>
          <p14:tracePt t="82270" x="4505325" y="4124325"/>
          <p14:tracePt t="82287" x="4524375" y="4119563"/>
          <p14:tracePt t="82304" x="4562475" y="4105275"/>
          <p14:tracePt t="82320" x="4581525" y="4095750"/>
          <p14:tracePt t="82337" x="4591050" y="4090988"/>
          <p14:tracePt t="82354" x="4605338" y="4086225"/>
          <p14:tracePt t="82370" x="4610100" y="4081463"/>
          <p14:tracePt t="82387" x="4619625" y="4081463"/>
          <p14:tracePt t="82420" x="4619625" y="4067175"/>
          <p14:tracePt t="82437" x="4605338" y="4033838"/>
          <p14:tracePt t="82453" x="4562475" y="3976688"/>
          <p14:tracePt t="82470" x="4491038" y="3914775"/>
          <p14:tracePt t="82487" x="4352925" y="3829050"/>
          <p14:tracePt t="82503" x="4233863" y="3800475"/>
          <p14:tracePt t="82520" x="4110038" y="3805238"/>
          <p14:tracePt t="82537" x="4019550" y="3814763"/>
          <p14:tracePt t="82554" x="3933825" y="3819525"/>
          <p14:tracePt t="82570" x="3900488" y="3819525"/>
          <p14:tracePt t="82587" x="3876675" y="3819525"/>
          <p14:tracePt t="82604" x="3843338" y="3805238"/>
          <p14:tracePt t="82620" x="3805238" y="3805238"/>
          <p14:tracePt t="82637" x="3767138" y="3805238"/>
          <p14:tracePt t="82653" x="3714750" y="3805238"/>
          <p14:tracePt t="82670" x="3614738" y="3838575"/>
          <p14:tracePt t="82687" x="3548063" y="3876675"/>
          <p14:tracePt t="82703" x="3495675" y="3900488"/>
          <p14:tracePt t="82720" x="3462338" y="3924300"/>
          <p14:tracePt t="82737" x="3429000" y="3962400"/>
          <p14:tracePt t="82753" x="3409950" y="3981450"/>
          <p14:tracePt t="82770" x="3400425" y="4000500"/>
          <p14:tracePt t="82787" x="3381375" y="4048125"/>
          <p14:tracePt t="82803" x="3371850" y="4143375"/>
          <p14:tracePt t="82820" x="3371850" y="4252913"/>
          <p14:tracePt t="82837" x="3371850" y="4324350"/>
          <p14:tracePt t="82854" x="3381375" y="4386263"/>
          <p14:tracePt t="82870" x="3395663" y="4433888"/>
          <p14:tracePt t="82887" x="3400425" y="4481513"/>
          <p14:tracePt t="82903" x="3405188" y="4529138"/>
          <p14:tracePt t="82920" x="3433763" y="4619625"/>
          <p14:tracePt t="82937" x="3462338" y="4681538"/>
          <p14:tracePt t="82953" x="3486150" y="4719638"/>
          <p14:tracePt t="82970" x="3524250" y="4762500"/>
          <p14:tracePt t="82987" x="3552825" y="4786313"/>
          <p14:tracePt t="83003" x="3590925" y="4814888"/>
          <p14:tracePt t="83020" x="3629025" y="4829175"/>
          <p14:tracePt t="83037" x="3690938" y="4857750"/>
          <p14:tracePt t="83053" x="3733800" y="4862513"/>
          <p14:tracePt t="83070" x="3786188" y="4876800"/>
          <p14:tracePt t="83087" x="3848100" y="4881563"/>
          <p14:tracePt t="83104" x="3938588" y="4881563"/>
          <p14:tracePt t="83120" x="3990975" y="4881563"/>
          <p14:tracePt t="83137" x="4038600" y="4872038"/>
          <p14:tracePt t="83154" x="4095750" y="4857750"/>
          <p14:tracePt t="83170" x="4124325" y="4838700"/>
          <p14:tracePt t="83187" x="4152900" y="4819650"/>
          <p14:tracePt t="83203" x="4176713" y="4810125"/>
          <p14:tracePt t="83220" x="4229100" y="4772025"/>
          <p14:tracePt t="83237" x="4252913" y="4748213"/>
          <p14:tracePt t="83253" x="4286250" y="4691063"/>
          <p14:tracePt t="83270" x="4319588" y="4633913"/>
          <p14:tracePt t="83287" x="4352925" y="4572000"/>
          <p14:tracePt t="83303" x="4371975" y="4519613"/>
          <p14:tracePt t="83320" x="4381500" y="4481513"/>
          <p14:tracePt t="83337" x="4391025" y="4429125"/>
          <p14:tracePt t="83353" x="4395788" y="4400550"/>
          <p14:tracePt t="83370" x="4395788" y="4376738"/>
          <p14:tracePt t="83387" x="4395788" y="4357688"/>
          <p14:tracePt t="83404" x="4395788" y="4329113"/>
          <p14:tracePt t="83420" x="4391025" y="4314825"/>
          <p14:tracePt t="83437" x="4386263" y="4295775"/>
          <p14:tracePt t="83453" x="4386263" y="4271963"/>
          <p14:tracePt t="83470" x="4386263" y="4252913"/>
          <p14:tracePt t="83487" x="4386263" y="4238625"/>
          <p14:tracePt t="83503" x="4386263" y="4224338"/>
          <p14:tracePt t="83520" x="4386263" y="4219575"/>
          <p14:tracePt t="83537" x="4386263" y="4210050"/>
          <p14:tracePt t="83553" x="4386263" y="4205288"/>
          <p14:tracePt t="83597" x="4386263" y="4200525"/>
          <p14:tracePt t="83654" x="4386263" y="4195763"/>
          <p14:tracePt t="83769" x="4381500" y="4191000"/>
          <p14:tracePt t="83829" x="4381500" y="4186238"/>
          <p14:tracePt t="84549" x="4381500" y="4176713"/>
          <p14:tracePt t="84557" x="4395788" y="4162425"/>
          <p14:tracePt t="84565" x="4400550" y="4152900"/>
          <p14:tracePt t="84574" x="4405313" y="4138613"/>
          <p14:tracePt t="84587" x="4419600" y="4124325"/>
          <p14:tracePt t="84603" x="4429125" y="4114800"/>
          <p14:tracePt t="84637" x="4438650" y="4100513"/>
          <p14:tracePt t="84670" x="4443413" y="4095750"/>
          <p14:tracePt t="84727" x="4448175" y="4090988"/>
          <p14:tracePt t="84733" x="4448175" y="4086225"/>
          <p14:tracePt t="84741" x="4452938" y="4076700"/>
          <p14:tracePt t="84754" x="4457700" y="4067175"/>
          <p14:tracePt t="84770" x="4467225" y="4057650"/>
          <p14:tracePt t="84787" x="4471988" y="4043363"/>
          <p14:tracePt t="84803" x="4476750" y="4033838"/>
          <p14:tracePt t="84820" x="4486275" y="4024313"/>
          <p14:tracePt t="84837" x="4495800" y="4019550"/>
          <p14:tracePt t="84854" x="4495800" y="4010025"/>
          <p14:tracePt t="84887" x="4495800" y="4005263"/>
          <p14:tracePt t="84955" x="4491038" y="4005263"/>
          <p14:tracePt t="84961" x="4486275" y="4005263"/>
          <p14:tracePt t="84970" x="4481513" y="4005263"/>
          <p14:tracePt t="84987" x="4457700" y="4005263"/>
          <p14:tracePt t="85004" x="4429125" y="4005263"/>
          <p14:tracePt t="85020" x="4419600" y="4000500"/>
          <p14:tracePt t="85037" x="4395788" y="3990975"/>
          <p14:tracePt t="85053" x="4381500" y="3986213"/>
          <p14:tracePt t="85070" x="4343400" y="3976688"/>
          <p14:tracePt t="85087" x="4319588" y="3967163"/>
          <p14:tracePt t="85103" x="4295775" y="3967163"/>
          <p14:tracePt t="85121" x="4267200" y="3967163"/>
          <p14:tracePt t="85137" x="4248150" y="3967163"/>
          <p14:tracePt t="85153" x="4233863" y="3967163"/>
          <p14:tracePt t="85170" x="4214813" y="3967163"/>
          <p14:tracePt t="85187" x="4167188" y="3967163"/>
          <p14:tracePt t="85203" x="4124325" y="3971925"/>
          <p14:tracePt t="85220" x="4081463" y="3981450"/>
          <p14:tracePt t="85237" x="4029075" y="3990975"/>
          <p14:tracePt t="85253" x="3971925" y="4019550"/>
          <p14:tracePt t="85270" x="3943350" y="4033838"/>
          <p14:tracePt t="85287" x="3919538" y="4052888"/>
          <p14:tracePt t="85303" x="3895725" y="4076700"/>
          <p14:tracePt t="85320" x="3862388" y="4119563"/>
          <p14:tracePt t="85337" x="3833813" y="4148138"/>
          <p14:tracePt t="85354" x="3824288" y="4181475"/>
          <p14:tracePt t="85370" x="3800475" y="4214813"/>
          <p14:tracePt t="85387" x="3790950" y="4238625"/>
          <p14:tracePt t="85403" x="3776663" y="4267200"/>
          <p14:tracePt t="85420" x="3767138" y="4295775"/>
          <p14:tracePt t="85437" x="3752850" y="4357688"/>
          <p14:tracePt t="85453" x="3748088" y="4410075"/>
          <p14:tracePt t="85470" x="3738563" y="4452938"/>
          <p14:tracePt t="85487" x="3738563" y="4486275"/>
          <p14:tracePt t="85503" x="3738563" y="4524375"/>
          <p14:tracePt t="85520" x="3738563" y="4548188"/>
          <p14:tracePt t="85537" x="3738563" y="4562475"/>
          <p14:tracePt t="85554" x="3738563" y="4595813"/>
          <p14:tracePt t="85570" x="3748088" y="4624388"/>
          <p14:tracePt t="85587" x="3752850" y="4652963"/>
          <p14:tracePt t="85603" x="3757613" y="4691063"/>
          <p14:tracePt t="85620" x="3771900" y="4724400"/>
          <p14:tracePt t="85637" x="3781425" y="4757738"/>
          <p14:tracePt t="85653" x="3790950" y="4781550"/>
          <p14:tracePt t="85670" x="3795713" y="4805363"/>
          <p14:tracePt t="85687" x="3805238" y="4824413"/>
          <p14:tracePt t="85703" x="3805238" y="4829175"/>
          <p14:tracePt t="85720" x="3805238" y="4833938"/>
          <p14:tracePt t="85737" x="3805238" y="4843463"/>
          <p14:tracePt t="85753" x="3805238" y="4848225"/>
          <p14:tracePt t="85790" x="3805238" y="4852988"/>
          <p14:tracePt t="85810" x="3805238" y="4857750"/>
          <p14:tracePt t="85821" x="3814763" y="4862513"/>
          <p14:tracePt t="85838" x="3829050" y="4867275"/>
          <p14:tracePt t="85856" x="3867150" y="4867275"/>
          <p14:tracePt t="85871" x="3895725" y="4862513"/>
          <p14:tracePt t="85887" x="3938588" y="4857750"/>
          <p14:tracePt t="85904" x="3976688" y="4852988"/>
          <p14:tracePt t="85922" x="4038600" y="4838700"/>
          <p14:tracePt t="85937" x="4067175" y="4829175"/>
          <p14:tracePt t="85953" x="4095750" y="4814888"/>
          <p14:tracePt t="85970" x="4133850" y="4810125"/>
          <p14:tracePt t="85989" x="4181475" y="4791075"/>
          <p14:tracePt t="86003" x="4219575" y="4781550"/>
          <p14:tracePt t="86020" x="4252913" y="4767263"/>
          <p14:tracePt t="86037" x="4286250" y="4757738"/>
          <p14:tracePt t="86053" x="4324350" y="4743450"/>
          <p14:tracePt t="86070" x="4348163" y="4733925"/>
          <p14:tracePt t="86087" x="4367213" y="4729163"/>
          <p14:tracePt t="86103" x="4386263" y="4719638"/>
          <p14:tracePt t="86120" x="4410075" y="4710113"/>
          <p14:tracePt t="86136" x="4419600" y="4700588"/>
          <p14:tracePt t="86153" x="4433888" y="4695825"/>
          <p14:tracePt t="86170" x="4457700" y="4681538"/>
          <p14:tracePt t="86187" x="4471988" y="4667250"/>
          <p14:tracePt t="86203" x="4481513" y="4652963"/>
          <p14:tracePt t="86220" x="4500563" y="4638675"/>
          <p14:tracePt t="86237" x="4519613" y="4614863"/>
          <p14:tracePt t="86253" x="4538663" y="4591050"/>
          <p14:tracePt t="86270" x="4548188" y="4552950"/>
          <p14:tracePt t="86287" x="4572000" y="4510088"/>
          <p14:tracePt t="86289" x="4576763" y="4481513"/>
          <p14:tracePt t="86303" x="4591050" y="4429125"/>
          <p14:tracePt t="86320" x="4600575" y="4395788"/>
          <p14:tracePt t="86338" x="4600575" y="4367213"/>
          <p14:tracePt t="86358" x="4600575" y="4333875"/>
          <p14:tracePt t="86370" x="4600575" y="4310063"/>
          <p14:tracePt t="86387" x="4600575" y="4295775"/>
          <p14:tracePt t="86403" x="4600575" y="4276725"/>
          <p14:tracePt t="86420" x="4600575" y="4248150"/>
          <p14:tracePt t="86436" x="4595813" y="4229100"/>
          <p14:tracePt t="86453" x="4586288" y="4205288"/>
          <p14:tracePt t="86470" x="4576763" y="4176713"/>
          <p14:tracePt t="86487" x="4567238" y="4133850"/>
          <p14:tracePt t="86503" x="4567238" y="4114800"/>
          <p14:tracePt t="86520" x="4562475" y="4090988"/>
          <p14:tracePt t="86537" x="4562475" y="4076700"/>
          <p14:tracePt t="86553" x="4562475" y="4071938"/>
          <p14:tracePt t="86570" x="4562475" y="4062413"/>
          <p14:tracePt t="86587" x="4562475" y="4057650"/>
          <p14:tracePt t="86604" x="4552950" y="4048125"/>
          <p14:tracePt t="86620" x="4543425" y="4038600"/>
          <p14:tracePt t="86637" x="4524375" y="4024313"/>
          <p14:tracePt t="86653" x="4505325" y="4010025"/>
          <p14:tracePt t="86670" x="4457700" y="3990975"/>
          <p14:tracePt t="86686" x="4429125" y="3986213"/>
          <p14:tracePt t="86704" x="4405313" y="3976688"/>
          <p14:tracePt t="86721" x="4386263" y="3976688"/>
          <p14:tracePt t="86737" x="4362450" y="3962400"/>
          <p14:tracePt t="86753" x="4348163" y="3962400"/>
          <p14:tracePt t="86770" x="4324350" y="3952875"/>
          <p14:tracePt t="86787" x="4291013" y="3943350"/>
          <p14:tracePt t="86804" x="4271963" y="3943350"/>
          <p14:tracePt t="86821" x="4233863" y="3943350"/>
          <p14:tracePt t="86837" x="4191000" y="3943350"/>
          <p14:tracePt t="86853" x="4100513" y="3943350"/>
          <p14:tracePt t="86870" x="4048125" y="3948113"/>
          <p14:tracePt t="86887" x="3995738" y="3957638"/>
          <p14:tracePt t="86904" x="3943350" y="3967163"/>
          <p14:tracePt t="86920" x="3914775" y="3981450"/>
          <p14:tracePt t="86937" x="3890963" y="3995738"/>
          <p14:tracePt t="86953" x="3881438" y="4005263"/>
          <p14:tracePt t="86970" x="3857625" y="4029075"/>
          <p14:tracePt t="86986" x="3848100" y="4038600"/>
          <p14:tracePt t="87003" x="3833813" y="4057650"/>
          <p14:tracePt t="87020" x="3814763" y="4081463"/>
          <p14:tracePt t="87037" x="3800475" y="4124325"/>
          <p14:tracePt t="87053" x="3790950" y="4148138"/>
          <p14:tracePt t="87070" x="3781425" y="4167188"/>
          <p14:tracePt t="87087" x="3776663" y="4186238"/>
          <p14:tracePt t="87103" x="3767138" y="4210050"/>
          <p14:tracePt t="87120" x="3757613" y="4233863"/>
          <p14:tracePt t="87136" x="3748088" y="4252913"/>
          <p14:tracePt t="87154" x="3743325" y="4300538"/>
          <p14:tracePt t="87170" x="3738563" y="4329113"/>
          <p14:tracePt t="87187" x="3724275" y="4376738"/>
          <p14:tracePt t="87203" x="3724275" y="4433888"/>
          <p14:tracePt t="87220" x="3724275" y="4500563"/>
          <p14:tracePt t="87237" x="3724275" y="4538663"/>
          <p14:tracePt t="87253" x="3724275" y="4567238"/>
          <p14:tracePt t="87273" x="3724275" y="4595813"/>
          <p14:tracePt t="87287" x="3724275" y="4619625"/>
          <p14:tracePt t="87303" x="3729038" y="4643438"/>
          <p14:tracePt t="87320" x="3738563" y="4672013"/>
          <p14:tracePt t="87337" x="3752850" y="4719638"/>
          <p14:tracePt t="87353" x="3771900" y="4743450"/>
          <p14:tracePt t="87370" x="3790950" y="4767263"/>
          <p14:tracePt t="87386" x="3805238" y="4791075"/>
          <p14:tracePt t="87406" x="3848100" y="4810125"/>
          <p14:tracePt t="87421" x="3886200" y="4824413"/>
          <p14:tracePt t="87437" x="3919538" y="4829175"/>
          <p14:tracePt t="87453" x="3957638" y="4838700"/>
          <p14:tracePt t="87470" x="4033838" y="4838700"/>
          <p14:tracePt t="87486" x="4076700" y="4838700"/>
          <p14:tracePt t="87503" x="4119563" y="4829175"/>
          <p14:tracePt t="87521" x="4195763" y="4814888"/>
          <p14:tracePt t="87536" x="4233863" y="4795838"/>
          <p14:tracePt t="87553" x="4276725" y="4786313"/>
          <p14:tracePt t="87570" x="4305300" y="4767263"/>
          <p14:tracePt t="87573" x="4324350" y="4762500"/>
          <p14:tracePt t="87587" x="4362450" y="4743450"/>
          <p14:tracePt t="87603" x="4391025" y="4729163"/>
          <p14:tracePt t="87620" x="4419600" y="4710113"/>
          <p14:tracePt t="87636" x="4452938" y="4695825"/>
          <p14:tracePt t="87653" x="4486275" y="4672013"/>
          <p14:tracePt t="87670" x="4510088" y="4652963"/>
          <p14:tracePt t="87687" x="4524375" y="4638675"/>
          <p14:tracePt t="87703" x="4548188" y="4614863"/>
          <p14:tracePt t="87720" x="4581525" y="4552950"/>
          <p14:tracePt t="87737" x="4595813" y="4500563"/>
          <p14:tracePt t="87753" x="4610100" y="4438650"/>
          <p14:tracePt t="87770" x="4619625" y="4367213"/>
          <p14:tracePt t="87786" x="4619625" y="4338638"/>
          <p14:tracePt t="87803" x="4614863" y="4310063"/>
          <p14:tracePt t="87820" x="4610100" y="4271963"/>
          <p14:tracePt t="87836" x="4586288" y="4238625"/>
          <p14:tracePt t="87853" x="4567238" y="4214813"/>
          <p14:tracePt t="87870" x="4557713" y="4191000"/>
          <p14:tracePt t="87887" x="4533900" y="4167188"/>
          <p14:tracePt t="87903" x="4519613" y="4148138"/>
          <p14:tracePt t="87920" x="4500563" y="4138613"/>
          <p14:tracePt t="87936" x="4491038" y="4124325"/>
          <p14:tracePt t="87954" x="4471988" y="4100513"/>
          <p14:tracePt t="87970" x="4452938" y="4090988"/>
          <p14:tracePt t="87986" x="4438650" y="4081463"/>
          <p14:tracePt t="88003" x="4429125" y="4076700"/>
          <p14:tracePt t="88020" x="4410075" y="4071938"/>
          <p14:tracePt t="88036" x="4395788" y="4071938"/>
          <p14:tracePt t="88053" x="4391025" y="4071938"/>
          <p14:tracePt t="88070" x="4381500" y="4071938"/>
          <p14:tracePt t="88086" x="4371975" y="4071938"/>
          <p14:tracePt t="88103" x="4367213" y="4071938"/>
          <p14:tracePt t="88120" x="4362450" y="4071938"/>
          <p14:tracePt t="88137" x="4357688" y="4071938"/>
          <p14:tracePt t="88267" x="4352925" y="4071938"/>
          <p14:tracePt t="88997" x="4352925" y="4067175"/>
          <p14:tracePt t="89005" x="4357688" y="4057650"/>
          <p14:tracePt t="89011" x="4357688" y="4052888"/>
          <p14:tracePt t="89020" x="4362450" y="4048125"/>
          <p14:tracePt t="89036" x="4367213" y="4038600"/>
          <p14:tracePt t="89053" x="4376738" y="4033838"/>
          <p14:tracePt t="89086" x="4386263" y="4019550"/>
          <p14:tracePt t="89334" x="4386263" y="4014788"/>
          <p14:tracePt t="89341" x="4391025" y="4014788"/>
          <p14:tracePt t="89353" x="4395788" y="4010025"/>
          <p14:tracePt t="89370" x="4405313" y="4000500"/>
          <p14:tracePt t="89386" x="4410075" y="3995738"/>
          <p14:tracePt t="89403" x="4414838" y="3986213"/>
          <p14:tracePt t="89420" x="4424363" y="3986213"/>
          <p14:tracePt t="89437" x="4433888" y="3986213"/>
          <p14:tracePt t="90398" x="4429125" y="3986213"/>
          <p14:tracePt t="90406" x="4424363" y="3986213"/>
          <p14:tracePt t="90413" x="4419600" y="3986213"/>
          <p14:tracePt t="90422" x="4410075" y="3986213"/>
          <p14:tracePt t="90436" x="4405313" y="3986213"/>
          <p14:tracePt t="90453" x="4400550" y="3986213"/>
          <p14:tracePt t="90486" x="4371975" y="3986213"/>
          <p14:tracePt t="90520" x="4324350" y="3990975"/>
          <p14:tracePt t="90537" x="4291013" y="4005263"/>
          <p14:tracePt t="90553" x="4271963" y="4014788"/>
          <p14:tracePt t="90569" x="4248150" y="4019550"/>
          <p14:tracePt t="90586" x="4224338" y="4024313"/>
          <p14:tracePt t="90603" x="4191000" y="4043363"/>
          <p14:tracePt t="90620" x="4176713" y="4057650"/>
          <p14:tracePt t="90636" x="4152900" y="4081463"/>
          <p14:tracePt t="90653" x="4129088" y="4105275"/>
          <p14:tracePt t="90670" x="4090988" y="4157663"/>
          <p14:tracePt t="90686" x="4071938" y="4191000"/>
          <p14:tracePt t="90703" x="4057650" y="4214813"/>
          <p14:tracePt t="90720" x="4043363" y="4248150"/>
          <p14:tracePt t="90736" x="4038600" y="4276725"/>
          <p14:tracePt t="90753" x="4038600" y="4314825"/>
          <p14:tracePt t="90770" x="4038600" y="4348163"/>
          <p14:tracePt t="90787" x="4038600" y="4410075"/>
          <p14:tracePt t="90803" x="4038600" y="4452938"/>
          <p14:tracePt t="90820" x="4048125" y="4495800"/>
          <p14:tracePt t="90836" x="4052888" y="4524375"/>
          <p14:tracePt t="90853" x="4071938" y="4567238"/>
          <p14:tracePt t="90869" x="4081463" y="4581525"/>
          <p14:tracePt t="90886" x="4090988" y="4595813"/>
          <p14:tracePt t="90903" x="4114800" y="4619625"/>
          <p14:tracePt t="90919" x="4133850" y="4629150"/>
          <p14:tracePt t="90936" x="4157663" y="4643438"/>
          <p14:tracePt t="90953" x="4186238" y="4648200"/>
          <p14:tracePt t="90970" x="4229100" y="4657725"/>
          <p14:tracePt t="90986" x="4248150" y="4662488"/>
          <p14:tracePt t="91003" x="4271963" y="4672013"/>
          <p14:tracePt t="91019" x="4286250" y="4672013"/>
          <p14:tracePt t="91037" x="4305300" y="4672013"/>
          <p14:tracePt t="91053" x="4319588" y="4672013"/>
          <p14:tracePt t="91070" x="4338638" y="4672013"/>
          <p14:tracePt t="91087" x="4362450" y="4672013"/>
          <p14:tracePt t="91103" x="4381500" y="4667250"/>
          <p14:tracePt t="91120" x="4405313" y="4657725"/>
          <p14:tracePt t="91136" x="4429125" y="4648200"/>
          <p14:tracePt t="91153" x="4462463" y="4614863"/>
          <p14:tracePt t="91169" x="4491038" y="4572000"/>
          <p14:tracePt t="91186" x="4514850" y="4533900"/>
          <p14:tracePt t="91203" x="4533900" y="4491038"/>
          <p14:tracePt t="91219" x="4557713" y="4438650"/>
          <p14:tracePt t="91236" x="4562475" y="4419600"/>
          <p14:tracePt t="91253" x="4576763" y="4395788"/>
          <p14:tracePt t="91270" x="4581525" y="4371975"/>
          <p14:tracePt t="91286" x="4591050" y="4338638"/>
          <p14:tracePt t="91303" x="4600575" y="4319588"/>
          <p14:tracePt t="91320" x="4605338" y="4291013"/>
          <p14:tracePt t="91337" x="4605338" y="4248150"/>
          <p14:tracePt t="91353" x="4605338" y="4219575"/>
          <p14:tracePt t="91369" x="4610100" y="4191000"/>
          <p14:tracePt t="91386" x="4610100" y="4171950"/>
          <p14:tracePt t="91403" x="4610100" y="4138613"/>
          <p14:tracePt t="91419" x="4610100" y="4124325"/>
          <p14:tracePt t="91436" x="4610100" y="4110038"/>
          <p14:tracePt t="91453" x="4610100" y="4100513"/>
          <p14:tracePt t="91469" x="4610100" y="4076700"/>
          <p14:tracePt t="91486" x="4605338" y="4067175"/>
          <p14:tracePt t="91503" x="4595813" y="4057650"/>
          <p14:tracePt t="91520" x="4576763" y="4038600"/>
          <p14:tracePt t="91536" x="4562475" y="4029075"/>
          <p14:tracePt t="91553" x="4552950" y="4010025"/>
          <p14:tracePt t="91570" x="4538663" y="4005263"/>
          <p14:tracePt t="91587" x="4514850" y="3995738"/>
          <p14:tracePt t="91603" x="4491038" y="3986213"/>
          <p14:tracePt t="91620" x="4467225" y="3981450"/>
          <p14:tracePt t="91636" x="4448175" y="3976688"/>
          <p14:tracePt t="91653" x="4414838" y="3967163"/>
          <p14:tracePt t="91670" x="4391025" y="3967163"/>
          <p14:tracePt t="91686" x="4376738" y="3967163"/>
          <p14:tracePt t="91703" x="4357688" y="3967163"/>
          <p14:tracePt t="91719" x="4343400" y="3967163"/>
          <p14:tracePt t="91736" x="4333875" y="3967163"/>
          <p14:tracePt t="91753" x="4319588" y="3967163"/>
          <p14:tracePt t="91770" x="4286250" y="3967163"/>
          <p14:tracePt t="91786" x="4257675" y="3971925"/>
          <p14:tracePt t="91803" x="4214813" y="3981450"/>
          <p14:tracePt t="91819" x="4186238" y="3986213"/>
          <p14:tracePt t="91836" x="4138613" y="4000500"/>
          <p14:tracePt t="91853" x="4114800" y="4005263"/>
          <p14:tracePt t="91869" x="4090988" y="4014788"/>
          <p14:tracePt t="91887" x="4057650" y="4033838"/>
          <p14:tracePt t="91903" x="4038600" y="4052888"/>
          <p14:tracePt t="91919" x="4024313" y="4067175"/>
          <p14:tracePt t="91936" x="4000500" y="4095750"/>
          <p14:tracePt t="91953" x="3971925" y="4148138"/>
          <p14:tracePt t="91969" x="3952875" y="4181475"/>
          <p14:tracePt t="91986" x="3938588" y="4205288"/>
          <p14:tracePt t="92003" x="3929063" y="4229100"/>
          <p14:tracePt t="92020" x="3919538" y="4262438"/>
          <p14:tracePt t="92036" x="3910013" y="4286250"/>
          <p14:tracePt t="92053" x="3905250" y="4300538"/>
          <p14:tracePt t="92070" x="3900488" y="4343400"/>
          <p14:tracePt t="92086" x="3900488" y="4386263"/>
          <p14:tracePt t="92103" x="3900488" y="4438650"/>
          <p14:tracePt t="92120" x="3905250" y="4495800"/>
          <p14:tracePt t="92122" x="3905250" y="4524375"/>
          <p14:tracePt t="92137" x="3914775" y="4567238"/>
          <p14:tracePt t="92153" x="3924300" y="4600575"/>
          <p14:tracePt t="92170" x="3929063" y="4629150"/>
          <p14:tracePt t="92186" x="3938588" y="4652963"/>
          <p14:tracePt t="92203" x="3957638" y="4686300"/>
          <p14:tracePt t="92219" x="3971925" y="4695825"/>
          <p14:tracePt t="92236" x="3981450" y="4714875"/>
          <p14:tracePt t="92253" x="4014788" y="4724400"/>
          <p14:tracePt t="92269" x="4052888" y="4729163"/>
          <p14:tracePt t="92286" x="4095750" y="4738688"/>
          <p14:tracePt t="92303" x="4138613" y="4738688"/>
          <p14:tracePt t="92320" x="4195763" y="4738688"/>
          <p14:tracePt t="92336" x="4233863" y="4738688"/>
          <p14:tracePt t="92353" x="4262438" y="4738688"/>
          <p14:tracePt t="92369" x="4291013" y="4733925"/>
          <p14:tracePt t="92386" x="4338638" y="4724400"/>
          <p14:tracePt t="92403" x="4376738" y="4710113"/>
          <p14:tracePt t="92419" x="4405313" y="4700588"/>
          <p14:tracePt t="92436" x="4433888" y="4686300"/>
          <p14:tracePt t="92453" x="4481513" y="4652963"/>
          <p14:tracePt t="92469" x="4505325" y="4629150"/>
          <p14:tracePt t="92486" x="4529138" y="4595813"/>
          <p14:tracePt t="92503" x="4576763" y="4524375"/>
          <p14:tracePt t="92519" x="4600575" y="4491038"/>
          <p14:tracePt t="92536" x="4619625" y="4471988"/>
          <p14:tracePt t="92553" x="4629150" y="4448175"/>
          <p14:tracePt t="92570" x="4643438" y="4414838"/>
          <p14:tracePt t="92586" x="4652963" y="4400550"/>
          <p14:tracePt t="92603" x="4657725" y="4376738"/>
          <p14:tracePt t="92621" x="4657725" y="4343400"/>
          <p14:tracePt t="92636" x="4657725" y="4314825"/>
          <p14:tracePt t="92653" x="4657725" y="4267200"/>
          <p14:tracePt t="92669" x="4643438" y="4214813"/>
          <p14:tracePt t="92686" x="4629150" y="4157663"/>
          <p14:tracePt t="92703" x="4619625" y="4129088"/>
          <p14:tracePt t="92719" x="4614863" y="4114800"/>
          <p14:tracePt t="92736" x="4610100" y="4100513"/>
          <p14:tracePt t="92753" x="4600575" y="4090988"/>
          <p14:tracePt t="92769" x="4591050" y="4086225"/>
          <p14:tracePt t="92786" x="4581525" y="4071938"/>
          <p14:tracePt t="92803" x="4567238" y="4057650"/>
          <p14:tracePt t="92820" x="4500563" y="4033838"/>
          <p14:tracePt t="92836" x="4452938" y="4019550"/>
          <p14:tracePt t="92853" x="4410075" y="4019550"/>
          <p14:tracePt t="92870" x="4348163" y="4019550"/>
          <p14:tracePt t="92886" x="4305300" y="4019550"/>
          <p14:tracePt t="92903" x="4276725" y="4019550"/>
          <p14:tracePt t="92919" x="4238625" y="4024313"/>
          <p14:tracePt t="92936" x="4195763" y="4029075"/>
          <p14:tracePt t="92953" x="4162425" y="4038600"/>
          <p14:tracePt t="92969" x="4119563" y="4048125"/>
          <p14:tracePt t="92986" x="4086225" y="4057650"/>
          <p14:tracePt t="93002" x="4033838" y="4081463"/>
          <p14:tracePt t="93019" x="4019550" y="4100513"/>
          <p14:tracePt t="93036" x="3995738" y="4124325"/>
          <p14:tracePt t="93053" x="3957638" y="4167188"/>
          <p14:tracePt t="93069" x="3933825" y="4205288"/>
          <p14:tracePt t="93086" x="3914775" y="4238625"/>
          <p14:tracePt t="93103" x="3895725" y="4276725"/>
          <p14:tracePt t="93120" x="3876675" y="4324350"/>
          <p14:tracePt t="93136" x="3871913" y="4376738"/>
          <p14:tracePt t="93154" x="3867150" y="4429125"/>
          <p14:tracePt t="93173" x="3867150" y="4519613"/>
          <p14:tracePt t="93188" x="3871913" y="4572000"/>
          <p14:tracePt t="93203" x="3881438" y="4605338"/>
          <p14:tracePt t="93220" x="3900488" y="4638675"/>
          <p14:tracePt t="93238" x="3919538" y="4672013"/>
          <p14:tracePt t="93253" x="3943350" y="4695825"/>
          <p14:tracePt t="93269" x="3967163" y="4719638"/>
          <p14:tracePt t="93287" x="4005263" y="4743450"/>
          <p14:tracePt t="93304" x="4062413" y="4776788"/>
          <p14:tracePt t="93320" x="4105275" y="4786313"/>
          <p14:tracePt t="93336" x="4143375" y="4800600"/>
          <p14:tracePt t="93353" x="4181475" y="4814888"/>
          <p14:tracePt t="93370" x="4224338" y="4814888"/>
          <p14:tracePt t="93386" x="4248150" y="4814888"/>
          <p14:tracePt t="93403" x="4271963" y="4810125"/>
          <p14:tracePt t="93419" x="4291013" y="4805363"/>
          <p14:tracePt t="93436" x="4324350" y="4791075"/>
          <p14:tracePt t="93453" x="4362450" y="4772025"/>
          <p14:tracePt t="93469" x="4395788" y="4748213"/>
          <p14:tracePt t="93487" x="4443413" y="4695825"/>
          <p14:tracePt t="93503" x="4486275" y="4638675"/>
          <p14:tracePt t="93519" x="4524375" y="4562475"/>
          <p14:tracePt t="93536" x="4552950" y="4505325"/>
          <p14:tracePt t="93553" x="4581525" y="4443413"/>
          <p14:tracePt t="93569" x="4586288" y="4405313"/>
          <p14:tracePt t="93586" x="4586288" y="4362450"/>
          <p14:tracePt t="93603" x="4581525" y="4295775"/>
          <p14:tracePt t="93619" x="4567238" y="4186238"/>
          <p14:tracePt t="93636" x="4548188" y="4124325"/>
          <p14:tracePt t="93653" x="4529138" y="4086225"/>
          <p14:tracePt t="93672" x="4505325" y="4052888"/>
          <p14:tracePt t="93688" x="4495800" y="4043363"/>
          <p14:tracePt t="93703" x="4471988" y="4024313"/>
          <p14:tracePt t="93719" x="4443413" y="4010025"/>
          <p14:tracePt t="93736" x="4400550" y="3986213"/>
          <p14:tracePt t="93753" x="4367213" y="3971925"/>
          <p14:tracePt t="93769" x="4338638" y="3967163"/>
          <p14:tracePt t="93786" x="4305300" y="3962400"/>
          <p14:tracePt t="93803" x="4248150" y="3962400"/>
          <p14:tracePt t="93819" x="4219575" y="3962400"/>
          <p14:tracePt t="93836" x="4191000" y="3962400"/>
          <p14:tracePt t="93854" x="4143375" y="3967163"/>
          <p14:tracePt t="93869" x="4114800" y="3981450"/>
          <p14:tracePt t="93886" x="4081463" y="3995738"/>
          <p14:tracePt t="93904" x="4043363" y="4038600"/>
          <p14:tracePt t="93921" x="3995738" y="4119563"/>
          <p14:tracePt t="93936" x="3976688" y="4162425"/>
          <p14:tracePt t="93953" x="3957638" y="4186238"/>
          <p14:tracePt t="93969" x="3948113" y="4210050"/>
          <p14:tracePt t="93986" x="3938588" y="4243388"/>
          <p14:tracePt t="94003" x="3929063" y="4271963"/>
          <p14:tracePt t="94019" x="3919538" y="4295775"/>
          <p14:tracePt t="94037" x="3919538" y="4324350"/>
          <p14:tracePt t="94053" x="3919538" y="4333875"/>
          <p14:tracePt t="94069" x="3919538" y="4338638"/>
          <p14:tracePt t="94086" x="3919538" y="4357688"/>
          <p14:tracePt t="94103" x="3919538" y="4424363"/>
          <p14:tracePt t="94119" x="3919538" y="4471988"/>
          <p14:tracePt t="94136" x="3919538" y="4510088"/>
          <p14:tracePt t="94153" x="3919538" y="4538663"/>
          <p14:tracePt t="94170" x="3919538" y="4557713"/>
          <p14:tracePt t="94186" x="3919538" y="4562475"/>
          <p14:tracePt t="94203" x="3924300" y="4572000"/>
          <p14:tracePt t="94220" x="3933825" y="4581525"/>
          <p14:tracePt t="94236" x="3948113" y="4591050"/>
          <p14:tracePt t="94253" x="3962400" y="4605338"/>
          <p14:tracePt t="94269" x="3986213" y="4619625"/>
          <p14:tracePt t="94287" x="4024313" y="4643438"/>
          <p14:tracePt t="94303" x="4048125" y="4657725"/>
          <p14:tracePt t="94319" x="4067175" y="4667250"/>
          <p14:tracePt t="94338" x="4081463" y="4676775"/>
          <p14:tracePt t="94354" x="4100513" y="4686300"/>
          <p14:tracePt t="94370" x="4110038" y="4691063"/>
          <p14:tracePt t="94386" x="4129088" y="4695825"/>
          <p14:tracePt t="94403" x="4138613" y="4700588"/>
          <p14:tracePt t="94421" x="4157663" y="4705350"/>
          <p14:tracePt t="94437" x="4176713" y="4705350"/>
          <p14:tracePt t="94453" x="4191000" y="4705350"/>
          <p14:tracePt t="94470" x="4214813" y="4705350"/>
          <p14:tracePt t="94486" x="4238625" y="4705350"/>
          <p14:tracePt t="94503" x="4262438" y="4705350"/>
          <p14:tracePt t="94519" x="4286250" y="4705350"/>
          <p14:tracePt t="94537" x="4319588" y="4695825"/>
          <p14:tracePt t="94553" x="4333875" y="4695825"/>
          <p14:tracePt t="94570" x="4348163" y="4691063"/>
          <p14:tracePt t="94575" x="4352925" y="4686300"/>
          <p14:tracePt t="94586" x="4357688" y="4686300"/>
          <p14:tracePt t="94605" x="4367213" y="4676775"/>
          <p14:tracePt t="94620" x="4371975" y="4676775"/>
          <p14:tracePt t="94637" x="4376738" y="4676775"/>
          <p14:tracePt t="94654" x="4386263" y="4676775"/>
          <p14:tracePt t="95131" x="4291013" y="4705350"/>
          <p14:tracePt t="95139" x="4114800" y="4738688"/>
          <p14:tracePt t="95146" x="3876675" y="4781550"/>
          <p14:tracePt t="95155" x="3638550" y="4805363"/>
          <p14:tracePt t="95170" x="3257550" y="4843463"/>
          <p14:tracePt t="95186" x="2843213" y="4852988"/>
          <p14:tracePt t="95219" x="2338388" y="4852988"/>
          <p14:tracePt t="95253" x="2152650" y="4843463"/>
          <p14:tracePt t="95270" x="2081213" y="4838700"/>
          <p14:tracePt t="95286" x="2057400" y="4838700"/>
          <p14:tracePt t="95303" x="2014538" y="4838700"/>
          <p14:tracePt t="95319" x="1976438" y="4838700"/>
          <p14:tracePt t="95336" x="1900238" y="4838700"/>
          <p14:tracePt t="95352" x="1866900" y="4843463"/>
          <p14:tracePt t="95369" x="1824038" y="4848225"/>
          <p14:tracePt t="95386" x="1795463" y="4848225"/>
          <p14:tracePt t="95402" x="1752600" y="4862513"/>
          <p14:tracePt t="95419" x="1733550" y="4862513"/>
          <p14:tracePt t="95436" x="1714500" y="4862513"/>
          <p14:tracePt t="95456" x="1695450" y="4862513"/>
          <p14:tracePt t="95469" x="1685925" y="4862513"/>
          <p14:tracePt t="95486" x="1671638" y="4862513"/>
          <p14:tracePt t="95502" x="1662113" y="4862513"/>
          <p14:tracePt t="95520" x="1652588" y="4862513"/>
          <p14:tracePt t="95536" x="1647825" y="4862513"/>
          <p14:tracePt t="96137" x="1652588" y="4862513"/>
          <p14:tracePt t="96144" x="1666875" y="4857750"/>
          <p14:tracePt t="96152" x="1676400" y="4843463"/>
          <p14:tracePt t="96169" x="1700213" y="4833938"/>
          <p14:tracePt t="96189" x="1733550" y="4810125"/>
          <p14:tracePt t="96203" x="1757363" y="4795838"/>
          <p14:tracePt t="96236" x="1790700" y="4786313"/>
          <p14:tracePt t="96269" x="1809750" y="4781550"/>
          <p14:tracePt t="96286" x="1814513" y="4781550"/>
          <p14:tracePt t="96302" x="1819275" y="4781550"/>
          <p14:tracePt t="96974" x="1833563" y="4781550"/>
          <p14:tracePt t="96981" x="1852613" y="4776788"/>
          <p14:tracePt t="96989" x="1862138" y="4772025"/>
          <p14:tracePt t="97002" x="1890713" y="4767263"/>
          <p14:tracePt t="97019" x="1919288" y="4757738"/>
          <p14:tracePt t="97036" x="1952625" y="4748213"/>
          <p14:tracePt t="97053" x="1990725" y="4738688"/>
          <p14:tracePt t="97086" x="2047875" y="4724400"/>
          <p14:tracePt t="97119" x="2124075" y="4700588"/>
          <p14:tracePt t="97136" x="2147888" y="4695825"/>
          <p14:tracePt t="97152" x="2171700" y="4691063"/>
          <p14:tracePt t="97169" x="2205038" y="4672013"/>
          <p14:tracePt t="97186" x="2257425" y="4652963"/>
          <p14:tracePt t="97202" x="2290763" y="4638675"/>
          <p14:tracePt t="97219" x="2343150" y="4629150"/>
          <p14:tracePt t="97236" x="2443163" y="4600575"/>
          <p14:tracePt t="97252" x="2495550" y="4591050"/>
          <p14:tracePt t="97269" x="2543175" y="4586288"/>
          <p14:tracePt t="97286" x="2590800" y="4572000"/>
          <p14:tracePt t="97303" x="2643188" y="4562475"/>
          <p14:tracePt t="97319" x="2681288" y="4552950"/>
          <p14:tracePt t="97336" x="2724150" y="4548188"/>
          <p14:tracePt t="97352" x="2767013" y="4533900"/>
          <p14:tracePt t="97370" x="2828925" y="4529138"/>
          <p14:tracePt t="97386" x="2862263" y="4524375"/>
          <p14:tracePt t="97402" x="2905125" y="4524375"/>
          <p14:tracePt t="97420" x="2957513" y="4524375"/>
          <p14:tracePt t="97436" x="2995613" y="4524375"/>
          <p14:tracePt t="97452" x="3024188" y="4524375"/>
          <p14:tracePt t="97469" x="3052763" y="4524375"/>
          <p14:tracePt t="97488" x="3105150" y="4524375"/>
          <p14:tracePt t="97502" x="3128963" y="4524375"/>
          <p14:tracePt t="97519" x="3143250" y="4524375"/>
          <p14:tracePt t="97536" x="3148013" y="4524375"/>
          <p14:tracePt t="97552" x="3152775" y="4524375"/>
          <p14:tracePt t="97788" x="3167063" y="4524375"/>
          <p14:tracePt t="97796" x="3186113" y="4524375"/>
          <p14:tracePt t="97803" x="3205163" y="4524375"/>
          <p14:tracePt t="97819" x="3233738" y="4524375"/>
          <p14:tracePt t="97836" x="3248025" y="4524375"/>
          <p14:tracePt t="97852" x="3262313" y="4524375"/>
          <p14:tracePt t="97869" x="3271838" y="4524375"/>
          <p14:tracePt t="97886" x="3276600" y="4524375"/>
          <p14:tracePt t="97902" x="3281363" y="4524375"/>
          <p14:tracePt t="98448" x="3290888" y="4524375"/>
          <p14:tracePt t="98459" x="3309938" y="4524375"/>
          <p14:tracePt t="98470" x="3338513" y="4524375"/>
          <p14:tracePt t="98486" x="3371850" y="4524375"/>
          <p14:tracePt t="98502" x="3409950" y="4524375"/>
          <p14:tracePt t="98519" x="3438525" y="4524375"/>
          <p14:tracePt t="98536" x="3476625" y="4524375"/>
          <p14:tracePt t="98570" x="3500438" y="4529138"/>
          <p14:tracePt t="98580" x="3505200" y="4529138"/>
          <p14:tracePt t="98603" x="3514725" y="4529138"/>
          <p14:tracePt t="98619" x="3519488" y="4529138"/>
          <p14:tracePt t="98639" x="3524250" y="4529138"/>
          <p14:tracePt t="98654" x="3533775" y="4529138"/>
          <p14:tracePt t="98670" x="3543300" y="4529138"/>
          <p14:tracePt t="98686" x="3557588" y="4529138"/>
          <p14:tracePt t="98702" x="3567113" y="4529138"/>
          <p14:tracePt t="98719" x="3581400" y="4529138"/>
          <p14:tracePt t="98736" x="3600450" y="4529138"/>
          <p14:tracePt t="98753" x="3614738" y="4529138"/>
          <p14:tracePt t="98770" x="3633788" y="4529138"/>
          <p14:tracePt t="98786" x="3652838" y="4529138"/>
          <p14:tracePt t="98802" x="3676650" y="4529138"/>
          <p14:tracePt t="98819" x="3705225" y="4529138"/>
          <p14:tracePt t="98836" x="3743325" y="4529138"/>
          <p14:tracePt t="98852" x="3757613" y="4529138"/>
          <p14:tracePt t="98869" x="3771900" y="4529138"/>
          <p14:tracePt t="98886" x="3781425" y="4529138"/>
          <p14:tracePt t="98902" x="3795713" y="4529138"/>
          <p14:tracePt t="98919" x="3800475" y="4529138"/>
          <p14:tracePt t="98936" x="3810000" y="4529138"/>
          <p14:tracePt t="98991" x="3814763" y="4529138"/>
          <p14:tracePt t="99116" x="3810000" y="4529138"/>
          <p14:tracePt t="99123" x="3800475" y="4529138"/>
          <p14:tracePt t="99136" x="3781425" y="4529138"/>
          <p14:tracePt t="99152" x="3709988" y="4529138"/>
          <p14:tracePt t="99169" x="3619500" y="4538663"/>
          <p14:tracePt t="99186" x="3505200" y="4538663"/>
          <p14:tracePt t="99203" x="3324225" y="4548188"/>
          <p14:tracePt t="99219" x="3233738" y="4548188"/>
          <p14:tracePt t="99236" x="3143250" y="4543425"/>
          <p14:tracePt t="99252" x="3043238" y="4533900"/>
          <p14:tracePt t="99269" x="2881313" y="4519613"/>
          <p14:tracePt t="99286" x="2786063" y="4505325"/>
          <p14:tracePt t="99303" x="2728913" y="4505325"/>
          <p14:tracePt t="99319" x="2662238" y="4505325"/>
          <p14:tracePt t="99336" x="2566988" y="4505325"/>
          <p14:tracePt t="99352" x="2500313" y="4505325"/>
          <p14:tracePt t="99369" x="2428875" y="4505325"/>
          <p14:tracePt t="99386" x="2357438" y="4505325"/>
          <p14:tracePt t="99402" x="2314575" y="4505325"/>
          <p14:tracePt t="99419" x="2271713" y="4505325"/>
          <p14:tracePt t="99435" x="2233613" y="4505325"/>
          <p14:tracePt t="99452" x="2190750" y="4505325"/>
          <p14:tracePt t="99469" x="2162175" y="4505325"/>
          <p14:tracePt t="99485" x="2133600" y="4505325"/>
          <p14:tracePt t="99502" x="2114550" y="4505325"/>
          <p14:tracePt t="99519" x="2100263" y="4505325"/>
          <p14:tracePt t="99535" x="2095500" y="4505325"/>
          <p14:tracePt t="99552" x="2085975" y="4505325"/>
          <p14:tracePt t="99769" x="2090738" y="4505325"/>
          <p14:tracePt t="99776" x="2105025" y="4505325"/>
          <p14:tracePt t="99785" x="2114550" y="4505325"/>
          <p14:tracePt t="99802" x="2133600" y="4505325"/>
          <p14:tracePt t="99819" x="2166938" y="4505325"/>
          <p14:tracePt t="99835" x="2195513" y="4505325"/>
          <p14:tracePt t="99852" x="2233613" y="4505325"/>
          <p14:tracePt t="99869" x="2257425" y="4505325"/>
          <p14:tracePt t="99886" x="2305050" y="4505325"/>
          <p14:tracePt t="99902" x="2328863" y="4505325"/>
          <p14:tracePt t="99919" x="2347913" y="4505325"/>
          <p14:tracePt t="99936" x="2362200" y="4505325"/>
          <p14:tracePt t="99952" x="2390775" y="4505325"/>
          <p14:tracePt t="99969" x="2405063" y="4510088"/>
          <p14:tracePt t="99985" x="2424113" y="4510088"/>
          <p14:tracePt t="100003" x="2471738" y="4510088"/>
          <p14:tracePt t="100019" x="2509838" y="4510088"/>
          <p14:tracePt t="100036" x="2538413" y="4510088"/>
          <p14:tracePt t="100052" x="2566988" y="4510088"/>
          <p14:tracePt t="100070" x="2609850" y="4510088"/>
          <p14:tracePt t="100086" x="2638425" y="4510088"/>
          <p14:tracePt t="100102" x="2667000" y="4510088"/>
          <p14:tracePt t="100120" x="2714625" y="4510088"/>
          <p14:tracePt t="100136" x="2757488" y="4510088"/>
          <p14:tracePt t="100152" x="2800350" y="4510088"/>
          <p14:tracePt t="100169" x="2847975" y="4510088"/>
          <p14:tracePt t="100186" x="2943225" y="4510088"/>
          <p14:tracePt t="100202" x="3000375" y="4510088"/>
          <p14:tracePt t="100219" x="3062288" y="4510088"/>
          <p14:tracePt t="100235" x="3105150" y="4510088"/>
          <p14:tracePt t="100252" x="3162300" y="4510088"/>
          <p14:tracePt t="100269" x="3205163" y="4510088"/>
          <p14:tracePt t="100286" x="3243263" y="4510088"/>
          <p14:tracePt t="100302" x="3290888" y="4510088"/>
          <p14:tracePt t="100319" x="3352800" y="4510088"/>
          <p14:tracePt t="100336" x="3386138" y="4510088"/>
          <p14:tracePt t="100352" x="3424238" y="4510088"/>
          <p14:tracePt t="100369" x="3471863" y="4510088"/>
          <p14:tracePt t="100385" x="3490913" y="4510088"/>
          <p14:tracePt t="100402" x="3514725" y="4510088"/>
          <p14:tracePt t="100419" x="3519488" y="4510088"/>
          <p14:tracePt t="100436" x="3529013" y="4510088"/>
          <p14:tracePt t="100693" x="3576638" y="4500563"/>
          <p14:tracePt t="100700" x="3633788" y="4495800"/>
          <p14:tracePt t="100708" x="3690938" y="4495800"/>
          <p14:tracePt t="100719" x="3733800" y="4495800"/>
          <p14:tracePt t="100752" x="3890963" y="4505325"/>
          <p14:tracePt t="100785" x="3990975" y="4514850"/>
          <p14:tracePt t="100802" x="4086225" y="4538663"/>
          <p14:tracePt t="100819" x="4157663" y="4543425"/>
          <p14:tracePt t="100835" x="4210050" y="4557713"/>
          <p14:tracePt t="100852" x="4262438" y="4562475"/>
          <p14:tracePt t="100869" x="4333875" y="4572000"/>
          <p14:tracePt t="100885" x="4381500" y="4576763"/>
          <p14:tracePt t="100902" x="4424363" y="4576763"/>
          <p14:tracePt t="100919" x="4457700" y="4581525"/>
          <p14:tracePt t="100935" x="4505325" y="4581525"/>
          <p14:tracePt t="100952" x="4538663" y="4581525"/>
          <p14:tracePt t="100969" x="4562475" y="4581525"/>
          <p14:tracePt t="100986" x="4576763" y="4581525"/>
          <p14:tracePt t="101002" x="4581525" y="4581525"/>
          <p14:tracePt t="101019" x="4591050" y="4581525"/>
          <p14:tracePt t="101052" x="4591050" y="4591050"/>
          <p14:tracePt t="101069" x="4567238" y="4600575"/>
          <p14:tracePt t="101086" x="4476750" y="4633913"/>
          <p14:tracePt t="101103" x="4257675" y="4686300"/>
          <p14:tracePt t="101119" x="4076700" y="4710113"/>
          <p14:tracePt t="101136" x="3919538" y="4719638"/>
          <p14:tracePt t="101152" x="3786188" y="4729163"/>
          <p14:tracePt t="101169" x="3571875" y="4724400"/>
          <p14:tracePt t="101185" x="3438525" y="4714875"/>
          <p14:tracePt t="101202" x="3333750" y="4700588"/>
          <p14:tracePt t="101219" x="3262313" y="4695825"/>
          <p14:tracePt t="101236" x="3176588" y="4681538"/>
          <p14:tracePt t="101252" x="3114675" y="4662488"/>
          <p14:tracePt t="101269" x="3052763" y="4648200"/>
          <p14:tracePt t="101285" x="2990850" y="4633913"/>
          <p14:tracePt t="101302" x="2914650" y="4619625"/>
          <p14:tracePt t="101319" x="2876550" y="4614863"/>
          <p14:tracePt t="101335" x="2843213" y="4610100"/>
          <p14:tracePt t="101352" x="2795588" y="4595813"/>
          <p14:tracePt t="101369" x="2771775" y="4591050"/>
          <p14:tracePt t="101385" x="2752725" y="4591050"/>
          <p14:tracePt t="101402" x="2733675" y="4581525"/>
          <p14:tracePt t="101419" x="2719388" y="4581525"/>
          <p14:tracePt t="101435" x="2714625" y="4581525"/>
          <p14:tracePt t="101452" x="2705100" y="4581525"/>
          <p14:tracePt t="101537" x="2705100" y="4576763"/>
          <p14:tracePt t="101559" x="2705100" y="4572000"/>
          <p14:tracePt t="101669" x="2700338" y="4572000"/>
          <p14:tracePt t="101676" x="2695575" y="4576763"/>
          <p14:tracePt t="101685" x="2686050" y="4586288"/>
          <p14:tracePt t="101702" x="2662238" y="4610100"/>
          <p14:tracePt t="101719" x="2605088" y="4648200"/>
          <p14:tracePt t="101735" x="2524125" y="4686300"/>
          <p14:tracePt t="101752" x="2486025" y="4705350"/>
          <p14:tracePt t="101769" x="2443163" y="4724400"/>
          <p14:tracePt t="101786" x="2381250" y="4738688"/>
          <p14:tracePt t="101802" x="2338388" y="4738688"/>
          <p14:tracePt t="101819" x="2286000" y="4738688"/>
          <p14:tracePt t="101835" x="2252663" y="4738688"/>
          <p14:tracePt t="101852" x="2214563" y="4719638"/>
          <p14:tracePt t="101869" x="2171700" y="4624388"/>
          <p14:tracePt t="101885" x="2138363" y="4514850"/>
          <p14:tracePt t="101903" x="2109788" y="4414838"/>
          <p14:tracePt t="101919" x="2100263" y="4367213"/>
          <p14:tracePt t="101935" x="2100263" y="4310063"/>
          <p14:tracePt t="101952" x="2105025" y="4257675"/>
          <p14:tracePt t="101969" x="2114550" y="4205288"/>
          <p14:tracePt t="101985" x="2143125" y="4167188"/>
          <p14:tracePt t="102002" x="2166938" y="4143375"/>
          <p14:tracePt t="102019" x="2195513" y="4105275"/>
          <p14:tracePt t="102035" x="2262188" y="4071938"/>
          <p14:tracePt t="102052" x="2305050" y="4052888"/>
          <p14:tracePt t="102069" x="2352675" y="4048125"/>
          <p14:tracePt t="102086" x="2395538" y="4048125"/>
          <p14:tracePt t="102102" x="2457450" y="4048125"/>
          <p14:tracePt t="102119" x="2486025" y="4048125"/>
          <p14:tracePt t="102135" x="2524125" y="4052888"/>
          <p14:tracePt t="102153" x="2557463" y="4071938"/>
          <p14:tracePt t="102169" x="2590800" y="4110038"/>
          <p14:tracePt t="102185" x="2624138" y="4176713"/>
          <p14:tracePt t="102202" x="2652713" y="4219575"/>
          <p14:tracePt t="102219" x="2676525" y="4257675"/>
          <p14:tracePt t="102235" x="2681288" y="4271963"/>
          <p14:tracePt t="102252" x="2686050" y="4286250"/>
          <p14:tracePt t="102268" x="2690813" y="4295775"/>
          <p14:tracePt t="102285" x="2695575" y="4319588"/>
          <p14:tracePt t="102302" x="2695575" y="4348163"/>
          <p14:tracePt t="102319" x="2695575" y="4391025"/>
          <p14:tracePt t="102336" x="2695575" y="4457700"/>
          <p14:tracePt t="102352" x="2695575" y="4491038"/>
          <p14:tracePt t="102369" x="2686050" y="4505325"/>
          <p14:tracePt t="102385" x="2686050" y="4519613"/>
          <p14:tracePt t="102402" x="2686050" y="4529138"/>
          <p14:tracePt t="102419" x="2686050" y="4533900"/>
          <p14:tracePt t="102435" x="2686050" y="4538663"/>
          <p14:tracePt t="102452" x="2686050" y="4543425"/>
          <p14:tracePt t="102469" x="2681288" y="4552950"/>
          <p14:tracePt t="102485" x="2676525" y="4557713"/>
          <p14:tracePt t="102502" x="2667000" y="4567238"/>
          <p14:tracePt t="102520" x="2657475" y="4576763"/>
          <p14:tracePt t="102535" x="2652713" y="4586288"/>
          <p14:tracePt t="102613" x="2652713" y="4591050"/>
          <p14:tracePt t="105081" x="2657475" y="4591050"/>
          <p14:tracePt t="105089" x="2676525" y="4591050"/>
          <p14:tracePt t="105103" x="2719388" y="4591050"/>
          <p14:tracePt t="105118" x="2771775" y="4586288"/>
          <p14:tracePt t="105135" x="2814638" y="4572000"/>
          <p14:tracePt t="105152" x="2847975" y="4572000"/>
          <p14:tracePt t="105185" x="2933700" y="4567238"/>
          <p14:tracePt t="105218" x="3005138" y="4562475"/>
          <p14:tracePt t="105235" x="3067050" y="4552950"/>
          <p14:tracePt t="105252" x="3100388" y="4548188"/>
          <p14:tracePt t="105268" x="3148013" y="4533900"/>
          <p14:tracePt t="105286" x="3200400" y="4524375"/>
          <p14:tracePt t="105302" x="3243263" y="4514850"/>
          <p14:tracePt t="105318" x="3286125" y="4510088"/>
          <p14:tracePt t="105335" x="3324225" y="4505325"/>
          <p14:tracePt t="105353" x="3352800" y="4505325"/>
          <p14:tracePt t="105368" x="3371850" y="4505325"/>
          <p14:tracePt t="105386" x="3381375" y="4505325"/>
          <p14:tracePt t="105402" x="3386138" y="4505325"/>
          <p14:tracePt t="105418" x="3395663" y="4505325"/>
          <p14:tracePt t="105435" x="3400425" y="4505325"/>
          <p14:tracePt t="105452" x="3409950" y="4505325"/>
          <p14:tracePt t="105468" x="3424238" y="4505325"/>
          <p14:tracePt t="105485" x="3443288" y="4514850"/>
          <p14:tracePt t="105502" x="3457575" y="4519613"/>
          <p14:tracePt t="105518" x="3462338" y="4524375"/>
          <p14:tracePt t="105535" x="3471863" y="4524375"/>
          <p14:tracePt t="105552" x="3476625" y="4524375"/>
          <p14:tracePt t="105585" x="3476625" y="4533900"/>
          <p14:tracePt t="105602" x="3476625" y="4552950"/>
          <p14:tracePt t="105618" x="3467100" y="4562475"/>
          <p14:tracePt t="105635" x="3448050" y="4586288"/>
          <p14:tracePt t="105652" x="3409950" y="4610100"/>
          <p14:tracePt t="105669" x="3338513" y="4657725"/>
          <p14:tracePt t="105685" x="3262313" y="4695825"/>
          <p14:tracePt t="105702" x="3209925" y="4710113"/>
          <p14:tracePt t="105719" x="3138488" y="4724400"/>
          <p14:tracePt t="105735" x="3109913" y="4724400"/>
          <p14:tracePt t="105752" x="3081338" y="4719638"/>
          <p14:tracePt t="105768" x="3052763" y="4714875"/>
          <p14:tracePt t="105785" x="3005138" y="4695825"/>
          <p14:tracePt t="105802" x="2967038" y="4681538"/>
          <p14:tracePt t="105819" x="2938463" y="4667250"/>
          <p14:tracePt t="105835" x="2909888" y="4657725"/>
          <p14:tracePt t="105852" x="2862263" y="4629150"/>
          <p14:tracePt t="105868" x="2838450" y="4619625"/>
          <p14:tracePt t="105885" x="2814638" y="4600575"/>
          <p14:tracePt t="105902" x="2786063" y="4557713"/>
          <p14:tracePt t="105918" x="2762250" y="4505325"/>
          <p14:tracePt t="105935" x="2757488" y="4448175"/>
          <p14:tracePt t="105952" x="2757488" y="4395788"/>
          <p14:tracePt t="105969" x="2757488" y="4333875"/>
          <p14:tracePt t="105985" x="2781300" y="4262438"/>
          <p14:tracePt t="106002" x="2809875" y="4167188"/>
          <p14:tracePt t="106018" x="2852738" y="4090988"/>
          <p14:tracePt t="106035" x="2890838" y="4024313"/>
          <p14:tracePt t="106052" x="2919413" y="3990975"/>
          <p14:tracePt t="106068" x="2952750" y="3967163"/>
          <p14:tracePt t="106071" x="2976563" y="3962400"/>
          <p14:tracePt t="106086" x="3014663" y="3943350"/>
          <p14:tracePt t="106102" x="3062288" y="3938588"/>
          <p14:tracePt t="106118" x="3114675" y="3938588"/>
          <p14:tracePt t="106135" x="3152775" y="3938588"/>
          <p14:tracePt t="106152" x="3200400" y="3948113"/>
          <p14:tracePt t="106168" x="3214688" y="3967163"/>
          <p14:tracePt t="106185" x="3238500" y="3990975"/>
          <p14:tracePt t="106202" x="3262313" y="4043363"/>
          <p14:tracePt t="106218" x="3305175" y="4119563"/>
          <p14:tracePt t="106235" x="3328988" y="4162425"/>
          <p14:tracePt t="106252" x="3352800" y="4200525"/>
          <p14:tracePt t="106271" x="3381375" y="4243388"/>
          <p14:tracePt t="106285" x="3381375" y="4257675"/>
          <p14:tracePt t="106302" x="3390900" y="4262438"/>
          <p14:tracePt t="106319" x="3400425" y="4276725"/>
          <p14:tracePt t="106335" x="3409950" y="4352925"/>
          <p14:tracePt t="106352" x="3419475" y="4395788"/>
          <p14:tracePt t="106370" x="3419475" y="4443413"/>
          <p14:tracePt t="106385" x="3419475" y="4481513"/>
          <p14:tracePt t="106402" x="3409950" y="4543425"/>
          <p14:tracePt t="106418" x="3405188" y="4572000"/>
          <p14:tracePt t="106435" x="3400425" y="4591050"/>
          <p14:tracePt t="106452" x="3386138" y="4610100"/>
          <p14:tracePt t="106468" x="3376613" y="4633913"/>
          <p14:tracePt t="106485" x="3371850" y="4652963"/>
          <p14:tracePt t="106502" x="3367088" y="4657725"/>
          <p14:tracePt t="106519" x="3367088" y="4667250"/>
          <p14:tracePt t="106535" x="3367088" y="4672013"/>
          <p14:tracePt t="109147" x="3371850" y="4667250"/>
          <p14:tracePt t="109155" x="3400425" y="4662488"/>
          <p14:tracePt t="109162" x="3419475" y="4652963"/>
          <p14:tracePt t="109171" x="3433763" y="4643438"/>
          <p14:tracePt t="109185" x="3471863" y="4633913"/>
          <p14:tracePt t="109201" x="3500438" y="4624388"/>
          <p14:tracePt t="109235" x="3562350" y="4614863"/>
          <p14:tracePt t="109268" x="3595688" y="4614863"/>
          <p14:tracePt t="109285" x="3605213" y="4614863"/>
          <p14:tracePt t="109301" x="3609975" y="4614863"/>
          <p14:tracePt t="109318" x="3614738" y="4614863"/>
          <p14:tracePt t="109748" x="3633788" y="4610100"/>
          <p14:tracePt t="109756" x="3662363" y="4600575"/>
          <p14:tracePt t="109768" x="3681413" y="4591050"/>
          <p14:tracePt t="109785" x="3776663" y="4576763"/>
          <p14:tracePt t="109801" x="3824288" y="4572000"/>
          <p14:tracePt t="109818" x="3862388" y="4572000"/>
          <p14:tracePt t="109851" x="3952875" y="4576763"/>
          <p14:tracePt t="109885" x="3986213" y="4581525"/>
          <p14:tracePt t="109902" x="4005263" y="4581525"/>
          <p14:tracePt t="109918" x="4010025" y="4581525"/>
          <p14:tracePt t="109935" x="4024313" y="4581525"/>
          <p14:tracePt t="109951" x="4038600" y="4586288"/>
          <p14:tracePt t="109968" x="4071938" y="4600575"/>
          <p14:tracePt t="109985" x="4105275" y="4600575"/>
          <p14:tracePt t="110001" x="4133850" y="4600575"/>
          <p14:tracePt t="110019" x="4176713" y="4600575"/>
          <p14:tracePt t="110035" x="4181475" y="4600575"/>
          <p14:tracePt t="110051" x="4195763" y="4600575"/>
          <p14:tracePt t="110068" x="4205288" y="4600575"/>
          <p14:tracePt t="110085" x="4214813" y="4600575"/>
          <p14:tracePt t="110372" x="4195763" y="4600575"/>
          <p14:tracePt t="110379" x="4171950" y="4605338"/>
          <p14:tracePt t="110388" x="4143375" y="4610100"/>
          <p14:tracePt t="110418" x="3990975" y="4629150"/>
          <p14:tracePt t="110452" x="3857625" y="4629150"/>
          <p14:tracePt t="110468" x="3814763" y="4629150"/>
          <p14:tracePt t="110485" x="3781425" y="4629150"/>
          <p14:tracePt t="110501" x="3752850" y="4629150"/>
          <p14:tracePt t="110518" x="3714750" y="4629150"/>
          <p14:tracePt t="110535" x="3700463" y="4629150"/>
          <p14:tracePt t="110551" x="3690938" y="4629150"/>
          <p14:tracePt t="110568" x="3686175" y="4629150"/>
          <p14:tracePt t="110571" x="3681413" y="4629150"/>
          <p14:tracePt t="110586" x="3676650" y="4629150"/>
          <p14:tracePt t="110681" x="3686175" y="4629150"/>
          <p14:tracePt t="110688" x="3700463" y="4629150"/>
          <p14:tracePt t="110695" x="3709988" y="4624388"/>
          <p14:tracePt t="110703" x="3719513" y="4619625"/>
          <p14:tracePt t="110718" x="3767138" y="4614863"/>
          <p14:tracePt t="110735" x="3810000" y="4600575"/>
          <p14:tracePt t="110751" x="3862388" y="4581525"/>
          <p14:tracePt t="110768" x="3929063" y="4576763"/>
          <p14:tracePt t="110785" x="3971925" y="4567238"/>
          <p14:tracePt t="110801" x="4010025" y="4557713"/>
          <p14:tracePt t="110819" x="4057650" y="4543425"/>
          <p14:tracePt t="110835" x="4081463" y="4538663"/>
          <p14:tracePt t="110851" x="4110038" y="4538663"/>
          <p14:tracePt t="110868" x="4129088" y="4538663"/>
          <p14:tracePt t="110885" x="4167188" y="4533900"/>
          <p14:tracePt t="110901" x="4191000" y="4533900"/>
          <p14:tracePt t="110918" x="4205288" y="4529138"/>
          <p14:tracePt t="110935" x="4219575" y="4529138"/>
          <p14:tracePt t="110951" x="4229100" y="4529138"/>
          <p14:tracePt t="110968" x="4233863" y="4529138"/>
          <p14:tracePt t="110985" x="4243388" y="4529138"/>
          <p14:tracePt t="111209" x="4214813" y="4529138"/>
          <p14:tracePt t="111216" x="4176713" y="4533900"/>
          <p14:tracePt t="111224" x="4143375" y="4533900"/>
          <p14:tracePt t="111235" x="4114800" y="4543425"/>
          <p14:tracePt t="111268" x="4019550" y="4548188"/>
          <p14:tracePt t="111301" x="3952875" y="4548188"/>
          <p14:tracePt t="111318" x="3910013" y="4543425"/>
          <p14:tracePt t="111335" x="3881438" y="4543425"/>
          <p14:tracePt t="111351" x="3857625" y="4543425"/>
          <p14:tracePt t="111368" x="3843338" y="4543425"/>
          <p14:tracePt t="111384" x="3829050" y="4543425"/>
          <p14:tracePt t="111401" x="3824288" y="4543425"/>
          <p14:tracePt t="111418" x="3814763" y="4543425"/>
          <p14:tracePt t="111965" x="3824288" y="4543425"/>
          <p14:tracePt t="111972" x="3833813" y="4543425"/>
          <p14:tracePt t="111985" x="3852863" y="4543425"/>
          <p14:tracePt t="112001" x="3900488" y="4543425"/>
          <p14:tracePt t="112018" x="3919538" y="4543425"/>
          <p14:tracePt t="112034" x="3943350" y="4543425"/>
          <p14:tracePt t="112053" x="3971925" y="4543425"/>
          <p14:tracePt t="112085" x="4000500" y="4543425"/>
          <p14:tracePt t="112118" x="4043363" y="4543425"/>
          <p14:tracePt t="112134" x="4067175" y="4543425"/>
          <p14:tracePt t="112151" x="4090988" y="4543425"/>
          <p14:tracePt t="112168" x="4110038" y="4543425"/>
          <p14:tracePt t="112184" x="4129088" y="4543425"/>
          <p14:tracePt t="112201" x="4138613" y="4543425"/>
          <p14:tracePt t="112218" x="4152900" y="4543425"/>
          <p14:tracePt t="112236" x="4171950" y="4543425"/>
          <p14:tracePt t="112251" x="4186238" y="4543425"/>
          <p14:tracePt t="112268" x="4195763" y="4543425"/>
          <p14:tracePt t="112284" x="4214813" y="4543425"/>
          <p14:tracePt t="112301" x="4229100" y="4543425"/>
          <p14:tracePt t="112318" x="4238625" y="4543425"/>
          <p14:tracePt t="112334" x="4243388" y="4543425"/>
          <p14:tracePt t="112351" x="4248150" y="4543425"/>
          <p14:tracePt t="112942" x="4262438" y="4543425"/>
          <p14:tracePt t="112948" x="4281488" y="4543425"/>
          <p14:tracePt t="112955" x="4305300" y="4543425"/>
          <p14:tracePt t="112968" x="4329113" y="4543425"/>
          <p14:tracePt t="112984" x="4414838" y="4543425"/>
          <p14:tracePt t="113001" x="4471988" y="4543425"/>
          <p14:tracePt t="113018" x="4538663" y="4543425"/>
          <p14:tracePt t="113051" x="4672013" y="4543425"/>
          <p14:tracePt t="113084" x="4757738" y="4543425"/>
          <p14:tracePt t="113088" x="4776788" y="4548188"/>
          <p14:tracePt t="113101" x="4814888" y="4552950"/>
          <p14:tracePt t="113118" x="4857750" y="4562475"/>
          <p14:tracePt t="113134" x="4895850" y="4567238"/>
          <p14:tracePt t="113151" x="4929188" y="4567238"/>
          <p14:tracePt t="113168" x="4991100" y="4567238"/>
          <p14:tracePt t="113184" x="5038725" y="4567238"/>
          <p14:tracePt t="113201" x="5091113" y="4567238"/>
          <p14:tracePt t="113218" x="5148263" y="4567238"/>
          <p14:tracePt t="113234" x="5191125" y="4567238"/>
          <p14:tracePt t="113251" x="5219700" y="4567238"/>
          <p14:tracePt t="113268" x="5257800" y="4567238"/>
          <p14:tracePt t="113285" x="5319713" y="4567238"/>
          <p14:tracePt t="113301" x="5353050" y="4567238"/>
          <p14:tracePt t="113318" x="5400675" y="4567238"/>
          <p14:tracePt t="113334" x="5453063" y="4567238"/>
          <p14:tracePt t="113352" x="5529263" y="4557713"/>
          <p14:tracePt t="113368" x="5576888" y="4557713"/>
          <p14:tracePt t="113384" x="5629275" y="4548188"/>
          <p14:tracePt t="113402" x="5681663" y="4548188"/>
          <p14:tracePt t="113418" x="5705475" y="4548188"/>
          <p14:tracePt t="113434" x="5719763" y="4548188"/>
          <p14:tracePt t="113451" x="5724525" y="4548188"/>
          <p14:tracePt t="113468" x="5734050" y="4543425"/>
          <p14:tracePt t="113698" x="5748338" y="4543425"/>
          <p14:tracePt t="113703" x="5767388" y="4533900"/>
          <p14:tracePt t="113718" x="5791200" y="4533900"/>
          <p14:tracePt t="113734" x="5810250" y="4533900"/>
          <p14:tracePt t="113768" x="5829300" y="4533900"/>
          <p14:tracePt t="113801" x="5838825" y="4533900"/>
          <p14:tracePt t="113818" x="5843588" y="4533900"/>
          <p14:tracePt t="114468" x="5795963" y="4538663"/>
          <p14:tracePt t="114474" x="5705475" y="4548188"/>
          <p14:tracePt t="114484" x="5619750" y="4548188"/>
          <p14:tracePt t="114501" x="5438775" y="4552950"/>
          <p14:tracePt t="114518" x="5253038" y="4519613"/>
          <p14:tracePt t="114535" x="5157788" y="4486275"/>
          <p14:tracePt t="114569" x="4986338" y="4395788"/>
          <p14:tracePt t="114601" x="4905375" y="4348163"/>
          <p14:tracePt t="114618" x="4872038" y="4324350"/>
          <p14:tracePt t="114635" x="4819650" y="4291013"/>
          <p14:tracePt t="114651" x="4781550" y="4267200"/>
          <p14:tracePt t="114669" x="4724400" y="4238625"/>
          <p14:tracePt t="114684" x="4691063" y="4219575"/>
          <p14:tracePt t="114701" x="4638675" y="4200525"/>
          <p14:tracePt t="114718" x="4619625" y="4186238"/>
          <p14:tracePt t="114735" x="4595813" y="4167188"/>
          <p14:tracePt t="114751" x="4572000" y="4157663"/>
          <p14:tracePt t="114768" x="4533900" y="4119563"/>
          <p14:tracePt t="114784" x="4514850" y="4110038"/>
          <p14:tracePt t="114802" x="4491038" y="4095750"/>
          <p14:tracePt t="114818" x="4481513" y="4086225"/>
          <p14:tracePt t="114834" x="4471988" y="4081463"/>
          <p14:tracePt t="115061" x="4448175" y="4095750"/>
          <p14:tracePt t="115069" x="4410075" y="4110038"/>
          <p14:tracePt t="115076" x="4371975" y="4124325"/>
          <p14:tracePt t="115084" x="4343400" y="4138613"/>
          <p14:tracePt t="115101" x="4291013" y="4162425"/>
          <p14:tracePt t="115118" x="4257675" y="4167188"/>
          <p14:tracePt t="115134" x="4214813" y="4167188"/>
          <p14:tracePt t="115151" x="4195763" y="4167188"/>
          <p14:tracePt t="115168" x="4176713" y="4143375"/>
          <p14:tracePt t="115185" x="4148138" y="4052888"/>
          <p14:tracePt t="115201" x="4143375" y="3981450"/>
          <p14:tracePt t="115218" x="4143375" y="3933825"/>
          <p14:tracePt t="115234" x="4152900" y="3871913"/>
          <p14:tracePt t="115251" x="4171950" y="3805238"/>
          <p14:tracePt t="115267" x="4181475" y="3771900"/>
          <p14:tracePt t="115284" x="4200525" y="3757613"/>
          <p14:tracePt t="115304" x="4233863" y="3733800"/>
          <p14:tracePt t="115321" x="4276725" y="3729038"/>
          <p14:tracePt t="115336" x="4348163" y="3738563"/>
          <p14:tracePt t="115351" x="4400550" y="3767138"/>
          <p14:tracePt t="115368" x="4471988" y="3805238"/>
          <p14:tracePt t="115384" x="4500563" y="3824288"/>
          <p14:tracePt t="115401" x="4514850" y="3833813"/>
          <p14:tracePt t="115418" x="4524375" y="3843338"/>
          <p14:tracePt t="115435" x="4533900" y="3862388"/>
          <p14:tracePt t="115451" x="4543425" y="3900488"/>
          <p14:tracePt t="115468" x="4543425" y="3948113"/>
          <p14:tracePt t="115489" x="4533900" y="4043363"/>
          <p14:tracePt t="115501" x="4519613" y="4086225"/>
          <p14:tracePt t="115517" x="4510088" y="4110038"/>
          <p14:tracePt t="115534" x="4505325" y="4129088"/>
          <p14:tracePt t="115551" x="4500563" y="4138613"/>
          <p14:tracePt t="115568" x="4495800" y="4148138"/>
          <p14:tracePt t="116010" x="4510088" y="4148138"/>
          <p14:tracePt t="116022" x="4586288" y="4133850"/>
          <p14:tracePt t="116034" x="4600575" y="4129088"/>
          <p14:tracePt t="116052" x="4662488" y="4129088"/>
          <p14:tracePt t="116068" x="4691063" y="4129088"/>
          <p14:tracePt t="116084" x="4700588" y="4129088"/>
          <p14:tracePt t="116101" x="4705350" y="4129088"/>
          <p14:tracePt t="116134" x="4710113" y="4129088"/>
          <p14:tracePt t="116361" x="4738688" y="4124325"/>
          <p14:tracePt t="116367" x="4786313" y="4124325"/>
          <p14:tracePt t="116374" x="4824413" y="4110038"/>
          <p14:tracePt t="116384" x="4862513" y="4090988"/>
          <p14:tracePt t="116401" x="4933950" y="4071938"/>
          <p14:tracePt t="116418" x="4995863" y="4038600"/>
          <p14:tracePt t="116434" x="5033963" y="4014788"/>
          <p14:tracePt t="116451" x="5067300" y="4000500"/>
          <p14:tracePt t="116468" x="5095875" y="3986213"/>
          <p14:tracePt t="116485" x="5157788" y="3952875"/>
          <p14:tracePt t="116501" x="5214938" y="3924300"/>
          <p14:tracePt t="116518" x="5300663" y="3895725"/>
          <p14:tracePt t="116534" x="5386388" y="3862388"/>
          <p14:tracePt t="116551" x="5481638" y="3833813"/>
          <p14:tracePt t="116568" x="5538788" y="3819525"/>
          <p14:tracePt t="116584" x="5591175" y="3805238"/>
          <p14:tracePt t="116602" x="5667375" y="3805238"/>
          <p14:tracePt t="116618" x="5734050" y="3805238"/>
          <p14:tracePt t="116634" x="5805488" y="3810000"/>
          <p14:tracePt t="116651" x="5886450" y="3814763"/>
          <p14:tracePt t="116668" x="5972175" y="3829050"/>
          <p14:tracePt t="116684" x="6015038" y="3829050"/>
          <p14:tracePt t="116701" x="6057900" y="3843338"/>
          <p14:tracePt t="116717" x="6086475" y="3848100"/>
          <p14:tracePt t="116734" x="6124575" y="3862388"/>
          <p14:tracePt t="116751" x="6157913" y="3871913"/>
          <p14:tracePt t="116768" x="6181725" y="3890963"/>
          <p14:tracePt t="116785" x="6210300" y="3914775"/>
          <p14:tracePt t="116801" x="6224588" y="3924300"/>
          <p14:tracePt t="116818" x="6243638" y="3952875"/>
          <p14:tracePt t="116834" x="6253163" y="3995738"/>
          <p14:tracePt t="116851" x="6267450" y="4043363"/>
          <p14:tracePt t="116868" x="6267450" y="4071938"/>
          <p14:tracePt t="116884" x="6267450" y="4086225"/>
          <p14:tracePt t="116901" x="6267450" y="4095750"/>
          <p14:tracePt t="116918" x="6262688" y="4110038"/>
          <p14:tracePt t="116934" x="6253163" y="4124325"/>
          <p14:tracePt t="116951" x="6229350" y="4143375"/>
          <p14:tracePt t="116968" x="6181725" y="4167188"/>
          <p14:tracePt t="116984" x="6157913" y="4176713"/>
          <p14:tracePt t="117001" x="6134100" y="4195763"/>
          <p14:tracePt t="117018" x="6110288" y="4205288"/>
          <p14:tracePt t="117034" x="6043613" y="4219575"/>
          <p14:tracePt t="117051" x="5948363" y="4229100"/>
          <p14:tracePt t="117067" x="5843588" y="4252913"/>
          <p14:tracePt t="117084" x="5748338" y="4276725"/>
          <p14:tracePt t="117101" x="5653088" y="4291013"/>
          <p14:tracePt t="117117" x="5605463" y="4291013"/>
          <p14:tracePt t="117134" x="5567363" y="4291013"/>
          <p14:tracePt t="117152" x="5505450" y="4286250"/>
          <p14:tracePt t="117167" x="5453063" y="4267200"/>
          <p14:tracePt t="117184" x="5400675" y="4252913"/>
          <p14:tracePt t="117201" x="5338763" y="4243388"/>
          <p14:tracePt t="117218" x="5233988" y="4229100"/>
          <p14:tracePt t="117234" x="5143500" y="4229100"/>
          <p14:tracePt t="117251" x="5038725" y="4229100"/>
          <p14:tracePt t="117267" x="4957763" y="4238625"/>
          <p14:tracePt t="117284" x="4852988" y="4248150"/>
          <p14:tracePt t="117301" x="4786313" y="4248150"/>
          <p14:tracePt t="117318" x="4705350" y="4248150"/>
          <p14:tracePt t="117334" x="4638675" y="4248150"/>
          <p14:tracePt t="117351" x="4552950" y="4243388"/>
          <p14:tracePt t="117367" x="4510088" y="4238625"/>
          <p14:tracePt t="117384" x="4481513" y="4233863"/>
          <p14:tracePt t="117402" x="4438650" y="4214813"/>
          <p14:tracePt t="117417" x="4429125" y="4200525"/>
          <p14:tracePt t="117434" x="4410075" y="4162425"/>
          <p14:tracePt t="117451" x="4395788" y="4100513"/>
          <p14:tracePt t="117467" x="4391025" y="4024313"/>
          <p14:tracePt t="117484" x="4400550" y="3981450"/>
          <p14:tracePt t="117502" x="4424363" y="3943350"/>
          <p14:tracePt t="117518" x="4514850" y="3862388"/>
          <p14:tracePt t="117534" x="4614863" y="3795713"/>
          <p14:tracePt t="117551" x="4705350" y="3738563"/>
          <p14:tracePt t="117567" x="4810125" y="3695700"/>
          <p14:tracePt t="117570" x="4872038" y="3671888"/>
          <p14:tracePt t="117587" x="4995863" y="3638550"/>
          <p14:tracePt t="117615" x="5219700" y="3595688"/>
          <p14:tracePt t="117625" x="5253038" y="3590925"/>
          <p14:tracePt t="117634" x="5300663" y="3581400"/>
          <p14:tracePt t="117651" x="5434013" y="3581400"/>
          <p14:tracePt t="117667" x="5505450" y="3581400"/>
          <p14:tracePt t="117684" x="5562600" y="3586163"/>
          <p14:tracePt t="117701" x="5605463" y="3590925"/>
          <p14:tracePt t="117717" x="5667375" y="3600450"/>
          <p14:tracePt t="117734" x="5715000" y="3619500"/>
          <p14:tracePt t="117751" x="5757863" y="3633788"/>
          <p14:tracePt t="117770" x="5829300" y="3662363"/>
          <p14:tracePt t="117785" x="5881688" y="3681413"/>
          <p14:tracePt t="117801" x="5924550" y="3690938"/>
          <p14:tracePt t="117819" x="5957888" y="3709988"/>
          <p14:tracePt t="117835" x="5995988" y="3733800"/>
          <p14:tracePt t="117851" x="6019800" y="3752850"/>
          <p14:tracePt t="117867" x="6043613" y="3762375"/>
          <p14:tracePt t="117884" x="6053138" y="3781425"/>
          <p14:tracePt t="117901" x="6076950" y="3810000"/>
          <p14:tracePt t="117917" x="6091238" y="3824288"/>
          <p14:tracePt t="117934" x="6105525" y="3848100"/>
          <p14:tracePt t="117951" x="6124575" y="3900488"/>
          <p14:tracePt t="117967" x="6124575" y="3938588"/>
          <p14:tracePt t="117984" x="6124575" y="3957638"/>
          <p14:tracePt t="118001" x="6124575" y="3981450"/>
          <p14:tracePt t="118018" x="6124575" y="3995738"/>
          <p14:tracePt t="118034" x="6124575" y="4010025"/>
          <p14:tracePt t="118051" x="6124575" y="4024313"/>
          <p14:tracePt t="118069" x="6119813" y="4033838"/>
          <p14:tracePt t="118084" x="6081713" y="4076700"/>
          <p14:tracePt t="118101" x="6043613" y="4114800"/>
          <p14:tracePt t="118117" x="5981700" y="4176713"/>
          <p14:tracePt t="118135" x="5915025" y="4224338"/>
          <p14:tracePt t="118151" x="5876925" y="4248150"/>
          <p14:tracePt t="118167" x="5857875" y="4248150"/>
          <p14:tracePt t="118184" x="5834063" y="4248150"/>
          <p14:tracePt t="118201" x="5800725" y="4233863"/>
          <p14:tracePt t="118217" x="5762625" y="4214813"/>
          <p14:tracePt t="118234" x="5700713" y="4186238"/>
          <p14:tracePt t="118251" x="5638800" y="4171950"/>
          <p14:tracePt t="118267" x="5562600" y="4167188"/>
          <p14:tracePt t="118284" x="5505450" y="4171950"/>
          <p14:tracePt t="118301" x="5453063" y="4191000"/>
          <p14:tracePt t="118318" x="5357813" y="4233863"/>
          <p14:tracePt t="118334" x="5281613" y="4262438"/>
          <p14:tracePt t="118351" x="5210175" y="4286250"/>
          <p14:tracePt t="118367" x="5143500" y="4291013"/>
          <p14:tracePt t="118385" x="5043488" y="4300538"/>
          <p14:tracePt t="118401" x="4986338" y="4291013"/>
          <p14:tracePt t="118418" x="4929188" y="4262438"/>
          <p14:tracePt t="118434" x="4867275" y="4233863"/>
          <p14:tracePt t="118451" x="4791075" y="4195763"/>
          <p14:tracePt t="118467" x="4762500" y="4171950"/>
          <p14:tracePt t="118484" x="4748213" y="4133850"/>
          <p14:tracePt t="118501" x="4733925" y="4081463"/>
          <p14:tracePt t="118517" x="4776788" y="3948113"/>
          <p14:tracePt t="118535" x="4824413" y="3871913"/>
          <p14:tracePt t="118551" x="4905375" y="3810000"/>
          <p14:tracePt t="118568" x="5091113" y="3748088"/>
          <p14:tracePt t="118584" x="5181600" y="3752850"/>
          <p14:tracePt t="118601" x="5233988" y="3767138"/>
          <p14:tracePt t="118617" x="5295900" y="3829050"/>
          <p14:tracePt t="118634" x="5343525" y="3952875"/>
          <p14:tracePt t="118651" x="5348288" y="4000500"/>
          <p14:tracePt t="118667" x="5348288" y="4062413"/>
          <p14:tracePt t="118684" x="5334000" y="4133850"/>
          <p14:tracePt t="118701" x="5305425" y="4205288"/>
          <p14:tracePt t="118717" x="5295900" y="4229100"/>
          <p14:tracePt t="118734" x="5295900" y="4238625"/>
          <p14:tracePt t="118751" x="5295900" y="4248150"/>
          <p14:tracePt t="118767" x="5295900" y="4252913"/>
          <p14:tracePt t="119069" x="5248275" y="4243388"/>
          <p14:tracePt t="119075" x="5186363" y="4210050"/>
          <p14:tracePt t="119084" x="5124450" y="4167188"/>
          <p14:tracePt t="119101" x="5024438" y="4081463"/>
          <p14:tracePt t="119118" x="4933950" y="4000500"/>
          <p14:tracePt t="119151" x="4886325" y="3957638"/>
          <p14:tracePt t="119184" x="4867275" y="3938588"/>
          <p14:tracePt t="119201" x="4862513" y="3933825"/>
          <p14:tracePt t="119217" x="4857750" y="3929063"/>
          <p14:tracePt t="119234" x="4852988" y="3929063"/>
          <p14:tracePt t="119250" x="4843463" y="3924300"/>
          <p14:tracePt t="119267" x="4810125" y="3905250"/>
          <p14:tracePt t="119284" x="4733925" y="3886200"/>
          <p14:tracePt t="119301" x="4614863" y="3833813"/>
          <p14:tracePt t="119317" x="4429125" y="3781425"/>
          <p14:tracePt t="119334" x="4281488" y="3748088"/>
          <p14:tracePt t="119351" x="4143375" y="3724275"/>
          <p14:tracePt t="119368" x="3962400" y="3695700"/>
          <p14:tracePt t="119384" x="3848100" y="3690938"/>
          <p14:tracePt t="119401" x="3752850" y="3676650"/>
          <p14:tracePt t="119417" x="3681413" y="3667125"/>
          <p14:tracePt t="119434" x="3595688" y="3662363"/>
          <p14:tracePt t="119451" x="3562350" y="3648075"/>
          <p14:tracePt t="119467" x="3529013" y="3643313"/>
          <p14:tracePt t="119484" x="3495675" y="3638550"/>
          <p14:tracePt t="119501" x="3452813" y="3624263"/>
          <p14:tracePt t="119517" x="3438525" y="3624263"/>
          <p14:tracePt t="119534" x="3424238" y="3624263"/>
          <p14:tracePt t="119551" x="3414713" y="3624263"/>
          <p14:tracePt t="119567" x="3409950" y="3624263"/>
          <p14:tracePt t="119584" x="3400425" y="3624263"/>
          <p14:tracePt t="119619" x="3400425" y="3619500"/>
          <p14:tracePt t="119634" x="3409950" y="3614738"/>
          <p14:tracePt t="119651" x="3452813" y="3595688"/>
          <p14:tracePt t="119667" x="3524250" y="3581400"/>
          <p14:tracePt t="119684" x="3686175" y="3557588"/>
          <p14:tracePt t="119701" x="3776663" y="3552825"/>
          <p14:tracePt t="119717" x="3871913" y="3543300"/>
          <p14:tracePt t="119734" x="3995738" y="3538538"/>
          <p14:tracePt t="119751" x="4067175" y="3529013"/>
          <p14:tracePt t="119767" x="4124325" y="3529013"/>
          <p14:tracePt t="119784" x="4167188" y="3529013"/>
          <p14:tracePt t="119801" x="4214813" y="3529013"/>
          <p14:tracePt t="119817" x="4229100" y="3529013"/>
          <p14:tracePt t="119834" x="4248150" y="3529013"/>
          <p14:tracePt t="119851" x="4252913" y="3529013"/>
          <p14:tracePt t="119867" x="4262438" y="3529013"/>
          <p14:tracePt t="119884" x="4267200" y="3529013"/>
          <p14:tracePt t="119978" x="4271963" y="3529013"/>
          <p14:tracePt t="121607" x="4276725" y="3529013"/>
          <p14:tracePt t="121614" x="4291013" y="3538538"/>
          <p14:tracePt t="121621" x="4310063" y="3557588"/>
          <p14:tracePt t="121634" x="4319588" y="3576638"/>
          <p14:tracePt t="121650" x="4391025" y="3662363"/>
          <p14:tracePt t="121684" x="4481513" y="3781425"/>
          <p14:tracePt t="121717" x="4548188" y="3852863"/>
          <p14:tracePt t="121734" x="4572000" y="3876675"/>
          <p14:tracePt t="121750" x="4595813" y="3900488"/>
          <p14:tracePt t="121770" x="4624388" y="3952875"/>
          <p14:tracePt t="121803" x="4662488" y="4010025"/>
          <p14:tracePt t="121805" x="4667250" y="4029075"/>
          <p14:tracePt t="121817" x="4681538" y="4043363"/>
          <p14:tracePt t="121834" x="4705350" y="4076700"/>
          <p14:tracePt t="121850" x="4714875" y="4100513"/>
          <p14:tracePt t="121867" x="4729163" y="4129088"/>
          <p14:tracePt t="121884" x="4743450" y="4152900"/>
          <p14:tracePt t="121900" x="4762500" y="4176713"/>
          <p14:tracePt t="121917" x="4772025" y="4195763"/>
          <p14:tracePt t="121934" x="4786313" y="4205288"/>
          <p14:tracePt t="121951" x="4800600" y="4224338"/>
          <p14:tracePt t="121967" x="4805363" y="4233863"/>
          <p14:tracePt t="121984" x="4810125" y="4238625"/>
          <p14:tracePt t="122000" x="4810125" y="4243388"/>
          <p14:tracePt t="122453" x="4838700" y="4243388"/>
          <p14:tracePt t="122459" x="4886325" y="4243388"/>
          <p14:tracePt t="122467" x="4933950" y="4252913"/>
          <p14:tracePt t="122484" x="5024438" y="4257675"/>
          <p14:tracePt t="122502" x="5176838" y="4291013"/>
          <p14:tracePt t="122517" x="5281613" y="4324350"/>
          <p14:tracePt t="122550" x="5462588" y="4362450"/>
          <p14:tracePt t="122584" x="5600700" y="4391025"/>
          <p14:tracePt t="122600" x="5648325" y="4395788"/>
          <p14:tracePt t="122617" x="5691188" y="4400550"/>
          <p14:tracePt t="122634" x="5762625" y="4414838"/>
          <p14:tracePt t="122651" x="5810250" y="4419600"/>
          <p14:tracePt t="122667" x="5857875" y="4429125"/>
          <p14:tracePt t="122684" x="5891213" y="4433888"/>
          <p14:tracePt t="122700" x="5929313" y="4433888"/>
          <p14:tracePt t="122717" x="5953125" y="4433888"/>
          <p14:tracePt t="122734" x="5962650" y="4433888"/>
          <p14:tracePt t="122751" x="5991225" y="4433888"/>
          <p14:tracePt t="122767" x="6015038" y="4433888"/>
          <p14:tracePt t="122784" x="6053138" y="4424363"/>
          <p14:tracePt t="122800" x="6081713" y="4419600"/>
          <p14:tracePt t="122817" x="6134100" y="4400550"/>
          <p14:tracePt t="122834" x="6157913" y="4391025"/>
          <p14:tracePt t="122850" x="6181725" y="4376738"/>
          <p14:tracePt t="122867" x="6196013" y="4371975"/>
          <p14:tracePt t="122884" x="6215063" y="4357688"/>
          <p14:tracePt t="122900" x="6224588" y="4343400"/>
          <p14:tracePt t="122917" x="6234113" y="4329113"/>
          <p14:tracePt t="122934" x="6248400" y="4286250"/>
          <p14:tracePt t="122950" x="6253163" y="4267200"/>
          <p14:tracePt t="122967" x="6253163" y="4238625"/>
          <p14:tracePt t="122985" x="6248400" y="4200525"/>
          <p14:tracePt t="123001" x="6196013" y="4110038"/>
          <p14:tracePt t="123017" x="6129338" y="4019550"/>
          <p14:tracePt t="123034" x="6057900" y="3938588"/>
          <p14:tracePt t="123050" x="5976938" y="3881438"/>
          <p14:tracePt t="123067" x="5810250" y="3814763"/>
          <p14:tracePt t="123084" x="5686425" y="3795713"/>
          <p14:tracePt t="123100" x="5586413" y="3795713"/>
          <p14:tracePt t="123118" x="5481638" y="3795713"/>
          <p14:tracePt t="123134" x="5400675" y="3800475"/>
          <p14:tracePt t="123150" x="5329238" y="3810000"/>
          <p14:tracePt t="123167" x="5272088" y="3810000"/>
          <p14:tracePt t="123184" x="5186363" y="3810000"/>
          <p14:tracePt t="123200" x="5138738" y="3810000"/>
          <p14:tracePt t="123217" x="5095875" y="3810000"/>
          <p14:tracePt t="123234" x="5043488" y="3814763"/>
          <p14:tracePt t="123251" x="4976813" y="3829050"/>
          <p14:tracePt t="123267" x="4933950" y="3833813"/>
          <p14:tracePt t="123284" x="4881563" y="3848100"/>
          <p14:tracePt t="123301" x="4824413" y="3862388"/>
          <p14:tracePt t="123317" x="4795838" y="3881438"/>
          <p14:tracePt t="123334" x="4757738" y="3905250"/>
          <p14:tracePt t="123350" x="4733925" y="3929063"/>
          <p14:tracePt t="123368" x="4705350" y="3967163"/>
          <p14:tracePt t="123384" x="4686300" y="3981450"/>
          <p14:tracePt t="123400" x="4681538" y="3995738"/>
          <p14:tracePt t="123417" x="4676775" y="4005263"/>
          <p14:tracePt t="123434" x="4667250" y="4019550"/>
          <p14:tracePt t="123450" x="4657725" y="4033838"/>
          <p14:tracePt t="123467" x="4652963" y="4057650"/>
          <p14:tracePt t="123484" x="4648200" y="4133850"/>
          <p14:tracePt t="123500" x="4648200" y="4171950"/>
          <p14:tracePt t="123517" x="4648200" y="4200525"/>
          <p14:tracePt t="123534" x="4648200" y="4229100"/>
          <p14:tracePt t="123551" x="4648200" y="4257675"/>
          <p14:tracePt t="123567" x="4652963" y="4267200"/>
          <p14:tracePt t="123584" x="4662488" y="4276725"/>
          <p14:tracePt t="123600" x="4686300" y="4291013"/>
          <p14:tracePt t="123617" x="4719638" y="4305300"/>
          <p14:tracePt t="123634" x="4752975" y="4310063"/>
          <p14:tracePt t="123650" x="4781550" y="4319588"/>
          <p14:tracePt t="123668" x="4824413" y="4319588"/>
          <p14:tracePt t="123684" x="4857750" y="4319588"/>
          <p14:tracePt t="123700" x="4886325" y="4319588"/>
          <p14:tracePt t="123717" x="4924425" y="4319588"/>
          <p14:tracePt t="123734" x="4981575" y="4319588"/>
          <p14:tracePt t="123750" x="5019675" y="4319588"/>
          <p14:tracePt t="123767" x="5053013" y="4319588"/>
          <p14:tracePt t="123784" x="5091113" y="4319588"/>
          <p14:tracePt t="123801" x="5148263" y="4319588"/>
          <p14:tracePt t="123817" x="5191125" y="4319588"/>
          <p14:tracePt t="123834" x="5233988" y="4319588"/>
          <p14:tracePt t="123852" x="5295900" y="4319588"/>
          <p14:tracePt t="123868" x="5348288" y="4319588"/>
          <p14:tracePt t="123885" x="5395913" y="4319588"/>
          <p14:tracePt t="123901" x="5443538" y="4319588"/>
          <p14:tracePt t="123918" x="5514975" y="4319588"/>
          <p14:tracePt t="123934" x="5557838" y="4319588"/>
          <p14:tracePt t="123950" x="5600700" y="4319588"/>
          <p14:tracePt t="123967" x="5634038" y="4319588"/>
          <p14:tracePt t="123984" x="5686425" y="4314825"/>
          <p14:tracePt t="124000" x="5719763" y="4310063"/>
          <p14:tracePt t="124017" x="5753100" y="4305300"/>
          <p14:tracePt t="124034" x="5791200" y="4295775"/>
          <p14:tracePt t="124050" x="5838825" y="4291013"/>
          <p14:tracePt t="124067" x="5867400" y="4291013"/>
          <p14:tracePt t="124084" x="5886450" y="4291013"/>
          <p14:tracePt t="124101" x="5910263" y="4291013"/>
          <p14:tracePt t="124117" x="5929313" y="4291013"/>
          <p14:tracePt t="124134" x="5938838" y="4291013"/>
          <p14:tracePt t="124150" x="5953125" y="4286250"/>
          <p14:tracePt t="124169" x="5972175" y="4281488"/>
          <p14:tracePt t="124184" x="5986463" y="4276725"/>
          <p14:tracePt t="124201" x="5995988" y="4271963"/>
          <p14:tracePt t="124217" x="6010275" y="4262438"/>
          <p14:tracePt t="124234" x="6024563" y="4252913"/>
          <p14:tracePt t="124250" x="6034088" y="4243388"/>
          <p14:tracePt t="124267" x="6053138" y="4229100"/>
          <p14:tracePt t="124284" x="6072188" y="4210050"/>
          <p14:tracePt t="124300" x="6081713" y="4200525"/>
          <p14:tracePt t="124317" x="6091238" y="4191000"/>
          <p14:tracePt t="124334" x="6100763" y="4181475"/>
          <p14:tracePt t="124351" x="6110288" y="4171950"/>
          <p14:tracePt t="124367" x="6115050" y="4162425"/>
          <p14:tracePt t="124384" x="6119813" y="4157663"/>
          <p14:tracePt t="124400" x="6119813" y="4152900"/>
          <p14:tracePt t="124417" x="6119813" y="4143375"/>
          <p14:tracePt t="124434" x="6119813" y="4138613"/>
          <p14:tracePt t="124451" x="6119813" y="4119563"/>
          <p14:tracePt t="124467" x="6115050" y="4110038"/>
          <p14:tracePt t="124484" x="6100763" y="4090988"/>
          <p14:tracePt t="124500" x="6091238" y="4076700"/>
          <p14:tracePt t="124517" x="6057900" y="4057650"/>
          <p14:tracePt t="124534" x="6000750" y="4019550"/>
          <p14:tracePt t="124550" x="5967413" y="4010025"/>
          <p14:tracePt t="124567" x="5929313" y="3981450"/>
          <p14:tracePt t="124570" x="5905500" y="3976688"/>
          <p14:tracePt t="124584" x="5886450" y="3962400"/>
          <p14:tracePt t="124600" x="5810250" y="3924300"/>
          <p14:tracePt t="124617" x="5757863" y="3905250"/>
          <p14:tracePt t="124633" x="5705475" y="3890963"/>
          <p14:tracePt t="124650" x="5634038" y="3876675"/>
          <p14:tracePt t="124667" x="5538788" y="3857625"/>
          <p14:tracePt t="124684" x="5486400" y="3843338"/>
          <p14:tracePt t="124700" x="5434013" y="3824288"/>
          <p14:tracePt t="124717" x="5372100" y="3805238"/>
          <p14:tracePt t="124734" x="5343525" y="3795713"/>
          <p14:tracePt t="124750" x="5305425" y="3790950"/>
          <p14:tracePt t="124767" x="5267325" y="3781425"/>
          <p14:tracePt t="124784" x="5200650" y="3781425"/>
          <p14:tracePt t="124800" x="5153025" y="3781425"/>
          <p14:tracePt t="124817" x="5114925" y="3781425"/>
          <p14:tracePt t="124834" x="5072063" y="3781425"/>
          <p14:tracePt t="124850" x="5019675" y="3781425"/>
          <p14:tracePt t="124867" x="4991100" y="3781425"/>
          <p14:tracePt t="124885" x="4962525" y="3786188"/>
          <p14:tracePt t="124904" x="4914900" y="3800475"/>
          <p14:tracePt t="124917" x="4876800" y="3810000"/>
          <p14:tracePt t="124933" x="4838700" y="3824288"/>
          <p14:tracePt t="124951" x="4795838" y="3843338"/>
          <p14:tracePt t="124968" x="4748213" y="3867150"/>
          <p14:tracePt t="124984" x="4719638" y="3876675"/>
          <p14:tracePt t="125000" x="4686300" y="3895725"/>
          <p14:tracePt t="125018" x="4667250" y="3914775"/>
          <p14:tracePt t="125033" x="4643438" y="3933825"/>
          <p14:tracePt t="125050" x="4629150" y="3943350"/>
          <p14:tracePt t="125067" x="4619625" y="3957638"/>
          <p14:tracePt t="125069" x="4614863" y="3962400"/>
          <p14:tracePt t="125084" x="4595813" y="3976688"/>
          <p14:tracePt t="125100" x="4586288" y="3986213"/>
          <p14:tracePt t="125117" x="4576763" y="3995738"/>
          <p14:tracePt t="125133" x="4572000" y="4005263"/>
          <p14:tracePt t="125151" x="4562475" y="4014788"/>
          <p14:tracePt t="125167" x="4552950" y="4014788"/>
          <p14:tracePt t="125200" x="4552950" y="4019550"/>
          <p14:tracePt t="125217" x="4552950" y="4029075"/>
          <p14:tracePt t="125233" x="4552950" y="4038600"/>
          <p14:tracePt t="125250" x="4557713" y="4052888"/>
          <p14:tracePt t="125270" x="4586288" y="4100513"/>
          <p14:tracePt t="125284" x="4610100" y="4129088"/>
          <p14:tracePt t="125300" x="4633913" y="4162425"/>
          <p14:tracePt t="125317" x="4657725" y="4186238"/>
          <p14:tracePt t="125334" x="4705350" y="4224338"/>
          <p14:tracePt t="125350" x="4738688" y="4252913"/>
          <p14:tracePt t="125367" x="4781550" y="4286250"/>
          <p14:tracePt t="125384" x="4819650" y="4305300"/>
          <p14:tracePt t="125400" x="4891088" y="4338638"/>
          <p14:tracePt t="125417" x="4943475" y="4352925"/>
          <p14:tracePt t="125434" x="4995863" y="4357688"/>
          <p14:tracePt t="125451" x="5076825" y="4357688"/>
          <p14:tracePt t="125469" x="5129213" y="4357688"/>
          <p14:tracePt t="125492" x="5195888" y="4348163"/>
          <p14:tracePt t="125501" x="5219700" y="4348163"/>
          <p14:tracePt t="125517" x="5310188" y="4319588"/>
          <p14:tracePt t="125533" x="5372100" y="4310063"/>
          <p14:tracePt t="125550" x="5448300" y="4286250"/>
          <p14:tracePt t="125567" x="5519738" y="4262438"/>
          <p14:tracePt t="125570" x="5567363" y="4257675"/>
          <p14:tracePt t="125583" x="5634038" y="4229100"/>
          <p14:tracePt t="125600" x="5686425" y="4205288"/>
          <p14:tracePt t="125617" x="5738813" y="4186238"/>
          <p14:tracePt t="125633" x="5791200" y="4171950"/>
          <p14:tracePt t="125652" x="5867400" y="4162425"/>
          <p14:tracePt t="125667" x="5924550" y="4152900"/>
          <p14:tracePt t="125683" x="5991225" y="4133850"/>
          <p14:tracePt t="125701" x="6076950" y="4105275"/>
          <p14:tracePt t="125717" x="6124575" y="4090988"/>
          <p14:tracePt t="125733" x="6167438" y="4071938"/>
          <p14:tracePt t="125750" x="6205538" y="4052888"/>
          <p14:tracePt t="125767" x="6253163" y="4029075"/>
          <p14:tracePt t="125784" x="6267450" y="4019550"/>
          <p14:tracePt t="125800" x="6276975" y="4010025"/>
          <p14:tracePt t="125817" x="6281738" y="4005263"/>
          <p14:tracePt t="125833" x="6291263" y="4005263"/>
          <p14:tracePt t="125850" x="6291263" y="4000500"/>
          <p14:tracePt t="125867" x="6286500" y="3990975"/>
          <p14:tracePt t="125884" x="6243638" y="3943350"/>
          <p14:tracePt t="125900" x="6157913" y="3890963"/>
          <p14:tracePt t="125917" x="6029325" y="3857625"/>
          <p14:tracePt t="125933" x="5881688" y="3843338"/>
          <p14:tracePt t="125951" x="5691188" y="3843338"/>
          <p14:tracePt t="125967" x="5543550" y="3871913"/>
          <p14:tracePt t="125984" x="5419725" y="3886200"/>
          <p14:tracePt t="126000" x="5324475" y="3910013"/>
          <p14:tracePt t="126017" x="5224463" y="3938588"/>
          <p14:tracePt t="126033" x="5176838" y="3962400"/>
          <p14:tracePt t="126050" x="5143500" y="3971925"/>
          <p14:tracePt t="126067" x="5072063" y="3990975"/>
          <p14:tracePt t="126083" x="5029200" y="3995738"/>
          <p14:tracePt t="126100" x="4986338" y="4010025"/>
          <p14:tracePt t="126117" x="4948238" y="4014788"/>
          <p14:tracePt t="126134" x="4910138" y="4029075"/>
          <p14:tracePt t="126150" x="4886325" y="4033838"/>
          <p14:tracePt t="126167" x="4862513" y="4043363"/>
          <p14:tracePt t="126183" x="4843463" y="4052888"/>
          <p14:tracePt t="126200" x="4814888" y="4057650"/>
          <p14:tracePt t="126217" x="4800600" y="4057650"/>
          <p14:tracePt t="126233" x="4791075" y="4057650"/>
          <p14:tracePt t="126250" x="4786313" y="4057650"/>
          <p14:tracePt t="126267" x="4776788" y="4057650"/>
          <p14:tracePt t="126283" x="4772025" y="4057650"/>
          <p14:tracePt t="127719" x="4791075" y="4057650"/>
          <p14:tracePt t="127727" x="4814888" y="4057650"/>
          <p14:tracePt t="127736" x="4838700" y="4057650"/>
          <p14:tracePt t="127750" x="4881563" y="4057650"/>
          <p14:tracePt t="127767" x="4924425" y="4057650"/>
          <p14:tracePt t="127783" x="4967288" y="4057650"/>
          <p14:tracePt t="127800" x="5019675" y="4057650"/>
          <p14:tracePt t="127833" x="5072063" y="4057650"/>
          <p14:tracePt t="127867" x="5095875" y="4057650"/>
          <p14:tracePt t="127883" x="5100638" y="4057650"/>
          <p14:tracePt t="127900" x="5105400" y="4057650"/>
          <p14:tracePt t="128783" x="5129213" y="4057650"/>
          <p14:tracePt t="128791" x="5172075" y="4052888"/>
          <p14:tracePt t="128800" x="5195888" y="4048125"/>
          <p14:tracePt t="128817" x="5253038" y="4048125"/>
          <p14:tracePt t="128835" x="5324475" y="4052888"/>
          <p14:tracePt t="128850" x="5367338" y="4052888"/>
          <p14:tracePt t="128883" x="5419725" y="4071938"/>
          <p14:tracePt t="128917" x="5467350" y="4076700"/>
          <p14:tracePt t="128933" x="5481638" y="4076700"/>
          <p14:tracePt t="128950" x="5491163" y="4076700"/>
          <p14:tracePt t="128966" x="5514975" y="4076700"/>
          <p14:tracePt t="128983" x="5538788" y="4076700"/>
          <p14:tracePt t="129000" x="5567363" y="4076700"/>
          <p14:tracePt t="129017" x="5605463" y="4076700"/>
          <p14:tracePt t="129033" x="5624513" y="4076700"/>
          <p14:tracePt t="129050" x="5643563" y="4076700"/>
          <p14:tracePt t="129066" x="5657850" y="4076700"/>
          <p14:tracePt t="129070" x="5662613" y="4071938"/>
          <p14:tracePt t="129084" x="5681663" y="4067175"/>
          <p14:tracePt t="129100" x="5691188" y="4062413"/>
          <p14:tracePt t="129117" x="5715000" y="4062413"/>
          <p14:tracePt t="129133" x="5729288" y="4057650"/>
          <p14:tracePt t="129150" x="5748338" y="4052888"/>
          <p14:tracePt t="129167" x="5753100" y="4052888"/>
          <p14:tracePt t="129183" x="5762625" y="4048125"/>
          <p14:tracePt t="129200" x="5767388" y="4048125"/>
          <p14:tracePt t="129253" x="5767388" y="4043363"/>
          <p14:tracePt t="129283" x="5767388" y="4038600"/>
          <p14:tracePt t="129290" x="5767388" y="4033838"/>
          <p14:tracePt t="129304" x="5767388" y="4029075"/>
          <p14:tracePt t="129316" x="5767388" y="4024313"/>
          <p14:tracePt t="129333" x="5753100" y="4014788"/>
          <p14:tracePt t="129350" x="5729288" y="4010025"/>
          <p14:tracePt t="129367" x="5710238" y="4005263"/>
          <p14:tracePt t="129383" x="5686425" y="4005263"/>
          <p14:tracePt t="129400" x="5648325" y="4005263"/>
          <p14:tracePt t="129416" x="5624513" y="4010025"/>
          <p14:tracePt t="129433" x="5600700" y="4024313"/>
          <p14:tracePt t="129450" x="5553075" y="4052888"/>
          <p14:tracePt t="129467" x="5529263" y="4071938"/>
          <p14:tracePt t="129483" x="5510213" y="4090988"/>
          <p14:tracePt t="129500" x="5495925" y="4129088"/>
          <p14:tracePt t="129517" x="5481638" y="4171950"/>
          <p14:tracePt t="129533" x="5476875" y="4200525"/>
          <p14:tracePt t="129550" x="5476875" y="4219575"/>
          <p14:tracePt t="129566" x="5476875" y="4229100"/>
          <p14:tracePt t="129583" x="5486400" y="4243388"/>
          <p14:tracePt t="129600" x="5505450" y="4252913"/>
          <p14:tracePt t="129617" x="5529263" y="4262438"/>
          <p14:tracePt t="129634" x="5562600" y="4262438"/>
          <p14:tracePt t="129650" x="5586413" y="4257675"/>
          <p14:tracePt t="129666" x="5619750" y="4243388"/>
          <p14:tracePt t="129683" x="5643563" y="4219575"/>
          <p14:tracePt t="129700" x="5681663" y="4176713"/>
          <p14:tracePt t="129717" x="5700713" y="4138613"/>
          <p14:tracePt t="129733" x="5719763" y="4076700"/>
          <p14:tracePt t="129750" x="5724525" y="4029075"/>
          <p14:tracePt t="129766" x="5734050" y="3981450"/>
          <p14:tracePt t="129783" x="5734050" y="3967163"/>
          <p14:tracePt t="129800" x="5734050" y="3957638"/>
          <p14:tracePt t="129817" x="5734050" y="3948113"/>
          <p14:tracePt t="129833" x="5734050" y="3943350"/>
          <p14:tracePt t="129892" x="5734050" y="3948113"/>
          <p14:tracePt t="129899" x="5734050" y="3957638"/>
          <p14:tracePt t="129906" x="5734050" y="3967163"/>
          <p14:tracePt t="129916" x="5734050" y="3976688"/>
          <p14:tracePt t="129933" x="5734050" y="4000500"/>
          <p14:tracePt t="129950" x="5734050" y="4014788"/>
          <p14:tracePt t="129966" x="5734050" y="4019550"/>
          <p14:tracePt t="129983" x="5734050" y="4029075"/>
          <p14:tracePt t="130000" x="5734050" y="4033838"/>
          <p14:tracePt t="130033" x="5734050" y="4038600"/>
          <p14:tracePt t="130050" x="5734050" y="4043363"/>
          <p14:tracePt t="130067" x="5734050" y="4048125"/>
          <p14:tracePt t="131205" x="5748338" y="4048125"/>
          <p14:tracePt t="131212" x="5767388" y="4048125"/>
          <p14:tracePt t="131221" x="5776913" y="4048125"/>
          <p14:tracePt t="131233" x="5805488" y="4052888"/>
          <p14:tracePt t="131250" x="5834063" y="4057650"/>
          <p14:tracePt t="131267" x="5857875" y="4071938"/>
          <p14:tracePt t="131300" x="5915025" y="4086225"/>
          <p14:tracePt t="131333" x="5943600" y="4095750"/>
          <p14:tracePt t="131351" x="5962650" y="4095750"/>
          <p14:tracePt t="131366" x="5967413" y="4095750"/>
          <p14:tracePt t="131383" x="5972175" y="4095750"/>
          <p14:tracePt t="131400" x="5981700" y="4095750"/>
          <p14:tracePt t="131417" x="5991225" y="4105275"/>
          <p14:tracePt t="131433" x="6010275" y="4110038"/>
          <p14:tracePt t="131450" x="6024563" y="4124325"/>
          <p14:tracePt t="131466" x="6038850" y="4129088"/>
          <p14:tracePt t="131483" x="6053138" y="4133850"/>
          <p14:tracePt t="131500" x="6062663" y="4133850"/>
          <p14:tracePt t="131517" x="6067425" y="4133850"/>
          <p14:tracePt t="131533" x="6072188" y="4133850"/>
          <p14:tracePt t="131550" x="6081713" y="4138613"/>
          <p14:tracePt t="131566" x="6091238" y="4143375"/>
          <p14:tracePt t="131583" x="6105525" y="4148138"/>
          <p14:tracePt t="131601" x="6124575" y="4152900"/>
          <p14:tracePt t="131616" x="6138863" y="4152900"/>
          <p14:tracePt t="131633" x="6148388" y="4152900"/>
          <p14:tracePt t="131650" x="6157913" y="4152900"/>
          <p14:tracePt t="131667" x="6181725" y="4152900"/>
          <p14:tracePt t="131683" x="6191250" y="4152900"/>
          <p14:tracePt t="131700" x="6205538" y="4152900"/>
          <p14:tracePt t="131716" x="6219825" y="4152900"/>
          <p14:tracePt t="131733" x="6238875" y="4152900"/>
          <p14:tracePt t="131750" x="6248400" y="4152900"/>
          <p14:tracePt t="131766" x="6257925" y="4152900"/>
          <p14:tracePt t="131784" x="6276975" y="4152900"/>
          <p14:tracePt t="131800" x="6291263" y="4152900"/>
          <p14:tracePt t="131816" x="6300788" y="4152900"/>
          <p14:tracePt t="131833" x="6315075" y="4152900"/>
          <p14:tracePt t="131851" x="6329363" y="4148138"/>
          <p14:tracePt t="131866" x="6334125" y="4148138"/>
          <p14:tracePt t="131883" x="6338888" y="4148138"/>
          <p14:tracePt t="131900" x="6348413" y="4148138"/>
          <p14:tracePt t="132336" x="6343650" y="4148138"/>
          <p14:tracePt t="132342" x="6334125" y="4157663"/>
          <p14:tracePt t="132350" x="6324600" y="4157663"/>
          <p14:tracePt t="132366" x="6315075" y="4167188"/>
          <p14:tracePt t="132384" x="6310313" y="4167188"/>
          <p14:tracePt t="132401" x="6300788" y="4167188"/>
          <p14:tracePt t="132416" x="6296025" y="4167188"/>
          <p14:tracePt t="132450" x="6267450" y="4171950"/>
          <p14:tracePt t="132483" x="6205538" y="4191000"/>
          <p14:tracePt t="132500" x="6172200" y="4195763"/>
          <p14:tracePt t="132517" x="6124575" y="4210050"/>
          <p14:tracePt t="132533" x="6105525" y="4214813"/>
          <p14:tracePt t="132550" x="6081713" y="4219575"/>
          <p14:tracePt t="132566" x="6062663" y="4224338"/>
          <p14:tracePt t="132583" x="6038850" y="4233863"/>
          <p14:tracePt t="132600" x="6024563" y="4238625"/>
          <p14:tracePt t="132616" x="6010275" y="4238625"/>
          <p14:tracePt t="132633" x="6000750" y="4238625"/>
          <p14:tracePt t="132650" x="5981700" y="4238625"/>
          <p14:tracePt t="132666" x="5967413" y="4238625"/>
          <p14:tracePt t="132683" x="5962650" y="4238625"/>
          <p14:tracePt t="132700" x="5953125" y="4238625"/>
          <p14:tracePt t="132716" x="5948363" y="4238625"/>
          <p14:tracePt t="132733" x="5943600" y="4238625"/>
          <p14:tracePt t="133149" x="5905500" y="4238625"/>
          <p14:tracePt t="133157" x="5848350" y="4243388"/>
          <p14:tracePt t="133166" x="5791200" y="4252913"/>
          <p14:tracePt t="133183" x="5700713" y="4262438"/>
          <p14:tracePt t="133200" x="5538788" y="4286250"/>
          <p14:tracePt t="133216" x="5424488" y="4300538"/>
          <p14:tracePt t="133250" x="5272088" y="4314825"/>
          <p14:tracePt t="133283" x="5143500" y="4314825"/>
          <p14:tracePt t="133300" x="5091113" y="4310063"/>
          <p14:tracePt t="133317" x="5005388" y="4295775"/>
          <p14:tracePt t="133333" x="4948238" y="4281488"/>
          <p14:tracePt t="133350" x="4895850" y="4267200"/>
          <p14:tracePt t="133366" x="4852988" y="4262438"/>
          <p14:tracePt t="133383" x="4805363" y="4248150"/>
          <p14:tracePt t="133400" x="4781550" y="4243388"/>
          <p14:tracePt t="133416" x="4767263" y="4233863"/>
          <p14:tracePt t="133433" x="4752975" y="4219575"/>
          <p14:tracePt t="133450" x="4738688" y="4152900"/>
          <p14:tracePt t="133466" x="4738688" y="4062413"/>
          <p14:tracePt t="133483" x="4752975" y="3981450"/>
          <p14:tracePt t="133502" x="4786313" y="3895725"/>
          <p14:tracePt t="133518" x="4819650" y="3857625"/>
          <p14:tracePt t="133533" x="4867275" y="3824288"/>
          <p14:tracePt t="133550" x="4943475" y="3786188"/>
          <p14:tracePt t="133567" x="5033963" y="3767138"/>
          <p14:tracePt t="133583" x="5076825" y="3762375"/>
          <p14:tracePt t="133600" x="5119688" y="3762375"/>
          <p14:tracePt t="133616" x="5162550" y="3762375"/>
          <p14:tracePt t="133634" x="5210175" y="3771900"/>
          <p14:tracePt t="133650" x="5243513" y="3786188"/>
          <p14:tracePt t="133666" x="5291138" y="3810000"/>
          <p14:tracePt t="133683" x="5329238" y="3829050"/>
          <p14:tracePt t="133699" x="5376863" y="3871913"/>
          <p14:tracePt t="133716" x="5400675" y="3895725"/>
          <p14:tracePt t="133733" x="5419725" y="3914775"/>
          <p14:tracePt t="133750" x="5443538" y="3957638"/>
          <p14:tracePt t="133766" x="5453063" y="3986213"/>
          <p14:tracePt t="133783" x="5457825" y="4014788"/>
          <p14:tracePt t="133800" x="5467350" y="4038600"/>
          <p14:tracePt t="133816" x="5467350" y="4067175"/>
          <p14:tracePt t="133833" x="5462588" y="4090988"/>
          <p14:tracePt t="133849" x="5457825" y="4114800"/>
          <p14:tracePt t="133866" x="5457825" y="4129088"/>
          <p14:tracePt t="133883" x="5448300" y="4148138"/>
          <p14:tracePt t="133900" x="5443538" y="4171950"/>
          <p14:tracePt t="133916" x="5443538" y="4195763"/>
          <p14:tracePt t="133934" x="5443538" y="4252913"/>
          <p14:tracePt t="133950" x="5443538" y="4281488"/>
          <p14:tracePt t="133966" x="5438775" y="4300538"/>
          <p14:tracePt t="133983" x="5434013" y="4319588"/>
          <p14:tracePt t="134000" x="5424488" y="4338638"/>
          <p14:tracePt t="134016" x="5419725" y="4352925"/>
          <p14:tracePt t="134033" x="5400675" y="4362450"/>
          <p14:tracePt t="134049" x="5386388" y="4376738"/>
          <p14:tracePt t="134066" x="5324475" y="4405313"/>
          <p14:tracePt t="134083" x="5272088" y="4414838"/>
          <p14:tracePt t="134099" x="5233988" y="4424363"/>
          <p14:tracePt t="134117" x="5172075" y="4414838"/>
          <p14:tracePt t="134133" x="5129213" y="4381500"/>
          <p14:tracePt t="134150" x="5095875" y="4333875"/>
          <p14:tracePt t="134166" x="5057775" y="4267200"/>
          <p14:tracePt t="134183" x="5038725" y="4186238"/>
          <p14:tracePt t="134199" x="5038725" y="4143375"/>
          <p14:tracePt t="134216" x="5043488" y="4100513"/>
          <p14:tracePt t="134233" x="5067300" y="4048125"/>
          <p14:tracePt t="134249" x="5105400" y="3981450"/>
          <p14:tracePt t="134266" x="5129213" y="3948113"/>
          <p14:tracePt t="134283" x="5157788" y="3924300"/>
          <p14:tracePt t="134300" x="5200650" y="3900488"/>
          <p14:tracePt t="134316" x="5276850" y="3881438"/>
          <p14:tracePt t="134333" x="5324475" y="3881438"/>
          <p14:tracePt t="134349" x="5372100" y="3900488"/>
          <p14:tracePt t="134367" x="5410200" y="3924300"/>
          <p14:tracePt t="134383" x="5434013" y="3938588"/>
          <p14:tracePt t="134399" x="5453063" y="3957638"/>
          <p14:tracePt t="134416" x="5472113" y="3990975"/>
          <p14:tracePt t="134433" x="5481638" y="4043363"/>
          <p14:tracePt t="134449" x="5491163" y="4105275"/>
          <p14:tracePt t="134466" x="5491163" y="4162425"/>
          <p14:tracePt t="134483" x="5486400" y="4214813"/>
          <p14:tracePt t="134500" x="5476875" y="4262438"/>
          <p14:tracePt t="134516" x="5462588" y="4291013"/>
          <p14:tracePt t="134533" x="5448300" y="4314825"/>
          <p14:tracePt t="134550" x="5419725" y="4333875"/>
          <p14:tracePt t="134566" x="5395913" y="4352925"/>
          <p14:tracePt t="134583" x="5357813" y="4371975"/>
          <p14:tracePt t="134599" x="5314950" y="4376738"/>
          <p14:tracePt t="134616" x="5253038" y="4386263"/>
          <p14:tracePt t="134634" x="5210175" y="4376738"/>
          <p14:tracePt t="134650" x="5176838" y="4352925"/>
          <p14:tracePt t="134669" x="5110163" y="4243388"/>
          <p14:tracePt t="134683" x="5086350" y="4162425"/>
          <p14:tracePt t="134699" x="5081588" y="4090988"/>
          <p14:tracePt t="134716" x="5091113" y="3976688"/>
          <p14:tracePt t="134734" x="5143500" y="3810000"/>
          <p14:tracePt t="134751" x="5167313" y="3757613"/>
          <p14:tracePt t="134766" x="5195888" y="3724275"/>
          <p14:tracePt t="134783" x="5238750" y="3700463"/>
          <p14:tracePt t="134800" x="5310188" y="3671888"/>
          <p14:tracePt t="134817" x="5353050" y="3681413"/>
          <p14:tracePt t="134834" x="5391150" y="3705225"/>
          <p14:tracePt t="134852" x="5453063" y="3781425"/>
          <p14:tracePt t="134866" x="5481638" y="3838575"/>
          <p14:tracePt t="134883" x="5505450" y="3876675"/>
          <p14:tracePt t="134899" x="5519738" y="3910013"/>
          <p14:tracePt t="134917" x="5529263" y="3957638"/>
          <p14:tracePt t="134933" x="5529263" y="3995738"/>
          <p14:tracePt t="134949" x="5529263" y="4029075"/>
          <p14:tracePt t="134966" x="5529263" y="4081463"/>
          <p14:tracePt t="134983" x="5495925" y="4143375"/>
          <p14:tracePt t="134999" x="5472113" y="4171950"/>
          <p14:tracePt t="135016" x="5434013" y="4200525"/>
          <p14:tracePt t="135033" x="5381625" y="4224338"/>
          <p14:tracePt t="135034" x="5353050" y="4238625"/>
          <p14:tracePt t="135049" x="5319713" y="4257675"/>
          <p14:tracePt t="135066" x="5286375" y="4262438"/>
          <p14:tracePt t="135083" x="5272088" y="4276725"/>
          <p14:tracePt t="135100" x="5257800" y="4276725"/>
          <p14:tracePt t="135116" x="5253038" y="4276725"/>
          <p14:tracePt t="135133" x="5248275" y="4276725"/>
          <p14:tracePt t="135205" x="5253038" y="4276725"/>
          <p14:tracePt t="135211" x="5257800" y="4276725"/>
          <p14:tracePt t="135226" x="5262563" y="4276725"/>
          <p14:tracePt t="135234" x="5267325" y="4276725"/>
          <p14:tracePt t="135249" x="5272088" y="4276725"/>
          <p14:tracePt t="135266" x="5276850" y="42767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"/>
    </mc:Choice>
    <mc:Fallback xmlns="">
      <p:transition spd="slow" advTm="14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Program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Java program is really a </a:t>
            </a:r>
            <a:r>
              <a:rPr lang="en-US" altLang="ko-KR" b="1" dirty="0"/>
              <a:t>class definition</a:t>
            </a:r>
            <a:r>
              <a:rPr lang="en-US" altLang="ko-KR" dirty="0"/>
              <a:t> with a method named </a:t>
            </a:r>
            <a:r>
              <a:rPr lang="en-US" altLang="ko-KR" b="1" dirty="0"/>
              <a:t>main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When the program is run, the method named </a:t>
            </a:r>
            <a:r>
              <a:rPr lang="en-US" altLang="ko-KR" b="1" dirty="0"/>
              <a:t>main</a:t>
            </a:r>
            <a:r>
              <a:rPr lang="en-US" altLang="ko-KR" dirty="0"/>
              <a:t> is invoked.</a:t>
            </a:r>
            <a:endParaRPr lang="ko-KR" altLang="en-US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524000" y="3314700"/>
            <a:ext cx="62865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  <a:tab pos="114141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/>
              <a:t>public class </a:t>
            </a:r>
            <a:r>
              <a:rPr lang="en-US" altLang="ko-KR" sz="2000" b="1" i="1" dirty="0"/>
              <a:t>HelloWorld</a:t>
            </a:r>
            <a:r>
              <a:rPr lang="en-US" altLang="ko-KR" sz="2000" b="1" dirty="0"/>
              <a:t> {</a:t>
            </a:r>
            <a:endParaRPr lang="ko-KR" altLang="en-US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/>
              <a:t>	public static void main(</a:t>
            </a:r>
            <a:r>
              <a:rPr lang="en-US" altLang="ko-KR" sz="2000" dirty="0"/>
              <a:t>String[] args</a:t>
            </a:r>
            <a:r>
              <a:rPr lang="en-US" altLang="ko-KR" sz="2000" b="1" dirty="0"/>
              <a:t>)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i="1" dirty="0"/>
              <a:t>// Your actual codes are here</a:t>
            </a:r>
            <a:r>
              <a:rPr lang="en-US" altLang="ko-KR" sz="2000" dirty="0"/>
              <a:t>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	System.out.println("Hello, World!") 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}</a:t>
            </a:r>
            <a:endParaRPr lang="ko-KR" altLang="en-US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448"/>
    </mc:Choice>
    <mc:Fallback xmlns="">
      <p:transition spd="slow" advTm="228448"/>
    </mc:Fallback>
  </mc:AlternateContent>
  <p:extLst>
    <p:ext uri="{3A86A75C-4F4B-4683-9AE1-C65F6400EC91}">
      <p14:laserTraceLst xmlns:p14="http://schemas.microsoft.com/office/powerpoint/2010/main">
        <p14:tracePtLst>
          <p14:tracePt t="817" x="5243513" y="4086225"/>
          <p14:tracePt t="825" x="5186363" y="3824288"/>
          <p14:tracePt t="832" x="5133975" y="3600450"/>
          <p14:tracePt t="840" x="5038725" y="3219450"/>
          <p14:tracePt t="857" x="4914900" y="2847975"/>
          <p14:tracePt t="873" x="4786313" y="2414588"/>
          <p14:tracePt t="906" x="4633913" y="2109788"/>
          <p14:tracePt t="940" x="4524375" y="2009775"/>
          <p14:tracePt t="956" x="4424363" y="1928813"/>
          <p14:tracePt t="972" x="4367213" y="1881188"/>
          <p14:tracePt t="989" x="4319588" y="1833563"/>
          <p14:tracePt t="1006" x="4271963" y="1800225"/>
          <p14:tracePt t="1022" x="4224338" y="1762125"/>
          <p14:tracePt t="1039" x="4191000" y="1738313"/>
          <p14:tracePt t="1056" x="4162425" y="1719263"/>
          <p14:tracePt t="1073" x="4119563" y="1709738"/>
          <p14:tracePt t="1089" x="4100513" y="1695450"/>
          <p14:tracePt t="1106" x="4076700" y="1695450"/>
          <p14:tracePt t="1122" x="4067175" y="1695450"/>
          <p14:tracePt t="1139" x="4057650" y="1695450"/>
          <p14:tracePt t="1419" x="4052888" y="1695450"/>
          <p14:tracePt t="1426" x="4048125" y="1700213"/>
          <p14:tracePt t="1434" x="4038600" y="1714500"/>
          <p14:tracePt t="1444" x="4024313" y="1719263"/>
          <p14:tracePt t="1472" x="3981450" y="1747838"/>
          <p14:tracePt t="1506" x="3924300" y="1762125"/>
          <p14:tracePt t="1522" x="3900488" y="1771650"/>
          <p14:tracePt t="1539" x="3881438" y="1781175"/>
          <p14:tracePt t="1556" x="3857625" y="1785938"/>
          <p14:tracePt t="1573" x="3829050" y="1795463"/>
          <p14:tracePt t="1589" x="3814763" y="1804988"/>
          <p14:tracePt t="1606" x="3805238" y="1809750"/>
          <p14:tracePt t="1622" x="3790950" y="1819275"/>
          <p14:tracePt t="1639" x="3771900" y="1828800"/>
          <p14:tracePt t="1656" x="3748088" y="1833563"/>
          <p14:tracePt t="1673" x="3729038" y="1843088"/>
          <p14:tracePt t="1690" x="3643313" y="1881188"/>
          <p14:tracePt t="1706" x="3571875" y="1895475"/>
          <p14:tracePt t="1722" x="3467100" y="1909763"/>
          <p14:tracePt t="1739" x="3376613" y="1919288"/>
          <p14:tracePt t="1756" x="3238500" y="1914525"/>
          <p14:tracePt t="1772" x="3143250" y="1890713"/>
          <p14:tracePt t="1789" x="3057525" y="1866900"/>
          <p14:tracePt t="1806" x="2995613" y="1852613"/>
          <p14:tracePt t="1822" x="2952750" y="1852613"/>
          <p14:tracePt t="1839" x="2943225" y="1852613"/>
          <p14:tracePt t="1856" x="2938463" y="1852613"/>
          <p14:tracePt t="2116" x="2919413" y="1852613"/>
          <p14:tracePt t="2124" x="2905125" y="1852613"/>
          <p14:tracePt t="2139" x="2886075" y="1852613"/>
          <p14:tracePt t="2172" x="2867025" y="1852613"/>
          <p14:tracePt t="2206" x="2862263" y="1852613"/>
          <p14:tracePt t="2270" x="2852738" y="1847850"/>
          <p14:tracePt t="2277" x="2843213" y="1843088"/>
          <p14:tracePt t="2289" x="2828925" y="1843088"/>
          <p14:tracePt t="2306" x="2752725" y="1828800"/>
          <p14:tracePt t="2322" x="2686050" y="1828800"/>
          <p14:tracePt t="2339" x="2595563" y="1828800"/>
          <p14:tracePt t="2356" x="2505075" y="1824038"/>
          <p14:tracePt t="2372" x="2366963" y="1824038"/>
          <p14:tracePt t="2389" x="2300288" y="1824038"/>
          <p14:tracePt t="2406" x="2209800" y="1824038"/>
          <p14:tracePt t="2423" x="2128838" y="1824038"/>
          <p14:tracePt t="2425" x="2085975" y="1824038"/>
          <p14:tracePt t="2439" x="1995488" y="1824038"/>
          <p14:tracePt t="2456" x="1924050" y="1824038"/>
          <p14:tracePt t="2472" x="1866900" y="1814513"/>
          <p14:tracePt t="2490" x="1771650" y="1800225"/>
          <p14:tracePt t="2506" x="1709738" y="1795463"/>
          <p14:tracePt t="2522" x="1657350" y="1790700"/>
          <p14:tracePt t="2539" x="1624013" y="1776413"/>
          <p14:tracePt t="2556" x="1576388" y="1766888"/>
          <p14:tracePt t="2572" x="1538288" y="1757363"/>
          <p14:tracePt t="2589" x="1509713" y="1757363"/>
          <p14:tracePt t="2606" x="1481138" y="1757363"/>
          <p14:tracePt t="2624" x="1452563" y="1757363"/>
          <p14:tracePt t="2640" x="1443038" y="1757363"/>
          <p14:tracePt t="2659" x="1433513" y="1757363"/>
          <p14:tracePt t="2673" x="1423988" y="1757363"/>
          <p14:tracePt t="2690" x="1419225" y="1757363"/>
          <p14:tracePt t="2707" x="1414463" y="1757363"/>
          <p14:tracePt t="2803" x="1419225" y="1757363"/>
          <p14:tracePt t="2814" x="1438275" y="1766888"/>
          <p14:tracePt t="2822" x="1466850" y="1771650"/>
          <p14:tracePt t="2839" x="1509713" y="1785938"/>
          <p14:tracePt t="2856" x="1571625" y="1795463"/>
          <p14:tracePt t="2872" x="1614488" y="1795463"/>
          <p14:tracePt t="2889" x="1647825" y="1795463"/>
          <p14:tracePt t="2906" x="1685925" y="1795463"/>
          <p14:tracePt t="2923" x="1738313" y="1795463"/>
          <p14:tracePt t="2939" x="1766888" y="1800225"/>
          <p14:tracePt t="2956" x="1804988" y="1809750"/>
          <p14:tracePt t="2972" x="1833563" y="1809750"/>
          <p14:tracePt t="2989" x="1885950" y="1814513"/>
          <p14:tracePt t="3006" x="1924050" y="1819275"/>
          <p14:tracePt t="3023" x="1966913" y="1833563"/>
          <p14:tracePt t="3042" x="2014538" y="1843088"/>
          <p14:tracePt t="3056" x="2043113" y="1843088"/>
          <p14:tracePt t="3074" x="2076450" y="1852613"/>
          <p14:tracePt t="3089" x="2105025" y="1852613"/>
          <p14:tracePt t="3106" x="2152650" y="1852613"/>
          <p14:tracePt t="3123" x="2181225" y="1852613"/>
          <p14:tracePt t="3139" x="2224088" y="1852613"/>
          <p14:tracePt t="3156" x="2271713" y="1852613"/>
          <p14:tracePt t="3175" x="2347913" y="1852613"/>
          <p14:tracePt t="3189" x="2400300" y="1852613"/>
          <p14:tracePt t="3206" x="2447925" y="1852613"/>
          <p14:tracePt t="3223" x="2500313" y="1852613"/>
          <p14:tracePt t="3239" x="2571750" y="1847850"/>
          <p14:tracePt t="3256" x="2624138" y="1838325"/>
          <p14:tracePt t="3273" x="2667000" y="1828800"/>
          <p14:tracePt t="3290" x="2733675" y="1828800"/>
          <p14:tracePt t="3306" x="2771775" y="1828800"/>
          <p14:tracePt t="3322" x="2805113" y="1828800"/>
          <p14:tracePt t="3339" x="2833688" y="1828800"/>
          <p14:tracePt t="3356" x="2876550" y="1828800"/>
          <p14:tracePt t="3372" x="2895600" y="1828800"/>
          <p14:tracePt t="3389" x="2919413" y="1828800"/>
          <p14:tracePt t="3406" x="2938463" y="1828800"/>
          <p14:tracePt t="3422" x="2986088" y="1828800"/>
          <p14:tracePt t="3439" x="3005138" y="1828800"/>
          <p14:tracePt t="3456" x="3028950" y="1828800"/>
          <p14:tracePt t="3473" x="3057525" y="1828800"/>
          <p14:tracePt t="3489" x="3081338" y="1828800"/>
          <p14:tracePt t="3506" x="3090863" y="1828800"/>
          <p14:tracePt t="3522" x="3109913" y="1828800"/>
          <p14:tracePt t="3539" x="3138488" y="1828800"/>
          <p14:tracePt t="3556" x="3152775" y="1828800"/>
          <p14:tracePt t="3572" x="3167063" y="1828800"/>
          <p14:tracePt t="3589" x="3181350" y="1828800"/>
          <p14:tracePt t="3606" x="3200400" y="1828800"/>
          <p14:tracePt t="3622" x="3209925" y="1828800"/>
          <p14:tracePt t="3639" x="3224213" y="1828800"/>
          <p14:tracePt t="3656" x="3233738" y="1828800"/>
          <p14:tracePt t="3672" x="3243263" y="1828800"/>
          <p14:tracePt t="3689" x="3252788" y="1828800"/>
          <p14:tracePt t="3706" x="3262313" y="1828800"/>
          <p14:tracePt t="3723" x="3271838" y="1828800"/>
          <p14:tracePt t="3739" x="3276600" y="1828800"/>
          <p14:tracePt t="3755" x="3281363" y="1828800"/>
          <p14:tracePt t="4466" x="3286125" y="1828800"/>
          <p14:tracePt t="4472" x="3290888" y="1828800"/>
          <p14:tracePt t="4488" x="3295650" y="1828800"/>
          <p14:tracePt t="4494" x="3300413" y="1828800"/>
          <p14:tracePt t="4590" x="3305175" y="1828800"/>
          <p14:tracePt t="4597" x="3309938" y="1828800"/>
          <p14:tracePt t="4622" x="3324225" y="1828800"/>
          <p14:tracePt t="4639" x="3357563" y="1843088"/>
          <p14:tracePt t="4656" x="3381375" y="1847850"/>
          <p14:tracePt t="4672" x="3395663" y="1852613"/>
          <p14:tracePt t="4690" x="3409950" y="1852613"/>
          <p14:tracePt t="4706" x="3429000" y="1857375"/>
          <p14:tracePt t="4722" x="3443288" y="1857375"/>
          <p14:tracePt t="4739" x="3452813" y="1862138"/>
          <p14:tracePt t="4756" x="3462338" y="1862138"/>
          <p14:tracePt t="4772" x="3471863" y="1862138"/>
          <p14:tracePt t="4789" x="3481388" y="1862138"/>
          <p14:tracePt t="4823" x="3486150" y="1862138"/>
          <p14:tracePt t="5543" x="3524250" y="1862138"/>
          <p14:tracePt t="5551" x="3590925" y="1852613"/>
          <p14:tracePt t="5559" x="3652838" y="1833563"/>
          <p14:tracePt t="5572" x="3752850" y="1828800"/>
          <p14:tracePt t="5589" x="3876675" y="1819275"/>
          <p14:tracePt t="5606" x="4000500" y="1809750"/>
          <p14:tracePt t="5639" x="4243388" y="1819275"/>
          <p14:tracePt t="5672" x="4429125" y="1843088"/>
          <p14:tracePt t="5690" x="4567238" y="1862138"/>
          <p14:tracePt t="5706" x="4648200" y="1876425"/>
          <p14:tracePt t="5722" x="4729163" y="1885950"/>
          <p14:tracePt t="5739" x="4800600" y="1890713"/>
          <p14:tracePt t="5756" x="4929188" y="1905000"/>
          <p14:tracePt t="5772" x="5014913" y="1919288"/>
          <p14:tracePt t="5789" x="5095875" y="1928813"/>
          <p14:tracePt t="5806" x="5200650" y="1943100"/>
          <p14:tracePt t="5822" x="5262563" y="1947863"/>
          <p14:tracePt t="5839" x="5319713" y="1957388"/>
          <p14:tracePt t="5856" x="5372100" y="1957388"/>
          <p14:tracePt t="5873" x="5448300" y="1962150"/>
          <p14:tracePt t="5889" x="5481638" y="1962150"/>
          <p14:tracePt t="5905" x="5505450" y="1962150"/>
          <p14:tracePt t="5922" x="5514975" y="1962150"/>
          <p14:tracePt t="5925" x="5519738" y="1962150"/>
          <p14:tracePt t="6168" x="5538788" y="1962150"/>
          <p14:tracePt t="6184" x="5557838" y="1957388"/>
          <p14:tracePt t="6194" x="5562600" y="1957388"/>
          <p14:tracePt t="6206" x="5572125" y="1957388"/>
          <p14:tracePt t="6222" x="5576888" y="1957388"/>
          <p14:tracePt t="6285" x="5562600" y="1957388"/>
          <p14:tracePt t="6292" x="5553075" y="1962150"/>
          <p14:tracePt t="6322" x="5467350" y="1985963"/>
          <p14:tracePt t="6339" x="5424488" y="1990725"/>
          <p14:tracePt t="6355" x="5386388" y="2000250"/>
          <p14:tracePt t="6357" x="5367338" y="2005013"/>
          <p14:tracePt t="6372" x="5338763" y="2009775"/>
          <p14:tracePt t="6389" x="5310188" y="2024063"/>
          <p14:tracePt t="6405" x="5272088" y="2028825"/>
          <p14:tracePt t="6423" x="5205413" y="2043113"/>
          <p14:tracePt t="6439" x="5153025" y="2047875"/>
          <p14:tracePt t="6456" x="5100638" y="2062163"/>
          <p14:tracePt t="6472" x="5057775" y="2062163"/>
          <p14:tracePt t="6489" x="5000625" y="2062163"/>
          <p14:tracePt t="6505" x="4957763" y="2062163"/>
          <p14:tracePt t="6522" x="4900613" y="2038350"/>
          <p14:tracePt t="6539" x="4857750" y="2009775"/>
          <p14:tracePt t="6555" x="4800600" y="1962150"/>
          <p14:tracePt t="6572" x="4757738" y="1895475"/>
          <p14:tracePt t="6589" x="4729163" y="1847850"/>
          <p14:tracePt t="6606" x="4705350" y="1781175"/>
          <p14:tracePt t="6622" x="4695825" y="1719263"/>
          <p14:tracePt t="6639" x="4691063" y="1647825"/>
          <p14:tracePt t="6655" x="4700588" y="1585913"/>
          <p14:tracePt t="6673" x="4710113" y="1519238"/>
          <p14:tracePt t="6689" x="4724400" y="1490663"/>
          <p14:tracePt t="6705" x="4748213" y="1466850"/>
          <p14:tracePt t="6722" x="4786313" y="1438275"/>
          <p14:tracePt t="6739" x="4857750" y="1409700"/>
          <p14:tracePt t="6755" x="4900613" y="1395413"/>
          <p14:tracePt t="6772" x="4943475" y="1390650"/>
          <p14:tracePt t="6789" x="4991100" y="1390650"/>
          <p14:tracePt t="6805" x="5067300" y="1395413"/>
          <p14:tracePt t="6822" x="5105400" y="1423988"/>
          <p14:tracePt t="6839" x="5148263" y="1462088"/>
          <p14:tracePt t="6856" x="5200650" y="1543050"/>
          <p14:tracePt t="6872" x="5229225" y="1590675"/>
          <p14:tracePt t="6889" x="5248275" y="1628775"/>
          <p14:tracePt t="6905" x="5253038" y="1657350"/>
          <p14:tracePt t="6922" x="5257800" y="1719263"/>
          <p14:tracePt t="6939" x="5257800" y="1766888"/>
          <p14:tracePt t="6955" x="5238750" y="1814513"/>
          <p14:tracePt t="6972" x="5210175" y="1857375"/>
          <p14:tracePt t="6989" x="5162550" y="1909763"/>
          <p14:tracePt t="7005" x="5114925" y="1943100"/>
          <p14:tracePt t="7022" x="5076825" y="1966913"/>
          <p14:tracePt t="7039" x="5019675" y="1985963"/>
          <p14:tracePt t="7055" x="4986338" y="1990725"/>
          <p14:tracePt t="7072" x="4943475" y="1990725"/>
          <p14:tracePt t="7089" x="4900613" y="1990725"/>
          <p14:tracePt t="7106" x="4824413" y="1981200"/>
          <p14:tracePt t="7122" x="4781550" y="1971675"/>
          <p14:tracePt t="7139" x="4733925" y="1952625"/>
          <p14:tracePt t="7155" x="4705350" y="1933575"/>
          <p14:tracePt t="7172" x="4662488" y="1895475"/>
          <p14:tracePt t="7189" x="4638675" y="1871663"/>
          <p14:tracePt t="7205" x="4629150" y="1843088"/>
          <p14:tracePt t="7223" x="4614863" y="1776413"/>
          <p14:tracePt t="7239" x="4614863" y="1685925"/>
          <p14:tracePt t="7255" x="4624388" y="1585913"/>
          <p14:tracePt t="7272" x="4657725" y="1500188"/>
          <p14:tracePt t="7289" x="4710113" y="1423988"/>
          <p14:tracePt t="7306" x="4767263" y="1385888"/>
          <p14:tracePt t="7322" x="4833938" y="1357313"/>
          <p14:tracePt t="7339" x="4895850" y="1343025"/>
          <p14:tracePt t="7356" x="4962525" y="1343025"/>
          <p14:tracePt t="7372" x="5000625" y="1357313"/>
          <p14:tracePt t="7389" x="5029200" y="1371600"/>
          <p14:tracePt t="7407" x="5067300" y="1419225"/>
          <p14:tracePt t="7422" x="5100638" y="1481138"/>
          <p14:tracePt t="7439" x="5114925" y="1533525"/>
          <p14:tracePt t="7455" x="5129213" y="1585913"/>
          <p14:tracePt t="7472" x="5129213" y="1662113"/>
          <p14:tracePt t="7489" x="5119688" y="1714500"/>
          <p14:tracePt t="7506" x="5105400" y="1762125"/>
          <p14:tracePt t="7522" x="5091113" y="1814513"/>
          <p14:tracePt t="7539" x="5057775" y="1866900"/>
          <p14:tracePt t="7555" x="5033963" y="1890713"/>
          <p14:tracePt t="7572" x="5010150" y="1900238"/>
          <p14:tracePt t="7589" x="4976813" y="1924050"/>
          <p14:tracePt t="7605" x="4957763" y="1943100"/>
          <p14:tracePt t="7622" x="4933950" y="1947863"/>
          <p14:tracePt t="7639" x="4914900" y="1957388"/>
          <p14:tracePt t="7656" x="4872038" y="1971675"/>
          <p14:tracePt t="7672" x="4843463" y="1976438"/>
          <p14:tracePt t="7689" x="4819650" y="1981200"/>
          <p14:tracePt t="7709" x="4791075" y="1981200"/>
          <p14:tracePt t="7727" x="4781550" y="1981200"/>
          <p14:tracePt t="7739" x="4762500" y="1981200"/>
          <p14:tracePt t="7755" x="4748213" y="1981200"/>
          <p14:tracePt t="7772" x="4743450" y="1981200"/>
          <p14:tracePt t="7790" x="4733925" y="1981200"/>
          <p14:tracePt t="7806" x="4729163" y="1981200"/>
          <p14:tracePt t="8581" x="4724400" y="1990725"/>
          <p14:tracePt t="8589" x="4714875" y="2005013"/>
          <p14:tracePt t="8596" x="4700588" y="2014538"/>
          <p14:tracePt t="8605" x="4681538" y="2028825"/>
          <p14:tracePt t="8622" x="4648200" y="2052638"/>
          <p14:tracePt t="8639" x="4567238" y="2081213"/>
          <p14:tracePt t="8672" x="4448175" y="2090738"/>
          <p14:tracePt t="8705" x="4319588" y="2024063"/>
          <p14:tracePt t="8722" x="4286250" y="1976438"/>
          <p14:tracePt t="8739" x="4248150" y="1919288"/>
          <p14:tracePt t="8755" x="4233863" y="1881188"/>
          <p14:tracePt t="8772" x="4224338" y="1790700"/>
          <p14:tracePt t="8789" x="4229100" y="1685925"/>
          <p14:tracePt t="8805" x="4252913" y="1590675"/>
          <p14:tracePt t="8822" x="4281488" y="1490663"/>
          <p14:tracePt t="8838" x="4300538" y="1452563"/>
          <p14:tracePt t="8855" x="4324350" y="1419225"/>
          <p14:tracePt t="8872" x="4348163" y="1385888"/>
          <p14:tracePt t="8889" x="4391025" y="1338263"/>
          <p14:tracePt t="8905" x="4429125" y="1304925"/>
          <p14:tracePt t="8922" x="4471988" y="1281113"/>
          <p14:tracePt t="8925" x="4500563" y="1266825"/>
          <p14:tracePt t="8939" x="4529138" y="1252538"/>
          <p14:tracePt t="8955" x="4614863" y="1233488"/>
          <p14:tracePt t="8972" x="4676775" y="1223963"/>
          <p14:tracePt t="8989" x="4714875" y="1233488"/>
          <p14:tracePt t="9006" x="4776788" y="1257300"/>
          <p14:tracePt t="9022" x="4805363" y="1266825"/>
          <p14:tracePt t="9038" x="4829175" y="1290638"/>
          <p14:tracePt t="9055" x="4852988" y="1314450"/>
          <p14:tracePt t="9072" x="4900613" y="1366838"/>
          <p14:tracePt t="9088" x="4933950" y="1423988"/>
          <p14:tracePt t="9105" x="4962525" y="1490663"/>
          <p14:tracePt t="9122" x="4986338" y="1552575"/>
          <p14:tracePt t="9138" x="5010150" y="1604963"/>
          <p14:tracePt t="9155" x="5019675" y="1638300"/>
          <p14:tracePt t="9172" x="5024438" y="1666875"/>
          <p14:tracePt t="9189" x="5038725" y="1714500"/>
          <p14:tracePt t="9205" x="5043488" y="1747838"/>
          <p14:tracePt t="9222" x="5057775" y="1785938"/>
          <p14:tracePt t="9238" x="5062538" y="1838325"/>
          <p14:tracePt t="9255" x="5076825" y="1914525"/>
          <p14:tracePt t="9272" x="5076825" y="1957388"/>
          <p14:tracePt t="9288" x="5076825" y="2000250"/>
          <p14:tracePt t="9305" x="5076825" y="2028825"/>
          <p14:tracePt t="9322" x="5053013" y="2081213"/>
          <p14:tracePt t="9338" x="5029200" y="2105025"/>
          <p14:tracePt t="9355" x="4991100" y="2143125"/>
          <p14:tracePt t="9372" x="4933950" y="2228850"/>
          <p14:tracePt t="9388" x="4886325" y="2286000"/>
          <p14:tracePt t="9405" x="4838700" y="2328863"/>
          <p14:tracePt t="9422" x="4791075" y="2366963"/>
          <p14:tracePt t="9425" x="4762500" y="2390775"/>
          <p14:tracePt t="9439" x="4700588" y="2414588"/>
          <p14:tracePt t="9455" x="4648200" y="2424113"/>
          <p14:tracePt t="9472" x="4605338" y="2433638"/>
          <p14:tracePt t="9488" x="4567238" y="2428875"/>
          <p14:tracePt t="9505" x="4519613" y="2405063"/>
          <p14:tracePt t="9522" x="4476750" y="2347913"/>
          <p14:tracePt t="9539" x="4424363" y="2290763"/>
          <p14:tracePt t="9556" x="4357688" y="2200275"/>
          <p14:tracePt t="9572" x="4319588" y="2124075"/>
          <p14:tracePt t="9588" x="4281488" y="2028825"/>
          <p14:tracePt t="9605" x="4248150" y="1933575"/>
          <p14:tracePt t="9622" x="4219575" y="1824038"/>
          <p14:tracePt t="9638" x="4219575" y="1771650"/>
          <p14:tracePt t="9655" x="4219575" y="1724025"/>
          <p14:tracePt t="9672" x="4238625" y="1609725"/>
          <p14:tracePt t="9689" x="4295775" y="1423988"/>
          <p14:tracePt t="9705" x="4324350" y="1357313"/>
          <p14:tracePt t="9722" x="4352925" y="1319213"/>
          <p14:tracePt t="9739" x="4376738" y="1290638"/>
          <p14:tracePt t="9755" x="4424363" y="1252538"/>
          <p14:tracePt t="9772" x="4467225" y="1233488"/>
          <p14:tracePt t="9789" x="4533900" y="1209675"/>
          <p14:tracePt t="9806" x="4638675" y="1204913"/>
          <p14:tracePt t="9822" x="4695825" y="1204913"/>
          <p14:tracePt t="9838" x="4748213" y="1204913"/>
          <p14:tracePt t="9855" x="4800600" y="1219200"/>
          <p14:tracePt t="9872" x="4881563" y="1252538"/>
          <p14:tracePt t="9888" x="4919663" y="1285875"/>
          <p14:tracePt t="9905" x="4957763" y="1323975"/>
          <p14:tracePt t="9922" x="5000625" y="1381125"/>
          <p14:tracePt t="9925" x="5014913" y="1400175"/>
          <p14:tracePt t="9938" x="5043488" y="1452563"/>
          <p14:tracePt t="9955" x="5057775" y="1485900"/>
          <p14:tracePt t="9972" x="5076825" y="1519238"/>
          <p14:tracePt t="9989" x="5091113" y="1576388"/>
          <p14:tracePt t="10005" x="5095875" y="1619250"/>
          <p14:tracePt t="10022" x="5095875" y="1662113"/>
          <p14:tracePt t="10038" x="5095875" y="1704975"/>
          <p14:tracePt t="10056" x="5091113" y="1757363"/>
          <p14:tracePt t="10072" x="5081588" y="1785938"/>
          <p14:tracePt t="10088" x="5072063" y="1809750"/>
          <p14:tracePt t="10105" x="5067300" y="1833563"/>
          <p14:tracePt t="10122" x="5053013" y="1866900"/>
          <p14:tracePt t="10138" x="5048250" y="1876425"/>
          <p14:tracePt t="10155" x="5048250" y="1890713"/>
          <p14:tracePt t="10172" x="5048250" y="1900238"/>
          <p14:tracePt t="10188" x="5048250" y="1905000"/>
          <p14:tracePt t="10205" x="5038725" y="1914525"/>
          <p14:tracePt t="10222" x="5029200" y="1919288"/>
          <p14:tracePt t="10239" x="4995863" y="1928813"/>
          <p14:tracePt t="10255" x="4962525" y="1943100"/>
          <p14:tracePt t="10272" x="4910138" y="1957388"/>
          <p14:tracePt t="10288" x="4838700" y="1962150"/>
          <p14:tracePt t="10305" x="4714875" y="1971675"/>
          <p14:tracePt t="10322" x="4638675" y="1962150"/>
          <p14:tracePt t="10338" x="4576763" y="1947863"/>
          <p14:tracePt t="10356" x="4514850" y="1914525"/>
          <p14:tracePt t="10372" x="4471988" y="1857375"/>
          <p14:tracePt t="10388" x="4424363" y="1771650"/>
          <p14:tracePt t="10405" x="4391025" y="1695450"/>
          <p14:tracePt t="10422" x="4371975" y="1624013"/>
          <p14:tracePt t="10438" x="4371975" y="1581150"/>
          <p14:tracePt t="10455" x="4371975" y="1538288"/>
          <p14:tracePt t="10472" x="4405313" y="1457325"/>
          <p14:tracePt t="10488" x="4467225" y="1328738"/>
          <p14:tracePt t="10505" x="4510088" y="1262063"/>
          <p14:tracePt t="10522" x="4591050" y="1204913"/>
          <p14:tracePt t="10538" x="4686300" y="1157288"/>
          <p14:tracePt t="10555" x="4795838" y="1128713"/>
          <p14:tracePt t="10572" x="4848225" y="1119188"/>
          <p14:tracePt t="10589" x="4891088" y="1119188"/>
          <p14:tracePt t="10606" x="4948238" y="1128713"/>
          <p14:tracePt t="10622" x="4976813" y="1147763"/>
          <p14:tracePt t="10638" x="5014913" y="1195388"/>
          <p14:tracePt t="10655" x="5062538" y="1262063"/>
          <p14:tracePt t="10672" x="5100638" y="1328738"/>
          <p14:tracePt t="10688" x="5119688" y="1366838"/>
          <p14:tracePt t="10705" x="5129213" y="1395413"/>
          <p14:tracePt t="10722" x="5138738" y="1428750"/>
          <p14:tracePt t="10738" x="5148263" y="1476375"/>
          <p14:tracePt t="10755" x="5148263" y="1528763"/>
          <p14:tracePt t="10772" x="5148263" y="1576388"/>
          <p14:tracePt t="10789" x="5148263" y="1638300"/>
          <p14:tracePt t="10805" x="5148263" y="1666875"/>
          <p14:tracePt t="10822" x="5143500" y="1695450"/>
          <p14:tracePt t="10838" x="5138738" y="1719263"/>
          <p14:tracePt t="10855" x="5133975" y="1738313"/>
          <p14:tracePt t="10872" x="5133975" y="1747838"/>
          <p14:tracePt t="10889" x="5133975" y="1757363"/>
          <p14:tracePt t="10906" x="5133975" y="1766888"/>
          <p14:tracePt t="10938" x="5133975" y="1771650"/>
          <p14:tracePt t="15384" x="5133975" y="1776413"/>
          <p14:tracePt t="15391" x="5133975" y="1781175"/>
          <p14:tracePt t="15398" x="5138738" y="1790700"/>
          <p14:tracePt t="15408" x="5138738" y="1804988"/>
          <p14:tracePt t="15421" x="5148263" y="1833563"/>
          <p14:tracePt t="15438" x="5153025" y="1876425"/>
          <p14:tracePt t="15471" x="5153025" y="1957388"/>
          <p14:tracePt t="15505" x="5153025" y="1990725"/>
          <p14:tracePt t="15522" x="5143500" y="2009775"/>
          <p14:tracePt t="15539" x="5133975" y="2024063"/>
          <p14:tracePt t="15555" x="5133975" y="2033588"/>
          <p14:tracePt t="15571" x="5124450" y="2043113"/>
          <p14:tracePt t="15588" x="5114925" y="2062163"/>
          <p14:tracePt t="15605" x="5105400" y="2081213"/>
          <p14:tracePt t="15622" x="5091113" y="2085975"/>
          <p14:tracePt t="15638" x="5076825" y="2095500"/>
          <p14:tracePt t="15657" x="5057775" y="2105025"/>
          <p14:tracePt t="15671" x="5043488" y="2114550"/>
          <p14:tracePt t="15688" x="5033963" y="2119313"/>
          <p14:tracePt t="15705" x="5000625" y="2128838"/>
          <p14:tracePt t="15721" x="4972050" y="2138363"/>
          <p14:tracePt t="15738" x="4929188" y="2133600"/>
          <p14:tracePt t="15755" x="4867275" y="2119313"/>
          <p14:tracePt t="15772" x="4767263" y="2090738"/>
          <p14:tracePt t="15788" x="4700588" y="2062163"/>
          <p14:tracePt t="15805" x="4652963" y="2028825"/>
          <p14:tracePt t="15821" x="4624388" y="2000250"/>
          <p14:tracePt t="15838" x="4572000" y="1943100"/>
          <p14:tracePt t="15855" x="4543425" y="1895475"/>
          <p14:tracePt t="15871" x="4529138" y="1862138"/>
          <p14:tracePt t="15889" x="4510088" y="1819275"/>
          <p14:tracePt t="15905" x="4495800" y="1790700"/>
          <p14:tracePt t="15921" x="4495800" y="1752600"/>
          <p14:tracePt t="15938" x="4505325" y="1671638"/>
          <p14:tracePt t="15955" x="4576763" y="1476375"/>
          <p14:tracePt t="15971" x="4624388" y="1395413"/>
          <p14:tracePt t="15988" x="4662488" y="1347788"/>
          <p14:tracePt t="16005" x="4719638" y="1323975"/>
          <p14:tracePt t="16021" x="4795838" y="1300163"/>
          <p14:tracePt t="16038" x="4833938" y="1304925"/>
          <p14:tracePt t="16055" x="4867275" y="1323975"/>
          <p14:tracePt t="16072" x="4905375" y="1381125"/>
          <p14:tracePt t="16088" x="4919663" y="1423988"/>
          <p14:tracePt t="16105" x="4924425" y="1476375"/>
          <p14:tracePt t="16121" x="4905375" y="1528763"/>
          <p14:tracePt t="16138" x="4738688" y="1657350"/>
          <p14:tracePt t="16155" x="4514850" y="1795463"/>
          <p14:tracePt t="16171" x="4148138" y="1985963"/>
          <p14:tracePt t="16188" x="3824288" y="2143125"/>
          <p14:tracePt t="16205" x="3457575" y="2243138"/>
          <p14:tracePt t="16221" x="3267075" y="2281238"/>
          <p14:tracePt t="16238" x="3119438" y="2295525"/>
          <p14:tracePt t="16255" x="2952750" y="2305050"/>
          <p14:tracePt t="16271" x="2871788" y="2305050"/>
          <p14:tracePt t="16288" x="2833688" y="2305050"/>
          <p14:tracePt t="16305" x="2814638" y="2295525"/>
          <p14:tracePt t="16321" x="2805113" y="2290763"/>
          <p14:tracePt t="16574" x="2767013" y="2295525"/>
          <p14:tracePt t="16580" x="2728913" y="2300288"/>
          <p14:tracePt t="16588" x="2690813" y="2309813"/>
          <p14:tracePt t="16605" x="2643188" y="2314575"/>
          <p14:tracePt t="16621" x="2590800" y="2328863"/>
          <p14:tracePt t="16655" x="2447925" y="2338388"/>
          <p14:tracePt t="16690" x="2290763" y="2333625"/>
          <p14:tracePt t="16705" x="2252663" y="2319338"/>
          <p14:tracePt t="16721" x="2224088" y="2295525"/>
          <p14:tracePt t="16738" x="2200275" y="2276475"/>
          <p14:tracePt t="16755" x="2162175" y="2228850"/>
          <p14:tracePt t="16771" x="2143125" y="2181225"/>
          <p14:tracePt t="16788" x="2138363" y="2152650"/>
          <p14:tracePt t="16805" x="2138363" y="2119313"/>
          <p14:tracePt t="16821" x="2143125" y="2071688"/>
          <p14:tracePt t="16838" x="2181225" y="2014538"/>
          <p14:tracePt t="16855" x="2233613" y="1957388"/>
          <p14:tracePt t="16872" x="2376488" y="1890713"/>
          <p14:tracePt t="16888" x="2447925" y="1885950"/>
          <p14:tracePt t="16905" x="2509838" y="1895475"/>
          <p14:tracePt t="16921" x="2557463" y="1914525"/>
          <p14:tracePt t="16924" x="2566988" y="1919288"/>
          <p14:tracePt t="16938" x="2590800" y="1938338"/>
          <p14:tracePt t="16955" x="2609850" y="1957388"/>
          <p14:tracePt t="16972" x="2614613" y="1995488"/>
          <p14:tracePt t="16988" x="2614613" y="2052638"/>
          <p14:tracePt t="17005" x="2595563" y="2171700"/>
          <p14:tracePt t="17021" x="2576513" y="2219325"/>
          <p14:tracePt t="17038" x="2557463" y="2252663"/>
          <p14:tracePt t="17055" x="2533650" y="2271713"/>
          <p14:tracePt t="17071" x="2514600" y="2295525"/>
          <p14:tracePt t="17088" x="2505075" y="2300288"/>
          <p14:tracePt t="17105" x="2500313" y="2305050"/>
          <p14:tracePt t="17121" x="2490788" y="2305050"/>
          <p14:tracePt t="17476" x="2566988" y="2319338"/>
          <p14:tracePt t="17482" x="2700338" y="2357438"/>
          <p14:tracePt t="17492" x="2838450" y="2400300"/>
          <p14:tracePt t="17521" x="3424238" y="2709863"/>
          <p14:tracePt t="17555" x="3929063" y="3100388"/>
          <p14:tracePt t="17572" x="4057650" y="3267075"/>
          <p14:tracePt t="17588" x="4129088" y="3400425"/>
          <p14:tracePt t="17605" x="4167188" y="3495675"/>
          <p14:tracePt t="17621" x="4186238" y="3557588"/>
          <p14:tracePt t="17638" x="4195763" y="3576638"/>
          <p14:tracePt t="17655" x="4200525" y="3586163"/>
          <p14:tracePt t="17671" x="4205288" y="3590925"/>
          <p14:tracePt t="17688" x="4214813" y="3600450"/>
          <p14:tracePt t="17705" x="4224338" y="3605213"/>
          <p14:tracePt t="17721" x="4238625" y="3605213"/>
          <p14:tracePt t="17738" x="4262438" y="3605213"/>
          <p14:tracePt t="17755" x="4276725" y="3605213"/>
          <p14:tracePt t="17771" x="4305300" y="3609975"/>
          <p14:tracePt t="17788" x="4348163" y="3624263"/>
          <p14:tracePt t="17804" x="4410075" y="3652838"/>
          <p14:tracePt t="17821" x="4443413" y="3671888"/>
          <p14:tracePt t="17838" x="4457700" y="3681413"/>
          <p14:tracePt t="17855" x="4467225" y="3690938"/>
          <p14:tracePt t="17871" x="4467225" y="3695700"/>
          <p14:tracePt t="17888" x="4462463" y="3700463"/>
          <p14:tracePt t="17905" x="4438650" y="3719513"/>
          <p14:tracePt t="17921" x="4348163" y="3733800"/>
          <p14:tracePt t="17938" x="4233863" y="3738563"/>
          <p14:tracePt t="17954" x="4057650" y="3738563"/>
          <p14:tracePt t="17971" x="3867150" y="3738563"/>
          <p14:tracePt t="17988" x="3590925" y="3733800"/>
          <p14:tracePt t="18005" x="3409950" y="3709988"/>
          <p14:tracePt t="18021" x="3295650" y="3676650"/>
          <p14:tracePt t="18038" x="3243263" y="3662363"/>
          <p14:tracePt t="18055" x="3205163" y="3638550"/>
          <p14:tracePt t="18071" x="3200400" y="3595688"/>
          <p14:tracePt t="18088" x="3238500" y="3476625"/>
          <p14:tracePt t="18106" x="3381375" y="3300413"/>
          <p14:tracePt t="18121" x="3481388" y="3224213"/>
          <p14:tracePt t="18138" x="3576638" y="3195638"/>
          <p14:tracePt t="18154" x="3667125" y="3195638"/>
          <p14:tracePt t="18172" x="3709988" y="3238500"/>
          <p14:tracePt t="18188" x="3709988" y="3357563"/>
          <p14:tracePt t="18205" x="3624263" y="3600450"/>
          <p14:tracePt t="18222" x="3414713" y="3995738"/>
          <p14:tracePt t="18238" x="3195638" y="4233863"/>
          <p14:tracePt t="18255" x="3100388" y="4329113"/>
          <p14:tracePt t="18271" x="3062288" y="4357688"/>
          <p14:tracePt t="18465" x="2986088" y="4376738"/>
          <p14:tracePt t="18473" x="2890838" y="4410075"/>
          <p14:tracePt t="18480" x="2809875" y="4438650"/>
          <p14:tracePt t="18488" x="2728913" y="4467225"/>
          <p14:tracePt t="18504" x="2595563" y="4491038"/>
          <p14:tracePt t="18521" x="2481263" y="4491038"/>
          <p14:tracePt t="18538" x="2343150" y="4481513"/>
          <p14:tracePt t="18554" x="2281238" y="4471988"/>
          <p14:tracePt t="18571" x="2219325" y="4457700"/>
          <p14:tracePt t="18588" x="2171700" y="4452938"/>
          <p14:tracePt t="18604" x="2109788" y="4433888"/>
          <p14:tracePt t="18621" x="2085975" y="4424363"/>
          <p14:tracePt t="18638" x="2062163" y="4405313"/>
          <p14:tracePt t="18655" x="2043113" y="4391025"/>
          <p14:tracePt t="18671" x="2019300" y="4371975"/>
          <p14:tracePt t="18688" x="2009775" y="4357688"/>
          <p14:tracePt t="18704" x="1990725" y="4329113"/>
          <p14:tracePt t="18721" x="1976438" y="4233863"/>
          <p14:tracePt t="18738" x="1981200" y="4176713"/>
          <p14:tracePt t="18754" x="1985963" y="4138613"/>
          <p14:tracePt t="18771" x="1990725" y="4124325"/>
          <p14:tracePt t="18788" x="1990725" y="4105275"/>
          <p14:tracePt t="18804" x="1990725" y="4100513"/>
          <p14:tracePt t="18840" x="1985963" y="4100513"/>
          <p14:tracePt t="18854" x="1966913" y="4152900"/>
          <p14:tracePt t="18871" x="1943100" y="4248150"/>
          <p14:tracePt t="18888" x="1928813" y="4395788"/>
          <p14:tracePt t="18905" x="1928813" y="4714875"/>
          <p14:tracePt t="18921" x="1938338" y="4843463"/>
          <p14:tracePt t="18938" x="1957388" y="5000625"/>
          <p14:tracePt t="18954" x="1976438" y="5167313"/>
          <p14:tracePt t="18971" x="1990725" y="5305425"/>
          <p14:tracePt t="18988" x="1990725" y="5348288"/>
          <p14:tracePt t="19004" x="1990725" y="5376863"/>
          <p14:tracePt t="19021" x="1990725" y="5400675"/>
          <p14:tracePt t="19038" x="1990725" y="5419725"/>
          <p14:tracePt t="19055" x="1990725" y="5429250"/>
          <p14:tracePt t="19071" x="1990725" y="5434013"/>
          <p14:tracePt t="19088" x="1990725" y="5443538"/>
          <p14:tracePt t="19104" x="1990725" y="5448300"/>
          <p14:tracePt t="19148" x="1990725" y="5453063"/>
          <p14:tracePt t="19156" x="1995488" y="5457825"/>
          <p14:tracePt t="19171" x="2000250" y="5486400"/>
          <p14:tracePt t="19188" x="2005013" y="5514975"/>
          <p14:tracePt t="19204" x="2009775" y="5543550"/>
          <p14:tracePt t="19221" x="2009775" y="5557838"/>
          <p14:tracePt t="19238" x="2009775" y="5567363"/>
          <p14:tracePt t="19254" x="2009775" y="5572125"/>
          <p14:tracePt t="19271" x="2009775" y="5576888"/>
          <p14:tracePt t="19304" x="2009775" y="5581650"/>
          <p14:tracePt t="35380" x="1985963" y="5500688"/>
          <p14:tracePt t="35389" x="1947863" y="5395913"/>
          <p14:tracePt t="35395" x="1924050" y="5314950"/>
          <p14:tracePt t="35403" x="1885950" y="5224463"/>
          <p14:tracePt t="35420" x="1752600" y="4848225"/>
          <p14:tracePt t="35437" x="1681163" y="4667250"/>
          <p14:tracePt t="35470" x="1533525" y="4229100"/>
          <p14:tracePt t="35505" x="1481138" y="4033838"/>
          <p14:tracePt t="35520" x="1457325" y="3952875"/>
          <p14:tracePt t="35536" x="1443038" y="3876675"/>
          <p14:tracePt t="35553" x="1419225" y="3795713"/>
          <p14:tracePt t="35570" x="1395413" y="3724275"/>
          <p14:tracePt t="35586" x="1376363" y="3700463"/>
          <p14:tracePt t="35604" x="1366838" y="3676650"/>
          <p14:tracePt t="35621" x="1347788" y="3652838"/>
          <p14:tracePt t="35636" x="1328738" y="3633788"/>
          <p14:tracePt t="35653" x="1304925" y="3619500"/>
          <p14:tracePt t="35670" x="1266825" y="3595688"/>
          <p14:tracePt t="35686" x="1243013" y="3571875"/>
          <p14:tracePt t="35703" x="1200150" y="3524250"/>
          <p14:tracePt t="35720" x="1176338" y="3486150"/>
          <p14:tracePt t="35736" x="1152525" y="3452813"/>
          <p14:tracePt t="35754" x="1128713" y="3405188"/>
          <p14:tracePt t="35770" x="1109663" y="3381375"/>
          <p14:tracePt t="35786" x="1100138" y="3367088"/>
          <p14:tracePt t="35803" x="1081088" y="3352800"/>
          <p14:tracePt t="35820" x="1071563" y="3328988"/>
          <p14:tracePt t="35836" x="1066800" y="3324225"/>
          <p14:tracePt t="35853" x="1057275" y="3314700"/>
          <p14:tracePt t="35870" x="1057275" y="3309938"/>
          <p14:tracePt t="35886" x="1052513" y="3305175"/>
          <p14:tracePt t="38059" x="1162050" y="3143250"/>
          <p14:tracePt t="38066" x="1409700" y="2757488"/>
          <p14:tracePt t="38074" x="1638300" y="2500313"/>
          <p14:tracePt t="38088" x="2133600" y="1957388"/>
          <p14:tracePt t="38103" x="2738438" y="1433513"/>
          <p14:tracePt t="38120" x="3271838" y="1004888"/>
          <p14:tracePt t="38154" x="4538663" y="352425"/>
          <p14:tracePt t="38187" x="4938713" y="238125"/>
          <p14:tracePt t="38203" x="5033963" y="219075"/>
          <p14:tracePt t="38220" x="5105400" y="209550"/>
          <p14:tracePt t="38236" x="5124450" y="195263"/>
          <p14:tracePt t="38253" x="5133975" y="195263"/>
          <p14:tracePt t="38270" x="5143500" y="195263"/>
          <p14:tracePt t="38286" x="5162550" y="185738"/>
          <p14:tracePt t="38303" x="5186363" y="176213"/>
          <p14:tracePt t="38320" x="5210175" y="157163"/>
          <p14:tracePt t="38337" x="5243513" y="133350"/>
          <p14:tracePt t="38353" x="5267325" y="109538"/>
          <p14:tracePt t="38370" x="5291138" y="85725"/>
          <p14:tracePt t="38386" x="5305425" y="76200"/>
          <p14:tracePt t="38403" x="5324475" y="71438"/>
          <p14:tracePt t="38420" x="5334000" y="71438"/>
          <p14:tracePt t="38436" x="5338763" y="80963"/>
          <p14:tracePt t="38453" x="5348288" y="123825"/>
          <p14:tracePt t="38469" x="5324475" y="204788"/>
          <p14:tracePt t="38486" x="5267325" y="304800"/>
          <p14:tracePt t="38503" x="5167313" y="457200"/>
          <p14:tracePt t="38520" x="5029200" y="623888"/>
          <p14:tracePt t="38536" x="4938713" y="695325"/>
          <p14:tracePt t="38553" x="4867275" y="762000"/>
          <p14:tracePt t="38570" x="4795838" y="823913"/>
          <p14:tracePt t="38587" x="4710113" y="895350"/>
          <p14:tracePt t="38603" x="4652963" y="928688"/>
          <p14:tracePt t="38619" x="4600575" y="957263"/>
          <p14:tracePt t="38636" x="4543425" y="985838"/>
          <p14:tracePt t="38653" x="4457700" y="1033463"/>
          <p14:tracePt t="38670" x="4386263" y="1066800"/>
          <p14:tracePt t="38686" x="4300538" y="1085850"/>
          <p14:tracePt t="38703" x="4195763" y="1095375"/>
          <p14:tracePt t="38720" x="4052888" y="1095375"/>
          <p14:tracePt t="38736" x="3971925" y="1095375"/>
          <p14:tracePt t="38753" x="3905250" y="1095375"/>
          <p14:tracePt t="38770" x="3810000" y="1057275"/>
          <p14:tracePt t="38786" x="3757613" y="1023938"/>
          <p14:tracePt t="38803" x="3709988" y="990600"/>
          <p14:tracePt t="38819" x="3676650" y="952500"/>
          <p14:tracePt t="38836" x="3638550" y="900113"/>
          <p14:tracePt t="38853" x="3619500" y="828675"/>
          <p14:tracePt t="38870" x="3609975" y="704850"/>
          <p14:tracePt t="38886" x="3638550" y="576263"/>
          <p14:tracePt t="38904" x="3700463" y="461963"/>
          <p14:tracePt t="38920" x="3767138" y="381000"/>
          <p14:tracePt t="38936" x="3848100" y="300038"/>
          <p14:tracePt t="38953" x="4000500" y="242888"/>
          <p14:tracePt t="38970" x="4119563" y="238125"/>
          <p14:tracePt t="38986" x="4191000" y="257175"/>
          <p14:tracePt t="39003" x="4248150" y="285750"/>
          <p14:tracePt t="39020" x="4295775" y="328613"/>
          <p14:tracePt t="39036" x="4343400" y="414338"/>
          <p14:tracePt t="39053" x="4357688" y="509588"/>
          <p14:tracePt t="39070" x="4367213" y="581025"/>
          <p14:tracePt t="39086" x="4357688" y="647700"/>
          <p14:tracePt t="39103" x="4338638" y="709613"/>
          <p14:tracePt t="39120" x="4300538" y="776288"/>
          <p14:tracePt t="39137" x="4252913" y="842963"/>
          <p14:tracePt t="39153" x="4229100" y="876300"/>
          <p14:tracePt t="39169" x="4219575" y="890588"/>
          <p14:tracePt t="39186" x="4210050" y="895350"/>
          <p14:tracePt t="39203" x="4200525" y="904875"/>
          <p14:tracePt t="39220" x="4191000" y="909638"/>
          <p14:tracePt t="39236" x="4186238" y="909638"/>
          <p14:tracePt t="39253" x="4181475" y="909638"/>
          <p14:tracePt t="39321" x="4181475" y="914400"/>
          <p14:tracePt t="39328" x="4181475" y="919163"/>
          <p14:tracePt t="40092" x="4181475" y="923925"/>
          <p14:tracePt t="40099" x="4181475" y="928688"/>
          <p14:tracePt t="40114" x="4181475" y="933450"/>
          <p14:tracePt t="40123" x="4176713" y="938213"/>
          <p14:tracePt t="40138" x="4171950" y="942975"/>
          <p14:tracePt t="40153" x="4171950" y="947738"/>
          <p14:tracePt t="40170" x="4171950" y="952500"/>
          <p14:tracePt t="40203" x="4162425" y="981075"/>
          <p14:tracePt t="40236" x="4152900" y="1009650"/>
          <p14:tracePt t="40253" x="4138613" y="1033463"/>
          <p14:tracePt t="40270" x="4133850" y="1047750"/>
          <p14:tracePt t="40286" x="4133850" y="1062038"/>
          <p14:tracePt t="40303" x="4133850" y="1066800"/>
          <p14:tracePt t="40320" x="4133850" y="1076325"/>
          <p14:tracePt t="40336" x="4133850" y="1081088"/>
          <p14:tracePt t="40407" x="4133850" y="1085850"/>
          <p14:tracePt t="40526" x="4129088" y="1085850"/>
          <p14:tracePt t="40544" x="4124325" y="1085850"/>
          <p14:tracePt t="40554" x="4119563" y="1090613"/>
          <p14:tracePt t="40569" x="4110038" y="1090613"/>
          <p14:tracePt t="40586" x="4105275" y="1100138"/>
          <p14:tracePt t="40603" x="4100513" y="1100138"/>
          <p14:tracePt t="40620" x="4090988" y="1109663"/>
          <p14:tracePt t="40636" x="4081463" y="1109663"/>
          <p14:tracePt t="40653" x="4076700" y="1109663"/>
          <p14:tracePt t="40669" x="4071938" y="1114425"/>
          <p14:tracePt t="40687" x="4062413" y="1119188"/>
          <p14:tracePt t="40703" x="4052888" y="1119188"/>
          <p14:tracePt t="40719" x="4048125" y="1119188"/>
          <p14:tracePt t="40738" x="4038600" y="1119188"/>
          <p14:tracePt t="40753" x="4033838" y="1119188"/>
          <p14:tracePt t="40862" x="4038600" y="1119188"/>
          <p14:tracePt t="40870" x="4043363" y="1119188"/>
          <p14:tracePt t="40877" x="4048125" y="1119188"/>
          <p14:tracePt t="40886" x="4057650" y="1119188"/>
          <p14:tracePt t="40903" x="4067175" y="1114425"/>
          <p14:tracePt t="40920" x="4100513" y="1104900"/>
          <p14:tracePt t="40936" x="4124325" y="1095375"/>
          <p14:tracePt t="40953" x="4148138" y="1085850"/>
          <p14:tracePt t="40969" x="4171950" y="1066800"/>
          <p14:tracePt t="40986" x="4200525" y="1047750"/>
          <p14:tracePt t="41003" x="4219575" y="1033463"/>
          <p14:tracePt t="41019" x="4238625" y="1009650"/>
          <p14:tracePt t="41036" x="4262438" y="995363"/>
          <p14:tracePt t="41053" x="4295775" y="971550"/>
          <p14:tracePt t="41069" x="4314825" y="957263"/>
          <p14:tracePt t="41086" x="4333875" y="942975"/>
          <p14:tracePt t="41103" x="4357688" y="923925"/>
          <p14:tracePt t="41119" x="4386263" y="914400"/>
          <p14:tracePt t="41136" x="4400550" y="904875"/>
          <p14:tracePt t="41153" x="4414838" y="900113"/>
          <p14:tracePt t="41170" x="4424363" y="900113"/>
          <p14:tracePt t="41186" x="4429125" y="900113"/>
          <p14:tracePt t="41202" x="4433888" y="900113"/>
          <p14:tracePt t="41236" x="4438650" y="914400"/>
          <p14:tracePt t="41253" x="4438650" y="947738"/>
          <p14:tracePt t="41271" x="4424363" y="995363"/>
          <p14:tracePt t="41288" x="4395788" y="1047750"/>
          <p14:tracePt t="41303" x="4362450" y="1085850"/>
          <p14:tracePt t="41320" x="4333875" y="1119188"/>
          <p14:tracePt t="41336" x="4300538" y="1147763"/>
          <p14:tracePt t="41353" x="4252913" y="1200150"/>
          <p14:tracePt t="41369" x="4229100" y="1223963"/>
          <p14:tracePt t="41386" x="4191000" y="1247775"/>
          <p14:tracePt t="41403" x="4167188" y="1271588"/>
          <p14:tracePt t="41419" x="4105275" y="1295400"/>
          <p14:tracePt t="41436" x="4052888" y="1309688"/>
          <p14:tracePt t="41453" x="3990975" y="1319213"/>
          <p14:tracePt t="41469" x="3924300" y="1319213"/>
          <p14:tracePt t="41486" x="3833813" y="1309688"/>
          <p14:tracePt t="41503" x="3786188" y="1300163"/>
          <p14:tracePt t="41519" x="3748088" y="1285875"/>
          <p14:tracePt t="41537" x="3700463" y="1257300"/>
          <p14:tracePt t="41553" x="3671888" y="1243013"/>
          <p14:tracePt t="41569" x="3638550" y="1228725"/>
          <p14:tracePt t="41586" x="3624263" y="1214438"/>
          <p14:tracePt t="41603" x="3595688" y="1185863"/>
          <p14:tracePt t="41619" x="3567113" y="1143000"/>
          <p14:tracePt t="41636" x="3548063" y="1071563"/>
          <p14:tracePt t="41653" x="3548063" y="971550"/>
          <p14:tracePt t="41669" x="3557588" y="862013"/>
          <p14:tracePt t="41686" x="3586163" y="800100"/>
          <p14:tracePt t="41703" x="3614738" y="723900"/>
          <p14:tracePt t="41719" x="3643313" y="657225"/>
          <p14:tracePt t="41736" x="3690938" y="581025"/>
          <p14:tracePt t="41753" x="3729038" y="552450"/>
          <p14:tracePt t="41770" x="3776663" y="519113"/>
          <p14:tracePt t="41787" x="3862388" y="490538"/>
          <p14:tracePt t="41803" x="3914775" y="485775"/>
          <p14:tracePt t="41819" x="3967163" y="485775"/>
          <p14:tracePt t="41836" x="4014788" y="490538"/>
          <p14:tracePt t="41853" x="4095750" y="528638"/>
          <p14:tracePt t="41869" x="4143375" y="552450"/>
          <p14:tracePt t="41886" x="4171950" y="576263"/>
          <p14:tracePt t="41903" x="4210050" y="614363"/>
          <p14:tracePt t="41919" x="4233863" y="638175"/>
          <p14:tracePt t="41936" x="4243388" y="657225"/>
          <p14:tracePt t="41953" x="4257675" y="681038"/>
          <p14:tracePt t="41970" x="4267200" y="776288"/>
          <p14:tracePt t="41986" x="4257675" y="847725"/>
          <p14:tracePt t="42003" x="4252913" y="919163"/>
          <p14:tracePt t="42019" x="4238625" y="966788"/>
          <p14:tracePt t="42036" x="4229100" y="1000125"/>
          <p14:tracePt t="42053" x="4224338" y="1014413"/>
          <p14:tracePt t="42069" x="4214813" y="1028700"/>
          <p14:tracePt t="42086" x="4210050" y="1033463"/>
          <p14:tracePt t="42103" x="4200525" y="1042988"/>
          <p14:tracePt t="42119" x="4191000" y="1057275"/>
          <p14:tracePt t="42136" x="4181475" y="1066800"/>
          <p14:tracePt t="42153" x="4157663" y="1090613"/>
          <p14:tracePt t="42169" x="4148138" y="1100138"/>
          <p14:tracePt t="42187" x="4138613" y="1109663"/>
          <p14:tracePt t="42203" x="4133850" y="1119188"/>
          <p14:tracePt t="42219" x="4124325" y="1128713"/>
          <p14:tracePt t="42236" x="4114800" y="1138238"/>
          <p14:tracePt t="42253" x="4110038" y="1143000"/>
          <p14:tracePt t="42269" x="4105275" y="1147763"/>
          <p14:tracePt t="42286" x="4095750" y="1157288"/>
          <p14:tracePt t="42303" x="4086225" y="1157288"/>
          <p14:tracePt t="42319" x="4076700" y="1157288"/>
          <p14:tracePt t="42340" x="4057650" y="1162050"/>
          <p14:tracePt t="42353" x="4033838" y="1166813"/>
          <p14:tracePt t="42369" x="4014788" y="1166813"/>
          <p14:tracePt t="42386" x="3976688" y="1166813"/>
          <p14:tracePt t="42403" x="3948113" y="1166813"/>
          <p14:tracePt t="42419" x="3924300" y="1166813"/>
          <p14:tracePt t="42436" x="3905250" y="1166813"/>
          <p14:tracePt t="42453" x="3890963" y="1166813"/>
          <p14:tracePt t="42469" x="3867150" y="1157288"/>
          <p14:tracePt t="42486" x="3852863" y="1152525"/>
          <p14:tracePt t="42503" x="3843338" y="1143000"/>
          <p14:tracePt t="42520" x="3810000" y="1133475"/>
          <p14:tracePt t="42536" x="3790950" y="1128713"/>
          <p14:tracePt t="42553" x="3767138" y="1123950"/>
          <p14:tracePt t="42569" x="3738563" y="1109663"/>
          <p14:tracePt t="42586" x="3690938" y="1085850"/>
          <p14:tracePt t="42602" x="3662363" y="1071563"/>
          <p14:tracePt t="42619" x="3643313" y="1052513"/>
          <p14:tracePt t="42636" x="3619500" y="1014413"/>
          <p14:tracePt t="42653" x="3595688" y="914400"/>
          <p14:tracePt t="42669" x="3590925" y="842963"/>
          <p14:tracePt t="42686" x="3590925" y="795338"/>
          <p14:tracePt t="42706" x="3600450" y="714375"/>
          <p14:tracePt t="42720" x="3629025" y="628650"/>
          <p14:tracePt t="42736" x="3657600" y="552450"/>
          <p14:tracePt t="42753" x="3681413" y="500063"/>
          <p14:tracePt t="42770" x="3714750" y="433388"/>
          <p14:tracePt t="42786" x="3738563" y="404813"/>
          <p14:tracePt t="42803" x="3762375" y="381000"/>
          <p14:tracePt t="42819" x="3790950" y="357188"/>
          <p14:tracePt t="42836" x="3862388" y="323850"/>
          <p14:tracePt t="42853" x="3924300" y="309563"/>
          <p14:tracePt t="42869" x="3976688" y="309563"/>
          <p14:tracePt t="42887" x="4033838" y="309563"/>
          <p14:tracePt t="42902" x="4071938" y="314325"/>
          <p14:tracePt t="42919" x="4100513" y="328613"/>
          <p14:tracePt t="42936" x="4124325" y="338138"/>
          <p14:tracePt t="42953" x="4157663" y="376238"/>
          <p14:tracePt t="42969" x="4186238" y="414338"/>
          <p14:tracePt t="42986" x="4210050" y="457200"/>
          <p14:tracePt t="43002" x="4229100" y="495300"/>
          <p14:tracePt t="43020" x="4252913" y="538163"/>
          <p14:tracePt t="43036" x="4262438" y="552450"/>
          <p14:tracePt t="43053" x="4276725" y="566738"/>
          <p14:tracePt t="43069" x="4286250" y="576263"/>
          <p14:tracePt t="43086" x="4291013" y="609600"/>
          <p14:tracePt t="43102" x="4295775" y="633413"/>
          <p14:tracePt t="43119" x="4305300" y="657225"/>
          <p14:tracePt t="43137" x="4305300" y="700088"/>
          <p14:tracePt t="43153" x="4305300" y="742950"/>
          <p14:tracePt t="43169" x="4305300" y="781050"/>
          <p14:tracePt t="43186" x="4300538" y="809625"/>
          <p14:tracePt t="43203" x="4291013" y="838200"/>
          <p14:tracePt t="43219" x="4291013" y="852488"/>
          <p14:tracePt t="43236" x="4281488" y="862013"/>
          <p14:tracePt t="43252" x="4276725" y="871538"/>
          <p14:tracePt t="43269" x="4267200" y="885825"/>
          <p14:tracePt t="43286" x="4262438" y="895350"/>
          <p14:tracePt t="43303" x="4252913" y="909638"/>
          <p14:tracePt t="43320" x="4238625" y="928688"/>
          <p14:tracePt t="43336" x="4233863" y="942975"/>
          <p14:tracePt t="43353" x="4219575" y="957263"/>
          <p14:tracePt t="43369" x="4205288" y="971550"/>
          <p14:tracePt t="43386" x="4191000" y="985838"/>
          <p14:tracePt t="43402" x="4186238" y="995363"/>
          <p14:tracePt t="43420" x="4181475" y="1000125"/>
          <p14:tracePt t="43422" x="4176713" y="1004888"/>
          <p14:tracePt t="44423" x="4205288" y="1042988"/>
          <p14:tracePt t="44429" x="4257675" y="1104900"/>
          <p14:tracePt t="44439" x="4300538" y="1166813"/>
          <p14:tracePt t="44452" x="4376738" y="1266825"/>
          <p14:tracePt t="44470" x="4429125" y="1338263"/>
          <p14:tracePt t="44486" x="4481513" y="1395413"/>
          <p14:tracePt t="44519" x="4581525" y="1581150"/>
          <p14:tracePt t="44553" x="4629150" y="1709738"/>
          <p14:tracePt t="44570" x="4633913" y="1738313"/>
          <p14:tracePt t="44586" x="4638675" y="1757363"/>
          <p14:tracePt t="44602" x="4652963" y="1781175"/>
          <p14:tracePt t="44619" x="4662488" y="1809750"/>
          <p14:tracePt t="44636" x="4667250" y="1824038"/>
          <p14:tracePt t="44652" x="4686300" y="1847850"/>
          <p14:tracePt t="44670" x="4695825" y="1871663"/>
          <p14:tracePt t="44686" x="4719638" y="1900238"/>
          <p14:tracePt t="44702" x="4733925" y="1909763"/>
          <p14:tracePt t="44719" x="4748213" y="1924050"/>
          <p14:tracePt t="44736" x="4800600" y="1952625"/>
          <p14:tracePt t="44752" x="4833938" y="1985963"/>
          <p14:tracePt t="44769" x="4876800" y="2024063"/>
          <p14:tracePt t="44786" x="4900613" y="2047875"/>
          <p14:tracePt t="44803" x="4929188" y="2071688"/>
          <p14:tracePt t="44819" x="4938713" y="2076450"/>
          <p14:tracePt t="44836" x="4938713" y="2081213"/>
          <p14:tracePt t="44852" x="4948238" y="2090738"/>
          <p14:tracePt t="44935" x="4948238" y="2095500"/>
          <p14:tracePt t="44950" x="4948238" y="2100263"/>
          <p14:tracePt t="44973" x="4948238" y="2105025"/>
          <p14:tracePt t="44980" x="4948238" y="2109788"/>
          <p14:tracePt t="44988" x="4943475" y="2109788"/>
          <p14:tracePt t="45002" x="4910138" y="2119313"/>
          <p14:tracePt t="45020" x="4852988" y="2119313"/>
          <p14:tracePt t="45036" x="4791075" y="2109788"/>
          <p14:tracePt t="45053" x="4710113" y="2071688"/>
          <p14:tracePt t="45069" x="4652963" y="2033588"/>
          <p14:tracePt t="45086" x="4614863" y="2009775"/>
          <p14:tracePt t="45102" x="4581525" y="1990725"/>
          <p14:tracePt t="45119" x="4562475" y="1981200"/>
          <p14:tracePt t="45136" x="4557713" y="1971675"/>
          <p14:tracePt t="45153" x="4548188" y="1971675"/>
          <p14:tracePt t="45170" x="4538663" y="1971675"/>
          <p14:tracePt t="45186" x="4533900" y="1971675"/>
          <p14:tracePt t="45203" x="4529138" y="1971675"/>
          <p14:tracePt t="45219" x="4519613" y="1971675"/>
          <p14:tracePt t="45236" x="4510088" y="1971675"/>
          <p14:tracePt t="45252" x="4505325" y="1971675"/>
          <p14:tracePt t="45269" x="4500563" y="1971675"/>
          <p14:tracePt t="45465" x="4519613" y="1971675"/>
          <p14:tracePt t="45472" x="4543425" y="1966913"/>
          <p14:tracePt t="45478" x="4567238" y="1966913"/>
          <p14:tracePt t="45487" x="4600575" y="1966913"/>
          <p14:tracePt t="45502" x="4652963" y="1966913"/>
          <p14:tracePt t="45519" x="4700588" y="1966913"/>
          <p14:tracePt t="45536" x="4772025" y="1971675"/>
          <p14:tracePt t="45552" x="4805363" y="1976438"/>
          <p14:tracePt t="45569" x="4833938" y="1976438"/>
          <p14:tracePt t="45586" x="4862513" y="1976438"/>
          <p14:tracePt t="45603" x="4895850" y="1976438"/>
          <p14:tracePt t="45619" x="4914900" y="1976438"/>
          <p14:tracePt t="45636" x="4953000" y="1976438"/>
          <p14:tracePt t="45652" x="4986338" y="1976438"/>
          <p14:tracePt t="45669" x="5033963" y="1976438"/>
          <p14:tracePt t="45686" x="5072063" y="1976438"/>
          <p14:tracePt t="45702" x="5091113" y="1976438"/>
          <p14:tracePt t="45720" x="5119688" y="1976438"/>
          <p14:tracePt t="45736" x="5133975" y="1976438"/>
          <p14:tracePt t="45752" x="5143500" y="1976438"/>
          <p14:tracePt t="45769" x="5162550" y="1976438"/>
          <p14:tracePt t="45786" x="5181600" y="1990725"/>
          <p14:tracePt t="45802" x="5205413" y="2000250"/>
          <p14:tracePt t="45819" x="5219700" y="2000250"/>
          <p14:tracePt t="45836" x="5233988" y="2005013"/>
          <p14:tracePt t="45852" x="5248275" y="2009775"/>
          <p14:tracePt t="45869" x="5253038" y="2009775"/>
          <p14:tracePt t="45886" x="5262563" y="2009775"/>
          <p14:tracePt t="45902" x="5267325" y="2009775"/>
          <p14:tracePt t="46315" x="5281613" y="2009775"/>
          <p14:tracePt t="46322" x="5291138" y="2009775"/>
          <p14:tracePt t="46330" x="5300663" y="2009775"/>
          <p14:tracePt t="46339" x="5305425" y="2009775"/>
          <p14:tracePt t="46352" x="5319713" y="2009775"/>
          <p14:tracePt t="46369" x="5324475" y="2009775"/>
          <p14:tracePt t="46403" x="5348288" y="2009775"/>
          <p14:tracePt t="46435" x="5357813" y="2005013"/>
          <p14:tracePt t="46452" x="5367338" y="2005013"/>
          <p14:tracePt t="46469" x="5376863" y="2005013"/>
          <p14:tracePt t="46521" x="5381625" y="2005013"/>
          <p14:tracePt t="46528" x="5386388" y="2005013"/>
          <p14:tracePt t="46543" x="5391150" y="2005013"/>
          <p14:tracePt t="46552" x="5395913" y="2005013"/>
          <p14:tracePt t="46569" x="5400675" y="2005013"/>
          <p14:tracePt t="46586" x="5405438" y="2005013"/>
          <p14:tracePt t="46712" x="5400675" y="2005013"/>
          <p14:tracePt t="46726" x="5395913" y="2005013"/>
          <p14:tracePt t="46734" x="5391150" y="2005013"/>
          <p14:tracePt t="46741" x="5381625" y="2005013"/>
          <p14:tracePt t="46752" x="5376863" y="2005013"/>
          <p14:tracePt t="46769" x="5357813" y="2005013"/>
          <p14:tracePt t="46785" x="5343525" y="2009775"/>
          <p14:tracePt t="46802" x="5329238" y="2009775"/>
          <p14:tracePt t="46819" x="5305425" y="2024063"/>
          <p14:tracePt t="46836" x="5243513" y="2043113"/>
          <p14:tracePt t="46852" x="5181600" y="2062163"/>
          <p14:tracePt t="46869" x="5100638" y="2076450"/>
          <p14:tracePt t="46886" x="5014913" y="2100263"/>
          <p14:tracePt t="46902" x="4895850" y="2124075"/>
          <p14:tracePt t="46919" x="4805363" y="2124075"/>
          <p14:tracePt t="46936" x="4714875" y="2124075"/>
          <p14:tracePt t="46953" x="4595813" y="2095500"/>
          <p14:tracePt t="46969" x="4538663" y="2066925"/>
          <p14:tracePt t="46986" x="4481513" y="2043113"/>
          <p14:tracePt t="47002" x="4438650" y="2024063"/>
          <p14:tracePt t="47019" x="4391025" y="1990725"/>
          <p14:tracePt t="47036" x="4352925" y="1938338"/>
          <p14:tracePt t="47052" x="4333875" y="1852613"/>
          <p14:tracePt t="47069" x="4314825" y="1757363"/>
          <p14:tracePt t="47086" x="4324350" y="1643063"/>
          <p14:tracePt t="47102" x="4367213" y="1524000"/>
          <p14:tracePt t="47119" x="4410075" y="1404938"/>
          <p14:tracePt t="47136" x="4481513" y="1290638"/>
          <p14:tracePt t="47152" x="4538663" y="1238250"/>
          <p14:tracePt t="47169" x="4648200" y="1185863"/>
          <p14:tracePt t="47185" x="4752975" y="1162050"/>
          <p14:tracePt t="47203" x="4891088" y="1152525"/>
          <p14:tracePt t="47219" x="4995863" y="1176338"/>
          <p14:tracePt t="47235" x="5100638" y="1200150"/>
          <p14:tracePt t="47252" x="5176838" y="1228725"/>
          <p14:tracePt t="47269" x="5257800" y="1271588"/>
          <p14:tracePt t="47285" x="5295900" y="1300163"/>
          <p14:tracePt t="47302" x="5319713" y="1333500"/>
          <p14:tracePt t="47319" x="5353050" y="1362075"/>
          <p14:tracePt t="47336" x="5391150" y="1414463"/>
          <p14:tracePt t="47352" x="5405438" y="1443038"/>
          <p14:tracePt t="47369" x="5419725" y="1471613"/>
          <p14:tracePt t="47386" x="5429250" y="1514475"/>
          <p14:tracePt t="47402" x="5429250" y="1547813"/>
          <p14:tracePt t="47419" x="5429250" y="1585913"/>
          <p14:tracePt t="47435" x="5429250" y="1619250"/>
          <p14:tracePt t="47453" x="5429250" y="1666875"/>
          <p14:tracePt t="47469" x="5424488" y="1690688"/>
          <p14:tracePt t="47485" x="5414963" y="1700213"/>
          <p14:tracePt t="47502" x="5410200" y="1714500"/>
          <p14:tracePt t="47519" x="5395913" y="1733550"/>
          <p14:tracePt t="47535" x="5386388" y="1743075"/>
          <p14:tracePt t="47552" x="5362575" y="1766888"/>
          <p14:tracePt t="47569" x="5319713" y="1800225"/>
          <p14:tracePt t="47585" x="5291138" y="1824038"/>
          <p14:tracePt t="47602" x="5257800" y="1857375"/>
          <p14:tracePt t="47619" x="5229225" y="1881188"/>
          <p14:tracePt t="47636" x="5172075" y="1919288"/>
          <p14:tracePt t="47652" x="5124450" y="1943100"/>
          <p14:tracePt t="47669" x="5081588" y="1962150"/>
          <p14:tracePt t="47686" x="5019675" y="1985963"/>
          <p14:tracePt t="47702" x="4900613" y="2000250"/>
          <p14:tracePt t="47719" x="4819650" y="1995488"/>
          <p14:tracePt t="47735" x="4757738" y="1985963"/>
          <p14:tracePt t="47753" x="4695825" y="1957388"/>
          <p14:tracePt t="47769" x="4672013" y="1938338"/>
          <p14:tracePt t="47785" x="4652963" y="1933575"/>
          <p14:tracePt t="47802" x="4648200" y="1924050"/>
          <p14:tracePt t="47819" x="4638675" y="1919288"/>
          <p14:tracePt t="47835" x="4638675" y="1914525"/>
          <p14:tracePt t="47852" x="4648200" y="1905000"/>
          <p14:tracePt t="47869" x="4691063" y="1885950"/>
          <p14:tracePt t="47886" x="4867275" y="1843088"/>
          <p14:tracePt t="47902" x="5005388" y="1828800"/>
          <p14:tracePt t="47919" x="5148263" y="1819275"/>
          <p14:tracePt t="47923" x="5214938" y="1809750"/>
          <p14:tracePt t="47936" x="5338763" y="1809750"/>
          <p14:tracePt t="47952" x="5410200" y="1809750"/>
          <p14:tracePt t="47969" x="5457825" y="1809750"/>
          <p14:tracePt t="47986" x="5495925" y="1809750"/>
          <p14:tracePt t="48003" x="5543550" y="1809750"/>
          <p14:tracePt t="48019" x="5562600" y="1809750"/>
          <p14:tracePt t="48036" x="5586413" y="1809750"/>
          <p14:tracePt t="48052" x="5595938" y="1809750"/>
          <p14:tracePt t="48069" x="5605463" y="1809750"/>
          <p14:tracePt t="48086" x="5614988" y="1809750"/>
          <p14:tracePt t="48102" x="5619750" y="1809750"/>
          <p14:tracePt t="50330" x="5610225" y="1814513"/>
          <p14:tracePt t="50341" x="5600700" y="1828800"/>
          <p14:tracePt t="50345" x="5586413" y="1838325"/>
          <p14:tracePt t="50353" x="5576888" y="1857375"/>
          <p14:tracePt t="50369" x="5534025" y="1905000"/>
          <p14:tracePt t="50386" x="5486400" y="1947863"/>
          <p14:tracePt t="50419" x="5353050" y="2047875"/>
          <p14:tracePt t="50452" x="5272088" y="2076450"/>
          <p14:tracePt t="50469" x="5210175" y="2090738"/>
          <p14:tracePt t="50485" x="5167313" y="2090738"/>
          <p14:tracePt t="50503" x="5133975" y="2090738"/>
          <p14:tracePt t="50519" x="5062538" y="2081213"/>
          <p14:tracePt t="50535" x="4976813" y="2066925"/>
          <p14:tracePt t="50552" x="4919663" y="2066925"/>
          <p14:tracePt t="50569" x="4857750" y="2066925"/>
          <p14:tracePt t="50586" x="4791075" y="2066925"/>
          <p14:tracePt t="50602" x="4743450" y="2066925"/>
          <p14:tracePt t="50619" x="4691063" y="2066925"/>
          <p14:tracePt t="50635" x="4638675" y="2076450"/>
          <p14:tracePt t="50652" x="4581525" y="2081213"/>
          <p14:tracePt t="50669" x="4543425" y="2081213"/>
          <p14:tracePt t="50686" x="4510088" y="2081213"/>
          <p14:tracePt t="50702" x="4486275" y="2081213"/>
          <p14:tracePt t="50719" x="4471988" y="2081213"/>
          <p14:tracePt t="50735" x="4467225" y="2081213"/>
          <p14:tracePt t="50752" x="4457700" y="2081213"/>
          <p14:tracePt t="50786" x="4452938" y="2081213"/>
          <p14:tracePt t="50874" x="4448175" y="2081213"/>
          <p14:tracePt t="53120" x="4452938" y="2081213"/>
          <p14:tracePt t="53126" x="4467225" y="2081213"/>
          <p14:tracePt t="53135" x="4471988" y="2081213"/>
          <p14:tracePt t="53152" x="4486275" y="2081213"/>
          <p14:tracePt t="53170" x="4505325" y="2081213"/>
          <p14:tracePt t="53185" x="4524375" y="2081213"/>
          <p14:tracePt t="53218" x="4567238" y="2081213"/>
          <p14:tracePt t="53252" x="4662488" y="2081213"/>
          <p14:tracePt t="53270" x="4714875" y="2081213"/>
          <p14:tracePt t="53285" x="4781550" y="2081213"/>
          <p14:tracePt t="53302" x="4857750" y="2081213"/>
          <p14:tracePt t="53318" x="4905375" y="2085975"/>
          <p14:tracePt t="53335" x="4943475" y="2085975"/>
          <p14:tracePt t="53352" x="4986338" y="2085975"/>
          <p14:tracePt t="53368" x="5053013" y="2095500"/>
          <p14:tracePt t="53385" x="5095875" y="2095500"/>
          <p14:tracePt t="53402" x="5138738" y="2095500"/>
          <p14:tracePt t="53419" x="5200650" y="2100263"/>
          <p14:tracePt t="53435" x="5243513" y="2105025"/>
          <p14:tracePt t="53452" x="5276850" y="2105025"/>
          <p14:tracePt t="53468" x="5310188" y="2114550"/>
          <p14:tracePt t="53485" x="5353050" y="2119313"/>
          <p14:tracePt t="53502" x="5376863" y="2119313"/>
          <p14:tracePt t="53519" x="5395913" y="2119313"/>
          <p14:tracePt t="53537" x="5443538" y="2119313"/>
          <p14:tracePt t="53552" x="5467350" y="2119313"/>
          <p14:tracePt t="53568" x="5486400" y="2109788"/>
          <p14:tracePt t="53585" x="5524500" y="2105025"/>
          <p14:tracePt t="53602" x="5557838" y="2095500"/>
          <p14:tracePt t="53618" x="5581650" y="2090738"/>
          <p14:tracePt t="53635" x="5600700" y="2076450"/>
          <p14:tracePt t="53652" x="5610225" y="2071688"/>
          <p14:tracePt t="53669" x="5634038" y="2071688"/>
          <p14:tracePt t="53686" x="5638800" y="2071688"/>
          <p14:tracePt t="53703" x="5643563" y="2066925"/>
          <p14:tracePt t="53722" x="5653088" y="2062163"/>
          <p14:tracePt t="53735" x="5662613" y="2062163"/>
          <p14:tracePt t="53752" x="5667375" y="2062163"/>
          <p14:tracePt t="53769" x="5672138" y="2062163"/>
          <p14:tracePt t="53787" x="5681663" y="2062163"/>
          <p14:tracePt t="53819" x="5681663" y="2057400"/>
          <p14:tracePt t="55577" x="5672138" y="2062163"/>
          <p14:tracePt t="55584" x="5648325" y="2076450"/>
          <p14:tracePt t="55592" x="5610225" y="2100263"/>
          <p14:tracePt t="55601" x="5572125" y="2114550"/>
          <p14:tracePt t="55618" x="5476875" y="2138363"/>
          <p14:tracePt t="55636" x="5357813" y="2162175"/>
          <p14:tracePt t="55668" x="5257800" y="2162175"/>
          <p14:tracePt t="55701" x="5143500" y="2147888"/>
          <p14:tracePt t="55718" x="5086350" y="2147888"/>
          <p14:tracePt t="55735" x="5019675" y="2147888"/>
          <p14:tracePt t="55752" x="4924425" y="2157413"/>
          <p14:tracePt t="55768" x="4862513" y="2171700"/>
          <p14:tracePt t="55785" x="4791075" y="2181225"/>
          <p14:tracePt t="55801" x="4700588" y="2185988"/>
          <p14:tracePt t="55819" x="4519613" y="2209800"/>
          <p14:tracePt t="55835" x="4414838" y="2228850"/>
          <p14:tracePt t="55852" x="4333875" y="2233613"/>
          <p14:tracePt t="55868" x="4238625" y="2252663"/>
          <p14:tracePt t="55885" x="4110038" y="2266950"/>
          <p14:tracePt t="55902" x="4052888" y="2271713"/>
          <p14:tracePt t="55918" x="4000500" y="2276475"/>
          <p14:tracePt t="55921" x="3976688" y="2276475"/>
          <p14:tracePt t="55935" x="3962400" y="2276475"/>
          <p14:tracePt t="55952" x="3919538" y="2276475"/>
          <p14:tracePt t="55968" x="3910013" y="2286000"/>
          <p14:tracePt t="55985" x="3900488" y="2290763"/>
          <p14:tracePt t="56252" x="3852863" y="2290763"/>
          <p14:tracePt t="56260" x="3795713" y="2276475"/>
          <p14:tracePt t="56268" x="3724275" y="2247900"/>
          <p14:tracePt t="56285" x="3595688" y="2205038"/>
          <p14:tracePt t="56301" x="3500438" y="2166938"/>
          <p14:tracePt t="56318" x="3333750" y="2114550"/>
          <p14:tracePt t="56335" x="3228975" y="2090738"/>
          <p14:tracePt t="56351" x="3157538" y="2066925"/>
          <p14:tracePt t="56369" x="3057525" y="2057400"/>
          <p14:tracePt t="56385" x="3009900" y="2047875"/>
          <p14:tracePt t="56401" x="2981325" y="2043113"/>
          <p14:tracePt t="56418" x="2947988" y="2024063"/>
          <p14:tracePt t="56421" x="2924175" y="2019300"/>
          <p14:tracePt t="56435" x="2886075" y="2000250"/>
          <p14:tracePt t="56451" x="2847975" y="1990725"/>
          <p14:tracePt t="56468" x="2814638" y="1981200"/>
          <p14:tracePt t="56485" x="2771775" y="1971675"/>
          <p14:tracePt t="56501" x="2714625" y="1971675"/>
          <p14:tracePt t="56518" x="2681288" y="1971675"/>
          <p14:tracePt t="56535" x="2643188" y="1971675"/>
          <p14:tracePt t="56552" x="2566988" y="1957388"/>
          <p14:tracePt t="56568" x="2495550" y="1938338"/>
          <p14:tracePt t="56585" x="2424113" y="1914525"/>
          <p14:tracePt t="56602" x="2362200" y="1900238"/>
          <p14:tracePt t="56619" x="2286000" y="1885950"/>
          <p14:tracePt t="56635" x="2247900" y="1881188"/>
          <p14:tracePt t="56651" x="2205038" y="1876425"/>
          <p14:tracePt t="56668" x="2166938" y="1857375"/>
          <p14:tracePt t="56685" x="2114550" y="1833563"/>
          <p14:tracePt t="56702" x="2081213" y="1814513"/>
          <p14:tracePt t="56718" x="2052638" y="1809750"/>
          <p14:tracePt t="56735" x="2019300" y="1800225"/>
          <p14:tracePt t="56751" x="1962150" y="1804988"/>
          <p14:tracePt t="56768" x="1919288" y="1809750"/>
          <p14:tracePt t="56785" x="1890713" y="1814513"/>
          <p14:tracePt t="56802" x="1852613" y="1828800"/>
          <p14:tracePt t="56818" x="1828800" y="1828800"/>
          <p14:tracePt t="56835" x="1814513" y="1828800"/>
          <p14:tracePt t="56851" x="1809750" y="1828800"/>
          <p14:tracePt t="56868" x="1800225" y="1828800"/>
          <p14:tracePt t="56920" x="1804988" y="1828800"/>
          <p14:tracePt t="56928" x="1814513" y="1828800"/>
          <p14:tracePt t="56935" x="1833563" y="1828800"/>
          <p14:tracePt t="56951" x="1924050" y="1828800"/>
          <p14:tracePt t="56968" x="2024063" y="1833563"/>
          <p14:tracePt t="56986" x="2190750" y="1866900"/>
          <p14:tracePt t="57002" x="2286000" y="1890713"/>
          <p14:tracePt t="57018" x="2390775" y="1914525"/>
          <p14:tracePt t="57035" x="2481263" y="1924050"/>
          <p14:tracePt t="57052" x="2605088" y="1933575"/>
          <p14:tracePt t="57068" x="2686050" y="1933575"/>
          <p14:tracePt t="57085" x="2767013" y="1933575"/>
          <p14:tracePt t="57101" x="2847975" y="1938338"/>
          <p14:tracePt t="57118" x="2952750" y="1938338"/>
          <p14:tracePt t="57135" x="3000375" y="1938338"/>
          <p14:tracePt t="57151" x="3052763" y="1938338"/>
          <p14:tracePt t="57169" x="3157538" y="1924050"/>
          <p14:tracePt t="57185" x="3228975" y="1909763"/>
          <p14:tracePt t="57201" x="3300413" y="1905000"/>
          <p14:tracePt t="57218" x="3348038" y="1895475"/>
          <p14:tracePt t="57235" x="3390900" y="1885950"/>
          <p14:tracePt t="57252" x="3400425" y="1876425"/>
          <p14:tracePt t="57268" x="3405188" y="1871663"/>
          <p14:tracePt t="57285" x="3414713" y="1857375"/>
          <p14:tracePt t="57301" x="3409950" y="1828800"/>
          <p14:tracePt t="57318" x="3376613" y="1790700"/>
          <p14:tracePt t="57335" x="3314700" y="1709738"/>
          <p14:tracePt t="57352" x="3233738" y="1600200"/>
          <p14:tracePt t="57368" x="3109913" y="1466850"/>
          <p14:tracePt t="57385" x="3000375" y="1390650"/>
          <p14:tracePt t="57401" x="2862263" y="1347788"/>
          <p14:tracePt t="57419" x="2709863" y="1323975"/>
          <p14:tracePt t="57435" x="2605088" y="1323975"/>
          <p14:tracePt t="57451" x="2524125" y="1333500"/>
          <p14:tracePt t="57468" x="2433638" y="1357313"/>
          <p14:tracePt t="57485" x="2328863" y="1400175"/>
          <p14:tracePt t="57501" x="2271713" y="1428750"/>
          <p14:tracePt t="57518" x="2238375" y="1452563"/>
          <p14:tracePt t="57535" x="2200275" y="1481138"/>
          <p14:tracePt t="57551" x="2147888" y="1514475"/>
          <p14:tracePt t="57568" x="2109788" y="1543050"/>
          <p14:tracePt t="57585" x="2081213" y="1571625"/>
          <p14:tracePt t="57602" x="2028825" y="1638300"/>
          <p14:tracePt t="57618" x="1990725" y="1695450"/>
          <p14:tracePt t="57635" x="1971675" y="1743075"/>
          <p14:tracePt t="57651" x="1957388" y="1776413"/>
          <p14:tracePt t="57668" x="1947863" y="1809750"/>
          <p14:tracePt t="57685" x="1947863" y="1819275"/>
          <p14:tracePt t="57701" x="1947863" y="1838325"/>
          <p14:tracePt t="57718" x="1952625" y="1852613"/>
          <p14:tracePt t="57735" x="1966913" y="1862138"/>
          <p14:tracePt t="57752" x="1990725" y="1885950"/>
          <p14:tracePt t="57768" x="2019300" y="1909763"/>
          <p14:tracePt t="57785" x="2062163" y="1943100"/>
          <p14:tracePt t="57801" x="2095500" y="1957388"/>
          <p14:tracePt t="57818" x="2114550" y="1976438"/>
          <p14:tracePt t="57835" x="2138363" y="1981200"/>
          <p14:tracePt t="57852" x="2171700" y="1990725"/>
          <p14:tracePt t="57868" x="2200275" y="2005013"/>
          <p14:tracePt t="57885" x="2238375" y="2014538"/>
          <p14:tracePt t="57901" x="2290763" y="2028825"/>
          <p14:tracePt t="57918" x="2386013" y="2043113"/>
          <p14:tracePt t="57935" x="2443163" y="2043113"/>
          <p14:tracePt t="57951" x="2514600" y="2038350"/>
          <p14:tracePt t="57969" x="2633663" y="2019300"/>
          <p14:tracePt t="57985" x="2714625" y="1995488"/>
          <p14:tracePt t="58001" x="2776538" y="1981200"/>
          <p14:tracePt t="58018" x="2828925" y="1976438"/>
          <p14:tracePt t="58035" x="2876550" y="1962150"/>
          <p14:tracePt t="58051" x="2900363" y="1952625"/>
          <p14:tracePt t="58068" x="2914650" y="1947863"/>
          <p14:tracePt t="58085" x="2924175" y="1947863"/>
          <p14:tracePt t="58101" x="2933700" y="1947863"/>
          <p14:tracePt t="58419" x="2933700" y="1995488"/>
          <p14:tracePt t="58426" x="2943225" y="2095500"/>
          <p14:tracePt t="58435" x="2952750" y="2205038"/>
          <p14:tracePt t="58451" x="2962275" y="2405063"/>
          <p14:tracePt t="58468" x="2986088" y="2547938"/>
          <p14:tracePt t="58502" x="3048000" y="2728913"/>
          <p14:tracePt t="58535" x="3119438" y="2909888"/>
          <p14:tracePt t="58551" x="3133725" y="2938463"/>
          <p14:tracePt t="58568" x="3133725" y="2957513"/>
          <p14:tracePt t="58763" x="3186113" y="3005138"/>
          <p14:tracePt t="58770" x="3248025" y="3057525"/>
          <p14:tracePt t="58781" x="3319463" y="3105150"/>
          <p14:tracePt t="58791" x="3443288" y="3190875"/>
          <p14:tracePt t="58801" x="3495675" y="3224213"/>
          <p14:tracePt t="58818" x="3562350" y="3262313"/>
          <p14:tracePt t="58837" x="3676650" y="3362325"/>
          <p14:tracePt t="58851" x="3757613" y="3419475"/>
          <p14:tracePt t="58868" x="3814763" y="3462338"/>
          <p14:tracePt t="58885" x="3871913" y="3505200"/>
          <p14:tracePt t="58901" x="3938588" y="3529013"/>
          <p14:tracePt t="58918" x="3976688" y="3543300"/>
          <p14:tracePt t="58935" x="3995738" y="3548063"/>
          <p14:tracePt t="58952" x="4014788" y="3548063"/>
          <p14:tracePt t="58968" x="4033838" y="3552825"/>
          <p14:tracePt t="58985" x="4048125" y="3557588"/>
          <p14:tracePt t="59001" x="4057650" y="3567113"/>
          <p14:tracePt t="59018" x="4076700" y="3586163"/>
          <p14:tracePt t="59035" x="4086225" y="3590925"/>
          <p14:tracePt t="59051" x="4090988" y="3600450"/>
          <p14:tracePt t="59068" x="4095750" y="3605213"/>
          <p14:tracePt t="59085" x="4105275" y="3614738"/>
          <p14:tracePt t="59101" x="4105275" y="3619500"/>
          <p14:tracePt t="59152" x="4105275" y="3624263"/>
          <p14:tracePt t="59166" x="4105275" y="3629025"/>
          <p14:tracePt t="59181" x="4105275" y="3633788"/>
          <p14:tracePt t="59188" x="4100513" y="3638550"/>
          <p14:tracePt t="59202" x="4071938" y="3648075"/>
          <p14:tracePt t="59218" x="4005263" y="3676650"/>
          <p14:tracePt t="59235" x="3910013" y="3709988"/>
          <p14:tracePt t="59251" x="3814763" y="3743325"/>
          <p14:tracePt t="59268" x="3671888" y="3771900"/>
          <p14:tracePt t="59285" x="3576638" y="3795713"/>
          <p14:tracePt t="59301" x="3486150" y="3805238"/>
          <p14:tracePt t="59318" x="3405188" y="3805238"/>
          <p14:tracePt t="59335" x="3300413" y="3795713"/>
          <p14:tracePt t="59351" x="3238500" y="3781425"/>
          <p14:tracePt t="59368" x="3195638" y="3762375"/>
          <p14:tracePt t="59385" x="3157538" y="3743325"/>
          <p14:tracePt t="59401" x="3109913" y="3719513"/>
          <p14:tracePt t="59418" x="3086100" y="3709988"/>
          <p14:tracePt t="59435" x="3071813" y="3690938"/>
          <p14:tracePt t="59452" x="3048000" y="3652838"/>
          <p14:tracePt t="59468" x="3043238" y="3590925"/>
          <p14:tracePt t="59485" x="3052763" y="3509963"/>
          <p14:tracePt t="59503" x="3081338" y="3419475"/>
          <p14:tracePt t="59518" x="3114675" y="3362325"/>
          <p14:tracePt t="59535" x="3148013" y="3309938"/>
          <p14:tracePt t="59551" x="3219450" y="3243263"/>
          <p14:tracePt t="59569" x="3362325" y="3128963"/>
          <p14:tracePt t="59585" x="3481388" y="3076575"/>
          <p14:tracePt t="59601" x="3567113" y="3048000"/>
          <p14:tracePt t="59618" x="3648075" y="3033713"/>
          <p14:tracePt t="59635" x="3752850" y="3033713"/>
          <p14:tracePt t="59651" x="3814763" y="3048000"/>
          <p14:tracePt t="59668" x="3871913" y="3067050"/>
          <p14:tracePt t="59685" x="3905250" y="3090863"/>
          <p14:tracePt t="59701" x="3962400" y="3128963"/>
          <p14:tracePt t="59718" x="3995738" y="3152775"/>
          <p14:tracePt t="59735" x="4019550" y="3176588"/>
          <p14:tracePt t="59751" x="4057650" y="3214688"/>
          <p14:tracePt t="59768" x="4110038" y="3290888"/>
          <p14:tracePt t="59785" x="4138613" y="3338513"/>
          <p14:tracePt t="59801" x="4162425" y="3381375"/>
          <p14:tracePt t="59818" x="4186238" y="3433763"/>
          <p14:tracePt t="59834" x="4200525" y="3452813"/>
          <p14:tracePt t="59851" x="4205288" y="3471863"/>
          <p14:tracePt t="59868" x="4210050" y="3486150"/>
          <p14:tracePt t="59885" x="4210050" y="3509963"/>
          <p14:tracePt t="59901" x="4210050" y="3524250"/>
          <p14:tracePt t="59918" x="4210050" y="3533775"/>
          <p14:tracePt t="59921" x="4210050" y="3543300"/>
          <p14:tracePt t="59935" x="4210050" y="3552825"/>
          <p14:tracePt t="59951" x="4210050" y="3557588"/>
          <p14:tracePt t="59968" x="4210050" y="3562350"/>
          <p14:tracePt t="59985" x="4210050" y="3571875"/>
          <p14:tracePt t="60002" x="4200525" y="3581400"/>
          <p14:tracePt t="60018" x="4191000" y="3600450"/>
          <p14:tracePt t="60034" x="4171950" y="3619500"/>
          <p14:tracePt t="60051" x="4148138" y="3643313"/>
          <p14:tracePt t="60070" x="4119563" y="3686175"/>
          <p14:tracePt t="60088" x="4105275" y="3695700"/>
          <p14:tracePt t="60105" x="4081463" y="3719513"/>
          <p14:tracePt t="60118" x="4071938" y="3724275"/>
          <p14:tracePt t="60135" x="4033838" y="3733800"/>
          <p14:tracePt t="60152" x="3995738" y="3743325"/>
          <p14:tracePt t="60172" x="3914775" y="3743325"/>
          <p14:tracePt t="60186" x="3843338" y="3743325"/>
          <p14:tracePt t="60201" x="3795713" y="3743325"/>
          <p14:tracePt t="60218" x="3729038" y="3743325"/>
          <p14:tracePt t="60235" x="3657600" y="3743325"/>
          <p14:tracePt t="60252" x="3543300" y="3743325"/>
          <p14:tracePt t="60268" x="3467100" y="3743325"/>
          <p14:tracePt t="60285" x="3405188" y="3743325"/>
          <p14:tracePt t="60302" x="3348038" y="3733800"/>
          <p14:tracePt t="60318" x="3262313" y="3690938"/>
          <p14:tracePt t="60335" x="3224213" y="3667125"/>
          <p14:tracePt t="60352" x="3195638" y="3643313"/>
          <p14:tracePt t="60375" x="3167063" y="3605213"/>
          <p14:tracePt t="60386" x="3148013" y="3581400"/>
          <p14:tracePt t="60402" x="3133725" y="3519488"/>
          <p14:tracePt t="60418" x="3138488" y="3429000"/>
          <p14:tracePt t="60435" x="3176588" y="3309938"/>
          <p14:tracePt t="60452" x="3219450" y="3248025"/>
          <p14:tracePt t="60468" x="3262313" y="3190875"/>
          <p14:tracePt t="60485" x="3343275" y="3119438"/>
          <p14:tracePt t="60503" x="3529013" y="2986088"/>
          <p14:tracePt t="60518" x="3648075" y="2928938"/>
          <p14:tracePt t="60535" x="3729038" y="2905125"/>
          <p14:tracePt t="60551" x="3814763" y="2914650"/>
          <p14:tracePt t="60568" x="3929063" y="2962275"/>
          <p14:tracePt t="60584" x="3986213" y="3005138"/>
          <p14:tracePt t="60601" x="4024313" y="3033713"/>
          <p14:tracePt t="60618" x="4067175" y="3090863"/>
          <p14:tracePt t="60634" x="4086225" y="3148013"/>
          <p14:tracePt t="60651" x="4105275" y="3238500"/>
          <p14:tracePt t="60668" x="4105275" y="3290888"/>
          <p14:tracePt t="60685" x="4095750" y="3352800"/>
          <p14:tracePt t="60701" x="4081463" y="3381375"/>
          <p14:tracePt t="60718" x="4071938" y="3405188"/>
          <p14:tracePt t="60734" x="4062413" y="3409950"/>
          <p14:tracePt t="60751" x="4052888" y="3419475"/>
          <p14:tracePt t="60768" x="4052888" y="3429000"/>
          <p14:tracePt t="61134" x="4062413" y="3443288"/>
          <p14:tracePt t="61141" x="4081463" y="3452813"/>
          <p14:tracePt t="61151" x="4110038" y="3476625"/>
          <p14:tracePt t="61170" x="4176713" y="3519488"/>
          <p14:tracePt t="61185" x="4219575" y="3552825"/>
          <p14:tracePt t="61201" x="4271963" y="3605213"/>
          <p14:tracePt t="61236" x="4338638" y="3709988"/>
          <p14:tracePt t="61268" x="4357688" y="3738563"/>
          <p14:tracePt t="61284" x="4357688" y="3748088"/>
          <p14:tracePt t="61301" x="4362450" y="3757613"/>
          <p14:tracePt t="61318" x="4367213" y="3767138"/>
          <p14:tracePt t="61335" x="4381500" y="3781425"/>
          <p14:tracePt t="61352" x="4391025" y="3800475"/>
          <p14:tracePt t="61368" x="4395788" y="3814763"/>
          <p14:tracePt t="61384" x="4400550" y="3824288"/>
          <p14:tracePt t="61401" x="4410075" y="3829050"/>
          <p14:tracePt t="61418" x="4419600" y="3838575"/>
          <p14:tracePt t="61434" x="4424363" y="3843338"/>
          <p14:tracePt t="61451" x="4433888" y="3852863"/>
          <p14:tracePt t="61468" x="4448175" y="3871913"/>
          <p14:tracePt t="61470" x="4452938" y="3881438"/>
          <p14:tracePt t="61485" x="4471988" y="3905250"/>
          <p14:tracePt t="61501" x="4495800" y="3929063"/>
          <p14:tracePt t="61518" x="4514850" y="3957638"/>
          <p14:tracePt t="61534" x="4529138" y="3976688"/>
          <p14:tracePt t="61551" x="4548188" y="4000500"/>
          <p14:tracePt t="61568" x="4557713" y="4024313"/>
          <p14:tracePt t="61584" x="4567238" y="4048125"/>
          <p14:tracePt t="61602" x="4572000" y="4057650"/>
          <p14:tracePt t="61618" x="4586288" y="4076700"/>
          <p14:tracePt t="61635" x="4595813" y="4081463"/>
          <p14:tracePt t="61651" x="4595813" y="4086225"/>
          <p14:tracePt t="61668" x="4605338" y="4095750"/>
          <p14:tracePt t="61684" x="4610100" y="4105275"/>
          <p14:tracePt t="61701" x="4614863" y="4114800"/>
          <p14:tracePt t="61718" x="4614863" y="4119563"/>
          <p14:tracePt t="61734" x="4614863" y="4129088"/>
          <p14:tracePt t="61751" x="4614863" y="4133850"/>
          <p14:tracePt t="61768" x="4614863" y="4143375"/>
          <p14:tracePt t="61785" x="4614863" y="4152900"/>
          <p14:tracePt t="61801" x="4614863" y="4157663"/>
          <p14:tracePt t="61818" x="4614863" y="4162425"/>
          <p14:tracePt t="61835" x="4614863" y="4171950"/>
          <p14:tracePt t="61851" x="4614863" y="4181475"/>
          <p14:tracePt t="61868" x="4614863" y="4186238"/>
          <p14:tracePt t="61884" x="4614863" y="4191000"/>
          <p14:tracePt t="61901" x="4610100" y="4200525"/>
          <p14:tracePt t="61918" x="4595813" y="4219575"/>
          <p14:tracePt t="61934" x="4586288" y="4243388"/>
          <p14:tracePt t="61951" x="4567238" y="4267200"/>
          <p14:tracePt t="61968" x="4533900" y="4300538"/>
          <p14:tracePt t="61984" x="4510088" y="4338638"/>
          <p14:tracePt t="62001" x="4476750" y="4371975"/>
          <p14:tracePt t="62018" x="4452938" y="4395788"/>
          <p14:tracePt t="62035" x="4405313" y="4429125"/>
          <p14:tracePt t="62051" x="4371975" y="4452938"/>
          <p14:tracePt t="62068" x="4329113" y="4476750"/>
          <p14:tracePt t="62084" x="4286250" y="4486275"/>
          <p14:tracePt t="62101" x="4210050" y="4500563"/>
          <p14:tracePt t="62118" x="4157663" y="4505325"/>
          <p14:tracePt t="62136" x="4114800" y="4505325"/>
          <p14:tracePt t="62154" x="4052888" y="4467225"/>
          <p14:tracePt t="62168" x="4019550" y="4433888"/>
          <p14:tracePt t="62185" x="3990975" y="4405313"/>
          <p14:tracePt t="62202" x="3957638" y="4367213"/>
          <p14:tracePt t="62218" x="3924300" y="4314825"/>
          <p14:tracePt t="62234" x="3910013" y="4291013"/>
          <p14:tracePt t="62251" x="3900488" y="4271963"/>
          <p14:tracePt t="62268" x="3895725" y="4248150"/>
          <p14:tracePt t="62284" x="3900488" y="4186238"/>
          <p14:tracePt t="62301" x="3914775" y="4129088"/>
          <p14:tracePt t="62318" x="3924300" y="4067175"/>
          <p14:tracePt t="62337" x="3967163" y="3981450"/>
          <p14:tracePt t="62354" x="3990975" y="3943350"/>
          <p14:tracePt t="62369" x="4024313" y="3905250"/>
          <p14:tracePt t="62384" x="4062413" y="3881438"/>
          <p14:tracePt t="62402" x="4152900" y="3838575"/>
          <p14:tracePt t="62418" x="4224338" y="3824288"/>
          <p14:tracePt t="62434" x="4286250" y="3810000"/>
          <p14:tracePt t="62451" x="4338638" y="3810000"/>
          <p14:tracePt t="62468" x="4405313" y="3810000"/>
          <p14:tracePt t="62484" x="4448175" y="3810000"/>
          <p14:tracePt t="62501" x="4491038" y="3819525"/>
          <p14:tracePt t="62518" x="4529138" y="3824288"/>
          <p14:tracePt t="62534" x="4562475" y="3843338"/>
          <p14:tracePt t="62551" x="4586288" y="3857625"/>
          <p14:tracePt t="62568" x="4610100" y="3881438"/>
          <p14:tracePt t="62585" x="4652963" y="3933825"/>
          <p14:tracePt t="62601" x="4672013" y="3962400"/>
          <p14:tracePt t="62618" x="4686300" y="3986213"/>
          <p14:tracePt t="62634" x="4695825" y="4010025"/>
          <p14:tracePt t="62652" x="4705350" y="4033838"/>
          <p14:tracePt t="62668" x="4714875" y="4048125"/>
          <p14:tracePt t="62684" x="4719638" y="4057650"/>
          <p14:tracePt t="62701" x="4724400" y="4071938"/>
          <p14:tracePt t="62718" x="4724400" y="4095750"/>
          <p14:tracePt t="62734" x="4724400" y="4110038"/>
          <p14:tracePt t="62751" x="4724400" y="4114800"/>
          <p14:tracePt t="62769" x="4719638" y="4133850"/>
          <p14:tracePt t="62784" x="4710113" y="4148138"/>
          <p14:tracePt t="62801" x="4691063" y="4176713"/>
          <p14:tracePt t="62818" x="4667250" y="4214813"/>
          <p14:tracePt t="62835" x="4610100" y="4291013"/>
          <p14:tracePt t="62851" x="4576763" y="4338638"/>
          <p14:tracePt t="62868" x="4538663" y="4371975"/>
          <p14:tracePt t="62885" x="4510088" y="4395788"/>
          <p14:tracePt t="62901" x="4467225" y="4424363"/>
          <p14:tracePt t="62918" x="4429125" y="4443413"/>
          <p14:tracePt t="62934" x="4391025" y="4448175"/>
          <p14:tracePt t="62952" x="4314825" y="4462463"/>
          <p14:tracePt t="62968" x="4257675" y="4462463"/>
          <p14:tracePt t="62984" x="4195763" y="4462463"/>
          <p14:tracePt t="63001" x="4138613" y="4448175"/>
          <p14:tracePt t="63018" x="4062413" y="4405313"/>
          <p14:tracePt t="63035" x="4024313" y="4376738"/>
          <p14:tracePt t="63056" x="3986213" y="4343400"/>
          <p14:tracePt t="63079" x="3938588" y="4267200"/>
          <p14:tracePt t="63085" x="3924300" y="4257675"/>
          <p14:tracePt t="63092" x="3910013" y="4238625"/>
          <p14:tracePt t="63101" x="3905250" y="4219575"/>
          <p14:tracePt t="63118" x="3900488" y="4167188"/>
          <p14:tracePt t="63137" x="3929063" y="4024313"/>
          <p14:tracePt t="63183" x="4048125" y="3800475"/>
          <p14:tracePt t="63191" x="4076700" y="3781425"/>
          <p14:tracePt t="63202" x="4171950" y="3738563"/>
          <p14:tracePt t="63219" x="4281488" y="3714750"/>
          <p14:tracePt t="63241" x="4386263" y="3700463"/>
          <p14:tracePt t="63254" x="4448175" y="3700463"/>
          <p14:tracePt t="63268" x="4495800" y="3714750"/>
          <p14:tracePt t="63284" x="4543425" y="3733800"/>
          <p14:tracePt t="63302" x="4581525" y="3757613"/>
          <p14:tracePt t="63328" x="4643438" y="3829050"/>
          <p14:tracePt t="63340" x="4657725" y="3848100"/>
          <p14:tracePt t="63351" x="4681538" y="3886200"/>
          <p14:tracePt t="63369" x="4700588" y="3914775"/>
          <p14:tracePt t="63390" x="4724400" y="3957638"/>
          <p14:tracePt t="63403" x="4738688" y="3981450"/>
          <p14:tracePt t="63418" x="4743450" y="3990975"/>
          <p14:tracePt t="63434" x="4752975" y="4005263"/>
          <p14:tracePt t="63452" x="4757738" y="4024313"/>
          <p14:tracePt t="63468" x="4757738" y="4038600"/>
          <p14:tracePt t="63485" x="4752975" y="4076700"/>
          <p14:tracePt t="63501" x="4733925" y="4114800"/>
          <p14:tracePt t="63518" x="4686300" y="4205288"/>
          <p14:tracePt t="63534" x="4657725" y="4252913"/>
          <p14:tracePt t="63551" x="4633913" y="4276725"/>
          <p14:tracePt t="63568" x="4586288" y="4310063"/>
          <p14:tracePt t="63584" x="4557713" y="4329113"/>
          <p14:tracePt t="63601" x="4529138" y="4343400"/>
          <p14:tracePt t="63618" x="4481513" y="4348163"/>
          <p14:tracePt t="63635" x="4414838" y="4348163"/>
          <p14:tracePt t="63652" x="4343400" y="4338638"/>
          <p14:tracePt t="63668" x="4291013" y="4310063"/>
          <p14:tracePt t="63685" x="4224338" y="4276725"/>
          <p14:tracePt t="63701" x="4148138" y="4219575"/>
          <p14:tracePt t="63718" x="4114800" y="4181475"/>
          <p14:tracePt t="63734" x="4086225" y="4143375"/>
          <p14:tracePt t="63751" x="4071938" y="4114800"/>
          <p14:tracePt t="63768" x="4048125" y="4067175"/>
          <p14:tracePt t="63784" x="4052888" y="4000500"/>
          <p14:tracePt t="63801" x="4076700" y="3914775"/>
          <p14:tracePt t="63818" x="4133850" y="3819525"/>
          <p14:tracePt t="63834" x="4233863" y="3752850"/>
          <p14:tracePt t="63851" x="4352925" y="3719513"/>
          <p14:tracePt t="63868" x="4443413" y="3709988"/>
          <p14:tracePt t="63884" x="4543425" y="3733800"/>
          <p14:tracePt t="63901" x="4581525" y="3767138"/>
          <p14:tracePt t="63918" x="4605338" y="3795713"/>
          <p14:tracePt t="63920" x="4619625" y="3814763"/>
          <p14:tracePt t="63934" x="4629150" y="3829050"/>
          <p14:tracePt t="63951" x="4652963" y="3862388"/>
          <p14:tracePt t="63968" x="4652963" y="3881438"/>
          <p14:tracePt t="63985" x="4652963" y="3919538"/>
          <p14:tracePt t="64001" x="4643438" y="3981450"/>
          <p14:tracePt t="64018" x="4633913" y="4033838"/>
          <p14:tracePt t="64034" x="4619625" y="4067175"/>
          <p14:tracePt t="64051" x="4605338" y="4105275"/>
          <p14:tracePt t="64068" x="4600575" y="4124325"/>
          <p14:tracePt t="64084" x="4600575" y="4133850"/>
          <p14:tracePt t="64102" x="4600575" y="4138613"/>
          <p14:tracePt t="64118" x="4600575" y="4143375"/>
          <p14:tracePt t="64149" x="4600575" y="4148138"/>
          <p14:tracePt t="64178" x="4600575" y="4152900"/>
          <p14:tracePt t="64222" x="4600575" y="4157663"/>
          <p14:tracePt t="64229" x="4595813" y="4162425"/>
          <p14:tracePt t="64244" x="4591050" y="4167188"/>
          <p14:tracePt t="64253" x="4586288" y="4171950"/>
          <p14:tracePt t="64268" x="4581525" y="4186238"/>
          <p14:tracePt t="64284" x="4576763" y="4200525"/>
          <p14:tracePt t="64301" x="4567238" y="4210050"/>
          <p14:tracePt t="64318" x="4557713" y="4219575"/>
          <p14:tracePt t="64334" x="4552950" y="4229100"/>
          <p14:tracePt t="64351" x="4543425" y="4233863"/>
          <p14:tracePt t="64368" x="4519613" y="4248150"/>
          <p14:tracePt t="64384" x="4491038" y="4252913"/>
          <p14:tracePt t="64401" x="4448175" y="4257675"/>
          <p14:tracePt t="64418" x="4395788" y="4257675"/>
          <p14:tracePt t="64420" x="4362450" y="4257675"/>
          <p14:tracePt t="64434" x="4314825" y="4257675"/>
          <p14:tracePt t="64451" x="4271963" y="4248150"/>
          <p14:tracePt t="64467" x="4229100" y="4243388"/>
          <p14:tracePt t="64484" x="4191000" y="4233863"/>
          <p14:tracePt t="64501" x="4119563" y="4205288"/>
          <p14:tracePt t="64517" x="4090988" y="4191000"/>
          <p14:tracePt t="64534" x="4057650" y="4171950"/>
          <p14:tracePt t="64551" x="4043363" y="4162425"/>
          <p14:tracePt t="64567" x="4019550" y="4124325"/>
          <p14:tracePt t="64584" x="4010025" y="4071938"/>
          <p14:tracePt t="64601" x="4010025" y="4024313"/>
          <p14:tracePt t="64618" x="4033838" y="3957638"/>
          <p14:tracePt t="64634" x="4076700" y="3910013"/>
          <p14:tracePt t="64651" x="4129088" y="3862388"/>
          <p14:tracePt t="64668" x="4214813" y="3805238"/>
          <p14:tracePt t="64669" x="4262438" y="3786188"/>
          <p14:tracePt t="64684" x="4367213" y="3762375"/>
          <p14:tracePt t="64701" x="4448175" y="3762375"/>
          <p14:tracePt t="64717" x="4500563" y="3771900"/>
          <p14:tracePt t="64734" x="4538663" y="3786188"/>
          <p14:tracePt t="64751" x="4581525" y="3819525"/>
          <p14:tracePt t="64767" x="4605338" y="3857625"/>
          <p14:tracePt t="64784" x="4629150" y="3933825"/>
          <p14:tracePt t="64801" x="4643438" y="4071938"/>
          <p14:tracePt t="64817" x="4643438" y="4119563"/>
          <p14:tracePt t="64834" x="4633913" y="4157663"/>
          <p14:tracePt t="64851" x="4629150" y="4181475"/>
          <p14:tracePt t="64868" x="4619625" y="4214813"/>
          <p14:tracePt t="64884" x="4614863" y="4224338"/>
          <p14:tracePt t="64901" x="4605338" y="4233863"/>
          <p14:tracePt t="64917" x="4600575" y="4238625"/>
          <p14:tracePt t="64920" x="4595813" y="4243388"/>
          <p14:tracePt t="64935" x="4591050" y="4248150"/>
          <p14:tracePt t="64951" x="4586288" y="4252913"/>
          <p14:tracePt t="66556" x="4581525" y="4257675"/>
          <p14:tracePt t="66563" x="4576763" y="4262438"/>
          <p14:tracePt t="66571" x="4572000" y="4262438"/>
          <p14:tracePt t="66585" x="4543425" y="4276725"/>
          <p14:tracePt t="66601" x="4438650" y="4300538"/>
          <p14:tracePt t="66617" x="4248150" y="4338638"/>
          <p14:tracePt t="66651" x="3629025" y="4448175"/>
          <p14:tracePt t="66684" x="3195638" y="4476750"/>
          <p14:tracePt t="66701" x="3038475" y="4486275"/>
          <p14:tracePt t="66717" x="2847975" y="4481513"/>
          <p14:tracePt t="66734" x="2724150" y="4471988"/>
          <p14:tracePt t="66751" x="2628900" y="4448175"/>
          <p14:tracePt t="66768" x="2519363" y="4424363"/>
          <p14:tracePt t="66784" x="2466975" y="4419600"/>
          <p14:tracePt t="66801" x="2419350" y="4405313"/>
          <p14:tracePt t="66817" x="2376488" y="4405313"/>
          <p14:tracePt t="66834" x="2319338" y="4405313"/>
          <p14:tracePt t="66851" x="2276475" y="4405313"/>
          <p14:tracePt t="66867" x="2243138" y="4405313"/>
          <p14:tracePt t="66884" x="2214563" y="4405313"/>
          <p14:tracePt t="66901" x="2166938" y="4405313"/>
          <p14:tracePt t="66917" x="2147888" y="4395788"/>
          <p14:tracePt t="66934" x="2124075" y="4391025"/>
          <p14:tracePt t="66952" x="2095500" y="4371975"/>
          <p14:tracePt t="66967" x="2081213" y="4357688"/>
          <p14:tracePt t="66984" x="2062163" y="4329113"/>
          <p14:tracePt t="67001" x="2052638" y="4295775"/>
          <p14:tracePt t="67018" x="2038350" y="4257675"/>
          <p14:tracePt t="67034" x="2033588" y="4233863"/>
          <p14:tracePt t="67051" x="2019300" y="4214813"/>
          <p14:tracePt t="67067" x="2014538" y="4191000"/>
          <p14:tracePt t="67084" x="2005013" y="4157663"/>
          <p14:tracePt t="67101" x="2000250" y="4148138"/>
          <p14:tracePt t="67118" x="1990725" y="4133850"/>
          <p14:tracePt t="67135" x="1981200" y="4119563"/>
          <p14:tracePt t="67151" x="1976438" y="4114800"/>
          <p14:tracePt t="67167" x="1971675" y="4110038"/>
          <p14:tracePt t="67184" x="1962150" y="4100513"/>
          <p14:tracePt t="67201" x="1952625" y="4090988"/>
          <p14:tracePt t="67525" x="1947863" y="4100513"/>
          <p14:tracePt t="67532" x="1938338" y="4129088"/>
          <p14:tracePt t="67540" x="1924050" y="4162425"/>
          <p14:tracePt t="67551" x="1914525" y="4219575"/>
          <p14:tracePt t="67569" x="1890713" y="4371975"/>
          <p14:tracePt t="67584" x="1890713" y="4433888"/>
          <p14:tracePt t="67617" x="1890713" y="4533900"/>
          <p14:tracePt t="67650" x="1890713" y="4791075"/>
          <p14:tracePt t="67667" x="1890713" y="4862513"/>
          <p14:tracePt t="67684" x="1885950" y="4919663"/>
          <p14:tracePt t="67701" x="1881188" y="5043488"/>
          <p14:tracePt t="67717" x="1881188" y="5157788"/>
          <p14:tracePt t="67734" x="1862138" y="5248275"/>
          <p14:tracePt t="67751" x="1852613" y="5334000"/>
          <p14:tracePt t="67767" x="1843088" y="5386388"/>
          <p14:tracePt t="67784" x="1838325" y="5438775"/>
          <p14:tracePt t="67801" x="1838325" y="5486400"/>
          <p14:tracePt t="67818" x="1838325" y="5534025"/>
          <p14:tracePt t="67834" x="1838325" y="5553075"/>
          <p14:tracePt t="67851" x="1838325" y="5576888"/>
          <p14:tracePt t="67867" x="1838325" y="5610225"/>
          <p14:tracePt t="67884" x="1838325" y="5638800"/>
          <p14:tracePt t="67901" x="1838325" y="5648325"/>
          <p14:tracePt t="67917" x="1838325" y="5657850"/>
          <p14:tracePt t="67934" x="1838325" y="5667375"/>
          <p14:tracePt t="67967" x="1838325" y="5648325"/>
          <p14:tracePt t="67984" x="1838325" y="5576888"/>
          <p14:tracePt t="68001" x="1852613" y="5424488"/>
          <p14:tracePt t="68017" x="1881188" y="5162550"/>
          <p14:tracePt t="68034" x="1909763" y="4972050"/>
          <p14:tracePt t="68051" x="1933575" y="4781550"/>
          <p14:tracePt t="68068" x="1962150" y="4543425"/>
          <p14:tracePt t="68084" x="1966913" y="4486275"/>
          <p14:tracePt t="68101" x="1971675" y="4448175"/>
          <p14:tracePt t="68117" x="1985963" y="4424363"/>
          <p14:tracePt t="68134" x="1985963" y="4405313"/>
          <p14:tracePt t="68151" x="1985963" y="4395788"/>
          <p14:tracePt t="68167" x="1985963" y="4386263"/>
          <p14:tracePt t="68185" x="1985963" y="4376738"/>
          <p14:tracePt t="68223" x="1990725" y="4376738"/>
          <p14:tracePt t="68234" x="1995488" y="4376738"/>
          <p14:tracePt t="68251" x="2019300" y="4519613"/>
          <p14:tracePt t="68267" x="2028825" y="4667250"/>
          <p14:tracePt t="68285" x="2028825" y="4800600"/>
          <p14:tracePt t="68301" x="2028825" y="5029200"/>
          <p14:tracePt t="68317" x="2028825" y="5219700"/>
          <p14:tracePt t="68334" x="2028825" y="5310188"/>
          <p14:tracePt t="68351" x="2028825" y="5400675"/>
          <p14:tracePt t="68368" x="2028825" y="5495925"/>
          <p14:tracePt t="68384" x="2028825" y="5524500"/>
          <p14:tracePt t="68400" x="2028825" y="5538788"/>
          <p14:tracePt t="68417" x="2028825" y="5548313"/>
          <p14:tracePt t="68436" x="2028825" y="5557838"/>
          <p14:tracePt t="68451" x="2028825" y="5562600"/>
          <p14:tracePt t="68468" x="2028825" y="5567363"/>
          <p14:tracePt t="69029" x="2028825" y="5505450"/>
          <p14:tracePt t="69038" x="2028825" y="5414963"/>
          <p14:tracePt t="69044" x="2028825" y="5357813"/>
          <p14:tracePt t="69053" x="2028825" y="5314950"/>
          <p14:tracePt t="69067" x="2028825" y="5191125"/>
          <p14:tracePt t="69084" x="2028825" y="4991100"/>
          <p14:tracePt t="69117" x="2043113" y="4729163"/>
          <p14:tracePt t="69151" x="2043113" y="4672013"/>
          <p14:tracePt t="69168" x="2043113" y="4662488"/>
          <p14:tracePt t="69184" x="2043113" y="4652963"/>
          <p14:tracePt t="69217" x="2043113" y="4648200"/>
          <p14:tracePt t="69235" x="2043113" y="4643438"/>
          <p14:tracePt t="69293" x="2043113" y="4638675"/>
          <p14:tracePt t="69301" x="2043113" y="4633913"/>
          <p14:tracePt t="69316" x="2043113" y="4624388"/>
          <p14:tracePt t="69324" x="2057400" y="4595813"/>
          <p14:tracePt t="69334" x="2071688" y="4562475"/>
          <p14:tracePt t="69351" x="2119313" y="4471988"/>
          <p14:tracePt t="69367" x="2238375" y="4329113"/>
          <p14:tracePt t="69384" x="2362200" y="4195763"/>
          <p14:tracePt t="69401" x="2509838" y="4067175"/>
          <p14:tracePt t="69418" x="2714625" y="3914775"/>
          <p14:tracePt t="69434" x="2847975" y="3852863"/>
          <p14:tracePt t="69450" x="2957513" y="3805238"/>
          <p14:tracePt t="69467" x="3043238" y="3771900"/>
          <p14:tracePt t="69484" x="3119438" y="3748088"/>
          <p14:tracePt t="69501" x="3162300" y="3738563"/>
          <p14:tracePt t="69517" x="3214688" y="3729038"/>
          <p14:tracePt t="69534" x="3267075" y="3719513"/>
          <p14:tracePt t="69550" x="3362325" y="3700463"/>
          <p14:tracePt t="69567" x="3438525" y="3676650"/>
          <p14:tracePt t="69584" x="3500438" y="3662363"/>
          <p14:tracePt t="69601" x="3600450" y="3629025"/>
          <p14:tracePt t="69617" x="3662363" y="3605213"/>
          <p14:tracePt t="69634" x="3714750" y="3590925"/>
          <p14:tracePt t="69650" x="3767138" y="3586163"/>
          <p14:tracePt t="69667" x="3857625" y="3581400"/>
          <p14:tracePt t="69684" x="3929063" y="3581400"/>
          <p14:tracePt t="69701" x="4000500" y="3595688"/>
          <p14:tracePt t="69717" x="4086225" y="3605213"/>
          <p14:tracePt t="69734" x="4191000" y="3609975"/>
          <p14:tracePt t="69751" x="4248150" y="3619500"/>
          <p14:tracePt t="69767" x="4300538" y="3619500"/>
          <p14:tracePt t="69784" x="4367213" y="3619500"/>
          <p14:tracePt t="69800" x="4410075" y="3619500"/>
          <p14:tracePt t="69817" x="4438650" y="3619500"/>
          <p14:tracePt t="69834" x="4452938" y="3619500"/>
          <p14:tracePt t="69851" x="4467225" y="3619500"/>
          <p14:tracePt t="69867" x="4471988" y="3619500"/>
          <p14:tracePt t="69884" x="4476750" y="3619500"/>
          <p14:tracePt t="69917" x="4476750" y="3629025"/>
          <p14:tracePt t="69934" x="4471988" y="3633788"/>
          <p14:tracePt t="69951" x="4429125" y="3648075"/>
          <p14:tracePt t="69968" x="4248150" y="3681413"/>
          <p14:tracePt t="69984" x="4110038" y="3709988"/>
          <p14:tracePt t="70001" x="3952875" y="3724275"/>
          <p14:tracePt t="70017" x="3786188" y="3733800"/>
          <p14:tracePt t="70034" x="3571875" y="3733800"/>
          <p14:tracePt t="70051" x="3448050" y="3733800"/>
          <p14:tracePt t="70067" x="3314700" y="3733800"/>
          <p14:tracePt t="70084" x="3200400" y="3714750"/>
          <p14:tracePt t="70100" x="3105150" y="3700463"/>
          <p14:tracePt t="70117" x="3067050" y="3681413"/>
          <p14:tracePt t="70134" x="3033713" y="3657600"/>
          <p14:tracePt t="70151" x="3005138" y="3609975"/>
          <p14:tracePt t="70167" x="2990850" y="3548063"/>
          <p14:tracePt t="70184" x="2990850" y="3490913"/>
          <p14:tracePt t="70200" x="3009900" y="3433763"/>
          <p14:tracePt t="70217" x="3128963" y="3314700"/>
          <p14:tracePt t="70234" x="3252788" y="3200400"/>
          <p14:tracePt t="70251" x="3386138" y="3100388"/>
          <p14:tracePt t="70267" x="3529013" y="3009900"/>
          <p14:tracePt t="70284" x="3767138" y="2938463"/>
          <p14:tracePt t="70300" x="3881438" y="2924175"/>
          <p14:tracePt t="70317" x="4005263" y="2914650"/>
          <p14:tracePt t="70334" x="4119563" y="2919413"/>
          <p14:tracePt t="70350" x="4262438" y="2947988"/>
          <p14:tracePt t="70367" x="4324350" y="2962275"/>
          <p14:tracePt t="70384" x="4362450" y="2986088"/>
          <p14:tracePt t="70401" x="4410075" y="3024188"/>
          <p14:tracePt t="70417" x="4448175" y="3048000"/>
          <p14:tracePt t="70434" x="4481513" y="3081338"/>
          <p14:tracePt t="70450" x="4495800" y="3105150"/>
          <p14:tracePt t="70468" x="4533900" y="3138488"/>
          <p14:tracePt t="70484" x="4557713" y="3162300"/>
          <p14:tracePt t="70500" x="4581525" y="3186113"/>
          <p14:tracePt t="70517" x="4600575" y="3214688"/>
          <p14:tracePt t="70534" x="4614863" y="3262313"/>
          <p14:tracePt t="70550" x="4629150" y="3314700"/>
          <p14:tracePt t="70567" x="4633913" y="3352800"/>
          <p14:tracePt t="70584" x="4633913" y="3405188"/>
          <p14:tracePt t="70600" x="4633913" y="3433763"/>
          <p14:tracePt t="70619" x="4624388" y="3457575"/>
          <p14:tracePt t="70640" x="4605338" y="3481388"/>
          <p14:tracePt t="70655" x="4591050" y="3500438"/>
          <p14:tracePt t="70667" x="4581525" y="3509963"/>
          <p14:tracePt t="70684" x="4567238" y="3524250"/>
          <p14:tracePt t="70700" x="4552950" y="3533775"/>
          <p14:tracePt t="70717" x="4529138" y="3548063"/>
          <p14:tracePt t="70734" x="4505325" y="3567113"/>
          <p14:tracePt t="70750" x="4486275" y="3581400"/>
          <p14:tracePt t="70768" x="4433888" y="3609975"/>
          <p14:tracePt t="70784" x="4419600" y="3614738"/>
          <p14:tracePt t="70800" x="4405313" y="3619500"/>
          <p14:tracePt t="70817" x="4400550" y="3619500"/>
          <p14:tracePt t="70834" x="4391025" y="3619500"/>
          <p14:tracePt t="70850" x="4386263" y="3619500"/>
          <p14:tracePt t="72722" x="4376738" y="3629025"/>
          <p14:tracePt t="72728" x="4348163" y="3648075"/>
          <p14:tracePt t="72736" x="4319588" y="3671888"/>
          <p14:tracePt t="72750" x="4219575" y="3719513"/>
          <p14:tracePt t="72767" x="4114800" y="3752850"/>
          <p14:tracePt t="72784" x="4019550" y="3776663"/>
          <p14:tracePt t="72817" x="3810000" y="3795713"/>
          <p14:tracePt t="72850" x="3609975" y="3762375"/>
          <p14:tracePt t="72867" x="3457575" y="3733800"/>
          <p14:tracePt t="72884" x="3362325" y="3709988"/>
          <p14:tracePt t="72900" x="3262313" y="3690938"/>
          <p14:tracePt t="72917" x="3119438" y="3667125"/>
          <p14:tracePt t="72934" x="3062288" y="3662363"/>
          <p14:tracePt t="72950" x="3019425" y="3662363"/>
          <p14:tracePt t="72967" x="2990850" y="3662363"/>
          <p14:tracePt t="72984" x="2962275" y="3652838"/>
          <p14:tracePt t="73000" x="2957513" y="3648075"/>
          <p14:tracePt t="73017" x="2952750" y="3633788"/>
          <p14:tracePt t="73033" x="2962275" y="3600450"/>
          <p14:tracePt t="73051" x="3052763" y="3467100"/>
          <p14:tracePt t="73067" x="3176588" y="3319463"/>
          <p14:tracePt t="73083" x="3286125" y="3205163"/>
          <p14:tracePt t="73101" x="3486150" y="3081338"/>
          <p14:tracePt t="73117" x="3614738" y="3028950"/>
          <p14:tracePt t="73134" x="3733800" y="2995613"/>
          <p14:tracePt t="73150" x="3838575" y="2976563"/>
          <p14:tracePt t="73167" x="4010025" y="2962275"/>
          <p14:tracePt t="73184" x="4110038" y="2967038"/>
          <p14:tracePt t="73200" x="4205288" y="2971800"/>
          <p14:tracePt t="73217" x="4276725" y="2986088"/>
          <p14:tracePt t="73234" x="4352925" y="3005138"/>
          <p14:tracePt t="73250" x="4405313" y="3028950"/>
          <p14:tracePt t="73267" x="4457700" y="3048000"/>
          <p14:tracePt t="73284" x="4495800" y="3071813"/>
          <p14:tracePt t="73300" x="4548188" y="3109913"/>
          <p14:tracePt t="73317" x="4572000" y="3133725"/>
          <p14:tracePt t="73333" x="4586288" y="3143250"/>
          <p14:tracePt t="73351" x="4614863" y="3186113"/>
          <p14:tracePt t="73367" x="4633913" y="3228975"/>
          <p14:tracePt t="73383" x="4652963" y="3281363"/>
          <p14:tracePt t="73400" x="4667250" y="3324225"/>
          <p14:tracePt t="73418" x="4681538" y="3381375"/>
          <p14:tracePt t="73433" x="4681538" y="3400425"/>
          <p14:tracePt t="73450" x="4681538" y="3409950"/>
          <p14:tracePt t="73467" x="4681538" y="3433763"/>
          <p14:tracePt t="73484" x="4681538" y="3448050"/>
          <p14:tracePt t="73500" x="4676775" y="3462338"/>
          <p14:tracePt t="73517" x="4667250" y="3476625"/>
          <p14:tracePt t="73537" x="4643438" y="3500438"/>
          <p14:tracePt t="73550" x="4619625" y="3514725"/>
          <p14:tracePt t="73568" x="4595813" y="3538538"/>
          <p14:tracePt t="73584" x="4572000" y="3557588"/>
          <p14:tracePt t="73601" x="4548188" y="3567113"/>
          <p14:tracePt t="73617" x="4543425" y="3576638"/>
          <p14:tracePt t="73634" x="4533900" y="3576638"/>
          <p14:tracePt t="73650" x="4529138" y="3576638"/>
          <p14:tracePt t="73711" x="4524375" y="3576638"/>
          <p14:tracePt t="74093" x="4529138" y="3595688"/>
          <p14:tracePt t="74100" x="4533900" y="3619500"/>
          <p14:tracePt t="74107" x="4538663" y="3638550"/>
          <p14:tracePt t="74117" x="4552950" y="3657600"/>
          <p14:tracePt t="74133" x="4557713" y="3686175"/>
          <p14:tracePt t="74151" x="4576763" y="3738563"/>
          <p14:tracePt t="74183" x="4595813" y="3786188"/>
          <p14:tracePt t="74217" x="4610100" y="3829050"/>
          <p14:tracePt t="74233" x="4619625" y="3833813"/>
          <p14:tracePt t="74250" x="4619625" y="3848100"/>
          <p14:tracePt t="74267" x="4629150" y="3857625"/>
          <p14:tracePt t="74283" x="4638675" y="3900488"/>
          <p14:tracePt t="74300" x="4638675" y="3938588"/>
          <p14:tracePt t="74317" x="4638675" y="3967163"/>
          <p14:tracePt t="74334" x="4629150" y="4014788"/>
          <p14:tracePt t="74350" x="4624388" y="4033838"/>
          <p14:tracePt t="74367" x="4614863" y="4052888"/>
          <p14:tracePt t="74383" x="4610100" y="4067175"/>
          <p14:tracePt t="74400" x="4600575" y="4081463"/>
          <p14:tracePt t="74417" x="4595813" y="4090988"/>
          <p14:tracePt t="74434" x="4586288" y="4095750"/>
          <p14:tracePt t="74450" x="4581525" y="4105275"/>
          <p14:tracePt t="74467" x="4562475" y="4124325"/>
          <p14:tracePt t="74483" x="4552950" y="4138613"/>
          <p14:tracePt t="74500" x="4529138" y="4171950"/>
          <p14:tracePt t="74517" x="4476750" y="4229100"/>
          <p14:tracePt t="74533" x="4462463" y="4252913"/>
          <p14:tracePt t="74550" x="4443413" y="4267200"/>
          <p14:tracePt t="74567" x="4433888" y="4276725"/>
          <p14:tracePt t="74584" x="4414838" y="4286250"/>
          <p14:tracePt t="74600" x="4395788" y="4291013"/>
          <p14:tracePt t="74617" x="4371975" y="4291013"/>
          <p14:tracePt t="74633" x="4333875" y="4286250"/>
          <p14:tracePt t="74650" x="4271963" y="4267200"/>
          <p14:tracePt t="74667" x="4229100" y="4248150"/>
          <p14:tracePt t="74684" x="4176713" y="4233863"/>
          <p14:tracePt t="74700" x="4133850" y="4214813"/>
          <p14:tracePt t="74717" x="4076700" y="4195763"/>
          <p14:tracePt t="74733" x="4057650" y="4191000"/>
          <p14:tracePt t="74750" x="4043363" y="4186238"/>
          <p14:tracePt t="74767" x="4033838" y="4176713"/>
          <p14:tracePt t="74783" x="4024313" y="4171950"/>
          <p14:tracePt t="74800" x="4024313" y="4167188"/>
          <p14:tracePt t="74817" x="4024313" y="4162425"/>
          <p14:tracePt t="74833" x="4024313" y="4148138"/>
          <p14:tracePt t="74850" x="4024313" y="4129088"/>
          <p14:tracePt t="74867" x="4033838" y="4105275"/>
          <p14:tracePt t="74884" x="4057650" y="4067175"/>
          <p14:tracePt t="74900" x="4110038" y="4029075"/>
          <p14:tracePt t="74917" x="4152900" y="4005263"/>
          <p14:tracePt t="74933" x="4210050" y="3986213"/>
          <p14:tracePt t="74950" x="4286250" y="3967163"/>
          <p14:tracePt t="74967" x="4319588" y="3967163"/>
          <p14:tracePt t="74983" x="4357688" y="3967163"/>
          <p14:tracePt t="75000" x="4391025" y="3967163"/>
          <p14:tracePt t="75017" x="4424363" y="3967163"/>
          <p14:tracePt t="75033" x="4448175" y="3971925"/>
          <p14:tracePt t="75050" x="4467225" y="3986213"/>
          <p14:tracePt t="75067" x="4491038" y="3995738"/>
          <p14:tracePt t="75083" x="4514850" y="4010025"/>
          <p14:tracePt t="75100" x="4529138" y="4029075"/>
          <p14:tracePt t="75117" x="4533900" y="4033838"/>
          <p14:tracePt t="75133" x="4543425" y="4048125"/>
          <p14:tracePt t="75150" x="4552950" y="4057650"/>
          <p14:tracePt t="75167" x="4557713" y="4067175"/>
          <p14:tracePt t="75183" x="4562475" y="4086225"/>
          <p14:tracePt t="75200" x="4562475" y="4105275"/>
          <p14:tracePt t="75217" x="4562475" y="4119563"/>
          <p14:tracePt t="75233" x="4562475" y="4133850"/>
          <p14:tracePt t="75250" x="4562475" y="4152900"/>
          <p14:tracePt t="75267" x="4552950" y="4186238"/>
          <p14:tracePt t="75283" x="4548188" y="4210050"/>
          <p14:tracePt t="75300" x="4533900" y="4224338"/>
          <p14:tracePt t="75317" x="4524375" y="4243388"/>
          <p14:tracePt t="75333" x="4510088" y="4262438"/>
          <p14:tracePt t="75350" x="4486275" y="4276725"/>
          <p14:tracePt t="75367" x="4452938" y="4291013"/>
          <p14:tracePt t="75384" x="4381500" y="4300538"/>
          <p14:tracePt t="75400" x="4333875" y="4300538"/>
          <p14:tracePt t="75417" x="4281488" y="4295775"/>
          <p14:tracePt t="75433" x="4229100" y="4271963"/>
          <p14:tracePt t="75450" x="4148138" y="4238625"/>
          <p14:tracePt t="75467" x="4124325" y="4214813"/>
          <p14:tracePt t="75483" x="4100513" y="4200525"/>
          <p14:tracePt t="75501" x="4086225" y="4171950"/>
          <p14:tracePt t="75517" x="4086225" y="4152900"/>
          <p14:tracePt t="75533" x="4086225" y="4129088"/>
          <p14:tracePt t="75550" x="4110038" y="4090988"/>
          <p14:tracePt t="75567" x="4148138" y="4048125"/>
          <p14:tracePt t="75583" x="4186238" y="4024313"/>
          <p14:tracePt t="75600" x="4219575" y="4010025"/>
          <p14:tracePt t="75617" x="4262438" y="4010025"/>
          <p14:tracePt t="75633" x="4310063" y="4019550"/>
          <p14:tracePt t="75650" x="4329113" y="4024313"/>
          <p14:tracePt t="75667" x="4343400" y="4033838"/>
          <p14:tracePt t="75684" x="4352925" y="4043363"/>
          <p14:tracePt t="75700" x="4357688" y="4057650"/>
          <p14:tracePt t="75717" x="4367213" y="4076700"/>
          <p14:tracePt t="75733" x="4371975" y="4105275"/>
          <p14:tracePt t="75751" x="4371975" y="4148138"/>
          <p14:tracePt t="75767" x="4371975" y="4176713"/>
          <p14:tracePt t="75783" x="4371975" y="4195763"/>
          <p14:tracePt t="75800" x="4371975" y="4210050"/>
          <p14:tracePt t="75817" x="4371975" y="4219575"/>
          <p14:tracePt t="75833" x="4371975" y="4224338"/>
          <p14:tracePt t="76199" x="4367213" y="4224338"/>
          <p14:tracePt t="76206" x="4343400" y="4233863"/>
          <p14:tracePt t="76216" x="4314825" y="4243388"/>
          <p14:tracePt t="76233" x="4219575" y="4267200"/>
          <p14:tracePt t="76250" x="3938588" y="4319588"/>
          <p14:tracePt t="76267" x="3729038" y="4348163"/>
          <p14:tracePt t="76283" x="3486150" y="4357688"/>
          <p14:tracePt t="76317" x="2976563" y="4357688"/>
          <p14:tracePt t="76350" x="2667000" y="4357688"/>
          <p14:tracePt t="76367" x="2552700" y="4357688"/>
          <p14:tracePt t="76383" x="2490788" y="4362450"/>
          <p14:tracePt t="76400" x="2443163" y="4371975"/>
          <p14:tracePt t="76417" x="2390775" y="4381500"/>
          <p14:tracePt t="76419" x="2366963" y="4381500"/>
          <p14:tracePt t="76433" x="2314575" y="4381500"/>
          <p14:tracePt t="76450" x="2271713" y="4391025"/>
          <p14:tracePt t="76467" x="2243138" y="4391025"/>
          <p14:tracePt t="76483" x="2214563" y="4395788"/>
          <p14:tracePt t="76500" x="2162175" y="4410075"/>
          <p14:tracePt t="76517" x="2124075" y="4410075"/>
          <p14:tracePt t="76533" x="2095500" y="4410075"/>
          <p14:tracePt t="76550" x="2047875" y="4410075"/>
          <p14:tracePt t="76567" x="2024063" y="4410075"/>
          <p14:tracePt t="76583" x="1985963" y="4410075"/>
          <p14:tracePt t="76600" x="1957388" y="4410075"/>
          <p14:tracePt t="76617" x="1909763" y="4400550"/>
          <p14:tracePt t="76633" x="1885950" y="4395788"/>
          <p14:tracePt t="76650" x="1871663" y="4391025"/>
          <p14:tracePt t="76667" x="1857375" y="4381500"/>
          <p14:tracePt t="76683" x="1833563" y="4343400"/>
          <p14:tracePt t="76700" x="1824038" y="4310063"/>
          <p14:tracePt t="76717" x="1814513" y="4271963"/>
          <p14:tracePt t="76734" x="1824038" y="4195763"/>
          <p14:tracePt t="76750" x="1828800" y="4162425"/>
          <p14:tracePt t="76767" x="1833563" y="4138613"/>
          <p14:tracePt t="76783" x="1843088" y="4124325"/>
          <p14:tracePt t="76800" x="1847850" y="4110038"/>
          <p14:tracePt t="76817" x="1852613" y="4105275"/>
          <p14:tracePt t="76833" x="1857375" y="4105275"/>
          <p14:tracePt t="76851" x="1866900" y="4105275"/>
          <p14:tracePt t="76867" x="1876425" y="4114800"/>
          <p14:tracePt t="76883" x="1890713" y="4129088"/>
          <p14:tracePt t="76900" x="1895475" y="4143375"/>
          <p14:tracePt t="76917" x="1905000" y="4162425"/>
          <p14:tracePt t="76933" x="1909763" y="4195763"/>
          <p14:tracePt t="76950" x="1909763" y="4262438"/>
          <p14:tracePt t="76966" x="1909763" y="4376738"/>
          <p14:tracePt t="76983" x="1909763" y="4524375"/>
          <p14:tracePt t="77000" x="1919288" y="4633913"/>
          <p14:tracePt t="77017" x="1919288" y="4757738"/>
          <p14:tracePt t="77033" x="1919288" y="4848225"/>
          <p14:tracePt t="77050" x="1919288" y="4943475"/>
          <p14:tracePt t="77067" x="1919288" y="4986338"/>
          <p14:tracePt t="77083" x="1919288" y="5029200"/>
          <p14:tracePt t="77100" x="1919288" y="5129213"/>
          <p14:tracePt t="77116" x="1919288" y="5210175"/>
          <p14:tracePt t="77133" x="1919288" y="5286375"/>
          <p14:tracePt t="77151" x="1919288" y="5338763"/>
          <p14:tracePt t="77168" x="1905000" y="5400675"/>
          <p14:tracePt t="77184" x="1905000" y="5443538"/>
          <p14:tracePt t="77202" x="1905000" y="5462588"/>
          <p14:tracePt t="77217" x="1905000" y="5481638"/>
          <p14:tracePt t="77235" x="1905000" y="5491163"/>
          <p14:tracePt t="77250" x="1905000" y="5500688"/>
          <p14:tracePt t="77267" x="1905000" y="5510213"/>
          <p14:tracePt t="77286" x="1905000" y="5553075"/>
          <p14:tracePt t="77303" x="1905000" y="5605463"/>
          <p14:tracePt t="77317" x="1905000" y="5648325"/>
          <p14:tracePt t="77333" x="1905000" y="5667375"/>
          <p14:tracePt t="77350" x="1905000" y="5686425"/>
          <p14:tracePt t="77367" x="1905000" y="5691188"/>
          <p14:tracePt t="77383" x="1905000" y="5695950"/>
          <p14:tracePt t="77400" x="1905000" y="5700713"/>
          <p14:tracePt t="77416" x="1905000" y="5705475"/>
          <p14:tracePt t="78292" x="1933575" y="5562600"/>
          <p14:tracePt t="78298" x="2000250" y="5334000"/>
          <p14:tracePt t="78306" x="2090738" y="5138738"/>
          <p14:tracePt t="78317" x="2243138" y="4852988"/>
          <p14:tracePt t="78335" x="2571750" y="4257675"/>
          <p14:tracePt t="78350" x="2824163" y="3852863"/>
          <p14:tracePt t="78384" x="3114675" y="3571875"/>
          <p14:tracePt t="78417" x="3438525" y="3405188"/>
          <p14:tracePt t="78434" x="3524250" y="3371850"/>
          <p14:tracePt t="78450" x="3590925" y="3343275"/>
          <p14:tracePt t="78452" x="3609975" y="3338513"/>
          <p14:tracePt t="78466" x="3643313" y="3319463"/>
          <p14:tracePt t="78483" x="3676650" y="3309938"/>
          <p14:tracePt t="78500" x="3709988" y="3295650"/>
          <p14:tracePt t="78517" x="3771900" y="3271838"/>
          <p14:tracePt t="78533" x="3819525" y="3257550"/>
          <p14:tracePt t="78550" x="3852863" y="3248025"/>
          <p14:tracePt t="78566" x="3876675" y="3248025"/>
          <p14:tracePt t="78584" x="3895725" y="3248025"/>
          <p14:tracePt t="78600" x="3900488" y="3248025"/>
          <p14:tracePt t="78616" x="3905250" y="3248025"/>
          <p14:tracePt t="78633" x="3914775" y="3248025"/>
          <p14:tracePt t="78650" x="3919538" y="3248025"/>
          <p14:tracePt t="78666" x="3924300" y="3248025"/>
          <p14:tracePt t="78683" x="3943350" y="3252788"/>
          <p14:tracePt t="78700" x="3981450" y="3276600"/>
          <p14:tracePt t="78716" x="4048125" y="3309938"/>
          <p14:tracePt t="78733" x="4100513" y="3328988"/>
          <p14:tracePt t="78750" x="4152900" y="3343275"/>
          <p14:tracePt t="78767" x="4214813" y="3367088"/>
          <p14:tracePt t="78783" x="4252913" y="3390900"/>
          <p14:tracePt t="78800" x="4291013" y="3419475"/>
          <p14:tracePt t="78817" x="4319588" y="3443288"/>
          <p14:tracePt t="78833" x="4352925" y="3471863"/>
          <p14:tracePt t="78850" x="4376738" y="3490913"/>
          <p14:tracePt t="78866" x="4400550" y="3500438"/>
          <p14:tracePt t="78884" x="4443413" y="3509963"/>
          <p14:tracePt t="78900" x="4486275" y="3533775"/>
          <p14:tracePt t="78917" x="4529138" y="3543300"/>
          <p14:tracePt t="78933" x="4567238" y="3562350"/>
          <p14:tracePt t="78950" x="4614863" y="3581400"/>
          <p14:tracePt t="78966" x="4633913" y="3581400"/>
          <p14:tracePt t="78983" x="4657725" y="3571875"/>
          <p14:tracePt t="79000" x="4681538" y="3567113"/>
          <p14:tracePt t="79018" x="4691063" y="3557588"/>
          <p14:tracePt t="79033" x="4695825" y="3552825"/>
          <p14:tracePt t="79050" x="4695825" y="3538538"/>
          <p14:tracePt t="79067" x="4672013" y="3519488"/>
          <p14:tracePt t="79083" x="4619625" y="3486150"/>
          <p14:tracePt t="79100" x="4543425" y="3448050"/>
          <p14:tracePt t="79116" x="4448175" y="3414713"/>
          <p14:tracePt t="79133" x="4262438" y="3362325"/>
          <p14:tracePt t="79151" x="4124325" y="3348038"/>
          <p14:tracePt t="79174" x="3967163" y="3348038"/>
          <p14:tracePt t="79194" x="3786188" y="3348038"/>
          <p14:tracePt t="79208" x="3676650" y="3348038"/>
          <p14:tracePt t="79217" x="3629025" y="3357563"/>
          <p14:tracePt t="79234" x="3548063" y="3362325"/>
          <p14:tracePt t="79250" x="3476625" y="3371850"/>
          <p14:tracePt t="79268" x="3390900" y="3386138"/>
          <p14:tracePt t="79285" x="3343275" y="3395663"/>
          <p14:tracePt t="79300" x="3309938" y="3405188"/>
          <p14:tracePt t="79317" x="3262313" y="3414713"/>
          <p14:tracePt t="79334" x="3238500" y="3433763"/>
          <p14:tracePt t="79352" x="3214688" y="3457575"/>
          <p14:tracePt t="79367" x="3190875" y="3481388"/>
          <p14:tracePt t="79385" x="3162300" y="3529013"/>
          <p14:tracePt t="79400" x="3143250" y="3562350"/>
          <p14:tracePt t="79417" x="3138488" y="3595688"/>
          <p14:tracePt t="79428" x="3138488" y="3619500"/>
          <p14:tracePt t="79439" x="3143250" y="3629025"/>
          <p14:tracePt t="79450" x="3162300" y="3652838"/>
          <p14:tracePt t="79466" x="3200400" y="3676650"/>
          <p14:tracePt t="79483" x="3252788" y="3705225"/>
          <p14:tracePt t="79503" x="3333750" y="3738563"/>
          <p14:tracePt t="79518" x="3386138" y="3757613"/>
          <p14:tracePt t="79533" x="3429000" y="3771900"/>
          <p14:tracePt t="79551" x="3481388" y="3790950"/>
          <p14:tracePt t="79575" x="3600450" y="3824288"/>
          <p14:tracePt t="79584" x="3624263" y="3833813"/>
          <p14:tracePt t="79600" x="3676650" y="3838575"/>
          <p14:tracePt t="79616" x="3719513" y="3843338"/>
          <p14:tracePt t="79635" x="3786188" y="3843338"/>
          <p14:tracePt t="79652" x="3838575" y="3838575"/>
          <p14:tracePt t="79667" x="3895725" y="3829050"/>
          <p14:tracePt t="79684" x="3995738" y="3814763"/>
          <p14:tracePt t="79701" x="4043363" y="3805238"/>
          <p14:tracePt t="79718" x="4095750" y="3795713"/>
          <p14:tracePt t="79738" x="4157663" y="3790950"/>
          <p14:tracePt t="79751" x="4176713" y="3786188"/>
          <p14:tracePt t="79766" x="4205288" y="3781425"/>
          <p14:tracePt t="79783" x="4238625" y="3767138"/>
          <p14:tracePt t="79800" x="4257675" y="3762375"/>
          <p14:tracePt t="79816" x="4305300" y="3757613"/>
          <p14:tracePt t="79833" x="4329113" y="3743325"/>
          <p14:tracePt t="79850" x="4352925" y="3738563"/>
          <p14:tracePt t="79867" x="4386263" y="3729038"/>
          <p14:tracePt t="79883" x="4405313" y="3724275"/>
          <p14:tracePt t="79900" x="4429125" y="3709988"/>
          <p14:tracePt t="79916" x="4443413" y="3705225"/>
          <p14:tracePt t="79920" x="4448175" y="3700463"/>
          <p14:tracePt t="79934" x="4462463" y="3695700"/>
          <p14:tracePt t="79950" x="4467225" y="3690938"/>
          <p14:tracePt t="79966" x="4476750" y="3681413"/>
          <p14:tracePt t="80000" x="4476750" y="3671888"/>
          <p14:tracePt t="80016" x="4476750" y="3652838"/>
          <p14:tracePt t="80033" x="4471988" y="3624263"/>
          <p14:tracePt t="80049" x="4443413" y="3576638"/>
          <p14:tracePt t="80066" x="4410075" y="3519488"/>
          <p14:tracePt t="80083" x="4381500" y="3490913"/>
          <p14:tracePt t="80100" x="4352925" y="3457575"/>
          <p14:tracePt t="80117" x="4295775" y="3419475"/>
          <p14:tracePt t="80133" x="4252913" y="3400425"/>
          <p14:tracePt t="80150" x="4167188" y="3386138"/>
          <p14:tracePt t="80166" x="4119563" y="3381375"/>
          <p14:tracePt t="80183" x="4043363" y="3376613"/>
          <p14:tracePt t="80200" x="4005263" y="3376613"/>
          <p14:tracePt t="80216" x="3971925" y="3367088"/>
          <p14:tracePt t="80233" x="3938588" y="3357563"/>
          <p14:tracePt t="80250" x="3890963" y="3343275"/>
          <p14:tracePt t="80266" x="3867150" y="3343275"/>
          <p14:tracePt t="80283" x="3819525" y="3338513"/>
          <p14:tracePt t="80301" x="3762375" y="3333750"/>
          <p14:tracePt t="80316" x="3733800" y="3333750"/>
          <p14:tracePt t="80333" x="3709988" y="3333750"/>
          <p14:tracePt t="80349" x="3700463" y="3333750"/>
          <p14:tracePt t="80367" x="3681413" y="3333750"/>
          <p14:tracePt t="80384" x="3667125" y="3333750"/>
          <p14:tracePt t="80401" x="3652838" y="3333750"/>
          <p14:tracePt t="80419" x="3605213" y="3343275"/>
          <p14:tracePt t="80433" x="3576638" y="3352800"/>
          <p14:tracePt t="80451" x="3529013" y="3367088"/>
          <p14:tracePt t="80468" x="3495675" y="3386138"/>
          <p14:tracePt t="80484" x="3405188" y="3414713"/>
          <p14:tracePt t="80500" x="3352800" y="3429000"/>
          <p14:tracePt t="80516" x="3305175" y="3448050"/>
          <p14:tracePt t="80533" x="3271838" y="3467100"/>
          <p14:tracePt t="80551" x="3228975" y="3486150"/>
          <p14:tracePt t="80566" x="3205163" y="3490913"/>
          <p14:tracePt t="80583" x="3190875" y="3500438"/>
          <p14:tracePt t="80600" x="3181350" y="3505200"/>
          <p14:tracePt t="80616" x="3162300" y="3514725"/>
          <p14:tracePt t="80633" x="3148013" y="3519488"/>
          <p14:tracePt t="80650" x="3138488" y="3524250"/>
          <p14:tracePt t="80667" x="3114675" y="3557588"/>
          <p14:tracePt t="80683" x="3095625" y="3581400"/>
          <p14:tracePt t="80700" x="3086100" y="3605213"/>
          <p14:tracePt t="80716" x="3081338" y="3619500"/>
          <p14:tracePt t="80733" x="3071813" y="3633788"/>
          <p14:tracePt t="80749" x="3067050" y="3638550"/>
          <p14:tracePt t="80766" x="3067050" y="3643313"/>
          <p14:tracePt t="80977" x="3071813" y="3643313"/>
          <p14:tracePt t="80992" x="3076575" y="3643313"/>
          <p14:tracePt t="81333" x="3148013" y="3662363"/>
          <p14:tracePt t="81346" x="3338513" y="3729038"/>
          <p14:tracePt t="81356" x="3443288" y="3767138"/>
          <p14:tracePt t="81366" x="3662363" y="3862388"/>
          <p14:tracePt t="81383" x="3824288" y="3943350"/>
          <p14:tracePt t="81400" x="3948113" y="4014788"/>
          <p14:tracePt t="81433" x="4152900" y="4138613"/>
          <p14:tracePt t="81467" x="4229100" y="4195763"/>
          <p14:tracePt t="81483" x="4243388" y="4200525"/>
          <p14:tracePt t="81500" x="4252913" y="4210050"/>
          <p14:tracePt t="81516" x="4262438" y="4214813"/>
          <p14:tracePt t="81533" x="4286250" y="4224338"/>
          <p14:tracePt t="81549" x="4310063" y="4224338"/>
          <p14:tracePt t="81566" x="4329113" y="4224338"/>
          <p14:tracePt t="81583" x="4348163" y="4224338"/>
          <p14:tracePt t="81600" x="4381500" y="4219575"/>
          <p14:tracePt t="81616" x="4405313" y="4210050"/>
          <p14:tracePt t="81633" x="4419600" y="4200525"/>
          <p14:tracePt t="81650" x="4452938" y="4191000"/>
          <p14:tracePt t="81666" x="4481513" y="4186238"/>
          <p14:tracePt t="81683" x="4524375" y="4186238"/>
          <p14:tracePt t="81700" x="4562475" y="4176713"/>
          <p14:tracePt t="81717" x="4610100" y="4171950"/>
          <p14:tracePt t="81733" x="4629150" y="4167188"/>
          <p14:tracePt t="81750" x="4648200" y="4167188"/>
          <p14:tracePt t="81766" x="4662488" y="4167188"/>
          <p14:tracePt t="81783" x="4672013" y="4167188"/>
          <p14:tracePt t="81800" x="4676775" y="4167188"/>
          <p14:tracePt t="81843" x="4676775" y="4162425"/>
          <p14:tracePt t="81850" x="4676775" y="4157663"/>
          <p14:tracePt t="81866" x="4676775" y="4143375"/>
          <p14:tracePt t="81883" x="4662488" y="4110038"/>
          <p14:tracePt t="81900" x="4624388" y="4052888"/>
          <p14:tracePt t="81916" x="4586288" y="4024313"/>
          <p14:tracePt t="81933" x="4557713" y="4000500"/>
          <p14:tracePt t="81949" x="4519613" y="3971925"/>
          <p14:tracePt t="81967" x="4457700" y="3967163"/>
          <p14:tracePt t="81983" x="4414838" y="3967163"/>
          <p14:tracePt t="81999" x="4371975" y="3967163"/>
          <p14:tracePt t="82016" x="4319588" y="3981450"/>
          <p14:tracePt t="82033" x="4243388" y="4010025"/>
          <p14:tracePt t="82049" x="4200525" y="4029075"/>
          <p14:tracePt t="82067" x="4162425" y="4048125"/>
          <p14:tracePt t="82083" x="4129088" y="4067175"/>
          <p14:tracePt t="82099" x="4105275" y="4090988"/>
          <p14:tracePt t="82116" x="4086225" y="4110038"/>
          <p14:tracePt t="82133" x="4071938" y="4124325"/>
          <p14:tracePt t="82150" x="4057650" y="4157663"/>
          <p14:tracePt t="82166" x="4052888" y="4186238"/>
          <p14:tracePt t="82183" x="4048125" y="4214813"/>
          <p14:tracePt t="82199" x="4043363" y="4238625"/>
          <p14:tracePt t="82216" x="4043363" y="4271963"/>
          <p14:tracePt t="82233" x="4043363" y="4291013"/>
          <p14:tracePt t="82249" x="4048125" y="4300538"/>
          <p14:tracePt t="82267" x="4057650" y="4324350"/>
          <p14:tracePt t="82283" x="4071938" y="4333875"/>
          <p14:tracePt t="82299" x="4095750" y="4343400"/>
          <p14:tracePt t="82316" x="4148138" y="4348163"/>
          <p14:tracePt t="82333" x="4238625" y="4357688"/>
          <p14:tracePt t="82349" x="4291013" y="4357688"/>
          <p14:tracePt t="82366" x="4343400" y="4352925"/>
          <p14:tracePt t="82383" x="4391025" y="4348163"/>
          <p14:tracePt t="82400" x="4452938" y="4324350"/>
          <p14:tracePt t="82416" x="4500563" y="4310063"/>
          <p14:tracePt t="82433" x="4543425" y="4300538"/>
          <p14:tracePt t="82450" x="4572000" y="4286250"/>
          <p14:tracePt t="82466" x="4600575" y="4276725"/>
          <p14:tracePt t="82483" x="4614863" y="4271963"/>
          <p14:tracePt t="82500" x="4624388" y="4267200"/>
          <p14:tracePt t="82517" x="4633913" y="4262438"/>
          <p14:tracePt t="82533" x="4638675" y="4262438"/>
          <p14:tracePt t="82550" x="4638675" y="4257675"/>
          <p14:tracePt t="82566" x="4638675" y="4248150"/>
          <p14:tracePt t="82583" x="4633913" y="4224338"/>
          <p14:tracePt t="82599" x="4591050" y="4191000"/>
          <p14:tracePt t="82616" x="4533900" y="4148138"/>
          <p14:tracePt t="82633" x="4448175" y="4100513"/>
          <p14:tracePt t="82650" x="4348163" y="4071938"/>
          <p14:tracePt t="82667" x="4310063" y="4071938"/>
          <p14:tracePt t="82683" x="4291013" y="4071938"/>
          <p14:tracePt t="82700" x="4276725" y="4071938"/>
          <p14:tracePt t="82716" x="4271963" y="4071938"/>
          <p14:tracePt t="82733" x="4267200" y="4071938"/>
          <p14:tracePt t="82790" x="4262438" y="4071938"/>
          <p14:tracePt t="82804" x="4257675" y="4071938"/>
          <p14:tracePt t="82811" x="4252913" y="4071938"/>
          <p14:tracePt t="82819" x="4243388" y="4071938"/>
          <p14:tracePt t="82833" x="4157663" y="4090988"/>
          <p14:tracePt t="82849" x="3976688" y="4157663"/>
          <p14:tracePt t="82866" x="3609975" y="4319588"/>
          <p14:tracePt t="82883" x="3119438" y="4610100"/>
          <p14:tracePt t="82900" x="2814638" y="4776788"/>
          <p14:tracePt t="82916" x="2595563" y="4852988"/>
          <p14:tracePt t="82933" x="2366963" y="4910138"/>
          <p14:tracePt t="82950" x="2100263" y="4929188"/>
          <p14:tracePt t="82966" x="2005013" y="4914900"/>
          <p14:tracePt t="82983" x="1928813" y="4881563"/>
          <p14:tracePt t="82999" x="1871663" y="4829175"/>
          <p14:tracePt t="83016" x="1809750" y="4719638"/>
          <p14:tracePt t="83033" x="1781175" y="4667250"/>
          <p14:tracePt t="83049" x="1771650" y="4629150"/>
          <p14:tracePt t="83067" x="1757363" y="4591050"/>
          <p14:tracePt t="83083" x="1747838" y="4567238"/>
          <p14:tracePt t="83100" x="1743075" y="4552950"/>
          <p14:tracePt t="83116" x="1738313" y="4529138"/>
          <p14:tracePt t="83133" x="1724025" y="4481513"/>
          <p14:tracePt t="83149" x="1724025" y="4438650"/>
          <p14:tracePt t="83166" x="1724025" y="4405313"/>
          <p14:tracePt t="83184" x="1728788" y="4381500"/>
          <p14:tracePt t="83200" x="1743075" y="4367213"/>
          <p14:tracePt t="83216" x="1762125" y="4362450"/>
          <p14:tracePt t="83233" x="1800225" y="4376738"/>
          <p14:tracePt t="83250" x="1852613" y="4443413"/>
          <p14:tracePt t="83266" x="1900238" y="4519613"/>
          <p14:tracePt t="83283" x="1952625" y="4657725"/>
          <p14:tracePt t="83299" x="1976438" y="4810125"/>
          <p14:tracePt t="83316" x="1985963" y="4943475"/>
          <p14:tracePt t="83333" x="1985963" y="5057775"/>
          <p14:tracePt t="83349" x="1976438" y="5181600"/>
          <p14:tracePt t="83366" x="1976438" y="5262563"/>
          <p14:tracePt t="83383" x="1966913" y="5334000"/>
          <p14:tracePt t="83399" x="1966913" y="5362575"/>
          <p14:tracePt t="83416" x="1966913" y="5376863"/>
          <p14:tracePt t="83433" x="1966913" y="5386388"/>
          <p14:tracePt t="83449" x="1966913" y="5391150"/>
          <p14:tracePt t="83466" x="1966913" y="5395913"/>
          <p14:tracePt t="83483" x="1966913" y="5400675"/>
          <p14:tracePt t="83516" x="1966913" y="5405438"/>
          <p14:tracePt t="90283" x="1995488" y="5372100"/>
          <p14:tracePt t="90290" x="2047875" y="5286375"/>
          <p14:tracePt t="90299" x="2105025" y="5195888"/>
          <p14:tracePt t="90316" x="2209800" y="4995863"/>
          <p14:tracePt t="90333" x="2328863" y="4814888"/>
          <p14:tracePt t="90349" x="2447925" y="4672013"/>
          <p14:tracePt t="90366" x="2557463" y="4533900"/>
          <p14:tracePt t="90399" x="2733675" y="4333875"/>
          <p14:tracePt t="90432" x="2905125" y="4191000"/>
          <p14:tracePt t="90435" x="2952750" y="4152900"/>
          <p14:tracePt t="90450" x="3033713" y="4086225"/>
          <p14:tracePt t="90465" x="3095625" y="4024313"/>
          <p14:tracePt t="90482" x="3143250" y="3986213"/>
          <p14:tracePt t="90499" x="3181350" y="3952875"/>
          <p14:tracePt t="90516" x="3224213" y="3924300"/>
          <p14:tracePt t="90532" x="3248025" y="3905250"/>
          <p14:tracePt t="90549" x="3271838" y="3895725"/>
          <p14:tracePt t="90566" x="3290888" y="3876675"/>
          <p14:tracePt t="90582" x="3343275" y="3852863"/>
          <p14:tracePt t="90599" x="3376613" y="3833813"/>
          <p14:tracePt t="90616" x="3409950" y="3810000"/>
          <p14:tracePt t="90635" x="3467100" y="3771900"/>
          <p14:tracePt t="90655" x="3514725" y="3733800"/>
          <p14:tracePt t="90665" x="3533775" y="3724275"/>
          <p14:tracePt t="90682" x="3557588" y="3700463"/>
          <p14:tracePt t="90699" x="3571875" y="3686175"/>
          <p14:tracePt t="90715" x="3581400" y="3681413"/>
          <p14:tracePt t="90732" x="3586163" y="3671888"/>
          <p14:tracePt t="90749" x="3586163" y="3667125"/>
          <p14:tracePt t="90788" x="3576638" y="3667125"/>
          <p14:tracePt t="90799" x="3567113" y="3667125"/>
          <p14:tracePt t="90816" x="3533775" y="3676650"/>
          <p14:tracePt t="90832" x="3509963" y="3690938"/>
          <p14:tracePt t="90849" x="3500438" y="3690938"/>
          <p14:tracePt t="90865" x="3495675" y="3690938"/>
          <p14:tracePt t="90905" x="3500438" y="3690938"/>
          <p14:tracePt t="90915" x="3509963" y="3690938"/>
          <p14:tracePt t="90932" x="3552825" y="3681413"/>
          <p14:tracePt t="90949" x="3671888" y="3667125"/>
          <p14:tracePt t="90965" x="3786188" y="3648075"/>
          <p14:tracePt t="90982" x="3876675" y="3633788"/>
          <p14:tracePt t="91000" x="3995738" y="3619500"/>
          <p14:tracePt t="91015" x="4043363" y="3619500"/>
          <p14:tracePt t="91032" x="4081463" y="3619500"/>
          <p14:tracePt t="91049" x="4110038" y="3619500"/>
          <p14:tracePt t="91066" x="4133850" y="3619500"/>
          <p14:tracePt t="91082" x="4138613" y="3619500"/>
          <p14:tracePt t="91099" x="4143375" y="3624263"/>
          <p14:tracePt t="91331" x="4157663" y="3638550"/>
          <p14:tracePt t="91338" x="4176713" y="3657600"/>
          <p14:tracePt t="91349" x="4195763" y="3686175"/>
          <p14:tracePt t="91367" x="4229100" y="3724275"/>
          <p14:tracePt t="91382" x="4286250" y="3833813"/>
          <p14:tracePt t="91399" x="4324350" y="3900488"/>
          <p14:tracePt t="91416" x="4352925" y="3962400"/>
          <p14:tracePt t="91421" x="4376738" y="4000500"/>
          <p14:tracePt t="91449" x="4429125" y="4090988"/>
          <p14:tracePt t="91482" x="4457700" y="4152900"/>
          <p14:tracePt t="91499" x="4471988" y="4186238"/>
          <p14:tracePt t="91515" x="4481513" y="4210050"/>
          <p14:tracePt t="91532" x="4481513" y="4229100"/>
          <p14:tracePt t="91549" x="4481513" y="4252913"/>
          <p14:tracePt t="91565" x="4481513" y="4286250"/>
          <p14:tracePt t="91582" x="4481513" y="4295775"/>
          <p14:tracePt t="91599" x="4481513" y="4305300"/>
          <p14:tracePt t="91616" x="4481513" y="4314825"/>
          <p14:tracePt t="91632" x="4481513" y="4319588"/>
          <p14:tracePt t="91649" x="4481513" y="4329113"/>
          <p14:tracePt t="91671" x="4481513" y="4348163"/>
          <p14:tracePt t="91691" x="4471988" y="4367213"/>
          <p14:tracePt t="91703" x="4467225" y="4371975"/>
          <p14:tracePt t="91715" x="4457700" y="4391025"/>
          <p14:tracePt t="91732" x="4433888" y="4414838"/>
          <p14:tracePt t="91749" x="4386263" y="4438650"/>
          <p14:tracePt t="91765" x="4348163" y="4457700"/>
          <p14:tracePt t="91782" x="4310063" y="4471988"/>
          <p14:tracePt t="91799" x="4233863" y="4476750"/>
          <p14:tracePt t="91815" x="4191000" y="4476750"/>
          <p14:tracePt t="91832" x="4157663" y="4462463"/>
          <p14:tracePt t="91849" x="4110038" y="4443413"/>
          <p14:tracePt t="91866" x="4062413" y="4410075"/>
          <p14:tracePt t="91882" x="4038600" y="4386263"/>
          <p14:tracePt t="91899" x="4029075" y="4376738"/>
          <p14:tracePt t="91915" x="4010025" y="4352925"/>
          <p14:tracePt t="91918" x="4005263" y="4343400"/>
          <p14:tracePt t="91932" x="3995738" y="4319588"/>
          <p14:tracePt t="91949" x="3981450" y="4295775"/>
          <p14:tracePt t="91965" x="3981450" y="4276725"/>
          <p14:tracePt t="91983" x="3990975" y="4243388"/>
          <p14:tracePt t="92000" x="4005263" y="4219575"/>
          <p14:tracePt t="92015" x="4038600" y="4186238"/>
          <p14:tracePt t="92034" x="4086225" y="4148138"/>
          <p14:tracePt t="92050" x="4171950" y="4081463"/>
          <p14:tracePt t="92066" x="4229100" y="4052888"/>
          <p14:tracePt t="92082" x="4281488" y="4033838"/>
          <p14:tracePt t="92099" x="4333875" y="4024313"/>
          <p14:tracePt t="92117" x="4419600" y="4043363"/>
          <p14:tracePt t="92132" x="4471988" y="4062413"/>
          <p14:tracePt t="92149" x="4505325" y="4071938"/>
          <p14:tracePt t="92165" x="4552950" y="4090988"/>
          <p14:tracePt t="92182" x="4595813" y="4114800"/>
          <p14:tracePt t="92199" x="4619625" y="4133850"/>
          <p14:tracePt t="92215" x="4638675" y="4143375"/>
          <p14:tracePt t="92232" x="4662488" y="4167188"/>
          <p14:tracePt t="92249" x="4672013" y="4186238"/>
          <p14:tracePt t="92265" x="4676775" y="4233863"/>
          <p14:tracePt t="92282" x="4676775" y="4276725"/>
          <p14:tracePt t="92299" x="4676775" y="4333875"/>
          <p14:tracePt t="92315" x="4662488" y="4367213"/>
          <p14:tracePt t="92332" x="4657725" y="4386263"/>
          <p14:tracePt t="92349" x="4652963" y="4400550"/>
          <p14:tracePt t="92365" x="4643438" y="4410075"/>
          <p14:tracePt t="92382" x="4643438" y="4419600"/>
          <p14:tracePt t="92417" x="4643438" y="4424363"/>
          <p14:tracePt t="92747" x="4638675" y="4424363"/>
          <p14:tracePt t="92762" x="4633913" y="4424363"/>
          <p14:tracePt t="92769" x="4629150" y="4424363"/>
          <p14:tracePt t="92786" x="4624388" y="4424363"/>
          <p14:tracePt t="92815" x="4619625" y="4424363"/>
          <p14:tracePt t="93033" x="4619625" y="4429125"/>
          <p14:tracePt t="93040" x="4614863" y="4433888"/>
          <p14:tracePt t="93049" x="4610100" y="4433888"/>
          <p14:tracePt t="93065" x="4600575" y="4433888"/>
          <p14:tracePt t="93082" x="4586288" y="4433888"/>
          <p14:tracePt t="93099" x="4557713" y="4433888"/>
          <p14:tracePt t="93115" x="4529138" y="4433888"/>
          <p14:tracePt t="93132" x="4491038" y="4433888"/>
          <p14:tracePt t="93149" x="4452938" y="4429125"/>
          <p14:tracePt t="93165" x="4405313" y="4405313"/>
          <p14:tracePt t="93182" x="4367213" y="4371975"/>
          <p14:tracePt t="93199" x="4338638" y="4343400"/>
          <p14:tracePt t="93216" x="4291013" y="4276725"/>
          <p14:tracePt t="93232" x="4252913" y="4243388"/>
          <p14:tracePt t="93248" x="4224338" y="4205288"/>
          <p14:tracePt t="93265" x="4176713" y="4171950"/>
          <p14:tracePt t="93282" x="4105275" y="4100513"/>
          <p14:tracePt t="93299" x="4062413" y="4052888"/>
          <p14:tracePt t="93315" x="4014788" y="4019550"/>
          <p14:tracePt t="93332" x="3967163" y="3981450"/>
          <p14:tracePt t="93349" x="3862388" y="3919538"/>
          <p14:tracePt t="93365" x="3786188" y="3890963"/>
          <p14:tracePt t="93382" x="3714750" y="3871913"/>
          <p14:tracePt t="93399" x="3638550" y="3848100"/>
          <p14:tracePt t="93415" x="3586163" y="3843338"/>
          <p14:tracePt t="93432" x="3533775" y="3833813"/>
          <p14:tracePt t="93448" x="3490913" y="3833813"/>
          <p14:tracePt t="93466" x="3448050" y="3833813"/>
          <p14:tracePt t="93482" x="3424238" y="3833813"/>
          <p14:tracePt t="93498" x="3409950" y="3833813"/>
          <p14:tracePt t="93515" x="3400425" y="3833813"/>
          <p14:tracePt t="93532" x="3390900" y="3833813"/>
          <p14:tracePt t="93548" x="3390900" y="3829050"/>
          <p14:tracePt t="93565" x="3390900" y="3819525"/>
          <p14:tracePt t="93583" x="3424238" y="3795713"/>
          <p14:tracePt t="93599" x="3490913" y="3771900"/>
          <p14:tracePt t="93615" x="3605213" y="3738563"/>
          <p14:tracePt t="93632" x="3767138" y="3700463"/>
          <p14:tracePt t="93649" x="3957638" y="3686175"/>
          <p14:tracePt t="93665" x="4048125" y="3686175"/>
          <p14:tracePt t="93682" x="4129088" y="3686175"/>
          <p14:tracePt t="93699" x="4176713" y="3686175"/>
          <p14:tracePt t="93715" x="4233863" y="3695700"/>
          <p14:tracePt t="93732" x="4262438" y="3709988"/>
          <p14:tracePt t="93749" x="4286250" y="3729038"/>
          <p14:tracePt t="93765" x="4314825" y="3752850"/>
          <p14:tracePt t="93782" x="4381500" y="3848100"/>
          <p14:tracePt t="93799" x="4410075" y="3890963"/>
          <p14:tracePt t="93815" x="4419600" y="3929063"/>
          <p14:tracePt t="93832" x="4443413" y="3971925"/>
          <p14:tracePt t="93849" x="4448175" y="3990975"/>
          <p14:tracePt t="93865" x="4457700" y="4024313"/>
          <p14:tracePt t="93882" x="4457700" y="4057650"/>
          <p14:tracePt t="93899" x="4457700" y="4162425"/>
          <p14:tracePt t="93915" x="4448175" y="4224338"/>
          <p14:tracePt t="93932" x="4429125" y="4267200"/>
          <p14:tracePt t="93949" x="4410075" y="4305300"/>
          <p14:tracePt t="93965" x="4371975" y="4357688"/>
          <p14:tracePt t="93982" x="4329113" y="4381500"/>
          <p14:tracePt t="93999" x="4281488" y="4405313"/>
          <p14:tracePt t="94016" x="4210050" y="4424363"/>
          <p14:tracePt t="94032" x="4167188" y="4433888"/>
          <p14:tracePt t="94048" x="4133850" y="4429125"/>
          <p14:tracePt t="94065" x="4095750" y="4419600"/>
          <p14:tracePt t="94082" x="4048125" y="4386263"/>
          <p14:tracePt t="94098" x="4024313" y="4362450"/>
          <p14:tracePt t="94115" x="4005263" y="4338638"/>
          <p14:tracePt t="94132" x="3995738" y="4329113"/>
          <p14:tracePt t="94148" x="3986213" y="4324350"/>
          <p14:tracePt t="94165" x="3981450" y="4324350"/>
          <p14:tracePt t="94182" x="3981450" y="4319588"/>
          <p14:tracePt t="94215" x="3981450" y="4314825"/>
          <p14:tracePt t="94232" x="3981450" y="4310063"/>
          <p14:tracePt t="94248" x="3981450" y="4305300"/>
          <p14:tracePt t="94265" x="4010025" y="4286250"/>
          <p14:tracePt t="94282" x="4048125" y="4281488"/>
          <p14:tracePt t="94298" x="4110038" y="4267200"/>
          <p14:tracePt t="94315" x="4167188" y="4262438"/>
          <p14:tracePt t="94332" x="4252913" y="4262438"/>
          <p14:tracePt t="94349" x="4295775" y="4262438"/>
          <p14:tracePt t="94365" x="4338638" y="4262438"/>
          <p14:tracePt t="94382" x="4386263" y="4271963"/>
          <p14:tracePt t="94398" x="4410075" y="4281488"/>
          <p14:tracePt t="94415" x="4424363" y="4286250"/>
          <p14:tracePt t="94432" x="4448175" y="4295775"/>
          <p14:tracePt t="94449" x="4476750" y="4300538"/>
          <p14:tracePt t="94465" x="4500563" y="4300538"/>
          <p14:tracePt t="94482" x="4519613" y="4300538"/>
          <p14:tracePt t="94498" x="4543425" y="4300538"/>
          <p14:tracePt t="94515" x="4562475" y="4305300"/>
          <p14:tracePt t="94532" x="4576763" y="4305300"/>
          <p14:tracePt t="94549" x="4591050" y="4310063"/>
          <p14:tracePt t="94566" x="4614863" y="4319588"/>
          <p14:tracePt t="94582" x="4624388" y="4324350"/>
          <p14:tracePt t="94598" x="4638675" y="4329113"/>
          <p14:tracePt t="94615" x="4643438" y="4329113"/>
          <p14:tracePt t="94632" x="4652963" y="4329113"/>
          <p14:tracePt t="94648" x="4662488" y="4329113"/>
          <p14:tracePt t="98200" x="4662488" y="4324350"/>
          <p14:tracePt t="98211" x="4662488" y="4319588"/>
          <p14:tracePt t="98226" x="4662488" y="4305300"/>
          <p14:tracePt t="98234" x="4662488" y="4300538"/>
          <p14:tracePt t="98248" x="4662488" y="4286250"/>
          <p14:tracePt t="98265" x="4652963" y="4252913"/>
          <p14:tracePt t="98299" x="4600575" y="4152900"/>
          <p14:tracePt t="98332" x="4481513" y="3995738"/>
          <p14:tracePt t="98348" x="4443413" y="3957638"/>
          <p14:tracePt t="98365" x="4386263" y="3919538"/>
          <p14:tracePt t="98382" x="4300538" y="3871913"/>
          <p14:tracePt t="98398" x="4238625" y="3843338"/>
          <p14:tracePt t="98415" x="4191000" y="3824288"/>
          <p14:tracePt t="98432" x="4148138" y="3810000"/>
          <p14:tracePt t="98449" x="4100513" y="3786188"/>
          <p14:tracePt t="98465" x="4071938" y="3771900"/>
          <p14:tracePt t="98482" x="4038600" y="3752850"/>
          <p14:tracePt t="98498" x="4005263" y="3724275"/>
          <p14:tracePt t="98515" x="3919538" y="3700463"/>
          <p14:tracePt t="98532" x="3848100" y="3676650"/>
          <p14:tracePt t="98549" x="3762375" y="3662363"/>
          <p14:tracePt t="98568" x="3667125" y="3652838"/>
          <p14:tracePt t="98582" x="3600450" y="3652838"/>
          <p14:tracePt t="98598" x="3529013" y="3657600"/>
          <p14:tracePt t="98615" x="3438525" y="3662363"/>
          <p14:tracePt t="98632" x="3328988" y="3686175"/>
          <p14:tracePt t="98648" x="3271838" y="3695700"/>
          <p14:tracePt t="98665" x="3219450" y="3695700"/>
          <p14:tracePt t="98681" x="3176588" y="3686175"/>
          <p14:tracePt t="98698" x="3124200" y="3681413"/>
          <p14:tracePt t="98715" x="3086100" y="3681413"/>
          <p14:tracePt t="98732" x="3043238" y="3681413"/>
          <p14:tracePt t="98749" x="2990850" y="3681413"/>
          <p14:tracePt t="98765" x="2947988" y="3695700"/>
          <p14:tracePt t="98781" x="2919413" y="3700463"/>
          <p14:tracePt t="98798" x="2886075" y="3705225"/>
          <p14:tracePt t="98815" x="2862263" y="3719513"/>
          <p14:tracePt t="98832" x="2852738" y="3719513"/>
          <p14:tracePt t="98848" x="2847975" y="3719513"/>
          <p14:tracePt t="98865" x="2838450" y="3719513"/>
          <p14:tracePt t="98882" x="2828925" y="3719513"/>
          <p14:tracePt t="98898" x="2824163" y="3719513"/>
          <p14:tracePt t="98915" x="2819400" y="3719513"/>
          <p14:tracePt t="98918" x="2814638" y="3724275"/>
          <p14:tracePt t="98932" x="2809875" y="3729038"/>
          <p14:tracePt t="98948" x="2795588" y="3738563"/>
          <p14:tracePt t="98965" x="2776538" y="3748088"/>
          <p14:tracePt t="98982" x="2752725" y="3762375"/>
          <p14:tracePt t="98999" x="2719388" y="3781425"/>
          <p14:tracePt t="99015" x="2700338" y="3786188"/>
          <p14:tracePt t="99031" x="2690813" y="3790950"/>
          <p14:tracePt t="99048" x="2671763" y="3800475"/>
          <p14:tracePt t="99065" x="2652713" y="3800475"/>
          <p14:tracePt t="99081" x="2643188" y="3800475"/>
          <p14:tracePt t="99098" x="2638425" y="3800475"/>
          <p14:tracePt t="99115" x="2628900" y="3800475"/>
          <p14:tracePt t="99132" x="2619375" y="3800475"/>
          <p14:tracePt t="99148" x="2614613" y="3800475"/>
          <p14:tracePt t="99165" x="2609850" y="3800475"/>
          <p14:tracePt t="99182" x="2609850" y="3762375"/>
          <p14:tracePt t="99198" x="2638425" y="3686175"/>
          <p14:tracePt t="99215" x="2662238" y="3633788"/>
          <p14:tracePt t="99231" x="2700338" y="3576638"/>
          <p14:tracePt t="99249" x="2743200" y="3529013"/>
          <p14:tracePt t="99265" x="2795588" y="3500438"/>
          <p14:tracePt t="99281" x="2852738" y="3471863"/>
          <p14:tracePt t="99298" x="2924175" y="3448050"/>
          <p14:tracePt t="99315" x="3024188" y="3438525"/>
          <p14:tracePt t="99331" x="3081338" y="3438525"/>
          <p14:tracePt t="99348" x="3128963" y="3438525"/>
          <p14:tracePt t="99365" x="3171825" y="3443288"/>
          <p14:tracePt t="99381" x="3243263" y="3457575"/>
          <p14:tracePt t="99398" x="3286125" y="3462338"/>
          <p14:tracePt t="99415" x="3338513" y="3476625"/>
          <p14:tracePt t="99417" x="3362325" y="3476625"/>
          <p14:tracePt t="99432" x="3405188" y="3481388"/>
          <p14:tracePt t="99448" x="3443288" y="3486150"/>
          <p14:tracePt t="99465" x="3462338" y="3495675"/>
          <p14:tracePt t="99481" x="3495675" y="3509963"/>
          <p14:tracePt t="99498" x="3524250" y="3529013"/>
          <p14:tracePt t="99515" x="3529013" y="3538538"/>
          <p14:tracePt t="99531" x="3533775" y="3548063"/>
          <p14:tracePt t="99548" x="3538538" y="3557588"/>
          <p14:tracePt t="99566" x="3543300" y="3576638"/>
          <p14:tracePt t="99583" x="3543300" y="3590925"/>
          <p14:tracePt t="99598" x="3524250" y="3614738"/>
          <p14:tracePt t="99616" x="3433763" y="3686175"/>
          <p14:tracePt t="99632" x="3348038" y="3729038"/>
          <p14:tracePt t="99648" x="3281363" y="3757613"/>
          <p14:tracePt t="99665" x="3219450" y="3776663"/>
          <p14:tracePt t="99682" x="3148013" y="3800475"/>
          <p14:tracePt t="99698" x="3119438" y="3805238"/>
          <p14:tracePt t="99715" x="3100388" y="3805238"/>
          <p14:tracePt t="99731" x="3086100" y="3805238"/>
          <p14:tracePt t="99748" x="3076575" y="3805238"/>
          <p14:tracePt t="100072" x="3057525" y="3805238"/>
          <p14:tracePt t="100078" x="3028950" y="3800475"/>
          <p14:tracePt t="100086" x="3005138" y="3795713"/>
          <p14:tracePt t="100098" x="2986088" y="3795713"/>
          <p14:tracePt t="100115" x="2938463" y="3790950"/>
          <p14:tracePt t="100148" x="2895600" y="3790950"/>
          <p14:tracePt t="100181" x="2857500" y="3790950"/>
          <p14:tracePt t="100198" x="2838450" y="3790950"/>
          <p14:tracePt t="100215" x="2809875" y="3790950"/>
          <p14:tracePt t="100232" x="2762250" y="3790950"/>
          <p14:tracePt t="100248" x="2724150" y="3790950"/>
          <p14:tracePt t="100265" x="2705100" y="3790950"/>
          <p14:tracePt t="100281" x="2681288" y="3790950"/>
          <p14:tracePt t="100298" x="2671763" y="3790950"/>
          <p14:tracePt t="100519" x="2643188" y="3790950"/>
          <p14:tracePt t="100527" x="2600325" y="3790950"/>
          <p14:tracePt t="100533" x="2552700" y="3790950"/>
          <p14:tracePt t="100548" x="2471738" y="3790950"/>
          <p14:tracePt t="100565" x="2405063" y="3790950"/>
          <p14:tracePt t="100581" x="2352675" y="3790950"/>
          <p14:tracePt t="100599" x="2319338" y="3781425"/>
          <p14:tracePt t="100615" x="2305050" y="3781425"/>
          <p14:tracePt t="100631" x="2295525" y="3771900"/>
          <p14:tracePt t="100648" x="2290763" y="3767138"/>
          <p14:tracePt t="100665" x="2281238" y="3748088"/>
          <p14:tracePt t="100682" x="2276475" y="3733800"/>
          <p14:tracePt t="100698" x="2276475" y="3719513"/>
          <p14:tracePt t="100715" x="2276475" y="3709988"/>
          <p14:tracePt t="100731" x="2276475" y="3700463"/>
          <p14:tracePt t="100748" x="2276475" y="3695700"/>
          <p14:tracePt t="100765" x="2276475" y="3690938"/>
          <p14:tracePt t="100782" x="2271713" y="3690938"/>
          <p14:tracePt t="100798" x="2262188" y="3690938"/>
          <p14:tracePt t="100815" x="2238375" y="3700463"/>
          <p14:tracePt t="100831" x="2200275" y="3719513"/>
          <p14:tracePt t="100848" x="2119313" y="3762375"/>
          <p14:tracePt t="100865" x="2033588" y="3790950"/>
          <p14:tracePt t="100881" x="1947863" y="3824288"/>
          <p14:tracePt t="100898" x="1876425" y="3838575"/>
          <p14:tracePt t="100915" x="1776413" y="3852863"/>
          <p14:tracePt t="100931" x="1728788" y="3852863"/>
          <p14:tracePt t="100948" x="1676400" y="3852863"/>
          <p14:tracePt t="100965" x="1609725" y="3838575"/>
          <p14:tracePt t="100981" x="1576388" y="3838575"/>
          <p14:tracePt t="100998" x="1543050" y="3819525"/>
          <p14:tracePt t="101015" x="1528763" y="3805238"/>
          <p14:tracePt t="101032" x="1504950" y="3762375"/>
          <p14:tracePt t="101048" x="1490663" y="3686175"/>
          <p14:tracePt t="101065" x="1490663" y="3619500"/>
          <p14:tracePt t="101081" x="1495425" y="3567113"/>
          <p14:tracePt t="101098" x="1528763" y="3509963"/>
          <p14:tracePt t="101115" x="1557338" y="3481388"/>
          <p14:tracePt t="101131" x="1595438" y="3448050"/>
          <p14:tracePt t="101148" x="1662113" y="3419475"/>
          <p14:tracePt t="101165" x="1781175" y="3395663"/>
          <p14:tracePt t="101181" x="1871663" y="3395663"/>
          <p14:tracePt t="101198" x="1938338" y="3395663"/>
          <p14:tracePt t="101216" x="2005013" y="3395663"/>
          <p14:tracePt t="101231" x="2043113" y="3400425"/>
          <p14:tracePt t="101248" x="2071688" y="3405188"/>
          <p14:tracePt t="101265" x="2109788" y="3414713"/>
          <p14:tracePt t="101281" x="2152650" y="3429000"/>
          <p14:tracePt t="101298" x="2176463" y="3438525"/>
          <p14:tracePt t="101315" x="2185988" y="3457575"/>
          <p14:tracePt t="101331" x="2205038" y="3471863"/>
          <p14:tracePt t="101348" x="2224088" y="3505200"/>
          <p14:tracePt t="101365" x="2228850" y="3514725"/>
          <p14:tracePt t="101381" x="2233613" y="3529013"/>
          <p14:tracePt t="101401" x="2238375" y="3557588"/>
          <p14:tracePt t="101415" x="2238375" y="3586163"/>
          <p14:tracePt t="101431" x="2238375" y="3614738"/>
          <p14:tracePt t="101448" x="2238375" y="3633788"/>
          <p14:tracePt t="101465" x="2238375" y="3662363"/>
          <p14:tracePt t="101481" x="2238375" y="3671888"/>
          <p14:tracePt t="101498" x="2238375" y="3681413"/>
          <p14:tracePt t="101515" x="2247900" y="3690938"/>
          <p14:tracePt t="101531" x="2252663" y="3700463"/>
          <p14:tracePt t="101548" x="2252663" y="3705225"/>
          <p14:tracePt t="101565" x="2252663" y="3709988"/>
          <p14:tracePt t="101582" x="2252663" y="3719513"/>
          <p14:tracePt t="101598" x="2252663" y="3724275"/>
          <p14:tracePt t="101615" x="2252663" y="3729038"/>
          <p14:tracePt t="101631" x="2252663" y="3738563"/>
          <p14:tracePt t="101648" x="2252663" y="3748088"/>
          <p14:tracePt t="101681" x="2247900" y="3757613"/>
          <p14:tracePt t="101698" x="2233613" y="3762375"/>
          <p14:tracePt t="101715" x="2209800" y="3771900"/>
          <p14:tracePt t="101731" x="2181225" y="3776663"/>
          <p14:tracePt t="101748" x="2143125" y="3790950"/>
          <p14:tracePt t="101765" x="2066925" y="3795713"/>
          <p14:tracePt t="101781" x="2000250" y="3795713"/>
          <p14:tracePt t="101798" x="1928813" y="3795713"/>
          <p14:tracePt t="101814" x="1857375" y="3786188"/>
          <p14:tracePt t="101832" x="1781175" y="3776663"/>
          <p14:tracePt t="101848" x="1738313" y="3767138"/>
          <p14:tracePt t="101865" x="1709738" y="3757613"/>
          <p14:tracePt t="101881" x="1671638" y="3748088"/>
          <p14:tracePt t="101898" x="1624013" y="3743325"/>
          <p14:tracePt t="101915" x="1595438" y="3733800"/>
          <p14:tracePt t="101931" x="1571625" y="3719513"/>
          <p14:tracePt t="101948" x="1552575" y="3700463"/>
          <p14:tracePt t="101965" x="1533525" y="3676650"/>
          <p14:tracePt t="101981" x="1524000" y="3624263"/>
          <p14:tracePt t="101998" x="1524000" y="3567113"/>
          <p14:tracePt t="102015" x="1543050" y="3495675"/>
          <p14:tracePt t="102031" x="1566863" y="3467100"/>
          <p14:tracePt t="102048" x="1600200" y="3429000"/>
          <p14:tracePt t="102065" x="1638300" y="3405188"/>
          <p14:tracePt t="102081" x="1724025" y="3367088"/>
          <p14:tracePt t="102098" x="1800225" y="3352800"/>
          <p14:tracePt t="102115" x="1881188" y="3348038"/>
          <p14:tracePt t="102132" x="1971675" y="3348038"/>
          <p14:tracePt t="102148" x="2014538" y="3348038"/>
          <p14:tracePt t="102165" x="2052638" y="3348038"/>
          <p14:tracePt t="102181" x="2081213" y="3348038"/>
          <p14:tracePt t="102199" x="2114550" y="3352800"/>
          <p14:tracePt t="102214" x="2133600" y="3357563"/>
          <p14:tracePt t="102231" x="2152650" y="3367088"/>
          <p14:tracePt t="102248" x="2166938" y="3376613"/>
          <p14:tracePt t="102265" x="2185988" y="3395663"/>
          <p14:tracePt t="102281" x="2195513" y="3414713"/>
          <p14:tracePt t="102298" x="2205038" y="3429000"/>
          <p14:tracePt t="102315" x="2209800" y="3448050"/>
          <p14:tracePt t="102331" x="2224088" y="3481388"/>
          <p14:tracePt t="102348" x="2228850" y="3509963"/>
          <p14:tracePt t="102365" x="2238375" y="3538538"/>
          <p14:tracePt t="102382" x="2247900" y="3567113"/>
          <p14:tracePt t="102398" x="2252663" y="3571875"/>
          <p14:tracePt t="102414" x="2252663" y="3576638"/>
          <p14:tracePt t="102431" x="2252663" y="3586163"/>
          <p14:tracePt t="102448" x="2257425" y="3595688"/>
          <p14:tracePt t="102464" x="2266950" y="3605213"/>
          <p14:tracePt t="102481" x="2266950" y="3614738"/>
          <p14:tracePt t="102498" x="2266950" y="3624263"/>
          <p14:tracePt t="102514" x="2266950" y="3633788"/>
          <p14:tracePt t="102531" x="2266950" y="3638550"/>
          <p14:tracePt t="102548" x="2266950" y="3643313"/>
          <p14:tracePt t="102565" x="2266950" y="3652838"/>
          <p14:tracePt t="102581" x="2266950" y="3662363"/>
          <p14:tracePt t="102598" x="2266950" y="3671888"/>
          <p14:tracePt t="102614" x="2262188" y="3681413"/>
          <p14:tracePt t="102632" x="2238375" y="3714750"/>
          <p14:tracePt t="102648" x="2214563" y="3738563"/>
          <p14:tracePt t="102664" x="2190750" y="3762375"/>
          <p14:tracePt t="102681" x="2166938" y="3786188"/>
          <p14:tracePt t="102698" x="2119313" y="3824288"/>
          <p14:tracePt t="102715" x="2085975" y="3843338"/>
          <p14:tracePt t="102731" x="2057400" y="3862388"/>
          <p14:tracePt t="102748" x="1995488" y="3881438"/>
          <p14:tracePt t="102764" x="1957388" y="3886200"/>
          <p14:tracePt t="102781" x="1909763" y="3890963"/>
          <p14:tracePt t="102798" x="1857375" y="3890963"/>
          <p14:tracePt t="102815" x="1800225" y="3890963"/>
          <p14:tracePt t="102831" x="1752600" y="3886200"/>
          <p14:tracePt t="102848" x="1709738" y="3867150"/>
          <p14:tracePt t="102865" x="1671638" y="3838575"/>
          <p14:tracePt t="102881" x="1624013" y="3805238"/>
          <p14:tracePt t="102898" x="1600200" y="3781425"/>
          <p14:tracePt t="102915" x="1581150" y="3757613"/>
          <p14:tracePt t="102932" x="1571625" y="3724275"/>
          <p14:tracePt t="102948" x="1571625" y="3695700"/>
          <p14:tracePt t="102965" x="1571625" y="3667125"/>
          <p14:tracePt t="102981" x="1576388" y="3624263"/>
          <p14:tracePt t="102998" x="1609725" y="3567113"/>
          <p14:tracePt t="103014" x="1633538" y="3529013"/>
          <p14:tracePt t="103031" x="1662113" y="3505200"/>
          <p14:tracePt t="103048" x="1695450" y="3467100"/>
          <p14:tracePt t="103064" x="1785938" y="3424238"/>
          <p14:tracePt t="103081" x="1871663" y="3400425"/>
          <p14:tracePt t="103098" x="1943100" y="3386138"/>
          <p14:tracePt t="103115" x="1995488" y="3386138"/>
          <p14:tracePt t="103131" x="2057400" y="3386138"/>
          <p14:tracePt t="103148" x="2085975" y="3386138"/>
          <p14:tracePt t="103164" x="2114550" y="3395663"/>
          <p14:tracePt t="103182" x="2152650" y="3419475"/>
          <p14:tracePt t="103198" x="2176463" y="3433763"/>
          <p14:tracePt t="103214" x="2200275" y="3457575"/>
          <p14:tracePt t="103231" x="2224088" y="3476625"/>
          <p14:tracePt t="103248" x="2257425" y="3500438"/>
          <p14:tracePt t="103264" x="2276475" y="3514725"/>
          <p14:tracePt t="103281" x="2286000" y="3524250"/>
          <p14:tracePt t="103298" x="2295525" y="3538538"/>
          <p14:tracePt t="103314" x="2305050" y="3557588"/>
          <p14:tracePt t="103331" x="2309813" y="3562350"/>
          <p14:tracePt t="103348" x="2314575" y="3571875"/>
          <p14:tracePt t="103365" x="2324100" y="3586163"/>
          <p14:tracePt t="103381" x="2333625" y="3590925"/>
          <p14:tracePt t="103398" x="2338388" y="3600450"/>
          <p14:tracePt t="103414" x="2338388" y="3605213"/>
          <p14:tracePt t="103417" x="2338388" y="3609975"/>
          <p14:tracePt t="103433" x="2338388" y="3614738"/>
          <p14:tracePt t="103448" x="2338388" y="3619500"/>
          <p14:tracePt t="103464" x="2338388" y="3624263"/>
          <p14:tracePt t="103481" x="2338388" y="3629025"/>
          <p14:tracePt t="103498" x="2338388" y="3648075"/>
          <p14:tracePt t="103514" x="2328863" y="3662363"/>
          <p14:tracePt t="103531" x="2309813" y="3671888"/>
          <p14:tracePt t="103548" x="2271713" y="3695700"/>
          <p14:tracePt t="103564" x="2243138" y="3709988"/>
          <p14:tracePt t="103581" x="2205038" y="3729038"/>
          <p14:tracePt t="103598" x="2166938" y="3743325"/>
          <p14:tracePt t="103615" x="2114550" y="3752850"/>
          <p14:tracePt t="103631" x="2076450" y="3762375"/>
          <p14:tracePt t="103648" x="2033588" y="3771900"/>
          <p14:tracePt t="103664" x="1990725" y="3786188"/>
          <p14:tracePt t="103681" x="1919288" y="3810000"/>
          <p14:tracePt t="103698" x="1876425" y="3824288"/>
          <p14:tracePt t="103714" x="1833563" y="3829050"/>
          <p14:tracePt t="103732" x="1771650" y="3843338"/>
          <p14:tracePt t="103748" x="1733550" y="3843338"/>
          <p14:tracePt t="103764" x="1700213" y="3838575"/>
          <p14:tracePt t="103781" x="1666875" y="3829050"/>
          <p14:tracePt t="103798" x="1619250" y="3805238"/>
          <p14:tracePt t="103814" x="1595438" y="3786188"/>
          <p14:tracePt t="103831" x="1571625" y="3771900"/>
          <p14:tracePt t="103848" x="1557338" y="3738563"/>
          <p14:tracePt t="103865" x="1543050" y="3700463"/>
          <p14:tracePt t="103881" x="1543050" y="3671888"/>
          <p14:tracePt t="103898" x="1543050" y="3633788"/>
          <p14:tracePt t="103914" x="1557338" y="3590925"/>
          <p14:tracePt t="103917" x="1571625" y="3562350"/>
          <p14:tracePt t="103931" x="1609725" y="3505200"/>
          <p14:tracePt t="103948" x="1638300" y="3462338"/>
          <p14:tracePt t="103964" x="1671638" y="3429000"/>
          <p14:tracePt t="103981" x="1743075" y="3381375"/>
          <p14:tracePt t="103998" x="1819275" y="3352800"/>
          <p14:tracePt t="104014" x="1890713" y="3348038"/>
          <p14:tracePt t="104031" x="1962150" y="3348038"/>
          <p14:tracePt t="104048" x="2038350" y="3348038"/>
          <p14:tracePt t="104064" x="2081213" y="3352800"/>
          <p14:tracePt t="104081" x="2119313" y="3371850"/>
          <p14:tracePt t="104098" x="2152650" y="3390900"/>
          <p14:tracePt t="104114" x="2205038" y="3429000"/>
          <p14:tracePt t="104131" x="2228850" y="3452813"/>
          <p14:tracePt t="104148" x="2243138" y="3467100"/>
          <p14:tracePt t="104165" x="2266950" y="3490913"/>
          <p14:tracePt t="104181" x="2276475" y="3500438"/>
          <p14:tracePt t="104198" x="2286000" y="3509963"/>
          <p14:tracePt t="104214" x="2290763" y="3514725"/>
          <p14:tracePt t="104231" x="2300288" y="3529013"/>
          <p14:tracePt t="104248" x="2305050" y="3538538"/>
          <p14:tracePt t="104264" x="2319338" y="3557588"/>
          <p14:tracePt t="104281" x="2319338" y="3567113"/>
          <p14:tracePt t="104298" x="2319338" y="3571875"/>
          <p14:tracePt t="104314" x="2319338" y="3581400"/>
          <p14:tracePt t="104331" x="2319338" y="3586163"/>
          <p14:tracePt t="104348" x="2319338" y="3590925"/>
          <p14:tracePt t="104364" x="2319338" y="3605213"/>
          <p14:tracePt t="104381" x="2319338" y="3619500"/>
          <p14:tracePt t="104398" x="2319338" y="3633788"/>
          <p14:tracePt t="104415" x="2319338" y="3648075"/>
          <p14:tracePt t="104431" x="2319338" y="3657600"/>
          <p14:tracePt t="104448" x="2319338" y="3662363"/>
          <p14:tracePt t="104464" x="2319338" y="3667125"/>
          <p14:tracePt t="104481" x="2319338" y="3671888"/>
          <p14:tracePt t="104498" x="2319338" y="3676650"/>
          <p14:tracePt t="104514" x="2319338" y="3686175"/>
          <p14:tracePt t="104532" x="2319338" y="3705225"/>
          <p14:tracePt t="104548" x="2319338" y="3719513"/>
          <p14:tracePt t="104564" x="2319338" y="3729038"/>
          <p14:tracePt t="104581" x="2319338" y="3733800"/>
          <p14:tracePt t="104598" x="2319338" y="3743325"/>
          <p14:tracePt t="104614" x="2319338" y="3748088"/>
          <p14:tracePt t="104631" x="2319338" y="3752850"/>
          <p14:tracePt t="104648" x="2309813" y="3757613"/>
          <p14:tracePt t="104664" x="2281238" y="3767138"/>
          <p14:tracePt t="104681" x="2257425" y="3781425"/>
          <p14:tracePt t="104698" x="2238375" y="3786188"/>
          <p14:tracePt t="104714" x="2200275" y="3790950"/>
          <p14:tracePt t="104731" x="2152650" y="3805238"/>
          <p14:tracePt t="104748" x="2109788" y="3814763"/>
          <p14:tracePt t="104764" x="2066925" y="3824288"/>
          <p14:tracePt t="104782" x="1990725" y="3829050"/>
          <p14:tracePt t="104798" x="1943100" y="3829050"/>
          <p14:tracePt t="104814" x="1905000" y="3829050"/>
          <p14:tracePt t="104831" x="1871663" y="3829050"/>
          <p14:tracePt t="104848" x="1814513" y="3829050"/>
          <p14:tracePt t="104864" x="1771650" y="3819525"/>
          <p14:tracePt t="104881" x="1743075" y="3814763"/>
          <p14:tracePt t="104898" x="1704975" y="3810000"/>
          <p14:tracePt t="104915" x="1671638" y="3786188"/>
          <p14:tracePt t="104931" x="1647825" y="3767138"/>
          <p14:tracePt t="104948" x="1638300" y="3752850"/>
          <p14:tracePt t="104965" x="1624013" y="3719513"/>
          <p14:tracePt t="104981" x="1614488" y="3690938"/>
          <p14:tracePt t="104998" x="1614488" y="3652838"/>
          <p14:tracePt t="105014" x="1619250" y="3619500"/>
          <p14:tracePt t="105031" x="1647825" y="3581400"/>
          <p14:tracePt t="105048" x="1671638" y="3543300"/>
          <p14:tracePt t="105064" x="1700213" y="3519488"/>
          <p14:tracePt t="105081" x="1757363" y="3471863"/>
          <p14:tracePt t="105098" x="1876425" y="3409950"/>
          <p14:tracePt t="105114" x="1938338" y="3390900"/>
          <p14:tracePt t="105131" x="2000250" y="3367088"/>
          <p14:tracePt t="105148" x="2071688" y="3352800"/>
          <p14:tracePt t="105164" x="2100263" y="3352800"/>
          <p14:tracePt t="105181" x="2128838" y="3357563"/>
          <p14:tracePt t="105199" x="2152650" y="3367088"/>
          <p14:tracePt t="105216" x="2185988" y="3390900"/>
          <p14:tracePt t="105231" x="2195513" y="3400425"/>
          <p14:tracePt t="105249" x="2209800" y="3414713"/>
          <p14:tracePt t="105265" x="2224088" y="3424238"/>
          <p14:tracePt t="105281" x="2238375" y="3433763"/>
          <p14:tracePt t="105298" x="2243138" y="3438525"/>
          <p14:tracePt t="105314" x="2262188" y="3448050"/>
          <p14:tracePt t="105332" x="2276475" y="3467100"/>
          <p14:tracePt t="105348" x="2281238" y="3471863"/>
          <p14:tracePt t="105364" x="2286000" y="3476625"/>
          <p14:tracePt t="105381" x="2295525" y="3490913"/>
          <p14:tracePt t="105398" x="2305050" y="3509963"/>
          <p14:tracePt t="105414" x="2309813" y="3529013"/>
          <p14:tracePt t="105431" x="2314575" y="3552825"/>
          <p14:tracePt t="105448" x="2324100" y="3567113"/>
          <p14:tracePt t="105464" x="2328863" y="3586163"/>
          <p14:tracePt t="105481" x="2328863" y="3595688"/>
          <p14:tracePt t="105498" x="2328863" y="3600450"/>
          <p14:tracePt t="105514" x="2328863" y="3605213"/>
          <p14:tracePt t="105531" x="2328863" y="3614738"/>
          <p14:tracePt t="105547" x="2333625" y="3624263"/>
          <p14:tracePt t="105565" x="2333625" y="3638550"/>
          <p14:tracePt t="105584" x="2333625" y="3657600"/>
          <p14:tracePt t="105599" x="2328863" y="3667125"/>
          <p14:tracePt t="105615" x="2319338" y="3676650"/>
          <p14:tracePt t="105631" x="2314575" y="3690938"/>
          <p14:tracePt t="105649" x="2305050" y="3700463"/>
          <p14:tracePt t="105665" x="2295525" y="3705225"/>
          <p14:tracePt t="105681" x="2281238" y="3714750"/>
          <p14:tracePt t="105698" x="2266950" y="3719513"/>
          <p14:tracePt t="105716" x="2219325" y="3743325"/>
          <p14:tracePt t="105734" x="2176463" y="3757613"/>
          <p14:tracePt t="105751" x="2076450" y="3771900"/>
          <p14:tracePt t="105765" x="2009775" y="3776663"/>
          <p14:tracePt t="105781" x="1957388" y="3776663"/>
          <p14:tracePt t="105798" x="1909763" y="3776663"/>
          <p14:tracePt t="105814" x="1871663" y="3776663"/>
          <p14:tracePt t="105831" x="1800225" y="3776663"/>
          <p14:tracePt t="105848" x="1757363" y="3776663"/>
          <p14:tracePt t="105865" x="1719263" y="3776663"/>
          <p14:tracePt t="105881" x="1681163" y="3771900"/>
          <p14:tracePt t="105898" x="1643063" y="3757613"/>
          <p14:tracePt t="105914" x="1624013" y="3748088"/>
          <p14:tracePt t="105931" x="1609725" y="3738563"/>
          <p14:tracePt t="105948" x="1585913" y="3700463"/>
          <p14:tracePt t="105964" x="1576388" y="3667125"/>
          <p14:tracePt t="105981" x="1566863" y="3624263"/>
          <p14:tracePt t="106000" x="1566863" y="3576638"/>
          <p14:tracePt t="106016" x="1576388" y="3538538"/>
          <p14:tracePt t="106031" x="1600200" y="3514725"/>
          <p14:tracePt t="106048" x="1628775" y="3490913"/>
          <p14:tracePt t="106065" x="1676400" y="3467100"/>
          <p14:tracePt t="106081" x="1757363" y="3438525"/>
          <p14:tracePt t="106098" x="1800225" y="3429000"/>
          <p14:tracePt t="106114" x="1847850" y="3419475"/>
          <p14:tracePt t="106134" x="1924050" y="3409950"/>
          <p14:tracePt t="106150" x="1976438" y="3409950"/>
          <p14:tracePt t="106165" x="2009775" y="3409950"/>
          <p14:tracePt t="106181" x="2047875" y="3414713"/>
          <p14:tracePt t="106198" x="2095500" y="3424238"/>
          <p14:tracePt t="106214" x="2119313" y="3433763"/>
          <p14:tracePt t="106231" x="2138363" y="3438525"/>
          <p14:tracePt t="106248" x="2157413" y="3448050"/>
          <p14:tracePt t="106265" x="2181225" y="3462338"/>
          <p14:tracePt t="106281" x="2190750" y="3481388"/>
          <p14:tracePt t="106298" x="2214563" y="3495675"/>
          <p14:tracePt t="106315" x="2238375" y="3519488"/>
          <p14:tracePt t="106331" x="2252663" y="3529013"/>
          <p14:tracePt t="106347" x="2266950" y="3543300"/>
          <p14:tracePt t="106365" x="2281238" y="3557588"/>
          <p14:tracePt t="106383" x="2300288" y="3576638"/>
          <p14:tracePt t="106398" x="2309813" y="3581400"/>
          <p14:tracePt t="106415" x="2314575" y="3590925"/>
          <p14:tracePt t="106419" x="2319338" y="3590925"/>
          <p14:tracePt t="106431" x="2319338" y="3595688"/>
          <p14:tracePt t="106449" x="2328863" y="3605213"/>
          <p14:tracePt t="106465" x="2338388" y="3609975"/>
          <p14:tracePt t="106482" x="2343150" y="3624263"/>
          <p14:tracePt t="106500" x="2347913" y="3638550"/>
          <p14:tracePt t="106515" x="2347913" y="3643313"/>
          <p14:tracePt t="106531" x="2347913" y="3652838"/>
          <p14:tracePt t="106548" x="2347913" y="3657600"/>
          <p14:tracePt t="106565" x="2347913" y="3667125"/>
          <p14:tracePt t="106581" x="2347913" y="3671888"/>
          <p14:tracePt t="106598" x="2347913" y="3681413"/>
          <p14:tracePt t="106614" x="2347913" y="3686175"/>
          <p14:tracePt t="106632" x="2343150" y="3700463"/>
          <p14:tracePt t="106648" x="2338388" y="3709988"/>
          <p14:tracePt t="106665" x="2328863" y="3719513"/>
          <p14:tracePt t="106681" x="2309813" y="3733800"/>
          <p14:tracePt t="106698" x="2276475" y="3757613"/>
          <p14:tracePt t="106714" x="2252663" y="3776663"/>
          <p14:tracePt t="106731" x="2214563" y="3790950"/>
          <p14:tracePt t="106748" x="2162175" y="3800475"/>
          <p14:tracePt t="106764" x="2133600" y="3814763"/>
          <p14:tracePt t="106781" x="2095500" y="3814763"/>
          <p14:tracePt t="106798" x="2052638" y="3814763"/>
          <p14:tracePt t="106817" x="2000250" y="3824288"/>
          <p14:tracePt t="106837" x="1938338" y="3824288"/>
          <p14:tracePt t="106848" x="1919288" y="3824288"/>
          <p14:tracePt t="106864" x="1876425" y="3824288"/>
          <p14:tracePt t="106881" x="1819275" y="3824288"/>
          <p14:tracePt t="106897" x="1776413" y="3824288"/>
          <p14:tracePt t="106914" x="1724025" y="3824288"/>
          <p14:tracePt t="106931" x="1662113" y="3810000"/>
          <p14:tracePt t="106947" x="1633538" y="3805238"/>
          <p14:tracePt t="106964" x="1604963" y="3790950"/>
          <p14:tracePt t="106981" x="1581150" y="3781425"/>
          <p14:tracePt t="106998" x="1562100" y="3771900"/>
          <p14:tracePt t="107014" x="1552575" y="3762375"/>
          <p14:tracePt t="107031" x="1538288" y="3738563"/>
          <p14:tracePt t="107048" x="1533525" y="3705225"/>
          <p14:tracePt t="107065" x="1533525" y="3609975"/>
          <p14:tracePt t="107081" x="1543050" y="3548063"/>
          <p14:tracePt t="107098" x="1562100" y="3486150"/>
          <p14:tracePt t="107114" x="1590675" y="3452813"/>
          <p14:tracePt t="107131" x="1638300" y="3405188"/>
          <p14:tracePt t="107147" x="1690688" y="3376613"/>
          <p14:tracePt t="107164" x="1747838" y="3348038"/>
          <p14:tracePt t="107181" x="1824038" y="3338513"/>
          <p14:tracePt t="107197" x="1866900" y="3338513"/>
          <p14:tracePt t="107214" x="1909763" y="3338513"/>
          <p14:tracePt t="107231" x="1952625" y="3338513"/>
          <p14:tracePt t="107248" x="2000250" y="3338513"/>
          <p14:tracePt t="107264" x="2033588" y="3338513"/>
          <p14:tracePt t="107281" x="2071688" y="3338513"/>
          <p14:tracePt t="107297" x="2100263" y="3338513"/>
          <p14:tracePt t="107314" x="2128838" y="3338513"/>
          <p14:tracePt t="107331" x="2152650" y="3343275"/>
          <p14:tracePt t="107347" x="2176463" y="3348038"/>
          <p14:tracePt t="107365" x="2200275" y="3357563"/>
          <p14:tracePt t="107381" x="2209800" y="3362325"/>
          <p14:tracePt t="107398" x="2224088" y="3371850"/>
          <p14:tracePt t="107414" x="2243138" y="3386138"/>
          <p14:tracePt t="107417" x="2247900" y="3390900"/>
          <p14:tracePt t="107431" x="2262188" y="3405188"/>
          <p14:tracePt t="107447" x="2271713" y="3414713"/>
          <p14:tracePt t="107464" x="2286000" y="3429000"/>
          <p14:tracePt t="107481" x="2300288" y="3443288"/>
          <p14:tracePt t="107497" x="2338388" y="3481388"/>
          <p14:tracePt t="107514" x="2352675" y="3505200"/>
          <p14:tracePt t="107531" x="2371725" y="3514725"/>
          <p14:tracePt t="107548" x="2386013" y="3533775"/>
          <p14:tracePt t="107564" x="2390775" y="3538538"/>
          <p14:tracePt t="107581" x="2400300" y="3548063"/>
          <p14:tracePt t="107598" x="2405063" y="3552825"/>
          <p14:tracePt t="107614" x="2414588" y="3562350"/>
          <p14:tracePt t="107631" x="2419350" y="3567113"/>
          <p14:tracePt t="107647" x="2428875" y="3576638"/>
          <p14:tracePt t="107664" x="2433638" y="3586163"/>
          <p14:tracePt t="107681" x="2438400" y="3595688"/>
          <p14:tracePt t="107698" x="2438400" y="3600450"/>
          <p14:tracePt t="107714" x="2438400" y="3605213"/>
          <p14:tracePt t="107733" x="2438400" y="3609975"/>
          <p14:tracePt t="107748" x="2438400" y="3614738"/>
          <p14:tracePt t="107765" x="2443163" y="3619500"/>
          <p14:tracePt t="107781" x="2447925" y="3624263"/>
          <p14:tracePt t="107798" x="2447925" y="3648075"/>
          <p14:tracePt t="107814" x="2447925" y="3657600"/>
          <p14:tracePt t="107831" x="2447925" y="3667125"/>
          <p14:tracePt t="107847" x="2447925" y="3671888"/>
          <p14:tracePt t="107864" x="2447925" y="3686175"/>
          <p14:tracePt t="107881" x="2443163" y="3695700"/>
          <p14:tracePt t="107897" x="2438400" y="3709988"/>
          <p14:tracePt t="107915" x="2424113" y="3729038"/>
          <p14:tracePt t="107931" x="2400300" y="3748088"/>
          <p14:tracePt t="107947" x="2376488" y="3762375"/>
          <p14:tracePt t="107964" x="2352675" y="3781425"/>
          <p14:tracePt t="107981" x="2319338" y="3805238"/>
          <p14:tracePt t="107997" x="2295525" y="3810000"/>
          <p14:tracePt t="108014" x="2276475" y="3814763"/>
          <p14:tracePt t="108031" x="2257425" y="3819525"/>
          <p14:tracePt t="108048" x="2233613" y="3829050"/>
          <p14:tracePt t="108065" x="2209800" y="3829050"/>
          <p14:tracePt t="108086" x="2176463" y="3838575"/>
          <p14:tracePt t="108099" x="2143125" y="3843338"/>
          <p14:tracePt t="108115" x="2105025" y="3852863"/>
          <p14:tracePt t="108131" x="2066925" y="3862388"/>
          <p14:tracePt t="108148" x="2033588" y="3867150"/>
          <p14:tracePt t="108165" x="1971675" y="3876675"/>
          <p14:tracePt t="108181" x="1928813" y="3876675"/>
          <p14:tracePt t="108197" x="1885950" y="3876675"/>
          <p14:tracePt t="108214" x="1847850" y="3867150"/>
          <p14:tracePt t="108231" x="1785938" y="3857625"/>
          <p14:tracePt t="108248" x="1743075" y="3843338"/>
          <p14:tracePt t="108264" x="1714500" y="3829050"/>
          <p14:tracePt t="108281" x="1685925" y="3819525"/>
          <p14:tracePt t="108297" x="1633538" y="3786188"/>
          <p14:tracePt t="108314" x="1600200" y="3767138"/>
          <p14:tracePt t="108331" x="1576388" y="3752850"/>
          <p14:tracePt t="108348" x="1552575" y="3729038"/>
          <p14:tracePt t="108364" x="1538288" y="3714750"/>
          <p14:tracePt t="108381" x="1528763" y="3695700"/>
          <p14:tracePt t="108397" x="1519238" y="3676650"/>
          <p14:tracePt t="108414" x="1514475" y="3619500"/>
          <p14:tracePt t="108431" x="1519238" y="3571875"/>
          <p14:tracePt t="108448" x="1528763" y="3509963"/>
          <p14:tracePt t="108464" x="1552575" y="3462338"/>
          <p14:tracePt t="108481" x="1581150" y="3409950"/>
          <p14:tracePt t="108497" x="1619250" y="3376613"/>
          <p14:tracePt t="108514" x="1676400" y="3343275"/>
          <p14:tracePt t="108531" x="1776413" y="3314700"/>
          <p14:tracePt t="108547" x="1838325" y="3290888"/>
          <p14:tracePt t="108564" x="1900238" y="3286125"/>
          <p14:tracePt t="108581" x="1952625" y="3271838"/>
          <p14:tracePt t="108598" x="2019300" y="3271838"/>
          <p14:tracePt t="108614" x="2052638" y="3271838"/>
          <p14:tracePt t="108632" x="2081213" y="3271838"/>
          <p14:tracePt t="108649" x="2124075" y="3271838"/>
          <p14:tracePt t="108664" x="2143125" y="3281363"/>
          <p14:tracePt t="108681" x="2166938" y="3290888"/>
          <p14:tracePt t="108697" x="2181225" y="3295650"/>
          <p14:tracePt t="108715" x="2205038" y="3309938"/>
          <p14:tracePt t="108731" x="2219325" y="3314700"/>
          <p14:tracePt t="108747" x="2224088" y="3319463"/>
          <p14:tracePt t="108764" x="2233613" y="3333750"/>
          <p14:tracePt t="108781" x="2252663" y="3357563"/>
          <p14:tracePt t="108797" x="2271713" y="3376613"/>
          <p14:tracePt t="108814" x="2281238" y="3400425"/>
          <p14:tracePt t="108831" x="2290763" y="3424238"/>
          <p14:tracePt t="108848" x="2300288" y="3443288"/>
          <p14:tracePt t="108864" x="2305050" y="3452813"/>
          <p14:tracePt t="108881" x="2309813" y="3457575"/>
          <p14:tracePt t="108898" x="2319338" y="3471863"/>
          <p14:tracePt t="108914" x="2324100" y="3481388"/>
          <p14:tracePt t="108931" x="2333625" y="3495675"/>
          <p14:tracePt t="108947" x="2338388" y="3509963"/>
          <p14:tracePt t="108964" x="2338388" y="3533775"/>
          <p14:tracePt t="108981" x="2338388" y="3538538"/>
          <p14:tracePt t="108997" x="2343150" y="3543300"/>
          <p14:tracePt t="109014" x="2347913" y="3552825"/>
          <p14:tracePt t="109031" x="2352675" y="3571875"/>
          <p14:tracePt t="109047" x="2357438" y="3581400"/>
          <p14:tracePt t="109064" x="2362200" y="3595688"/>
          <p14:tracePt t="109081" x="2362200" y="3609975"/>
          <p14:tracePt t="109097" x="2362200" y="3619500"/>
          <p14:tracePt t="109114" x="2362200" y="3629025"/>
          <p14:tracePt t="109131" x="2362200" y="3633788"/>
          <p14:tracePt t="109148" x="2362200" y="3643313"/>
          <p14:tracePt t="109164" x="2362200" y="3652838"/>
          <p14:tracePt t="109181" x="2362200" y="3667125"/>
          <p14:tracePt t="109197" x="2362200" y="3676650"/>
          <p14:tracePt t="109214" x="2362200" y="3695700"/>
          <p14:tracePt t="109231" x="2362200" y="3705225"/>
          <p14:tracePt t="109247" x="2362200" y="3714750"/>
          <p14:tracePt t="109264" x="2362200" y="3719513"/>
          <p14:tracePt t="109281" x="2362200" y="3724275"/>
          <p14:tracePt t="109348" x="2362200" y="3729038"/>
          <p14:tracePt t="109354" x="2362200" y="3733800"/>
          <p14:tracePt t="109369" x="2357438" y="3738563"/>
          <p14:tracePt t="109381" x="2357438" y="3743325"/>
          <p14:tracePt t="109397" x="2347913" y="3752850"/>
          <p14:tracePt t="110566" x="2357438" y="3757613"/>
          <p14:tracePt t="110572" x="2371725" y="3767138"/>
          <p14:tracePt t="110580" x="2381250" y="3767138"/>
          <p14:tracePt t="110598" x="2395538" y="3776663"/>
          <p14:tracePt t="110614" x="2409825" y="3781425"/>
          <p14:tracePt t="110631" x="2433638" y="3790950"/>
          <p14:tracePt t="110647" x="2438400" y="3795713"/>
          <p14:tracePt t="110681" x="2471738" y="3805238"/>
          <p14:tracePt t="110714" x="2500313" y="3810000"/>
          <p14:tracePt t="110731" x="2509838" y="3810000"/>
          <p14:tracePt t="110749" x="2528888" y="3819525"/>
          <p14:tracePt t="110764" x="2538413" y="3824288"/>
          <p14:tracePt t="110780" x="2562225" y="3829050"/>
          <p14:tracePt t="110797" x="2586038" y="3843338"/>
          <p14:tracePt t="110814" x="2609850" y="3843338"/>
          <p14:tracePt t="110831" x="2624138" y="3843338"/>
          <p14:tracePt t="110847" x="2638425" y="3843338"/>
          <p14:tracePt t="110865" x="2657475" y="3843338"/>
          <p14:tracePt t="110881" x="2667000" y="3843338"/>
          <p14:tracePt t="110897" x="2671763" y="3843338"/>
          <p14:tracePt t="110914" x="2681288" y="3843338"/>
          <p14:tracePt t="110931" x="2690813" y="3843338"/>
          <p14:tracePt t="110947" x="2700338" y="3843338"/>
          <p14:tracePt t="110964" x="2709863" y="3843338"/>
          <p14:tracePt t="110981" x="2728913" y="3843338"/>
          <p14:tracePt t="110997" x="2747963" y="3843338"/>
          <p14:tracePt t="111014" x="2762250" y="3843338"/>
          <p14:tracePt t="111031" x="2771775" y="3843338"/>
          <p14:tracePt t="111047" x="2781300" y="3843338"/>
          <p14:tracePt t="111064" x="2795588" y="3843338"/>
          <p14:tracePt t="111080" x="2809875" y="3843338"/>
          <p14:tracePt t="111097" x="2819400" y="3843338"/>
          <p14:tracePt t="111114" x="2833688" y="3843338"/>
          <p14:tracePt t="111131" x="2843213" y="3843338"/>
          <p14:tracePt t="111147" x="2847975" y="3843338"/>
          <p14:tracePt t="111164" x="2857500" y="3843338"/>
          <p14:tracePt t="111181" x="2867025" y="3843338"/>
          <p14:tracePt t="111197" x="2871788" y="3843338"/>
          <p14:tracePt t="111214" x="2876550" y="3843338"/>
          <p14:tracePt t="111230" x="2890838" y="3843338"/>
          <p14:tracePt t="111247" x="2905125" y="3843338"/>
          <p14:tracePt t="111264" x="2914650" y="3843338"/>
          <p14:tracePt t="111281" x="2928938" y="3843338"/>
          <p14:tracePt t="111298" x="2943225" y="3843338"/>
          <p14:tracePt t="111314" x="2952750" y="3843338"/>
          <p14:tracePt t="111331" x="2971800" y="3843338"/>
          <p14:tracePt t="111347" x="2986088" y="3843338"/>
          <p14:tracePt t="111364" x="3024188" y="3843338"/>
          <p14:tracePt t="111381" x="3062288" y="3833813"/>
          <p14:tracePt t="111397" x="3105150" y="3833813"/>
          <p14:tracePt t="111414" x="3138488" y="3819525"/>
          <p14:tracePt t="111417" x="3162300" y="3819525"/>
          <p14:tracePt t="111431" x="3200400" y="3810000"/>
          <p14:tracePt t="111447" x="3238500" y="3805238"/>
          <p14:tracePt t="111464" x="3257550" y="3805238"/>
          <p14:tracePt t="111481" x="3281363" y="3795713"/>
          <p14:tracePt t="111497" x="3286125" y="3795713"/>
          <p14:tracePt t="111514" x="3290888" y="3790950"/>
          <p14:tracePt t="111725" x="3328988" y="3781425"/>
          <p14:tracePt t="111732" x="3395663" y="3752850"/>
          <p14:tracePt t="111747" x="3505200" y="3714750"/>
          <p14:tracePt t="111764" x="3600450" y="3695700"/>
          <p14:tracePt t="111780" x="3676650" y="3695700"/>
          <p14:tracePt t="111797" x="3757613" y="3700463"/>
          <p14:tracePt t="111814" x="3805238" y="3709988"/>
          <p14:tracePt t="111831" x="3852863" y="3719513"/>
          <p14:tracePt t="111848" x="3929063" y="3738563"/>
          <p14:tracePt t="111864" x="3990975" y="3743325"/>
          <p14:tracePt t="111881" x="4052888" y="3757613"/>
          <p14:tracePt t="111897" x="4110038" y="3757613"/>
          <p14:tracePt t="111914" x="4171950" y="3757613"/>
          <p14:tracePt t="111931" x="4205288" y="3748088"/>
          <p14:tracePt t="111947" x="4252913" y="3738563"/>
          <p14:tracePt t="111964" x="4295775" y="3724275"/>
          <p14:tracePt t="111980" x="4357688" y="3700463"/>
          <p14:tracePt t="111997" x="4381500" y="3690938"/>
          <p14:tracePt t="112014" x="4400550" y="3676650"/>
          <p14:tracePt t="112030" x="4419600" y="3671888"/>
          <p14:tracePt t="112047" x="4429125" y="3667125"/>
          <p14:tracePt t="112064" x="4433888" y="3667125"/>
          <p14:tracePt t="112099" x="4433888" y="3662363"/>
          <p14:tracePt t="112114" x="4433888" y="3652838"/>
          <p14:tracePt t="112130" x="4433888" y="3638550"/>
          <p14:tracePt t="112147" x="4410075" y="3600450"/>
          <p14:tracePt t="112164" x="4338638" y="3505200"/>
          <p14:tracePt t="112180" x="4271963" y="3433763"/>
          <p14:tracePt t="112197" x="4214813" y="3381375"/>
          <p14:tracePt t="112214" x="4133850" y="3328988"/>
          <p14:tracePt t="112230" x="4014788" y="3281363"/>
          <p14:tracePt t="112247" x="3938588" y="3257550"/>
          <p14:tracePt t="112264" x="3886200" y="3248025"/>
          <p14:tracePt t="112281" x="3800475" y="3233738"/>
          <p14:tracePt t="112297" x="3729038" y="3224213"/>
          <p14:tracePt t="112314" x="3638550" y="3219450"/>
          <p14:tracePt t="112330" x="3557588" y="3209925"/>
          <p14:tracePt t="112348" x="3462338" y="3200400"/>
          <p14:tracePt t="112364" x="3419475" y="3200400"/>
          <p14:tracePt t="112380" x="3390900" y="3200400"/>
          <p14:tracePt t="112397" x="3352800" y="3209925"/>
          <p14:tracePt t="112414" x="3305175" y="3233738"/>
          <p14:tracePt t="112430" x="3271838" y="3257550"/>
          <p14:tracePt t="112447" x="3243263" y="3281363"/>
          <p14:tracePt t="112464" x="3200400" y="3333750"/>
          <p14:tracePt t="112480" x="3176588" y="3357563"/>
          <p14:tracePt t="112497" x="3152775" y="3381375"/>
          <p14:tracePt t="112514" x="3133725" y="3400425"/>
          <p14:tracePt t="112531" x="3109913" y="3438525"/>
          <p14:tracePt t="112547" x="3100388" y="3467100"/>
          <p14:tracePt t="112564" x="3090863" y="3505200"/>
          <p14:tracePt t="112580" x="3086100" y="3548063"/>
          <p14:tracePt t="112597" x="3086100" y="3586163"/>
          <p14:tracePt t="112614" x="3086100" y="3605213"/>
          <p14:tracePt t="112630" x="3090863" y="3614738"/>
          <p14:tracePt t="112648" x="3105150" y="3638550"/>
          <p14:tracePt t="112664" x="3128963" y="3657600"/>
          <p14:tracePt t="112680" x="3162300" y="3681413"/>
          <p14:tracePt t="112697" x="3195638" y="3700463"/>
          <p14:tracePt t="112714" x="3248025" y="3724275"/>
          <p14:tracePt t="112730" x="3281363" y="3743325"/>
          <p14:tracePt t="112747" x="3319463" y="3752850"/>
          <p14:tracePt t="112764" x="3357563" y="3762375"/>
          <p14:tracePt t="112780" x="3424238" y="3762375"/>
          <p14:tracePt t="112797" x="3481388" y="3762375"/>
          <p14:tracePt t="112814" x="3552825" y="3752850"/>
          <p14:tracePt t="112831" x="3629025" y="3738563"/>
          <p14:tracePt t="112847" x="3681413" y="3733800"/>
          <p14:tracePt t="112864" x="3714750" y="3729038"/>
          <p14:tracePt t="112881" x="3762375" y="3724275"/>
          <p14:tracePt t="112898" x="3814763" y="3724275"/>
          <p14:tracePt t="112914" x="3843338" y="3724275"/>
          <p14:tracePt t="112930" x="3862388" y="3724275"/>
          <p14:tracePt t="112947" x="3886200" y="3714750"/>
          <p14:tracePt t="112964" x="3919538" y="3709988"/>
          <p14:tracePt t="112980" x="3948113" y="3700463"/>
          <p14:tracePt t="112997" x="3971925" y="3690938"/>
          <p14:tracePt t="113014" x="4005263" y="3686175"/>
          <p14:tracePt t="113030" x="4052888" y="3676650"/>
          <p14:tracePt t="113047" x="4076700" y="3667125"/>
          <p14:tracePt t="113064" x="4095750" y="3662363"/>
          <p14:tracePt t="113081" x="4114800" y="3652838"/>
          <p14:tracePt t="113097" x="4124325" y="3643313"/>
          <p14:tracePt t="113114" x="4138613" y="3638550"/>
          <p14:tracePt t="113130" x="4148138" y="3633788"/>
          <p14:tracePt t="113147" x="4157663" y="3633788"/>
          <p14:tracePt t="113164" x="4162425" y="3633788"/>
          <p14:tracePt t="113180" x="4167188" y="3633788"/>
          <p14:tracePt t="113559" x="4062413" y="3638550"/>
          <p14:tracePt t="113567" x="3900488" y="3648075"/>
          <p14:tracePt t="113573" x="3686175" y="3671888"/>
          <p14:tracePt t="113582" x="3514725" y="3695700"/>
          <p14:tracePt t="113597" x="3300413" y="3724275"/>
          <p14:tracePt t="113614" x="3133725" y="3743325"/>
          <p14:tracePt t="113632" x="2962275" y="3757613"/>
          <p14:tracePt t="113664" x="2876550" y="3757613"/>
          <p14:tracePt t="113697" x="2843213" y="3757613"/>
          <p14:tracePt t="113714" x="2838450" y="3757613"/>
          <p14:tracePt t="113730" x="2828925" y="3757613"/>
          <p14:tracePt t="113747" x="2819400" y="3752850"/>
          <p14:tracePt t="113764" x="2786063" y="3743325"/>
          <p14:tracePt t="113780" x="2762250" y="3733800"/>
          <p14:tracePt t="113797" x="2752725" y="3729038"/>
          <p14:tracePt t="113814" x="2738438" y="3719513"/>
          <p14:tracePt t="113830" x="2728913" y="3709988"/>
          <p14:tracePt t="113847" x="2724150" y="3709988"/>
          <p14:tracePt t="113864" x="2709863" y="3709988"/>
          <p14:tracePt t="113881" x="2647950" y="3709988"/>
          <p14:tracePt t="113897" x="2595563" y="3714750"/>
          <p14:tracePt t="113914" x="2547938" y="3724275"/>
          <p14:tracePt t="113931" x="2495550" y="3733800"/>
          <p14:tracePt t="113948" x="2447925" y="3733800"/>
          <p14:tracePt t="113964" x="2419350" y="3733800"/>
          <p14:tracePt t="113980" x="2400300" y="3733800"/>
          <p14:tracePt t="113997" x="2386013" y="3733800"/>
          <p14:tracePt t="114014" x="2376488" y="3733800"/>
          <p14:tracePt t="114030" x="2371725" y="3733800"/>
          <p14:tracePt t="114366" x="2347913" y="3748088"/>
          <p14:tracePt t="114373" x="2319338" y="3762375"/>
          <p14:tracePt t="114382" x="2290763" y="3771900"/>
          <p14:tracePt t="114397" x="2238375" y="3795713"/>
          <p14:tracePt t="114414" x="2185988" y="3819525"/>
          <p14:tracePt t="114418" x="2157413" y="3833813"/>
          <p14:tracePt t="114431" x="2095500" y="3848100"/>
          <p14:tracePt t="114464" x="2000250" y="3876675"/>
          <p14:tracePt t="114497" x="1900238" y="3881438"/>
          <p14:tracePt t="114513" x="1866900" y="3881438"/>
          <p14:tracePt t="114530" x="1828800" y="3881438"/>
          <p14:tracePt t="114547" x="1795463" y="3881438"/>
          <p14:tracePt t="114564" x="1709738" y="3881438"/>
          <p14:tracePt t="114580" x="1638300" y="3867150"/>
          <p14:tracePt t="114597" x="1590675" y="3857625"/>
          <p14:tracePt t="114614" x="1552575" y="3852863"/>
          <p14:tracePt t="114630" x="1514475" y="3833813"/>
          <p14:tracePt t="114647" x="1495425" y="3819525"/>
          <p14:tracePt t="114664" x="1476375" y="3800475"/>
          <p14:tracePt t="114681" x="1452563" y="3757613"/>
          <p14:tracePt t="114697" x="1443038" y="3729038"/>
          <p14:tracePt t="114714" x="1438275" y="3695700"/>
          <p14:tracePt t="114730" x="1438275" y="3657600"/>
          <p14:tracePt t="114747" x="1438275" y="3609975"/>
          <p14:tracePt t="114763" x="1443038" y="3548063"/>
          <p14:tracePt t="114780" x="1485900" y="3462338"/>
          <p14:tracePt t="114797" x="1524000" y="3367088"/>
          <p14:tracePt t="114814" x="1600200" y="3276600"/>
          <p14:tracePt t="114830" x="1657350" y="3243263"/>
          <p14:tracePt t="114847" x="1709738" y="3205163"/>
          <p14:tracePt t="114864" x="1776413" y="3181350"/>
          <p14:tracePt t="114880" x="1819275" y="3176588"/>
          <p14:tracePt t="114897" x="1866900" y="3171825"/>
          <p14:tracePt t="114914" x="1919288" y="3171825"/>
          <p14:tracePt t="114917" x="1943100" y="3186113"/>
          <p14:tracePt t="114930" x="2000250" y="3209925"/>
          <p14:tracePt t="114947" x="2038350" y="3238500"/>
          <p14:tracePt t="114964" x="2085975" y="3271838"/>
          <p14:tracePt t="114980" x="2114550" y="3309938"/>
          <p14:tracePt t="114997" x="2157413" y="3352800"/>
          <p14:tracePt t="115014" x="2181225" y="3376613"/>
          <p14:tracePt t="115030" x="2205038" y="3400425"/>
          <p14:tracePt t="115048" x="2228850" y="3424238"/>
          <p14:tracePt t="115064" x="2243138" y="3448050"/>
          <p14:tracePt t="115080" x="2262188" y="3486150"/>
          <p14:tracePt t="115097" x="2281238" y="3538538"/>
          <p14:tracePt t="115116" x="2290763" y="3605213"/>
          <p14:tracePt t="115130" x="2286000" y="3648075"/>
          <p14:tracePt t="115147" x="2281238" y="3686175"/>
          <p14:tracePt t="115164" x="2262188" y="3709988"/>
          <p14:tracePt t="115181" x="2243138" y="3743325"/>
          <p14:tracePt t="115197" x="2219325" y="3767138"/>
          <p14:tracePt t="115214" x="2171700" y="3795713"/>
          <p14:tracePt t="115231" x="2057400" y="3838575"/>
          <p14:tracePt t="115247" x="1976438" y="3862388"/>
          <p14:tracePt t="115265" x="1900238" y="3876675"/>
          <p14:tracePt t="115286" x="1800225" y="3876675"/>
          <p14:tracePt t="115302" x="1719263" y="3876675"/>
          <p14:tracePt t="115314" x="1652588" y="3876675"/>
          <p14:tracePt t="115330" x="1595438" y="3876675"/>
          <p14:tracePt t="115347" x="1547813" y="3876675"/>
          <p14:tracePt t="115366" x="1514475" y="3862388"/>
          <p14:tracePt t="115380" x="1500188" y="3857625"/>
          <p14:tracePt t="115398" x="1481138" y="3833813"/>
          <p14:tracePt t="115415" x="1466850" y="3709988"/>
          <p14:tracePt t="115430" x="1466850" y="3638550"/>
          <p14:tracePt t="115447" x="1471613" y="3590925"/>
          <p14:tracePt t="115464" x="1490663" y="3543300"/>
          <p14:tracePt t="115481" x="1528763" y="3481388"/>
          <p14:tracePt t="115497" x="1566863" y="3433763"/>
          <p14:tracePt t="115513" x="1624013" y="3390900"/>
          <p14:tracePt t="115530" x="1704975" y="3343275"/>
          <p14:tracePt t="115548" x="1833563" y="3314700"/>
          <p14:tracePt t="115564" x="1905000" y="3314700"/>
          <p14:tracePt t="115580" x="1962150" y="3314700"/>
          <p14:tracePt t="115597" x="2014538" y="3328988"/>
          <p14:tracePt t="115614" x="2071688" y="3352800"/>
          <p14:tracePt t="115630" x="2109788" y="3371850"/>
          <p14:tracePt t="115647" x="2138363" y="3395663"/>
          <p14:tracePt t="115664" x="2171700" y="3419475"/>
          <p14:tracePt t="115681" x="2195513" y="3438525"/>
          <p14:tracePt t="115697" x="2214563" y="3467100"/>
          <p14:tracePt t="115714" x="2233613" y="3490913"/>
          <p14:tracePt t="115731" x="2252663" y="3538538"/>
          <p14:tracePt t="115748" x="2257425" y="3567113"/>
          <p14:tracePt t="115764" x="2262188" y="3595688"/>
          <p14:tracePt t="115780" x="2262188" y="3633788"/>
          <p14:tracePt t="115797" x="2262188" y="3652838"/>
          <p14:tracePt t="115814" x="2257425" y="3667125"/>
          <p14:tracePt t="115830" x="2252663" y="3676650"/>
          <p14:tracePt t="115847" x="2247900" y="3690938"/>
          <p14:tracePt t="115863" x="2228850" y="3709988"/>
          <p14:tracePt t="115880" x="2219325" y="3719513"/>
          <p14:tracePt t="115897" x="2195513" y="3733800"/>
          <p14:tracePt t="115914" x="2162175" y="3748088"/>
          <p14:tracePt t="115930" x="2124075" y="3762375"/>
          <p14:tracePt t="115947" x="2071688" y="3771900"/>
          <p14:tracePt t="115963" x="2024063" y="3771900"/>
          <p14:tracePt t="115980" x="1947863" y="3771900"/>
          <p14:tracePt t="115997" x="1900238" y="3771900"/>
          <p14:tracePt t="116014" x="1847850" y="3771900"/>
          <p14:tracePt t="116031" x="1800225" y="3771900"/>
          <p14:tracePt t="116047" x="1728788" y="3752850"/>
          <p14:tracePt t="116064" x="1690688" y="3729038"/>
          <p14:tracePt t="116080" x="1666875" y="3705225"/>
          <p14:tracePt t="116082" x="1647825" y="3676650"/>
          <p14:tracePt t="116097" x="1614488" y="3609975"/>
          <p14:tracePt t="116113" x="1604963" y="3548063"/>
          <p14:tracePt t="116130" x="1604963" y="3505200"/>
          <p14:tracePt t="116147" x="1604963" y="3471863"/>
          <p14:tracePt t="116164" x="1633538" y="3424238"/>
          <p14:tracePt t="116180" x="1666875" y="3386138"/>
          <p14:tracePt t="116197" x="1704975" y="3352800"/>
          <p14:tracePt t="116214" x="1785938" y="3309938"/>
          <p14:tracePt t="116230" x="1862138" y="3295650"/>
          <p14:tracePt t="116247" x="1952625" y="3286125"/>
          <p14:tracePt t="116264" x="2043113" y="3286125"/>
          <p14:tracePt t="116281" x="2138363" y="3295650"/>
          <p14:tracePt t="116297" x="2176463" y="3314700"/>
          <p14:tracePt t="116314" x="2205038" y="3333750"/>
          <p14:tracePt t="116330" x="2228850" y="3343275"/>
          <p14:tracePt t="116347" x="2252663" y="3371850"/>
          <p14:tracePt t="116363" x="2262188" y="3400425"/>
          <p14:tracePt t="116380" x="2276475" y="3452813"/>
          <p14:tracePt t="116397" x="2276475" y="3519488"/>
          <p14:tracePt t="116414" x="2266950" y="3590925"/>
          <p14:tracePt t="116432" x="2252663" y="3624263"/>
          <p14:tracePt t="116447" x="2233613" y="3662363"/>
          <p14:tracePt t="116464" x="2209800" y="3709988"/>
          <p14:tracePt t="116480" x="2195513" y="3733800"/>
          <p14:tracePt t="116497" x="2185988" y="3752850"/>
          <p14:tracePt t="116513" x="2176463" y="3757613"/>
          <p14:tracePt t="116531" x="2166938" y="3767138"/>
          <p14:tracePt t="116547" x="2166938" y="3771900"/>
          <p14:tracePt t="116580" x="2166938" y="3776663"/>
          <p14:tracePt t="118315" x="2357438" y="3790950"/>
          <p14:tracePt t="118322" x="2481263" y="3810000"/>
          <p14:tracePt t="118330" x="2609850" y="3829050"/>
          <p14:tracePt t="118347" x="2843213" y="3867150"/>
          <p14:tracePt t="118363" x="3124200" y="3952875"/>
          <p14:tracePt t="118380" x="3500438" y="4052888"/>
          <p14:tracePt t="118414" x="3933825" y="4162425"/>
          <p14:tracePt t="118417" x="4005263" y="4186238"/>
          <p14:tracePt t="118447" x="4238625" y="4248150"/>
          <p14:tracePt t="118463" x="4286250" y="4257675"/>
          <p14:tracePt t="118480" x="4329113" y="4267200"/>
          <p14:tracePt t="118497" x="4371975" y="4276725"/>
          <p14:tracePt t="118513" x="4381500" y="4276725"/>
          <p14:tracePt t="118530" x="4395788" y="4276725"/>
          <p14:tracePt t="118547" x="4405313" y="4276725"/>
          <p14:tracePt t="118563" x="4414838" y="4276725"/>
          <p14:tracePt t="118580" x="4419600" y="4276725"/>
          <p14:tracePt t="118597" x="4424363" y="4276725"/>
          <p14:tracePt t="118613" x="4429125" y="4276725"/>
          <p14:tracePt t="118630" x="4438650" y="4276725"/>
          <p14:tracePt t="118647" x="4457700" y="4276725"/>
          <p14:tracePt t="118663" x="4481513" y="4276725"/>
          <p14:tracePt t="118680" x="4514850" y="4276725"/>
          <p14:tracePt t="118697" x="4533900" y="4271963"/>
          <p14:tracePt t="118713" x="4552950" y="4271963"/>
          <p14:tracePt t="118730" x="4557713" y="4271963"/>
          <p14:tracePt t="118747" x="4567238" y="4271963"/>
          <p14:tracePt t="118763" x="4576763" y="4271963"/>
          <p14:tracePt t="118857" x="4572000" y="4271963"/>
          <p14:tracePt t="118865" x="4557713" y="4276725"/>
          <p14:tracePt t="118872" x="4548188" y="4281488"/>
          <p14:tracePt t="118880" x="4529138" y="4286250"/>
          <p14:tracePt t="118897" x="4500563" y="4305300"/>
          <p14:tracePt t="118913" x="4476750" y="4324350"/>
          <p14:tracePt t="118916" x="4457700" y="4338638"/>
          <p14:tracePt t="118930" x="4433888" y="4357688"/>
          <p14:tracePt t="118947" x="4410075" y="4371975"/>
          <p14:tracePt t="118963" x="4386263" y="4381500"/>
          <p14:tracePt t="118980" x="4357688" y="4391025"/>
          <p14:tracePt t="118997" x="4314825" y="4395788"/>
          <p14:tracePt t="119013" x="4262438" y="4395788"/>
          <p14:tracePt t="119030" x="4210050" y="4391025"/>
          <p14:tracePt t="119047" x="4138613" y="4362450"/>
          <p14:tracePt t="119063" x="4100513" y="4333875"/>
          <p14:tracePt t="119080" x="4071938" y="4295775"/>
          <p14:tracePt t="119097" x="4048125" y="4271963"/>
          <p14:tracePt t="119114" x="4010025" y="4238625"/>
          <p14:tracePt t="119130" x="4000500" y="4214813"/>
          <p14:tracePt t="119147" x="3990975" y="4191000"/>
          <p14:tracePt t="119163" x="3986213" y="4176713"/>
          <p14:tracePt t="119180" x="3986213" y="4152900"/>
          <p14:tracePt t="119196" x="3986213" y="4129088"/>
          <p14:tracePt t="119213" x="3986213" y="4095750"/>
          <p14:tracePt t="119230" x="3986213" y="4067175"/>
          <p14:tracePt t="119247" x="4010025" y="4019550"/>
          <p14:tracePt t="119263" x="4019550" y="3986213"/>
          <p14:tracePt t="119280" x="4043363" y="3962400"/>
          <p14:tracePt t="119297" x="4095750" y="3933825"/>
          <p14:tracePt t="119313" x="4133850" y="3910013"/>
          <p14:tracePt t="119330" x="4186238" y="3886200"/>
          <p14:tracePt t="119347" x="4229100" y="3876675"/>
          <p14:tracePt t="119363" x="4281488" y="3871913"/>
          <p14:tracePt t="119380" x="4305300" y="3871913"/>
          <p14:tracePt t="119397" x="4333875" y="3871913"/>
          <p14:tracePt t="119414" x="4371975" y="3886200"/>
          <p14:tracePt t="119430" x="4410075" y="3914775"/>
          <p14:tracePt t="119447" x="4433888" y="3938588"/>
          <p14:tracePt t="119463" x="4457700" y="3952875"/>
          <p14:tracePt t="119480" x="4491038" y="3971925"/>
          <p14:tracePt t="119497" x="4514850" y="3995738"/>
          <p14:tracePt t="119513" x="4533900" y="4019550"/>
          <p14:tracePt t="119530" x="4552950" y="4043363"/>
          <p14:tracePt t="119546" x="4562475" y="4076700"/>
          <p14:tracePt t="119563" x="4572000" y="4090988"/>
          <p14:tracePt t="119580" x="4572000" y="4100513"/>
          <p14:tracePt t="119597" x="4572000" y="4119563"/>
          <p14:tracePt t="119613" x="4572000" y="4133850"/>
          <p14:tracePt t="119630" x="4572000" y="4148138"/>
          <p14:tracePt t="119647" x="4572000" y="4157663"/>
          <p14:tracePt t="119664" x="4572000" y="4171950"/>
          <p14:tracePt t="119680" x="4567238" y="4186238"/>
          <p14:tracePt t="119697" x="4557713" y="4210050"/>
          <p14:tracePt t="119713" x="4543425" y="4248150"/>
          <p14:tracePt t="119730" x="4519613" y="4295775"/>
          <p14:tracePt t="119746" x="4500563" y="4324350"/>
          <p14:tracePt t="119764" x="4486275" y="4348163"/>
          <p14:tracePt t="119780" x="4471988" y="4367213"/>
          <p14:tracePt t="119781" x="4462463" y="4376738"/>
          <p14:tracePt t="119796" x="4438650" y="4386263"/>
          <p14:tracePt t="119813" x="4410075" y="4405313"/>
          <p14:tracePt t="119830" x="4357688" y="4419600"/>
          <p14:tracePt t="119847" x="4238625" y="4448175"/>
          <p14:tracePt t="119863" x="4157663" y="4448175"/>
          <p14:tracePt t="119880" x="4086225" y="4448175"/>
          <p14:tracePt t="119896" x="4038600" y="4438650"/>
          <p14:tracePt t="119913" x="3971925" y="4400550"/>
          <p14:tracePt t="119930" x="3938588" y="4357688"/>
          <p14:tracePt t="119947" x="3905250" y="4300538"/>
          <p14:tracePt t="119964" x="3886200" y="4238625"/>
          <p14:tracePt t="119980" x="3881438" y="4195763"/>
          <p14:tracePt t="119997" x="3890963" y="4124325"/>
          <p14:tracePt t="120014" x="3905250" y="4038600"/>
          <p14:tracePt t="120030" x="3943350" y="3929063"/>
          <p14:tracePt t="120047" x="3962400" y="3881438"/>
          <p14:tracePt t="120064" x="3971925" y="3862388"/>
          <p14:tracePt t="120080" x="3990975" y="3838575"/>
          <p14:tracePt t="120097" x="4019550" y="3810000"/>
          <p14:tracePt t="120113" x="4048125" y="3786188"/>
          <p14:tracePt t="120130" x="4095750" y="3757613"/>
          <p14:tracePt t="120146" x="4148138" y="3748088"/>
          <p14:tracePt t="120163" x="4224338" y="3733800"/>
          <p14:tracePt t="120180" x="4257675" y="3733800"/>
          <p14:tracePt t="120197" x="4300538" y="3738563"/>
          <p14:tracePt t="120214" x="4357688" y="3757613"/>
          <p14:tracePt t="120230" x="4386263" y="3776663"/>
          <p14:tracePt t="120247" x="4410075" y="3800475"/>
          <p14:tracePt t="120263" x="4433888" y="3824288"/>
          <p14:tracePt t="120281" x="4471988" y="3890963"/>
          <p14:tracePt t="120298" x="4491038" y="3933825"/>
          <p14:tracePt t="120313" x="4495800" y="3971925"/>
          <p14:tracePt t="120330" x="4505325" y="4005263"/>
          <p14:tracePt t="120346" x="4505325" y="4038600"/>
          <p14:tracePt t="120363" x="4505325" y="4057650"/>
          <p14:tracePt t="120380" x="4505325" y="4081463"/>
          <p14:tracePt t="120397" x="4505325" y="4114800"/>
          <p14:tracePt t="120413" x="4505325" y="4129088"/>
          <p14:tracePt t="120430" x="4505325" y="4133850"/>
          <p14:tracePt t="120447" x="4505325" y="4143375"/>
          <p14:tracePt t="120466" x="4505325" y="4152900"/>
          <p14:tracePt t="120481" x="4505325" y="4157663"/>
          <p14:tracePt t="120497" x="4505325" y="4167188"/>
          <p14:tracePt t="120513" x="4500563" y="4176713"/>
          <p14:tracePt t="120530" x="4491038" y="4191000"/>
          <p14:tracePt t="120546" x="4491038" y="4200525"/>
          <p14:tracePt t="120563" x="4491038" y="4210050"/>
          <p14:tracePt t="120853" x="4486275" y="4214813"/>
          <p14:tracePt t="120860" x="4481513" y="4214813"/>
          <p14:tracePt t="120869" x="4481513" y="4219575"/>
          <p14:tracePt t="120897" x="4467225" y="4229100"/>
          <p14:tracePt t="120930" x="4452938" y="4238625"/>
          <p14:tracePt t="120933" x="4448175" y="4238625"/>
          <p14:tracePt t="120947" x="4438650" y="4238625"/>
          <p14:tracePt t="120963" x="4433888" y="4238625"/>
          <p14:tracePt t="120980" x="4424363" y="4238625"/>
          <p14:tracePt t="120997" x="4419600" y="4238625"/>
          <p14:tracePt t="121014" x="4410075" y="4238625"/>
          <p14:tracePt t="121030" x="4405313" y="4238625"/>
          <p14:tracePt t="121046" x="4395788" y="4238625"/>
          <p14:tracePt t="121087" x="4391025" y="4238625"/>
          <p14:tracePt t="121096" x="4386263" y="4243388"/>
          <p14:tracePt t="121113" x="4381500" y="4248150"/>
          <p14:tracePt t="121130" x="4371975" y="4257675"/>
          <p14:tracePt t="121146" x="4352925" y="4267200"/>
          <p14:tracePt t="121163" x="4333875" y="4271963"/>
          <p14:tracePt t="121180" x="4329113" y="4276725"/>
          <p14:tracePt t="121197" x="4319588" y="4276725"/>
          <p14:tracePt t="121213" x="4314825" y="4276725"/>
          <p14:tracePt t="121587" x="4248150" y="4276725"/>
          <p14:tracePt t="121594" x="4138613" y="4276725"/>
          <p14:tracePt t="121602" x="4019550" y="4276725"/>
          <p14:tracePt t="121613" x="3919538" y="4276725"/>
          <p14:tracePt t="121631" x="3629025" y="4276725"/>
          <p14:tracePt t="121646" x="3452813" y="4271963"/>
          <p14:tracePt t="121680" x="3205163" y="4271963"/>
          <p14:tracePt t="121713" x="3000375" y="4271963"/>
          <p14:tracePt t="121730" x="2943225" y="4271963"/>
          <p14:tracePt t="121746" x="2890838" y="4271963"/>
          <p14:tracePt t="121763" x="2824163" y="4271963"/>
          <p14:tracePt t="121780" x="2790825" y="4271963"/>
          <p14:tracePt t="121796" x="2747963" y="4271963"/>
          <p14:tracePt t="121813" x="2686050" y="4271963"/>
          <p14:tracePt t="121830" x="2643188" y="4271963"/>
          <p14:tracePt t="121846" x="2609850" y="4276725"/>
          <p14:tracePt t="121863" x="2562225" y="4281488"/>
          <p14:tracePt t="121880" x="2486025" y="4291013"/>
          <p14:tracePt t="121897" x="2443163" y="4300538"/>
          <p14:tracePt t="121914" x="2395538" y="4314825"/>
          <p14:tracePt t="121930" x="2343150" y="4319588"/>
          <p14:tracePt t="121946" x="2266950" y="4319588"/>
          <p14:tracePt t="121963" x="2224088" y="4319588"/>
          <p14:tracePt t="121980" x="2190750" y="4319588"/>
          <p14:tracePt t="121997" x="2143125" y="4319588"/>
          <p14:tracePt t="122013" x="2109788" y="4319588"/>
          <p14:tracePt t="122030" x="2085975" y="4319588"/>
          <p14:tracePt t="122046" x="2066925" y="4319588"/>
          <p14:tracePt t="122063" x="2033588" y="4319588"/>
          <p14:tracePt t="122080" x="2024063" y="4319588"/>
          <p14:tracePt t="122096" x="2009775" y="4319588"/>
          <p14:tracePt t="122113" x="1995488" y="4319588"/>
          <p14:tracePt t="122130" x="1976438" y="4319588"/>
          <p14:tracePt t="122146" x="1966913" y="4319588"/>
          <p14:tracePt t="122163" x="1952625" y="4319588"/>
          <p14:tracePt t="122180" x="1928813" y="4319588"/>
          <p14:tracePt t="122196" x="1924050" y="4319588"/>
          <p14:tracePt t="122213" x="1914525" y="4319588"/>
          <p14:tracePt t="122230" x="1909763" y="4319588"/>
          <p14:tracePt t="122247" x="1900238" y="4319588"/>
          <p14:tracePt t="122350" x="1895475" y="4319588"/>
          <p14:tracePt t="122570" x="1900238" y="4319588"/>
          <p14:tracePt t="122577" x="1914525" y="4319588"/>
          <p14:tracePt t="122585" x="1919288" y="4319588"/>
          <p14:tracePt t="122596" x="1928813" y="4319588"/>
          <p14:tracePt t="122614" x="1957388" y="4319588"/>
          <p14:tracePt t="122630" x="1981200" y="4319588"/>
          <p14:tracePt t="122646" x="2009775" y="4319588"/>
          <p14:tracePt t="122680" x="2105025" y="4324350"/>
          <p14:tracePt t="122713" x="2190750" y="4333875"/>
          <p14:tracePt t="122730" x="2228850" y="4333875"/>
          <p14:tracePt t="122746" x="2290763" y="4333875"/>
          <p14:tracePt t="122763" x="2324100" y="4333875"/>
          <p14:tracePt t="122780" x="2366963" y="4333875"/>
          <p14:tracePt t="122797" x="2433638" y="4333875"/>
          <p14:tracePt t="122813" x="2476500" y="4333875"/>
          <p14:tracePt t="122830" x="2514600" y="4333875"/>
          <p14:tracePt t="122846" x="2557463" y="4333875"/>
          <p14:tracePt t="122863" x="2609850" y="4333875"/>
          <p14:tracePt t="122880" x="2652713" y="4333875"/>
          <p14:tracePt t="122897" x="2700338" y="4324350"/>
          <p14:tracePt t="122913" x="2771775" y="4324350"/>
          <p14:tracePt t="122915" x="2805113" y="4324350"/>
          <p14:tracePt t="122930" x="2886075" y="4324350"/>
          <p14:tracePt t="122947" x="2943225" y="4324350"/>
          <p14:tracePt t="122963" x="2995613" y="4324350"/>
          <p14:tracePt t="122980" x="3067050" y="4324350"/>
          <p14:tracePt t="122996" x="3105150" y="4324350"/>
          <p14:tracePt t="123013" x="3152775" y="4324350"/>
          <p14:tracePt t="123030" x="3205163" y="4324350"/>
          <p14:tracePt t="123047" x="3281363" y="4324350"/>
          <p14:tracePt t="123063" x="3328988" y="4324350"/>
          <p14:tracePt t="123080" x="3381375" y="4333875"/>
          <p14:tracePt t="123096" x="3414713" y="4333875"/>
          <p14:tracePt t="123113" x="3471863" y="4333875"/>
          <p14:tracePt t="123130" x="3500438" y="4333875"/>
          <p14:tracePt t="123146" x="3538538" y="4333875"/>
          <p14:tracePt t="123163" x="3600450" y="4333875"/>
          <p14:tracePt t="123179" x="3652838" y="4333875"/>
          <p14:tracePt t="123196" x="3695700" y="4333875"/>
          <p14:tracePt t="123213" x="3729038" y="4333875"/>
          <p14:tracePt t="123230" x="3757613" y="4333875"/>
          <p14:tracePt t="123246" x="3767138" y="4333875"/>
          <p14:tracePt t="123482" x="3843338" y="4324350"/>
          <p14:tracePt t="123487" x="3943350" y="4295775"/>
          <p14:tracePt t="123496" x="4024313" y="4271963"/>
          <p14:tracePt t="123513" x="4195763" y="4224338"/>
          <p14:tracePt t="123529" x="4352925" y="4200525"/>
          <p14:tracePt t="123563" x="4691063" y="4171950"/>
          <p14:tracePt t="123597" x="4919663" y="4181475"/>
          <p14:tracePt t="123613" x="4976813" y="4181475"/>
          <p14:tracePt t="123629" x="5019675" y="4181475"/>
          <p14:tracePt t="123646" x="5057775" y="4181475"/>
          <p14:tracePt t="123663" x="5105400" y="4195763"/>
          <p14:tracePt t="123680" x="5124450" y="4200525"/>
          <p14:tracePt t="123696" x="5133975" y="4210050"/>
          <p14:tracePt t="123714" x="5143500" y="4219575"/>
          <p14:tracePt t="123921" x="5205413" y="4210050"/>
          <p14:tracePt t="123928" x="5286375" y="4191000"/>
          <p14:tracePt t="123935" x="5353050" y="4181475"/>
          <p14:tracePt t="123946" x="5419725" y="4176713"/>
          <p14:tracePt t="123964" x="5548313" y="4167188"/>
          <p14:tracePt t="123980" x="5600700" y="4167188"/>
          <p14:tracePt t="123997" x="5638800" y="4181475"/>
          <p14:tracePt t="124013" x="5667375" y="4195763"/>
          <p14:tracePt t="124014" x="5676900" y="4195763"/>
          <p14:tracePt t="124030" x="5695950" y="4205288"/>
          <p14:tracePt t="124046" x="5715000" y="4205288"/>
          <p14:tracePt t="124063" x="5738813" y="4214813"/>
          <p14:tracePt t="124079" x="5767388" y="4214813"/>
          <p14:tracePt t="124096" x="5815013" y="4214813"/>
          <p14:tracePt t="124113" x="5834063" y="4214813"/>
          <p14:tracePt t="124130" x="5857875" y="4214813"/>
          <p14:tracePt t="124147" x="5881688" y="4214813"/>
          <p14:tracePt t="124163" x="5895975" y="4214813"/>
          <p14:tracePt t="124179" x="5905500" y="4214813"/>
          <p14:tracePt t="124196" x="5929313" y="4224338"/>
          <p14:tracePt t="124213" x="5953125" y="4233863"/>
          <p14:tracePt t="124229" x="5972175" y="4238625"/>
          <p14:tracePt t="124246" x="5986463" y="4238625"/>
          <p14:tracePt t="124263" x="5995988" y="4238625"/>
          <p14:tracePt t="124279" x="6005513" y="4238625"/>
          <p14:tracePt t="124297" x="6010275" y="4238625"/>
          <p14:tracePt t="124313" x="6019800" y="4238625"/>
          <p14:tracePt t="124330" x="6024563" y="4238625"/>
          <p14:tracePt t="124721" x="5881688" y="4243388"/>
          <p14:tracePt t="124727" x="5695950" y="4238625"/>
          <p14:tracePt t="124735" x="5505450" y="4229100"/>
          <p14:tracePt t="124746" x="5324475" y="4229100"/>
          <p14:tracePt t="124764" x="4838700" y="4205288"/>
          <p14:tracePt t="124780" x="4681538" y="4205288"/>
          <p14:tracePt t="124813" x="4500563" y="4205288"/>
          <p14:tracePt t="124846" x="4471988" y="4205288"/>
          <p14:tracePt t="125073" x="4429125" y="4205288"/>
          <p14:tracePt t="125081" x="4381500" y="4205288"/>
          <p14:tracePt t="125087" x="4338638" y="4205288"/>
          <p14:tracePt t="125096" x="4281488" y="4205288"/>
          <p14:tracePt t="125113" x="4191000" y="4195763"/>
          <p14:tracePt t="125130" x="4086225" y="4195763"/>
          <p14:tracePt t="125146" x="4043363" y="4195763"/>
          <p14:tracePt t="125163" x="4014788" y="4195763"/>
          <p14:tracePt t="125180" x="3990975" y="4195763"/>
          <p14:tracePt t="125196" x="3976688" y="4195763"/>
          <p14:tracePt t="125213" x="3971925" y="4195763"/>
          <p14:tracePt t="125279" x="3967163" y="4195763"/>
          <p14:tracePt t="125286" x="3962400" y="4195763"/>
          <p14:tracePt t="125301" x="3957638" y="4200525"/>
          <p14:tracePt t="125313" x="3952875" y="4205288"/>
          <p14:tracePt t="125329" x="3933825" y="4214813"/>
          <p14:tracePt t="125346" x="3910013" y="4233863"/>
          <p14:tracePt t="125363" x="3876675" y="4252913"/>
          <p14:tracePt t="125380" x="3790950" y="4291013"/>
          <p14:tracePt t="125396" x="3738563" y="4314825"/>
          <p14:tracePt t="125413" x="3695700" y="4324350"/>
          <p14:tracePt t="125429" x="3652838" y="4333875"/>
          <p14:tracePt t="125446" x="3590925" y="4329113"/>
          <p14:tracePt t="125463" x="3548063" y="4319588"/>
          <p14:tracePt t="125479" x="3519488" y="4300538"/>
          <p14:tracePt t="125496" x="3495675" y="4291013"/>
          <p14:tracePt t="125513" x="3471863" y="4248150"/>
          <p14:tracePt t="125529" x="3457575" y="4205288"/>
          <p14:tracePt t="125546" x="3452813" y="4152900"/>
          <p14:tracePt t="125565" x="3457575" y="4105275"/>
          <p14:tracePt t="125580" x="3462338" y="4090988"/>
          <p14:tracePt t="125596" x="3471863" y="4076700"/>
          <p14:tracePt t="125613" x="3500438" y="4057650"/>
          <p14:tracePt t="125614" x="3519488" y="4052888"/>
          <p14:tracePt t="125630" x="3557588" y="4048125"/>
          <p14:tracePt t="125646" x="3595688" y="4033838"/>
          <p14:tracePt t="125663" x="3638550" y="4033838"/>
          <p14:tracePt t="125680" x="3671888" y="4033838"/>
          <p14:tracePt t="125696" x="3714750" y="4038600"/>
          <p14:tracePt t="125713" x="3729038" y="4057650"/>
          <p14:tracePt t="125729" x="3743325" y="4071938"/>
          <p14:tracePt t="125747" x="3752850" y="4086225"/>
          <p14:tracePt t="125763" x="3757613" y="4090988"/>
          <p14:tracePt t="125779" x="3762375" y="4100513"/>
          <p14:tracePt t="125796" x="3767138" y="4105275"/>
          <p14:tracePt t="125813" x="3771900" y="4124325"/>
          <p14:tracePt t="125829" x="3776663" y="4133850"/>
          <p14:tracePt t="125846" x="3776663" y="4148138"/>
          <p14:tracePt t="125863" x="3776663" y="4162425"/>
          <p14:tracePt t="125879" x="3776663" y="4176713"/>
          <p14:tracePt t="125896" x="3776663" y="4186238"/>
          <p14:tracePt t="125913" x="3776663" y="4195763"/>
          <p14:tracePt t="125915" x="3776663" y="4200525"/>
          <p14:tracePt t="125930" x="3771900" y="4205288"/>
          <p14:tracePt t="125946" x="3767138" y="4224338"/>
          <p14:tracePt t="125963" x="3757613" y="4229100"/>
          <p14:tracePt t="125979" x="3748088" y="4238625"/>
          <p14:tracePt t="125997" x="3714750" y="4252913"/>
          <p14:tracePt t="126013" x="3681413" y="4252913"/>
          <p14:tracePt t="126029" x="3657600" y="4252913"/>
          <p14:tracePt t="126046" x="3638550" y="4248150"/>
          <p14:tracePt t="126063" x="3605213" y="4233863"/>
          <p14:tracePt t="126079" x="3590925" y="4219575"/>
          <p14:tracePt t="126096" x="3576638" y="4200525"/>
          <p14:tracePt t="126114" x="3557588" y="4167188"/>
          <p14:tracePt t="126130" x="3552825" y="4148138"/>
          <p14:tracePt t="126146" x="3548063" y="4124325"/>
          <p14:tracePt t="126163" x="3548063" y="4100513"/>
          <p14:tracePt t="126180" x="3552825" y="4076700"/>
          <p14:tracePt t="126196" x="3562350" y="4062413"/>
          <p14:tracePt t="126213" x="3586163" y="4043363"/>
          <p14:tracePt t="126229" x="3614738" y="4024313"/>
          <p14:tracePt t="126246" x="3662363" y="4010025"/>
          <p14:tracePt t="126263" x="3690938" y="4010025"/>
          <p14:tracePt t="126279" x="3724275" y="4010025"/>
          <p14:tracePt t="126296" x="3743325" y="4014788"/>
          <p14:tracePt t="126313" x="3762375" y="4024313"/>
          <p14:tracePt t="126329" x="3781425" y="4048125"/>
          <p14:tracePt t="126346" x="3790950" y="4067175"/>
          <p14:tracePt t="126363" x="3800475" y="4090988"/>
          <p14:tracePt t="126379" x="3800475" y="4105275"/>
          <p14:tracePt t="126396" x="3800475" y="4110038"/>
          <p14:tracePt t="126413" x="3800475" y="4114800"/>
          <p14:tracePt t="126416" x="3800475" y="4119563"/>
          <p14:tracePt t="126430" x="3810000" y="4124325"/>
          <p14:tracePt t="126446" x="3814763" y="4133850"/>
          <p14:tracePt t="126463" x="3819525" y="4148138"/>
          <p14:tracePt t="126479" x="3829050" y="4157663"/>
          <p14:tracePt t="126496" x="3833813" y="4171950"/>
          <p14:tracePt t="126513" x="3833813" y="4181475"/>
          <p14:tracePt t="126529" x="3833813" y="4186238"/>
          <p14:tracePt t="126546" x="3833813" y="4191000"/>
          <p14:tracePt t="126571" x="3833813" y="4195763"/>
          <p14:tracePt t="126579" x="3833813" y="4200525"/>
          <p14:tracePt t="126596" x="3833813" y="4205288"/>
          <p14:tracePt t="126613" x="3833813" y="4224338"/>
          <p14:tracePt t="126629" x="3824288" y="4238625"/>
          <p14:tracePt t="126646" x="3810000" y="4252913"/>
          <p14:tracePt t="126663" x="3781425" y="4276725"/>
          <p14:tracePt t="126683" x="3729038" y="4305300"/>
          <p14:tracePt t="126687" x="3709988" y="4310063"/>
          <p14:tracePt t="126696" x="3690938" y="4319588"/>
          <p14:tracePt t="126713" x="3671888" y="4324350"/>
          <p14:tracePt t="126730" x="3638550" y="4314825"/>
          <p14:tracePt t="126746" x="3614738" y="4305300"/>
          <p14:tracePt t="126763" x="3605213" y="4291013"/>
          <p14:tracePt t="126779" x="3590925" y="4271963"/>
          <p14:tracePt t="126796" x="3567113" y="4248150"/>
          <p14:tracePt t="126813" x="3562350" y="4233863"/>
          <p14:tracePt t="126830" x="3552825" y="4224338"/>
          <p14:tracePt t="126846" x="3552825" y="4210050"/>
          <p14:tracePt t="126863" x="3552825" y="4176713"/>
          <p14:tracePt t="126879" x="3552825" y="4162425"/>
          <p14:tracePt t="126896" x="3562350" y="4152900"/>
          <p14:tracePt t="126913" x="3590925" y="4129088"/>
          <p14:tracePt t="126929" x="3629025" y="4114800"/>
          <p14:tracePt t="126946" x="3657600" y="4105275"/>
          <p14:tracePt t="126963" x="3686175" y="4105275"/>
          <p14:tracePt t="126980" x="3724275" y="4105275"/>
          <p14:tracePt t="126996" x="3743325" y="4110038"/>
          <p14:tracePt t="127013" x="3757613" y="4114800"/>
          <p14:tracePt t="127029" x="3771900" y="4119563"/>
          <p14:tracePt t="127046" x="3781425" y="4129088"/>
          <p14:tracePt t="127063" x="3790950" y="4133850"/>
          <p14:tracePt t="127079" x="3795713" y="4138613"/>
          <p14:tracePt t="127096" x="3800475" y="4148138"/>
          <p14:tracePt t="127113" x="3810000" y="4152900"/>
          <p14:tracePt t="127129" x="3819525" y="4157663"/>
          <p14:tracePt t="127195" x="3819525" y="4162425"/>
          <p14:tracePt t="127202" x="3824288" y="4167188"/>
          <p14:tracePt t="127213" x="3829050" y="4167188"/>
          <p14:tracePt t="127229" x="3838575" y="4176713"/>
          <p14:tracePt t="127246" x="3838575" y="4186238"/>
          <p14:tracePt t="127280" x="3838575" y="4191000"/>
          <p14:tracePt t="127296" x="3848100" y="4191000"/>
          <p14:tracePt t="127313" x="3852863" y="4195763"/>
          <p14:tracePt t="127329" x="3867150" y="4205288"/>
          <p14:tracePt t="127347" x="3895725" y="4219575"/>
          <p14:tracePt t="127363" x="3914775" y="4219575"/>
          <p14:tracePt t="127381" x="3943350" y="4219575"/>
          <p14:tracePt t="127396" x="3976688" y="4219575"/>
          <p14:tracePt t="127413" x="4010025" y="4219575"/>
          <p14:tracePt t="127430" x="4038600" y="4219575"/>
          <p14:tracePt t="127446" x="4067175" y="4219575"/>
          <p14:tracePt t="127465" x="4100513" y="4219575"/>
          <p14:tracePt t="127479" x="4119563" y="4219575"/>
          <p14:tracePt t="127496" x="4143375" y="4219575"/>
          <p14:tracePt t="127514" x="4157663" y="4219575"/>
          <p14:tracePt t="127530" x="4171950" y="4219575"/>
          <p14:tracePt t="127546" x="4181475" y="4219575"/>
          <p14:tracePt t="127563" x="4186238" y="4219575"/>
          <p14:tracePt t="127655" x="4176713" y="4224338"/>
          <p14:tracePt t="127663" x="4157663" y="4229100"/>
          <p14:tracePt t="127670" x="4133850" y="4229100"/>
          <p14:tracePt t="127679" x="4100513" y="4238625"/>
          <p14:tracePt t="127696" x="4029075" y="4238625"/>
          <p14:tracePt t="127713" x="3962400" y="4238625"/>
          <p14:tracePt t="127729" x="3943350" y="4238625"/>
          <p14:tracePt t="127748" x="3933825" y="4238625"/>
          <p14:tracePt t="127766" x="3924300" y="4238625"/>
          <p14:tracePt t="127781" x="3914775" y="4238625"/>
          <p14:tracePt t="127813" x="3910013" y="4238625"/>
          <p14:tracePt t="127831" x="3905250" y="4238625"/>
          <p14:tracePt t="127852" x="3895725" y="4238625"/>
          <p14:tracePt t="127863" x="3881438" y="4238625"/>
          <p14:tracePt t="127879" x="3862388" y="4229100"/>
          <p14:tracePt t="127897" x="3800475" y="4219575"/>
          <p14:tracePt t="127913" x="3738563" y="4210050"/>
          <p14:tracePt t="127929" x="3681413" y="4210050"/>
          <p14:tracePt t="127946" x="3619500" y="4200525"/>
          <p14:tracePt t="127963" x="3557588" y="4186238"/>
          <p14:tracePt t="127979" x="3533775" y="4181475"/>
          <p14:tracePt t="127996" x="3514725" y="4176713"/>
          <p14:tracePt t="128012" x="3500438" y="4157663"/>
          <p14:tracePt t="128029" x="3481388" y="4129088"/>
          <p14:tracePt t="128046" x="3471863" y="4105275"/>
          <p14:tracePt t="128063" x="3471863" y="4081463"/>
          <p14:tracePt t="128083" x="3476625" y="4048125"/>
          <p14:tracePt t="128100" x="3481388" y="4038600"/>
          <p14:tracePt t="128114" x="3500438" y="4024313"/>
          <p14:tracePt t="128130" x="3519488" y="4019550"/>
          <p14:tracePt t="128147" x="3567113" y="4014788"/>
          <p14:tracePt t="128163" x="3590925" y="4014788"/>
          <p14:tracePt t="128181" x="3614738" y="4029075"/>
          <p14:tracePt t="128200" x="3633788" y="4057650"/>
          <p14:tracePt t="128216" x="3652838" y="4076700"/>
          <p14:tracePt t="128231" x="3657600" y="4090988"/>
          <p14:tracePt t="128250" x="3667125" y="4110038"/>
          <p14:tracePt t="128266" x="3667125" y="4119563"/>
          <p14:tracePt t="128279" x="3667125" y="4129088"/>
          <p14:tracePt t="128297" x="3667125" y="4133850"/>
          <p14:tracePt t="128314" x="3667125" y="4143375"/>
          <p14:tracePt t="128330" x="3667125" y="4152900"/>
          <p14:tracePt t="128346" x="3667125" y="4162425"/>
          <p14:tracePt t="128363" x="3667125" y="4167188"/>
          <p14:tracePt t="128381" x="3667125" y="4171950"/>
          <p14:tracePt t="128609" x="3671888" y="4171950"/>
          <p14:tracePt t="128617" x="3681413" y="4171950"/>
          <p14:tracePt t="128629" x="3686175" y="4171950"/>
          <p14:tracePt t="128646" x="3705225" y="4171950"/>
          <p14:tracePt t="128662" x="3719513" y="4171950"/>
          <p14:tracePt t="128679" x="3729038" y="4171950"/>
          <p14:tracePt t="128697" x="3757613" y="4171950"/>
          <p14:tracePt t="128712" x="3776663" y="4171950"/>
          <p14:tracePt t="128729" x="3795713" y="4171950"/>
          <p14:tracePt t="128746" x="3819525" y="4171950"/>
          <p14:tracePt t="128763" x="3852863" y="4171950"/>
          <p14:tracePt t="128779" x="3867150" y="4171950"/>
          <p14:tracePt t="128796" x="3886200" y="4171950"/>
          <p14:tracePt t="128813" x="3910013" y="4171950"/>
          <p14:tracePt t="128829" x="3938588" y="4171950"/>
          <p14:tracePt t="128846" x="3962400" y="4171950"/>
          <p14:tracePt t="128862" x="3981450" y="4171950"/>
          <p14:tracePt t="128880" x="4005263" y="4171950"/>
          <p14:tracePt t="128896" x="4019550" y="4171950"/>
          <p14:tracePt t="128912" x="4033838" y="4171950"/>
          <p14:tracePt t="128929" x="4052888" y="4171950"/>
          <p14:tracePt t="128946" x="4086225" y="4171950"/>
          <p14:tracePt t="128962" x="4114800" y="4171950"/>
          <p14:tracePt t="128979" x="4143375" y="4176713"/>
          <p14:tracePt t="128996" x="4167188" y="4186238"/>
          <p14:tracePt t="129013" x="4186238" y="4191000"/>
          <p14:tracePt t="129029" x="4200525" y="4191000"/>
          <p14:tracePt t="129046" x="4205288" y="4191000"/>
          <p14:tracePt t="129063" x="4214813" y="4191000"/>
          <p14:tracePt t="129079" x="4224338" y="4191000"/>
          <p14:tracePt t="129096" x="4229100" y="4191000"/>
          <p14:tracePt t="129113" x="4238625" y="4191000"/>
          <p14:tracePt t="129130" x="4257675" y="4195763"/>
          <p14:tracePt t="129146" x="4271963" y="4195763"/>
          <p14:tracePt t="129162" x="4281488" y="4195763"/>
          <p14:tracePt t="129179" x="4286250" y="4195763"/>
          <p14:tracePt t="129196" x="4295775" y="4205288"/>
          <p14:tracePt t="129212" x="4305300" y="4210050"/>
          <p14:tracePt t="129230" x="4310063" y="4219575"/>
          <p14:tracePt t="129247" x="4324350" y="4224338"/>
          <p14:tracePt t="129263" x="4329113" y="4224338"/>
          <p14:tracePt t="129279" x="4338638" y="4224338"/>
          <p14:tracePt t="129329" x="4338638" y="4233863"/>
          <p14:tracePt t="129337" x="4338638" y="4238625"/>
          <p14:tracePt t="129351" x="4329113" y="4243388"/>
          <p14:tracePt t="129363" x="4310063" y="4248150"/>
          <p14:tracePt t="129379" x="4248150" y="4257675"/>
          <p14:tracePt t="129396" x="4214813" y="4257675"/>
          <p14:tracePt t="129413" x="4162425" y="4257675"/>
          <p14:tracePt t="129415" x="4143375" y="4252913"/>
          <p14:tracePt t="129429" x="4124325" y="4238625"/>
          <p14:tracePt t="129448" x="4086225" y="4214813"/>
          <p14:tracePt t="129462" x="4057650" y="4205288"/>
          <p14:tracePt t="129479" x="4033838" y="4181475"/>
          <p14:tracePt t="129498" x="3995738" y="4143375"/>
          <p14:tracePt t="129512" x="3971925" y="4133850"/>
          <p14:tracePt t="129529" x="3962400" y="4119563"/>
          <p14:tracePt t="129546" x="3948113" y="4100513"/>
          <p14:tracePt t="129563" x="3933825" y="4067175"/>
          <p14:tracePt t="129579" x="3933825" y="4033838"/>
          <p14:tracePt t="129596" x="3938588" y="4000500"/>
          <p14:tracePt t="129612" x="3948113" y="3981450"/>
          <p14:tracePt t="129629" x="3971925" y="3943350"/>
          <p14:tracePt t="129646" x="3995738" y="3919538"/>
          <p14:tracePt t="129662" x="4033838" y="3895725"/>
          <p14:tracePt t="129680" x="4105275" y="3871913"/>
          <p14:tracePt t="129696" x="4148138" y="3857625"/>
          <p14:tracePt t="129712" x="4186238" y="3852863"/>
          <p14:tracePt t="129731" x="4219575" y="3852863"/>
          <p14:tracePt t="129747" x="4252913" y="3852863"/>
          <p14:tracePt t="129762" x="4276725" y="3857625"/>
          <p14:tracePt t="129779" x="4286250" y="3862388"/>
          <p14:tracePt t="129796" x="4300538" y="3876675"/>
          <p14:tracePt t="129813" x="4319588" y="3905250"/>
          <p14:tracePt t="129829" x="4324350" y="3919538"/>
          <p14:tracePt t="129846" x="4333875" y="3933825"/>
          <p14:tracePt t="129863" x="4343400" y="3952875"/>
          <p14:tracePt t="129879" x="4343400" y="3957638"/>
          <p14:tracePt t="129896" x="4343400" y="3962400"/>
          <p14:tracePt t="129912" x="4343400" y="3971925"/>
          <p14:tracePt t="129915" x="4348163" y="3971925"/>
          <p14:tracePt t="129929" x="4357688" y="3990975"/>
          <p14:tracePt t="129946" x="4367213" y="4000500"/>
          <p14:tracePt t="129962" x="4367213" y="4014788"/>
          <p14:tracePt t="129979" x="4367213" y="4024313"/>
          <p14:tracePt t="129996" x="4367213" y="4033838"/>
          <p14:tracePt t="130012" x="4367213" y="4038600"/>
          <p14:tracePt t="130029" x="4367213" y="4048125"/>
          <p14:tracePt t="130064" x="4367213" y="4052888"/>
          <p14:tracePt t="130079" x="4367213" y="4057650"/>
          <p14:tracePt t="130096" x="4367213" y="4067175"/>
          <p14:tracePt t="130112" x="4367213" y="4076700"/>
          <p14:tracePt t="130129" x="4367213" y="4086225"/>
          <p14:tracePt t="130146" x="4367213" y="4090988"/>
          <p14:tracePt t="130162" x="4367213" y="4095750"/>
          <p14:tracePt t="130179" x="4367213" y="4100513"/>
          <p14:tracePt t="130197" x="4367213" y="4110038"/>
          <p14:tracePt t="130213" x="4352925" y="4138613"/>
          <p14:tracePt t="130229" x="4333875" y="4171950"/>
          <p14:tracePt t="130246" x="4281488" y="4238625"/>
          <p14:tracePt t="130262" x="4257675" y="4271963"/>
          <p14:tracePt t="130279" x="4233863" y="4286250"/>
          <p14:tracePt t="130296" x="4210050" y="4305300"/>
          <p14:tracePt t="130312" x="4191000" y="4310063"/>
          <p14:tracePt t="130329" x="4171950" y="4300538"/>
          <p14:tracePt t="130346" x="4148138" y="4291013"/>
          <p14:tracePt t="130363" x="4114800" y="4262438"/>
          <p14:tracePt t="130379" x="4095750" y="4243388"/>
          <p14:tracePt t="130396" x="4090988" y="4238625"/>
          <p14:tracePt t="130412" x="4081463" y="4233863"/>
          <p14:tracePt t="130415" x="4081463" y="4224338"/>
          <p14:tracePt t="130429" x="4076700" y="4214813"/>
          <p14:tracePt t="130446" x="4076700" y="4200525"/>
          <p14:tracePt t="130462" x="4076700" y="4186238"/>
          <p14:tracePt t="130479" x="4100513" y="4171950"/>
          <p14:tracePt t="130496" x="4129088" y="4157663"/>
          <p14:tracePt t="130512" x="4157663" y="4152900"/>
          <p14:tracePt t="130529" x="4200525" y="4148138"/>
          <p14:tracePt t="130546" x="4252913" y="4148138"/>
          <p14:tracePt t="130562" x="4276725" y="4148138"/>
          <p14:tracePt t="130579" x="4286250" y="4148138"/>
          <p14:tracePt t="130596" x="4295775" y="4148138"/>
          <p14:tracePt t="130612" x="4305300" y="4148138"/>
          <p14:tracePt t="130629" x="4314825" y="4148138"/>
          <p14:tracePt t="130662" x="4319588" y="4148138"/>
          <p14:tracePt t="131023" x="4276725" y="4176713"/>
          <p14:tracePt t="131032" x="4205288" y="4219575"/>
          <p14:tracePt t="131038" x="4124325" y="4267200"/>
          <p14:tracePt t="131046" x="4052888" y="4310063"/>
          <p14:tracePt t="131062" x="3886200" y="4391025"/>
          <p14:tracePt t="131079" x="3700463" y="4486275"/>
          <p14:tracePt t="131112" x="3276600" y="4667250"/>
          <p14:tracePt t="131146" x="2952750" y="4772025"/>
          <p14:tracePt t="131163" x="2819400" y="4819650"/>
          <p14:tracePt t="131179" x="2733675" y="4843463"/>
          <p14:tracePt t="131196" x="2647950" y="4867275"/>
          <p14:tracePt t="131212" x="2566988" y="4881563"/>
          <p14:tracePt t="131229" x="2466975" y="4910138"/>
          <p14:tracePt t="131245" x="2414588" y="4929188"/>
          <p14:tracePt t="131262" x="2362200" y="4938713"/>
          <p14:tracePt t="131279" x="2295525" y="4948238"/>
          <p14:tracePt t="131296" x="2257425" y="4957763"/>
          <p14:tracePt t="131312" x="2214563" y="4957763"/>
          <p14:tracePt t="131329" x="2181225" y="4953000"/>
          <p14:tracePt t="131346" x="2119313" y="4948238"/>
          <p14:tracePt t="131362" x="2090738" y="4943475"/>
          <p14:tracePt t="131379" x="2062163" y="4943475"/>
          <p14:tracePt t="131396" x="2038350" y="4929188"/>
          <p14:tracePt t="131412" x="2019300" y="4919663"/>
          <p14:tracePt t="131429" x="2000250" y="4895850"/>
          <p14:tracePt t="131446" x="1985963" y="4810125"/>
          <p14:tracePt t="131449" x="1985963" y="4762500"/>
          <p14:tracePt t="131463" x="1990725" y="4691063"/>
          <p14:tracePt t="131479" x="1995488" y="4643438"/>
          <p14:tracePt t="131496" x="2000250" y="4619625"/>
          <p14:tracePt t="131512" x="2009775" y="4610100"/>
          <p14:tracePt t="131529" x="2014538" y="4595813"/>
          <p14:tracePt t="131546" x="2014538" y="4591050"/>
          <p14:tracePt t="131563" x="2014538" y="4581525"/>
          <p14:tracePt t="131579" x="2014538" y="4576763"/>
          <p14:tracePt t="131647" x="2014538" y="4572000"/>
          <p14:tracePt t="131713" x="2019300" y="4572000"/>
          <p14:tracePt t="131728" x="2024063" y="4576763"/>
          <p14:tracePt t="131735" x="2028825" y="4581525"/>
          <p14:tracePt t="131745" x="2043113" y="4595813"/>
          <p14:tracePt t="131762" x="2071688" y="4662488"/>
          <p14:tracePt t="131779" x="2100263" y="4781550"/>
          <p14:tracePt t="131796" x="2114550" y="4843463"/>
          <p14:tracePt t="131812" x="2138363" y="4962525"/>
          <p14:tracePt t="131829" x="2147888" y="5162550"/>
          <p14:tracePt t="131846" x="2147888" y="5243513"/>
          <p14:tracePt t="131862" x="2147888" y="5300663"/>
          <p14:tracePt t="131879" x="2147888" y="5338763"/>
          <p14:tracePt t="131896" x="2147888" y="5391150"/>
          <p14:tracePt t="131912" x="2147888" y="5410200"/>
          <p14:tracePt t="131929" x="2147888" y="5434013"/>
          <p14:tracePt t="131946" x="2147888" y="5453063"/>
          <p14:tracePt t="131963" x="2147888" y="5472113"/>
          <p14:tracePt t="131979" x="2147888" y="5486400"/>
          <p14:tracePt t="131996" x="2147888" y="5495925"/>
          <p14:tracePt t="132012" x="2147888" y="5500688"/>
          <p14:tracePt t="132029" x="2147888" y="5510213"/>
          <p14:tracePt t="132045" x="2147888" y="5514975"/>
          <p14:tracePt t="132062" x="2147888" y="5529263"/>
          <p14:tracePt t="132079" x="2147888" y="5538788"/>
          <p14:tracePt t="132095" x="2147888" y="5543550"/>
          <p14:tracePt t="132112" x="2147888" y="5553075"/>
          <p14:tracePt t="132352" x="2147888" y="5486400"/>
          <p14:tracePt t="132359" x="2147888" y="5400675"/>
          <p14:tracePt t="132367" x="2147888" y="5343525"/>
          <p14:tracePt t="132379" x="2147888" y="5310188"/>
          <p14:tracePt t="132396" x="2147888" y="5186363"/>
          <p14:tracePt t="132412" x="2147888" y="5095875"/>
          <p14:tracePt t="132429" x="2147888" y="5014913"/>
          <p14:tracePt t="132446" x="2147888" y="4962525"/>
          <p14:tracePt t="132462" x="2147888" y="4943475"/>
          <p14:tracePt t="132479" x="2147888" y="4933950"/>
          <p14:tracePt t="132495" x="2147888" y="4924425"/>
          <p14:tracePt t="132528" x="2147888" y="4933950"/>
          <p14:tracePt t="132535" x="2147888" y="4953000"/>
          <p14:tracePt t="132545" x="2152650" y="4986338"/>
          <p14:tracePt t="132562" x="2152650" y="5048250"/>
          <p14:tracePt t="132579" x="2162175" y="5243513"/>
          <p14:tracePt t="132596" x="2162175" y="5410200"/>
          <p14:tracePt t="132612" x="2162175" y="5510213"/>
          <p14:tracePt t="132629" x="2162175" y="5605463"/>
          <p14:tracePt t="132645" x="2162175" y="5672138"/>
          <p14:tracePt t="132662" x="2162175" y="5743575"/>
          <p14:tracePt t="132679" x="2162175" y="5786438"/>
          <p14:tracePt t="132696" x="2162175" y="5819775"/>
          <p14:tracePt t="132712" x="2162175" y="5829300"/>
          <p14:tracePt t="132729" x="2162175" y="5838825"/>
          <p14:tracePt t="132745" x="2162175" y="5843588"/>
          <p14:tracePt t="133004" x="2162175" y="5810250"/>
          <p14:tracePt t="133012" x="2162175" y="5753100"/>
          <p14:tracePt t="133019" x="2166938" y="5686425"/>
          <p14:tracePt t="133029" x="2166938" y="5619750"/>
          <p14:tracePt t="133045" x="2176463" y="5529263"/>
          <p14:tracePt t="133063" x="2190750" y="5448300"/>
          <p14:tracePt t="133079" x="2195513" y="5414963"/>
          <p14:tracePt t="133095" x="2205038" y="5395913"/>
          <p14:tracePt t="133112" x="2209800" y="5391150"/>
          <p14:tracePt t="133129" x="2214563" y="5381625"/>
          <p14:tracePt t="133145" x="2219325" y="5381625"/>
          <p14:tracePt t="133162" x="2224088" y="5381625"/>
          <p14:tracePt t="133195" x="2224088" y="5410200"/>
          <p14:tracePt t="133212" x="2224088" y="5443538"/>
          <p14:tracePt t="133229" x="2209800" y="5495925"/>
          <p14:tracePt t="133246" x="2185988" y="5562600"/>
          <p14:tracePt t="133262" x="2181225" y="5581650"/>
          <p14:tracePt t="133279" x="2171700" y="5591175"/>
          <p14:tracePt t="133295" x="2171700" y="5595938"/>
          <p14:tracePt t="133312" x="2162175" y="5595938"/>
          <p14:tracePt t="133329" x="2157413" y="5586413"/>
          <p14:tracePt t="133346" x="2147888" y="5534025"/>
          <p14:tracePt t="133362" x="2143125" y="5486400"/>
          <p14:tracePt t="133379" x="2157413" y="5391150"/>
          <p14:tracePt t="133397" x="2171700" y="5329238"/>
          <p14:tracePt t="133412" x="2190750" y="5291138"/>
          <p14:tracePt t="133414" x="2195513" y="5276850"/>
          <p14:tracePt t="133429" x="2214563" y="5262563"/>
          <p14:tracePt t="133445" x="2228850" y="5257800"/>
          <p14:tracePt t="133462" x="2238375" y="5253038"/>
          <p14:tracePt t="133479" x="2252663" y="5253038"/>
          <p14:tracePt t="133496" x="2266950" y="5262563"/>
          <p14:tracePt t="133512" x="2276475" y="5276850"/>
          <p14:tracePt t="133529" x="2281238" y="5286375"/>
          <p14:tracePt t="133546" x="2281238" y="5305425"/>
          <p14:tracePt t="133562" x="2271713" y="5338763"/>
          <p14:tracePt t="133579" x="2252663" y="5362575"/>
          <p14:tracePt t="133595" x="2228850" y="5386388"/>
          <p14:tracePt t="133613" x="2195513" y="5405438"/>
          <p14:tracePt t="133629" x="2181225" y="5410200"/>
          <p14:tracePt t="133645" x="2171700" y="5410200"/>
          <p14:tracePt t="133662" x="2162175" y="5410200"/>
          <p14:tracePt t="133679" x="2162175" y="5395913"/>
          <p14:tracePt t="133695" x="2162175" y="5386388"/>
          <p14:tracePt t="133712" x="2162175" y="5376863"/>
          <p14:tracePt t="133729" x="2162175" y="5372100"/>
          <p14:tracePt t="133745" x="2162175" y="5362575"/>
          <p14:tracePt t="133762" x="2162175" y="5357813"/>
          <p14:tracePt t="133989" x="2228850" y="5300663"/>
          <p14:tracePt t="133996" x="2366963" y="5205413"/>
          <p14:tracePt t="134003" x="2457450" y="5143500"/>
          <p14:tracePt t="134012" x="2552700" y="5076825"/>
          <p14:tracePt t="134029" x="2757488" y="4891088"/>
          <p14:tracePt t="134046" x="3124200" y="4643438"/>
          <p14:tracePt t="134062" x="3267075" y="4562475"/>
          <p14:tracePt t="134080" x="3386138" y="4505325"/>
          <p14:tracePt t="134096" x="3481388" y="4452938"/>
          <p14:tracePt t="134097" x="3533775" y="4429125"/>
          <p14:tracePt t="134112" x="3586163" y="4400550"/>
          <p14:tracePt t="134130" x="3624263" y="4381500"/>
          <p14:tracePt t="134147" x="3652838" y="4367213"/>
          <p14:tracePt t="134163" x="3676650" y="4352925"/>
          <p14:tracePt t="134179" x="3695700" y="4343400"/>
          <p14:tracePt t="134196" x="3700463" y="4343400"/>
          <p14:tracePt t="134212" x="3709988" y="4343400"/>
          <p14:tracePt t="134231" x="3719513" y="4343400"/>
          <p14:tracePt t="134271" x="3719513" y="4338638"/>
          <p14:tracePt t="134308" x="3719513" y="4333875"/>
          <p14:tracePt t="134327" x="3729038" y="4324350"/>
          <p14:tracePt t="134338" x="3729038" y="4319588"/>
          <p14:tracePt t="134347" x="3738563" y="4314825"/>
          <p14:tracePt t="134578" x="3733800" y="4310063"/>
          <p14:tracePt t="134590" x="3724275" y="4305300"/>
          <p14:tracePt t="134601" x="3719513" y="4300538"/>
          <p14:tracePt t="134613" x="3714750" y="4295775"/>
          <p14:tracePt t="134671" x="3714750" y="4291013"/>
          <p14:tracePt t="134678" x="3714750" y="4286250"/>
          <p14:tracePt t="134695" x="3724275" y="4281488"/>
          <p14:tracePt t="134712" x="3748088" y="4267200"/>
          <p14:tracePt t="134730" x="3800475" y="4243388"/>
          <p14:tracePt t="134745" x="3833813" y="4238625"/>
          <p14:tracePt t="134762" x="3867150" y="4233863"/>
          <p14:tracePt t="134779" x="3886200" y="4224338"/>
          <p14:tracePt t="134795" x="3900488" y="4224338"/>
          <p14:tracePt t="134812" x="3905250" y="4224338"/>
          <p14:tracePt t="134829" x="3914775" y="4224338"/>
          <p14:tracePt t="134845" x="3919538" y="4224338"/>
          <p14:tracePt t="135112" x="3986213" y="4200525"/>
          <p14:tracePt t="135118" x="4114800" y="4171950"/>
          <p14:tracePt t="135129" x="4271963" y="4138613"/>
          <p14:tracePt t="135147" x="4614863" y="4100513"/>
          <p14:tracePt t="135162" x="4781550" y="4090988"/>
          <p14:tracePt t="135179" x="4919663" y="4105275"/>
          <p14:tracePt t="135213" x="5053013" y="4133850"/>
          <p14:tracePt t="135245" x="5072063" y="4143375"/>
          <p14:tracePt t="135262" x="5081588" y="4143375"/>
          <p14:tracePt t="135279" x="5091113" y="4143375"/>
          <p14:tracePt t="135312" x="5091113" y="4148138"/>
          <p14:tracePt t="135329" x="5091113" y="4152900"/>
          <p14:tracePt t="135345" x="5086350" y="4171950"/>
          <p14:tracePt t="135362" x="5072063" y="4191000"/>
          <p14:tracePt t="135379" x="5038725" y="4233863"/>
          <p14:tracePt t="135396" x="4972050" y="4286250"/>
          <p14:tracePt t="135412" x="4943475" y="4310063"/>
          <p14:tracePt t="135429" x="4919663" y="4319588"/>
          <p14:tracePt t="135445" x="4905375" y="4329113"/>
          <p14:tracePt t="135462" x="4895850" y="4329113"/>
          <p14:tracePt t="135479" x="4891088" y="4329113"/>
          <p14:tracePt t="135496" x="4886325" y="4329113"/>
          <p14:tracePt t="135529" x="4886325" y="4305300"/>
          <p14:tracePt t="135545" x="4905375" y="4281488"/>
          <p14:tracePt t="135562" x="4943475" y="4243388"/>
          <p14:tracePt t="135580" x="5105400" y="4129088"/>
          <p14:tracePt t="135595" x="5229225" y="4033838"/>
          <p14:tracePt t="135612" x="5362575" y="3929063"/>
          <p14:tracePt t="135629" x="5495925" y="3838575"/>
          <p14:tracePt t="135646" x="5653088" y="3762375"/>
          <p14:tracePt t="135662" x="5738813" y="3733800"/>
          <p14:tracePt t="135679" x="5800725" y="3719513"/>
          <p14:tracePt t="135695" x="5876925" y="3705225"/>
          <p14:tracePt t="135697" x="5910263" y="3695700"/>
          <p14:tracePt t="135712" x="5991225" y="3690938"/>
          <p14:tracePt t="135729" x="6057900" y="3690938"/>
          <p14:tracePt t="135745" x="6119813" y="3695700"/>
          <p14:tracePt t="135763" x="6191250" y="3709988"/>
          <p14:tracePt t="135778" x="6224588" y="3714750"/>
          <p14:tracePt t="135795" x="6243638" y="3724275"/>
          <p14:tracePt t="135813" x="6253163" y="3733800"/>
          <p14:tracePt t="135829" x="6262688" y="3762375"/>
          <p14:tracePt t="135847" x="6262688" y="3800475"/>
          <p14:tracePt t="135862" x="6234113" y="3843338"/>
          <p14:tracePt t="135879" x="6224588" y="3862388"/>
          <p14:tracePt t="136103" x="6215063" y="3876675"/>
          <p14:tracePt t="136108" x="6200775" y="3895725"/>
          <p14:tracePt t="136116" x="6186488" y="3914775"/>
          <p14:tracePt t="136129" x="6138863" y="3957638"/>
          <p14:tracePt t="136145" x="6048375" y="4029075"/>
          <p14:tracePt t="136162" x="5924550" y="4119563"/>
          <p14:tracePt t="136178" x="5848350" y="4171950"/>
          <p14:tracePt t="136197" x="5743575" y="4224338"/>
          <p14:tracePt t="136212" x="5681663" y="4243388"/>
          <p14:tracePt t="136229" x="5619750" y="4257675"/>
          <p14:tracePt t="136245" x="5557838" y="4257675"/>
          <p14:tracePt t="136262" x="5476875" y="4257675"/>
          <p14:tracePt t="136278" x="5424488" y="4252913"/>
          <p14:tracePt t="136295" x="5372100" y="4243388"/>
          <p14:tracePt t="136312" x="5338763" y="4238625"/>
          <p14:tracePt t="136329" x="5305425" y="4229100"/>
          <p14:tracePt t="136345" x="5286375" y="4214813"/>
          <p14:tracePt t="136362" x="5281613" y="4210050"/>
          <p14:tracePt t="136379" x="5272088" y="4205288"/>
          <p14:tracePt t="136475" x="5267325" y="4205288"/>
          <p14:tracePt t="136483" x="5262563" y="4214813"/>
          <p14:tracePt t="136495" x="5257800" y="4224338"/>
          <p14:tracePt t="136512" x="5214938" y="4276725"/>
          <p14:tracePt t="136529" x="5172075" y="4314825"/>
          <p14:tracePt t="136545" x="5095875" y="4362450"/>
          <p14:tracePt t="136562" x="5000625" y="4419600"/>
          <p14:tracePt t="136579" x="4957763" y="4433888"/>
          <p14:tracePt t="136595" x="4919663" y="4443413"/>
          <p14:tracePt t="136612" x="4891088" y="4452938"/>
          <p14:tracePt t="136629" x="4843463" y="4448175"/>
          <p14:tracePt t="136645" x="4814888" y="4443413"/>
          <p14:tracePt t="136662" x="4776788" y="4424363"/>
          <p14:tracePt t="136679" x="4752975" y="4400550"/>
          <p14:tracePt t="136695" x="4700588" y="4333875"/>
          <p14:tracePt t="136712" x="4681538" y="4271963"/>
          <p14:tracePt t="136729" x="4667250" y="4210050"/>
          <p14:tracePt t="136746" x="4662488" y="4162425"/>
          <p14:tracePt t="136762" x="4667250" y="4133850"/>
          <p14:tracePt t="136778" x="4681538" y="4095750"/>
          <p14:tracePt t="136795" x="4691063" y="4067175"/>
          <p14:tracePt t="136812" x="4729163" y="4010025"/>
          <p14:tracePt t="136829" x="4752975" y="3981450"/>
          <p14:tracePt t="136845" x="4772025" y="3957638"/>
          <p14:tracePt t="136862" x="4795838" y="3938588"/>
          <p14:tracePt t="136879" x="4852988" y="3900488"/>
          <p14:tracePt t="136895" x="4891088" y="3876675"/>
          <p14:tracePt t="136912" x="4929188" y="3857625"/>
          <p14:tracePt t="136915" x="4943475" y="3852863"/>
          <p14:tracePt t="136929" x="4976813" y="3833813"/>
          <p14:tracePt t="136945" x="5005388" y="3824288"/>
          <p14:tracePt t="136962" x="5029200" y="3814763"/>
          <p14:tracePt t="136979" x="5043488" y="3814763"/>
          <p14:tracePt t="136996" x="5062538" y="3814763"/>
          <p14:tracePt t="137012" x="5072063" y="3824288"/>
          <p14:tracePt t="137028" x="5095875" y="3862388"/>
          <p14:tracePt t="137045" x="5124450" y="3919538"/>
          <p14:tracePt t="137062" x="5148263" y="3990975"/>
          <p14:tracePt t="137078" x="5153025" y="4024313"/>
          <p14:tracePt t="137095" x="5153025" y="4052888"/>
          <p14:tracePt t="137113" x="5153025" y="4095750"/>
          <p14:tracePt t="137129" x="5148263" y="4114800"/>
          <p14:tracePt t="137145" x="5143500" y="4138613"/>
          <p14:tracePt t="137162" x="5129213" y="4162425"/>
          <p14:tracePt t="137179" x="5129213" y="4176713"/>
          <p14:tracePt t="137195" x="5129213" y="4186238"/>
          <p14:tracePt t="137212" x="5133975" y="4195763"/>
          <p14:tracePt t="137228" x="5148263" y="4205288"/>
          <p14:tracePt t="137246" x="5195888" y="4229100"/>
          <p14:tracePt t="137262" x="5248275" y="4248150"/>
          <p14:tracePt t="137279" x="5300663" y="4262438"/>
          <p14:tracePt t="137295" x="5334000" y="4267200"/>
          <p14:tracePt t="137312" x="5391150" y="4281488"/>
          <p14:tracePt t="137328" x="5414963" y="4286250"/>
          <p14:tracePt t="137345" x="5429250" y="4286250"/>
          <p14:tracePt t="137363" x="5448300" y="4286250"/>
          <p14:tracePt t="137378" x="5462588" y="4291013"/>
          <p14:tracePt t="137395" x="5476875" y="4300538"/>
          <p14:tracePt t="137412" x="5486400" y="4305300"/>
          <p14:tracePt t="137415" x="5500688" y="4310063"/>
          <p14:tracePt t="137429" x="5510213" y="4314825"/>
          <p14:tracePt t="137445" x="5510213" y="4319588"/>
          <p14:tracePt t="137462" x="5514975" y="4319588"/>
          <p14:tracePt t="137478" x="5524500" y="4319588"/>
          <p14:tracePt t="137495" x="5529263" y="4324350"/>
          <p14:tracePt t="137512" x="5529263" y="4329113"/>
          <p14:tracePt t="137529" x="5529263" y="4338638"/>
          <p14:tracePt t="137546" x="5510213" y="4357688"/>
          <p14:tracePt t="137562" x="5472113" y="4376738"/>
          <p14:tracePt t="137578" x="5419725" y="4395788"/>
          <p14:tracePt t="137595" x="5367338" y="4400550"/>
          <p14:tracePt t="137612" x="5319713" y="4400550"/>
          <p14:tracePt t="137629" x="5291138" y="4381500"/>
          <p14:tracePt t="137645" x="5262563" y="4333875"/>
          <p14:tracePt t="137662" x="5238750" y="4229100"/>
          <p14:tracePt t="137678" x="5233988" y="4110038"/>
          <p14:tracePt t="137695" x="5238750" y="4062413"/>
          <p14:tracePt t="137712" x="5257800" y="4024313"/>
          <p14:tracePt t="137729" x="5295900" y="3976688"/>
          <p14:tracePt t="137748" x="5314950" y="3952875"/>
          <p14:tracePt t="137762" x="5343525" y="3938588"/>
          <p14:tracePt t="137779" x="5381625" y="3933825"/>
          <p14:tracePt t="137796" x="5419725" y="3933825"/>
          <p14:tracePt t="137812" x="5443538" y="3943350"/>
          <p14:tracePt t="137828" x="5457825" y="3952875"/>
          <p14:tracePt t="137845" x="5467350" y="3962400"/>
          <p14:tracePt t="137862" x="5491163" y="3990975"/>
          <p14:tracePt t="137879" x="5495925" y="4010025"/>
          <p14:tracePt t="137895" x="5495925" y="4038600"/>
          <p14:tracePt t="137912" x="5486400" y="4086225"/>
          <p14:tracePt t="137928" x="5457825" y="4124325"/>
          <p14:tracePt t="137945" x="5414963" y="4167188"/>
          <p14:tracePt t="137962" x="5338763" y="4219575"/>
          <p14:tracePt t="137979" x="5214938" y="4276725"/>
          <p14:tracePt t="137996" x="5138738" y="4295775"/>
          <p14:tracePt t="138013" x="5048250" y="4305300"/>
          <p14:tracePt t="138029" x="4953000" y="4300538"/>
          <p14:tracePt t="138047" x="4833938" y="4276725"/>
          <p14:tracePt t="138062" x="4781550" y="4257675"/>
          <p14:tracePt t="138079" x="4748213" y="4248150"/>
          <p14:tracePt t="138096" x="4724400" y="4238625"/>
          <p14:tracePt t="138112" x="4710113" y="4238625"/>
          <p14:tracePt t="138128" x="4705350" y="4238625"/>
          <p14:tracePt t="138145" x="4695825" y="4238625"/>
          <p14:tracePt t="138185" x="4700588" y="4238625"/>
          <p14:tracePt t="138195" x="4714875" y="4238625"/>
          <p14:tracePt t="138212" x="4776788" y="4238625"/>
          <p14:tracePt t="138229" x="4953000" y="4229100"/>
          <p14:tracePt t="138245" x="5067300" y="4210050"/>
          <p14:tracePt t="138262" x="5205413" y="4186238"/>
          <p14:tracePt t="138278" x="5343525" y="4157663"/>
          <p14:tracePt t="138295" x="5486400" y="4119563"/>
          <p14:tracePt t="138312" x="5548313" y="4105275"/>
          <p14:tracePt t="138328" x="5605463" y="4105275"/>
          <p14:tracePt t="138345" x="5676900" y="4110038"/>
          <p14:tracePt t="138362" x="5719763" y="4114800"/>
          <p14:tracePt t="138378" x="5748338" y="4124325"/>
          <p14:tracePt t="138395" x="5776913" y="4129088"/>
          <p14:tracePt t="138412" x="5810250" y="4148138"/>
          <p14:tracePt t="138428" x="5834063" y="4152900"/>
          <p14:tracePt t="138445" x="5843588" y="4157663"/>
          <p14:tracePt t="138463" x="5853113" y="4157663"/>
          <p14:tracePt t="138478" x="5857875" y="4157663"/>
          <p14:tracePt t="138495" x="5862638" y="4157663"/>
          <p14:tracePt t="138559" x="5867400" y="4157663"/>
          <p14:tracePt t="138948" x="5862638" y="4162425"/>
          <p14:tracePt t="138955" x="5848350" y="4162425"/>
          <p14:tracePt t="138964" x="5819775" y="4176713"/>
          <p14:tracePt t="138979" x="5705475" y="4191000"/>
          <p14:tracePt t="138995" x="5495925" y="4200525"/>
          <p14:tracePt t="139012" x="5233988" y="4210050"/>
          <p14:tracePt t="139045" x="4548188" y="4252913"/>
          <p14:tracePt t="139079" x="4176713" y="4286250"/>
          <p14:tracePt t="139095" x="4110038" y="4291013"/>
          <p14:tracePt t="139112" x="4081463" y="4300538"/>
          <p14:tracePt t="139128" x="4062413" y="4300538"/>
          <p14:tracePt t="139145" x="4057650" y="4300538"/>
          <p14:tracePt t="139383" x="4014788" y="4300538"/>
          <p14:tracePt t="139388" x="3938588" y="4300538"/>
          <p14:tracePt t="139399" x="3857625" y="4300538"/>
          <p14:tracePt t="139428" x="3624263" y="4295775"/>
          <p14:tracePt t="139432" x="3586163" y="4291013"/>
          <p14:tracePt t="139462" x="3514725" y="4281488"/>
          <p14:tracePt t="139478" x="3505200" y="4281488"/>
          <p14:tracePt t="139495" x="3500438" y="4281488"/>
          <p14:tracePt t="139512" x="3490913" y="4281488"/>
          <p14:tracePt t="139528" x="3481388" y="4281488"/>
          <p14:tracePt t="139545" x="3476625" y="4281488"/>
          <p14:tracePt t="139562" x="3467100" y="4276725"/>
          <p14:tracePt t="139578" x="3429000" y="4267200"/>
          <p14:tracePt t="139595" x="3390900" y="4248150"/>
          <p14:tracePt t="139612" x="3348038" y="4238625"/>
          <p14:tracePt t="139628" x="3309938" y="4229100"/>
          <p14:tracePt t="139645" x="3271838" y="4219575"/>
          <p14:tracePt t="139662" x="3257550" y="4219575"/>
          <p14:tracePt t="139678" x="3238500" y="4219575"/>
          <p14:tracePt t="139696" x="3219450" y="4219575"/>
          <p14:tracePt t="139712" x="3214688" y="4219575"/>
          <p14:tracePt t="139728" x="3209925" y="4219575"/>
          <p14:tracePt t="139745" x="3200400" y="4219575"/>
          <p14:tracePt t="139762" x="3195638" y="4219575"/>
          <p14:tracePt t="139778" x="3190875" y="4219575"/>
          <p14:tracePt t="139795" x="3181350" y="4219575"/>
          <p14:tracePt t="139812" x="3176588" y="4219575"/>
          <p14:tracePt t="139828" x="3157538" y="4219575"/>
          <p14:tracePt t="139845" x="3143250" y="4224338"/>
          <p14:tracePt t="139862" x="3133725" y="4233863"/>
          <p14:tracePt t="139879" x="3109913" y="4238625"/>
          <p14:tracePt t="139895" x="3095625" y="4243388"/>
          <p14:tracePt t="139912" x="3071813" y="4243388"/>
          <p14:tracePt t="139928" x="3057525" y="4248150"/>
          <p14:tracePt t="139945" x="3024188" y="4252913"/>
          <p14:tracePt t="139962" x="2995613" y="4252913"/>
          <p14:tracePt t="139978" x="2976563" y="4252913"/>
          <p14:tracePt t="139995" x="2952750" y="4252913"/>
          <p14:tracePt t="140012" x="2919413" y="4252913"/>
          <p14:tracePt t="140028" x="2900363" y="4252913"/>
          <p14:tracePt t="140045" x="2876550" y="4252913"/>
          <p14:tracePt t="140062" x="2857500" y="4248150"/>
          <p14:tracePt t="140078" x="2843213" y="4238625"/>
          <p14:tracePt t="140095" x="2828925" y="4224338"/>
          <p14:tracePt t="140112" x="2814638" y="4191000"/>
          <p14:tracePt t="140129" x="2790825" y="4138613"/>
          <p14:tracePt t="140145" x="2776538" y="4095750"/>
          <p14:tracePt t="140162" x="2771775" y="4052888"/>
          <p14:tracePt t="140178" x="2771775" y="4024313"/>
          <p14:tracePt t="140195" x="2781300" y="3981450"/>
          <p14:tracePt t="140211" x="2786063" y="3957638"/>
          <p14:tracePt t="140228" x="2795588" y="3948113"/>
          <p14:tracePt t="140245" x="2805113" y="3933825"/>
          <p14:tracePt t="140262" x="2843213" y="3910013"/>
          <p14:tracePt t="140278" x="2876550" y="3895725"/>
          <p14:tracePt t="140295" x="2919413" y="3886200"/>
          <p14:tracePt t="140312" x="2971800" y="3886200"/>
          <p14:tracePt t="140328" x="3000375" y="3886200"/>
          <p14:tracePt t="140345" x="3028950" y="3890963"/>
          <p14:tracePt t="140362" x="3052763" y="3895725"/>
          <p14:tracePt t="140379" x="3086100" y="3905250"/>
          <p14:tracePt t="140395" x="3095625" y="3910013"/>
          <p14:tracePt t="140412" x="3109913" y="3919538"/>
          <p14:tracePt t="140415" x="3114675" y="3919538"/>
          <p14:tracePt t="140429" x="3124200" y="3929063"/>
          <p14:tracePt t="140445" x="3133725" y="3933825"/>
          <p14:tracePt t="140462" x="3138488" y="3938588"/>
          <p14:tracePt t="140478" x="3143250" y="3948113"/>
          <p14:tracePt t="140495" x="3152775" y="3957638"/>
          <p14:tracePt t="140512" x="3162300" y="3967163"/>
          <p14:tracePt t="140528" x="3162300" y="3971925"/>
          <p14:tracePt t="140545" x="3162300" y="3976688"/>
          <p14:tracePt t="140561" x="3162300" y="3986213"/>
          <p14:tracePt t="140578" x="3162300" y="3990975"/>
          <p14:tracePt t="140595" x="3167063" y="4005263"/>
          <p14:tracePt t="140611" x="3167063" y="4014788"/>
          <p14:tracePt t="140628" x="3167063" y="4043363"/>
          <p14:tracePt t="140645" x="3167063" y="4062413"/>
          <p14:tracePt t="140662" x="3167063" y="4086225"/>
          <p14:tracePt t="140678" x="3167063" y="4095750"/>
          <p14:tracePt t="140695" x="3167063" y="4105275"/>
          <p14:tracePt t="140711" x="3167063" y="4110038"/>
          <p14:tracePt t="140728" x="3167063" y="4114800"/>
          <p14:tracePt t="140745" x="3167063" y="4129088"/>
          <p14:tracePt t="140761" x="3167063" y="4143375"/>
          <p14:tracePt t="140778" x="3167063" y="4152900"/>
          <p14:tracePt t="140795" x="3167063" y="4167188"/>
          <p14:tracePt t="140811" x="3162300" y="4181475"/>
          <p14:tracePt t="140828" x="3157538" y="4191000"/>
          <p14:tracePt t="140845" x="3148013" y="4200525"/>
          <p14:tracePt t="140862" x="3119438" y="4219575"/>
          <p14:tracePt t="140878" x="3090863" y="4238625"/>
          <p14:tracePt t="140895" x="3052763" y="4257675"/>
          <p14:tracePt t="140912" x="3009900" y="4271963"/>
          <p14:tracePt t="140914" x="2990850" y="4276725"/>
          <p14:tracePt t="140929" x="2957513" y="4281488"/>
          <p14:tracePt t="140945" x="2928938" y="4281488"/>
          <p14:tracePt t="140962" x="2905125" y="4281488"/>
          <p14:tracePt t="140978" x="2890838" y="4281488"/>
          <p14:tracePt t="140980" x="2881313" y="4281488"/>
          <p14:tracePt t="140995" x="2876550" y="4281488"/>
          <p14:tracePt t="141011" x="2871788" y="4281488"/>
          <p14:tracePt t="141028" x="2862263" y="4281488"/>
          <p14:tracePt t="141106" x="2867025" y="4281488"/>
          <p14:tracePt t="141113" x="2876550" y="4281488"/>
          <p14:tracePt t="141120" x="2886075" y="4286250"/>
          <p14:tracePt t="141128" x="2900363" y="4291013"/>
          <p14:tracePt t="141145" x="2947988" y="4300538"/>
          <p14:tracePt t="141161" x="3000375" y="4295775"/>
          <p14:tracePt t="141178" x="3095625" y="4281488"/>
          <p14:tracePt t="141195" x="3167063" y="4276725"/>
          <p14:tracePt t="141212" x="3238500" y="4267200"/>
          <p14:tracePt t="141228" x="3314700" y="4267200"/>
          <p14:tracePt t="141245" x="3429000" y="4267200"/>
          <p14:tracePt t="141262" x="3490913" y="4267200"/>
          <p14:tracePt t="141278" x="3538538" y="4267200"/>
          <p14:tracePt t="141295" x="3614738" y="4267200"/>
          <p14:tracePt t="141311" x="3662363" y="4267200"/>
          <p14:tracePt t="141328" x="3724275" y="4267200"/>
          <p14:tracePt t="141345" x="3771900" y="4267200"/>
          <p14:tracePt t="141361" x="3838575" y="4267200"/>
          <p14:tracePt t="141378" x="3886200" y="4276725"/>
          <p14:tracePt t="141395" x="3914775" y="4276725"/>
          <p14:tracePt t="141412" x="3957638" y="4291013"/>
          <p14:tracePt t="141428" x="3995738" y="4300538"/>
          <p14:tracePt t="141445" x="4024313" y="4305300"/>
          <p14:tracePt t="141461" x="4052888" y="4305300"/>
          <p14:tracePt t="141479" x="4095750" y="4314825"/>
          <p14:tracePt t="141495" x="4124325" y="4314825"/>
          <p14:tracePt t="141511" x="4143375" y="4314825"/>
          <p14:tracePt t="141528" x="4162425" y="4314825"/>
          <p14:tracePt t="141545" x="4195763" y="4314825"/>
          <p14:tracePt t="141561" x="4219575" y="4319588"/>
          <p14:tracePt t="141578" x="4229100" y="4319588"/>
          <p14:tracePt t="141595" x="4243388" y="4319588"/>
          <p14:tracePt t="141611" x="4262438" y="4319588"/>
          <p14:tracePt t="141628" x="4271963" y="4319588"/>
          <p14:tracePt t="141645" x="4276725" y="4319588"/>
          <p14:tracePt t="141662" x="4286250" y="4319588"/>
          <p14:tracePt t="141678" x="4295775" y="4319588"/>
          <p14:tracePt t="141695" x="4300538" y="4319588"/>
          <p14:tracePt t="142727" x="4238625" y="4324350"/>
          <p14:tracePt t="142734" x="4148138" y="4324350"/>
          <p14:tracePt t="142745" x="4048125" y="4333875"/>
          <p14:tracePt t="142761" x="3890963" y="4329113"/>
          <p14:tracePt t="142778" x="3709988" y="4305300"/>
          <p14:tracePt t="142795" x="3600450" y="4271963"/>
          <p14:tracePt t="142811" x="3529013" y="4252913"/>
          <p14:tracePt t="142845" x="3448050" y="4214813"/>
          <p14:tracePt t="142878" x="3424238" y="4205288"/>
          <p14:tracePt t="142895" x="3414713" y="4195763"/>
          <p14:tracePt t="142911" x="3409950" y="4191000"/>
          <p14:tracePt t="142928" x="3405188" y="4191000"/>
          <p14:tracePt t="142945" x="3395663" y="4191000"/>
          <p14:tracePt t="142961" x="3390900" y="4191000"/>
          <p14:tracePt t="142995" x="3390900" y="4186238"/>
          <p14:tracePt t="143012" x="3376613" y="4181475"/>
          <p14:tracePt t="143028" x="3352800" y="4176713"/>
          <p14:tracePt t="143045" x="3333750" y="4162425"/>
          <p14:tracePt t="143061" x="3309938" y="4152900"/>
          <p14:tracePt t="143079" x="3262313" y="4138613"/>
          <p14:tracePt t="143095" x="3238500" y="4133850"/>
          <p14:tracePt t="143111" x="3228975" y="4133850"/>
          <p14:tracePt t="143128" x="3219450" y="4133850"/>
          <p14:tracePt t="143145" x="3214688" y="4133850"/>
          <p14:tracePt t="143178" x="3209925" y="4133850"/>
          <p14:tracePt t="143195" x="3200400" y="4133850"/>
          <p14:tracePt t="143211" x="3190875" y="4138613"/>
          <p14:tracePt t="143228" x="3171825" y="4143375"/>
          <p14:tracePt t="143245" x="3148013" y="4157663"/>
          <p14:tracePt t="143262" x="3114675" y="4181475"/>
          <p14:tracePt t="143278" x="3090863" y="4205288"/>
          <p14:tracePt t="143295" x="3052763" y="4229100"/>
          <p14:tracePt t="143311" x="3028950" y="4238625"/>
          <p14:tracePt t="143328" x="2976563" y="4262438"/>
          <p14:tracePt t="143345" x="2933700" y="4276725"/>
          <p14:tracePt t="143361" x="2895600" y="4276725"/>
          <p14:tracePt t="143378" x="2857500" y="4276725"/>
          <p14:tracePt t="143395" x="2809875" y="4257675"/>
          <p14:tracePt t="143411" x="2781300" y="4238625"/>
          <p14:tracePt t="143428" x="2757488" y="4219575"/>
          <p14:tracePt t="143446" x="2738438" y="4200525"/>
          <p14:tracePt t="143461" x="2728913" y="4176713"/>
          <p14:tracePt t="143478" x="2714625" y="4143375"/>
          <p14:tracePt t="143495" x="2714625" y="4076700"/>
          <p14:tracePt t="143512" x="2728913" y="3986213"/>
          <p14:tracePt t="143528" x="2757488" y="3933825"/>
          <p14:tracePt t="143545" x="2781300" y="3895725"/>
          <p14:tracePt t="143562" x="2814638" y="3871913"/>
          <p14:tracePt t="143578" x="2862263" y="3833813"/>
          <p14:tracePt t="143595" x="2905125" y="3814763"/>
          <p14:tracePt t="143612" x="2943225" y="3810000"/>
          <p14:tracePt t="143629" x="3019425" y="3810000"/>
          <p14:tracePt t="143645" x="3052763" y="3814763"/>
          <p14:tracePt t="143661" x="3090863" y="3833813"/>
          <p14:tracePt t="143678" x="3124200" y="3852863"/>
          <p14:tracePt t="143695" x="3148013" y="3876675"/>
          <p14:tracePt t="143711" x="3167063" y="3886200"/>
          <p14:tracePt t="143728" x="3181350" y="3900488"/>
          <p14:tracePt t="143745" x="3200400" y="3924300"/>
          <p14:tracePt t="143761" x="3224213" y="3957638"/>
          <p14:tracePt t="143778" x="3238500" y="3981450"/>
          <p14:tracePt t="143795" x="3252788" y="4005263"/>
          <p14:tracePt t="143812" x="3262313" y="4029075"/>
          <p14:tracePt t="143828" x="3262313" y="4048125"/>
          <p14:tracePt t="143845" x="3262313" y="4057650"/>
          <p14:tracePt t="143861" x="3262313" y="4071938"/>
          <p14:tracePt t="143878" x="3262313" y="4090988"/>
          <p14:tracePt t="143895" x="3257550" y="4105275"/>
          <p14:tracePt t="143911" x="3248025" y="4114800"/>
          <p14:tracePt t="143928" x="3233738" y="4138613"/>
          <p14:tracePt t="143945" x="3214688" y="4167188"/>
          <p14:tracePt t="143961" x="3209925" y="4171950"/>
          <p14:tracePt t="143978" x="3205163" y="4181475"/>
          <p14:tracePt t="143995" x="3200400" y="4181475"/>
          <p14:tracePt t="144011" x="3200400" y="4186238"/>
          <p14:tracePt t="144028" x="3200400" y="4191000"/>
          <p14:tracePt t="145127" x="3200400" y="4195763"/>
          <p14:tracePt t="145134" x="3186113" y="4200525"/>
          <p14:tracePt t="145145" x="3181350" y="4210050"/>
          <p14:tracePt t="145161" x="3167063" y="4233863"/>
          <p14:tracePt t="145178" x="3138488" y="4262438"/>
          <p14:tracePt t="145195" x="3124200" y="4276725"/>
          <p14:tracePt t="145228" x="3062288" y="4324350"/>
          <p14:tracePt t="145261" x="3033713" y="4338638"/>
          <p14:tracePt t="145278" x="3014663" y="4343400"/>
          <p14:tracePt t="145295" x="2995613" y="4348163"/>
          <p14:tracePt t="145311" x="2981325" y="4348163"/>
          <p14:tracePt t="145328" x="2971800" y="4348163"/>
          <p14:tracePt t="145345" x="2952750" y="4348163"/>
          <p14:tracePt t="145362" x="2943225" y="4348163"/>
          <p14:tracePt t="145378" x="2933700" y="4348163"/>
          <p14:tracePt t="145395" x="2924175" y="4348163"/>
          <p14:tracePt t="145412" x="2914650" y="4348163"/>
          <p14:tracePt t="145428" x="2909888" y="4348163"/>
          <p14:tracePt t="145464" x="2905125" y="4348163"/>
          <p14:tracePt t="145545" x="2905125" y="4343400"/>
          <p14:tracePt t="145553" x="2905125" y="4338638"/>
          <p14:tracePt t="145561" x="2905125" y="4333875"/>
          <p14:tracePt t="145578" x="2909888" y="4319588"/>
          <p14:tracePt t="145596" x="2919413" y="4310063"/>
          <p14:tracePt t="145611" x="2919413" y="4305300"/>
          <p14:tracePt t="145628" x="2919413" y="4300538"/>
          <p14:tracePt t="145662" x="2928938" y="4300538"/>
          <p14:tracePt t="145678" x="2933700" y="4300538"/>
          <p14:tracePt t="145695" x="2938463" y="4300538"/>
          <p14:tracePt t="145711" x="2947988" y="4300538"/>
          <p14:tracePt t="145728" x="2957513" y="4300538"/>
          <p14:tracePt t="145745" x="2971800" y="4300538"/>
          <p14:tracePt t="145761" x="2976563" y="4300538"/>
          <p14:tracePt t="145778" x="2990850" y="4300538"/>
          <p14:tracePt t="145794" x="3005138" y="4300538"/>
          <p14:tracePt t="145811" x="3014663" y="4305300"/>
          <p14:tracePt t="145828" x="3024188" y="4314825"/>
          <p14:tracePt t="145845" x="3043238" y="4319588"/>
          <p14:tracePt t="145861" x="3052763" y="4324350"/>
          <p14:tracePt t="145878" x="3071813" y="4333875"/>
          <p14:tracePt t="145894" x="3086100" y="4338638"/>
          <p14:tracePt t="145911" x="3100388" y="4343400"/>
          <p14:tracePt t="145928" x="3114675" y="4343400"/>
          <p14:tracePt t="145945" x="3124200" y="4343400"/>
          <p14:tracePt t="145961" x="3133725" y="4343400"/>
          <p14:tracePt t="145978" x="3143250" y="4343400"/>
          <p14:tracePt t="145994" x="3152775" y="4343400"/>
          <p14:tracePt t="146011" x="3157538" y="4343400"/>
          <p14:tracePt t="146028" x="3167063" y="4343400"/>
          <p14:tracePt t="146044" x="3171825" y="4343400"/>
          <p14:tracePt t="146062" x="3176588" y="4343400"/>
          <p14:tracePt t="146078" x="3181350" y="4343400"/>
          <p14:tracePt t="146094" x="3186113" y="4343400"/>
          <p14:tracePt t="146169" x="3190875" y="4343400"/>
          <p14:tracePt t="146403" x="3200400" y="4319588"/>
          <p14:tracePt t="146411" x="3233738" y="4281488"/>
          <p14:tracePt t="146418" x="3257550" y="4252913"/>
          <p14:tracePt t="146428" x="3276600" y="4219575"/>
          <p14:tracePt t="146445" x="3338513" y="4162425"/>
          <p14:tracePt t="146461" x="3424238" y="4086225"/>
          <p14:tracePt t="146495" x="3519488" y="4029075"/>
          <p14:tracePt t="146528" x="3605213" y="3957638"/>
          <p14:tracePt t="146544" x="3629025" y="3943350"/>
          <p14:tracePt t="146561" x="3648075" y="3924300"/>
          <p14:tracePt t="146579" x="3667125" y="3910013"/>
          <p14:tracePt t="146594" x="3681413" y="3895725"/>
          <p14:tracePt t="146611" x="3695700" y="3881438"/>
          <p14:tracePt t="146628" x="3729038" y="3867150"/>
          <p14:tracePt t="146645" x="3776663" y="3829050"/>
          <p14:tracePt t="146661" x="3819525" y="3819525"/>
          <p14:tracePt t="146678" x="3857625" y="3805238"/>
          <p14:tracePt t="146694" x="3886200" y="3795713"/>
          <p14:tracePt t="146711" x="3914775" y="3781425"/>
          <p14:tracePt t="146728" x="3929063" y="3781425"/>
          <p14:tracePt t="146744" x="3938588" y="3781425"/>
          <p14:tracePt t="146762" x="3962400" y="3781425"/>
          <p14:tracePt t="146778" x="3986213" y="3781425"/>
          <p14:tracePt t="146795" x="4014788" y="3776663"/>
          <p14:tracePt t="146811" x="4033838" y="3771900"/>
          <p14:tracePt t="146814" x="4048125" y="3771900"/>
          <p14:tracePt t="146829" x="4067175" y="3771900"/>
          <p14:tracePt t="146844" x="4076700" y="3767138"/>
          <p14:tracePt t="146861" x="4090988" y="3767138"/>
          <p14:tracePt t="146878" x="4105275" y="3767138"/>
          <p14:tracePt t="146894" x="4114800" y="3767138"/>
          <p14:tracePt t="146911" x="4119563" y="3767138"/>
          <p14:tracePt t="146928" x="4124325" y="3767138"/>
          <p14:tracePt t="146990" x="4119563" y="3767138"/>
          <p14:tracePt t="146998" x="4110038" y="3767138"/>
          <p14:tracePt t="147011" x="4071938" y="3771900"/>
          <p14:tracePt t="147028" x="4029075" y="3781425"/>
          <p14:tracePt t="147044" x="3995738" y="3790950"/>
          <p14:tracePt t="147061" x="3967163" y="3790950"/>
          <p14:tracePt t="147078" x="3919538" y="3790950"/>
          <p14:tracePt t="147094" x="3881438" y="3786188"/>
          <p14:tracePt t="147111" x="3843338" y="3767138"/>
          <p14:tracePt t="147129" x="3781425" y="3743325"/>
          <p14:tracePt t="147144" x="3729038" y="3719513"/>
          <p14:tracePt t="147161" x="3657600" y="3714750"/>
          <p14:tracePt t="147178" x="3600450" y="3709988"/>
          <p14:tracePt t="147195" x="3505200" y="3700463"/>
          <p14:tracePt t="147211" x="3424238" y="3700463"/>
          <p14:tracePt t="147228" x="3367088" y="3700463"/>
          <p14:tracePt t="147244" x="3314700" y="3700463"/>
          <p14:tracePt t="147261" x="3276600" y="3695700"/>
          <p14:tracePt t="147278" x="3262313" y="3695700"/>
          <p14:tracePt t="147295" x="3257550" y="3686175"/>
          <p14:tracePt t="147311" x="3248025" y="3667125"/>
          <p14:tracePt t="147328" x="3252788" y="3576638"/>
          <p14:tracePt t="147344" x="3281363" y="3524250"/>
          <p14:tracePt t="147362" x="3338513" y="3433763"/>
          <p14:tracePt t="147378" x="3438525" y="3286125"/>
          <p14:tracePt t="147394" x="3509963" y="3214688"/>
          <p14:tracePt t="147411" x="3624263" y="3133725"/>
          <p14:tracePt t="147414" x="3681413" y="3109913"/>
          <p14:tracePt t="147428" x="3752850" y="3086100"/>
          <p14:tracePt t="147445" x="3910013" y="3067050"/>
          <p14:tracePt t="147461" x="3981450" y="3062288"/>
          <p14:tracePt t="147478" x="4052888" y="3071813"/>
          <p14:tracePt t="147494" x="4105275" y="3081338"/>
          <p14:tracePt t="147511" x="4152900" y="3114675"/>
          <p14:tracePt t="147528" x="4186238" y="3143250"/>
          <p14:tracePt t="147544" x="4210050" y="3167063"/>
          <p14:tracePt t="147562" x="4238625" y="3195638"/>
          <p14:tracePt t="147578" x="4248150" y="3219450"/>
          <p14:tracePt t="147594" x="4267200" y="3238500"/>
          <p14:tracePt t="147611" x="4281488" y="3252788"/>
          <p14:tracePt t="147628" x="4300538" y="3281363"/>
          <p14:tracePt t="147644" x="4305300" y="3295650"/>
          <p14:tracePt t="147662" x="4314825" y="3305175"/>
          <p14:tracePt t="147678" x="4319588" y="3319463"/>
          <p14:tracePt t="147694" x="4329113" y="3338513"/>
          <p14:tracePt t="147711" x="4333875" y="3352800"/>
          <p14:tracePt t="147728" x="4343400" y="3376613"/>
          <p14:tracePt t="147746" x="4343400" y="3424238"/>
          <p14:tracePt t="147761" x="4343400" y="3438525"/>
          <p14:tracePt t="147778" x="4343400" y="3452813"/>
          <p14:tracePt t="147794" x="4343400" y="3462338"/>
          <p14:tracePt t="147811" x="4324350" y="3495675"/>
          <p14:tracePt t="147828" x="4314825" y="3519488"/>
          <p14:tracePt t="147844" x="4295775" y="3543300"/>
          <p14:tracePt t="147861" x="4281488" y="3552825"/>
          <p14:tracePt t="147878" x="4271963" y="3571875"/>
          <p14:tracePt t="147894" x="4267200" y="3576638"/>
          <p14:tracePt t="147911" x="4262438" y="3581400"/>
          <p14:tracePt t="148004" x="4257675" y="3581400"/>
          <p14:tracePt t="148076" x="4252913" y="3581400"/>
          <p14:tracePt t="148083" x="4252913" y="3586163"/>
          <p14:tracePt t="148094" x="4248150" y="3590925"/>
          <p14:tracePt t="148112" x="4238625" y="3600450"/>
          <p14:tracePt t="148128" x="4224338" y="3605213"/>
          <p14:tracePt t="148144" x="4210050" y="3619500"/>
          <p14:tracePt t="148161" x="4181475" y="3633788"/>
          <p14:tracePt t="148178" x="4129088" y="3662363"/>
          <p14:tracePt t="148194" x="4086225" y="3686175"/>
          <p14:tracePt t="148211" x="4019550" y="3724275"/>
          <p14:tracePt t="148228" x="3943350" y="3752850"/>
          <p14:tracePt t="148245" x="3819525" y="3800475"/>
          <p14:tracePt t="148261" x="3748088" y="3824288"/>
          <p14:tracePt t="148278" x="3686175" y="3829050"/>
          <p14:tracePt t="148294" x="3609975" y="3829050"/>
          <p14:tracePt t="148311" x="3490913" y="3824288"/>
          <p14:tracePt t="148328" x="3419475" y="3819525"/>
          <p14:tracePt t="148344" x="3352800" y="3810000"/>
          <p14:tracePt t="148361" x="3281363" y="3810000"/>
          <p14:tracePt t="148377" x="3252788" y="3810000"/>
          <p14:tracePt t="148394" x="3233738" y="3810000"/>
          <p14:tracePt t="148411" x="3209925" y="3805238"/>
          <p14:tracePt t="148412" x="3200400" y="3805238"/>
          <p14:tracePt t="148428" x="3181350" y="3805238"/>
          <p14:tracePt t="148444" x="3162300" y="3800475"/>
          <p14:tracePt t="148462" x="3148013" y="3795713"/>
          <p14:tracePt t="148483" x="3138488" y="3790950"/>
          <p14:tracePt t="148494" x="3128963" y="3790950"/>
          <p14:tracePt t="148512" x="3124200" y="3790950"/>
          <p14:tracePt t="148566" x="3124200" y="3786188"/>
          <p14:tracePt t="148588" x="3124200" y="3776663"/>
          <p14:tracePt t="148599" x="3128963" y="3771900"/>
          <p14:tracePt t="148611" x="3138488" y="3762375"/>
          <p14:tracePt t="148629" x="3157538" y="3748088"/>
          <p14:tracePt t="148648" x="3205163" y="3729038"/>
          <p14:tracePt t="148663" x="3238500" y="3719513"/>
          <p14:tracePt t="148678" x="3276600" y="3709988"/>
          <p14:tracePt t="148694" x="3314700" y="3705225"/>
          <p14:tracePt t="148711" x="3357563" y="3705225"/>
          <p14:tracePt t="148728" x="3400425" y="3705225"/>
          <p14:tracePt t="148744" x="3429000" y="3705225"/>
          <p14:tracePt t="148761" x="3467100" y="3700463"/>
          <p14:tracePt t="148777" x="3486150" y="3700463"/>
          <p14:tracePt t="148795" x="3509963" y="3700463"/>
          <p14:tracePt t="148811" x="3529013" y="3700463"/>
          <p14:tracePt t="148828" x="3548063" y="3700463"/>
          <p14:tracePt t="148844" x="3571875" y="3700463"/>
          <p14:tracePt t="148861" x="3605213" y="3700463"/>
          <p14:tracePt t="148878" x="3624263" y="3700463"/>
          <p14:tracePt t="148894" x="3662363" y="3705225"/>
          <p14:tracePt t="148912" x="3700463" y="3705225"/>
          <p14:tracePt t="148928" x="3733800" y="3705225"/>
          <p14:tracePt t="148944" x="3762375" y="3705225"/>
          <p14:tracePt t="148961" x="3800475" y="3705225"/>
          <p14:tracePt t="148978" x="3838575" y="3705225"/>
          <p14:tracePt t="148994" x="3862388" y="3705225"/>
          <p14:tracePt t="149011" x="3881438" y="3705225"/>
          <p14:tracePt t="149027" x="3905250" y="3705225"/>
          <p14:tracePt t="149044" x="3943350" y="3705225"/>
          <p14:tracePt t="149061" x="3962400" y="3705225"/>
          <p14:tracePt t="149077" x="3986213" y="3700463"/>
          <p14:tracePt t="149095" x="4010025" y="3700463"/>
          <p14:tracePt t="149111" x="4029075" y="3700463"/>
          <p14:tracePt t="149128" x="4038600" y="3695700"/>
          <p14:tracePt t="149144" x="4052888" y="3695700"/>
          <p14:tracePt t="149161" x="4067175" y="3695700"/>
          <p14:tracePt t="149178" x="4076700" y="3695700"/>
          <p14:tracePt t="149194" x="4081463" y="3695700"/>
          <p14:tracePt t="149242" x="4086225" y="3695700"/>
          <p14:tracePt t="149639" x="4090988" y="3700463"/>
          <p14:tracePt t="149646" x="4095750" y="3709988"/>
          <p14:tracePt t="149661" x="4119563" y="3733800"/>
          <p14:tracePt t="149678" x="4143375" y="3757613"/>
          <p14:tracePt t="149694" x="4167188" y="3781425"/>
          <p14:tracePt t="149712" x="4219575" y="3833813"/>
          <p14:tracePt t="149728" x="4243388" y="3857625"/>
          <p14:tracePt t="149761" x="4291013" y="3919538"/>
          <p14:tracePt t="149794" x="4333875" y="3971925"/>
          <p14:tracePt t="149811" x="4352925" y="3986213"/>
          <p14:tracePt t="149827" x="4367213" y="4005263"/>
          <p14:tracePt t="149844" x="4400550" y="4024313"/>
          <p14:tracePt t="149861" x="4424363" y="4038600"/>
          <p14:tracePt t="149878" x="4438650" y="4048125"/>
          <p14:tracePt t="149895" x="4467225" y="4057650"/>
          <p14:tracePt t="149911" x="4476750" y="4062413"/>
          <p14:tracePt t="149928" x="4491038" y="4067175"/>
          <p14:tracePt t="149944" x="4505325" y="4076700"/>
          <p14:tracePt t="149961" x="4529138" y="4086225"/>
          <p14:tracePt t="149978" x="4538663" y="4086225"/>
          <p14:tracePt t="149994" x="4552950" y="4086225"/>
          <p14:tracePt t="150011" x="4567238" y="4095750"/>
          <p14:tracePt t="150028" x="4586288" y="4100513"/>
          <p14:tracePt t="150044" x="4595813" y="4100513"/>
          <p14:tracePt t="150061" x="4605338" y="4100513"/>
          <p14:tracePt t="150078" x="4614863" y="4100513"/>
          <p14:tracePt t="150094" x="4619625" y="4100513"/>
          <p14:tracePt t="150183" x="4610100" y="4100513"/>
          <p14:tracePt t="150190" x="4600575" y="4100513"/>
          <p14:tracePt t="150197" x="4586288" y="4100513"/>
          <p14:tracePt t="150211" x="4557713" y="4090988"/>
          <p14:tracePt t="150227" x="4519613" y="4076700"/>
          <p14:tracePt t="150244" x="4491038" y="4067175"/>
          <p14:tracePt t="150262" x="4443413" y="4043363"/>
          <p14:tracePt t="150277" x="4405313" y="4029075"/>
          <p14:tracePt t="150294" x="4376738" y="4019550"/>
          <p14:tracePt t="150311" x="4348163" y="4010025"/>
          <p14:tracePt t="150328" x="4300538" y="4005263"/>
          <p14:tracePt t="150344" x="4271963" y="4005263"/>
          <p14:tracePt t="150361" x="4243388" y="4005263"/>
          <p14:tracePt t="150377" x="4210050" y="4005263"/>
          <p14:tracePt t="150394" x="4176713" y="4005263"/>
          <p14:tracePt t="150411" x="4152900" y="4014788"/>
          <p14:tracePt t="150427" x="4133850" y="4024313"/>
          <p14:tracePt t="150446" x="4095750" y="4033838"/>
          <p14:tracePt t="150461" x="4081463" y="4038600"/>
          <p14:tracePt t="150477" x="4067175" y="4043363"/>
          <p14:tracePt t="150494" x="4057650" y="4052888"/>
          <p14:tracePt t="150511" x="4048125" y="4052888"/>
          <p14:tracePt t="150527" x="4043363" y="4052888"/>
          <p14:tracePt t="150544" x="4038600" y="4052888"/>
          <p14:tracePt t="150561" x="4033838" y="4052888"/>
          <p14:tracePt t="150607" x="4029075" y="4057650"/>
          <p14:tracePt t="150622" x="4024313" y="4067175"/>
          <p14:tracePt t="150629" x="4019550" y="4071938"/>
          <p14:tracePt t="150644" x="4000500" y="4086225"/>
          <p14:tracePt t="150661" x="3986213" y="4110038"/>
          <p14:tracePt t="150677" x="3971925" y="4148138"/>
          <p14:tracePt t="150695" x="3962400" y="4181475"/>
          <p14:tracePt t="150711" x="3952875" y="4195763"/>
          <p14:tracePt t="150727" x="3952875" y="4200525"/>
          <p14:tracePt t="150744" x="3952875" y="4210050"/>
          <p14:tracePt t="150761" x="3957638" y="4238625"/>
          <p14:tracePt t="150777" x="3967163" y="4267200"/>
          <p14:tracePt t="150794" x="3981450" y="4295775"/>
          <p14:tracePt t="150811" x="4000500" y="4324350"/>
          <p14:tracePt t="150827" x="4019550" y="4352925"/>
          <p14:tracePt t="150844" x="4033838" y="4371975"/>
          <p14:tracePt t="150861" x="4052888" y="4381500"/>
          <p14:tracePt t="150878" x="4086225" y="4400550"/>
          <p14:tracePt t="150894" x="4114800" y="4405313"/>
          <p14:tracePt t="150911" x="4157663" y="4414838"/>
          <p14:tracePt t="150927" x="4200525" y="4424363"/>
          <p14:tracePt t="150945" x="4262438" y="4433888"/>
          <p14:tracePt t="150961" x="4305300" y="4433888"/>
          <p14:tracePt t="150978" x="4333875" y="4433888"/>
          <p14:tracePt t="150994" x="4352925" y="4433888"/>
          <p14:tracePt t="151011" x="4391025" y="4433888"/>
          <p14:tracePt t="151028" x="4424363" y="4429125"/>
          <p14:tracePt t="151044" x="4452938" y="4424363"/>
          <p14:tracePt t="151061" x="4491038" y="4419600"/>
          <p14:tracePt t="151077" x="4514850" y="4414838"/>
          <p14:tracePt t="151094" x="4533900" y="4410075"/>
          <p14:tracePt t="151111" x="4557713" y="4395788"/>
          <p14:tracePt t="151128" x="4586288" y="4386263"/>
          <p14:tracePt t="151144" x="4600575" y="4381500"/>
          <p14:tracePt t="151161" x="4610100" y="4376738"/>
          <p14:tracePt t="151177" x="4624388" y="4367213"/>
          <p14:tracePt t="151194" x="4633913" y="4357688"/>
          <p14:tracePt t="151211" x="4638675" y="4348163"/>
          <p14:tracePt t="151227" x="4648200" y="4324350"/>
          <p14:tracePt t="151245" x="4662488" y="4291013"/>
          <p14:tracePt t="151261" x="4672013" y="4271963"/>
          <p14:tracePt t="151277" x="4676775" y="4248150"/>
          <p14:tracePt t="151294" x="4676775" y="4219575"/>
          <p14:tracePt t="151311" x="4676775" y="4186238"/>
          <p14:tracePt t="151327" x="4676775" y="4171950"/>
          <p14:tracePt t="151344" x="4676775" y="4152900"/>
          <p14:tracePt t="151361" x="4676775" y="4143375"/>
          <p14:tracePt t="151377" x="4667250" y="4110038"/>
          <p14:tracePt t="151394" x="4662488" y="4090988"/>
          <p14:tracePt t="151411" x="4652963" y="4076700"/>
          <p14:tracePt t="151413" x="4648200" y="4071938"/>
          <p14:tracePt t="151428" x="4638675" y="4067175"/>
          <p14:tracePt t="151444" x="4614863" y="4048125"/>
          <p14:tracePt t="151461" x="4591050" y="4029075"/>
          <p14:tracePt t="151477" x="4567238" y="4010025"/>
          <p14:tracePt t="151495" x="4533900" y="3986213"/>
          <p14:tracePt t="151511" x="4510088" y="3976688"/>
          <p14:tracePt t="151527" x="4491038" y="3967163"/>
          <p14:tracePt t="151544" x="4467225" y="3957638"/>
          <p14:tracePt t="151561" x="4419600" y="3957638"/>
          <p14:tracePt t="151577" x="4386263" y="3962400"/>
          <p14:tracePt t="151594" x="4348163" y="3967163"/>
          <p14:tracePt t="151611" x="4305300" y="3971925"/>
          <p14:tracePt t="151627" x="4248150" y="4000500"/>
          <p14:tracePt t="151644" x="4219575" y="4010025"/>
          <p14:tracePt t="151661" x="4191000" y="4024313"/>
          <p14:tracePt t="151678" x="4157663" y="4033838"/>
          <p14:tracePt t="151694" x="4133850" y="4043363"/>
          <p14:tracePt t="151711" x="4124325" y="4052888"/>
          <p14:tracePt t="151727" x="4110038" y="4057650"/>
          <p14:tracePt t="151744" x="4090988" y="4067175"/>
          <p14:tracePt t="151761" x="4086225" y="4071938"/>
          <p14:tracePt t="151777" x="4076700" y="4086225"/>
          <p14:tracePt t="151794" x="4067175" y="4090988"/>
          <p14:tracePt t="151811" x="4057650" y="4095750"/>
          <p14:tracePt t="151827" x="4043363" y="4105275"/>
          <p14:tracePt t="151844" x="4024313" y="4119563"/>
          <p14:tracePt t="151861" x="4005263" y="4138613"/>
          <p14:tracePt t="151878" x="3995738" y="4157663"/>
          <p14:tracePt t="151894" x="3990975" y="4162425"/>
          <p14:tracePt t="151911" x="3986213" y="4167188"/>
          <p14:tracePt t="151914" x="3981450" y="4171950"/>
          <p14:tracePt t="151943" x="3981450" y="4176713"/>
          <p14:tracePt t="151987" x="3981450" y="4181475"/>
          <p14:tracePt t="151995" x="3981450" y="4186238"/>
          <p14:tracePt t="152009" x="3981450" y="4191000"/>
          <p14:tracePt t="152017" x="3981450" y="4195763"/>
          <p14:tracePt t="152067" x="3981450" y="4200525"/>
          <p14:tracePt t="152075" x="3981450" y="4205288"/>
          <p14:tracePt t="152090" x="3981450" y="4210050"/>
          <p14:tracePt t="152100" x="3986213" y="4210050"/>
          <p14:tracePt t="152111" x="3990975" y="4214813"/>
          <p14:tracePt t="152127" x="4000500" y="4219575"/>
          <p14:tracePt t="152144" x="4010025" y="4229100"/>
          <p14:tracePt t="152161" x="4014788" y="4229100"/>
          <p14:tracePt t="152177" x="4024313" y="4233863"/>
          <p14:tracePt t="152194" x="4029075" y="4233863"/>
          <p14:tracePt t="152211" x="4033838" y="4233863"/>
          <p14:tracePt t="152228" x="4043363" y="4233863"/>
          <p14:tracePt t="152261" x="4052888" y="4238625"/>
          <p14:tracePt t="152277" x="4057650" y="4243388"/>
          <p14:tracePt t="152294" x="4062413" y="4248150"/>
          <p14:tracePt t="152311" x="4071938" y="4252913"/>
          <p14:tracePt t="152327" x="4081463" y="4252913"/>
          <p14:tracePt t="152344" x="4090988" y="4252913"/>
          <p14:tracePt t="152361" x="4114800" y="4252913"/>
          <p14:tracePt t="152377" x="4124325" y="4252913"/>
          <p14:tracePt t="152394" x="4133850" y="4252913"/>
          <p14:tracePt t="152411" x="4148138" y="4252913"/>
          <p14:tracePt t="152413" x="4152900" y="4252913"/>
          <p14:tracePt t="152427" x="4167188" y="4252913"/>
          <p14:tracePt t="152444" x="4181475" y="4257675"/>
          <p14:tracePt t="152461" x="4195763" y="4257675"/>
          <p14:tracePt t="152478" x="4229100" y="4267200"/>
          <p14:tracePt t="152494" x="4248150" y="4271963"/>
          <p14:tracePt t="152511" x="4276725" y="4271963"/>
          <p14:tracePt t="152527" x="4300538" y="4271963"/>
          <p14:tracePt t="152544" x="4333875" y="4271963"/>
          <p14:tracePt t="152561" x="4352925" y="4271963"/>
          <p14:tracePt t="152577" x="4376738" y="4271963"/>
          <p14:tracePt t="152594" x="4395788" y="4271963"/>
          <p14:tracePt t="152611" x="4429125" y="4271963"/>
          <p14:tracePt t="152628" x="4448175" y="4271963"/>
          <p14:tracePt t="152644" x="4471988" y="4271963"/>
          <p14:tracePt t="152661" x="4505325" y="4271963"/>
          <p14:tracePt t="152677" x="4519613" y="4267200"/>
          <p14:tracePt t="152694" x="4533900" y="4267200"/>
          <p14:tracePt t="152710" x="4543425" y="4257675"/>
          <p14:tracePt t="152728" x="4562475" y="4257675"/>
          <p14:tracePt t="152744" x="4572000" y="4257675"/>
          <p14:tracePt t="152761" x="4581525" y="4248150"/>
          <p14:tracePt t="152777" x="4591050" y="4248150"/>
          <p14:tracePt t="152794" x="4610100" y="4233863"/>
          <p14:tracePt t="152810" x="4619625" y="4224338"/>
          <p14:tracePt t="152827" x="4624388" y="4219575"/>
          <p14:tracePt t="152844" x="4633913" y="4214813"/>
          <p14:tracePt t="152861" x="4643438" y="4210050"/>
          <p14:tracePt t="152877" x="4648200" y="4200525"/>
          <p14:tracePt t="152894" x="4652963" y="4195763"/>
          <p14:tracePt t="152911" x="4662488" y="4186238"/>
          <p14:tracePt t="152927" x="4672013" y="4181475"/>
          <p14:tracePt t="152944" x="4672013" y="4176713"/>
          <p14:tracePt t="152977" x="4672013" y="4171950"/>
          <p14:tracePt t="152994" x="4672013" y="4162425"/>
          <p14:tracePt t="153011" x="4672013" y="4157663"/>
          <p14:tracePt t="153028" x="4672013" y="4148138"/>
          <p14:tracePt t="153044" x="4667250" y="4143375"/>
          <p14:tracePt t="153060" x="4648200" y="4129088"/>
          <p14:tracePt t="153077" x="4633913" y="4129088"/>
          <p14:tracePt t="153094" x="4605338" y="4129088"/>
          <p14:tracePt t="153111" x="4581525" y="4129088"/>
          <p14:tracePt t="153127" x="4572000" y="4129088"/>
          <p14:tracePt t="153144" x="4557713" y="4129088"/>
          <p14:tracePt t="153161" x="4543425" y="4129088"/>
          <p14:tracePt t="153177" x="4533900" y="4129088"/>
          <p14:tracePt t="153194" x="4529138" y="4129088"/>
          <p14:tracePt t="153211" x="4524375" y="4129088"/>
          <p14:tracePt t="153272" x="4519613" y="4129088"/>
          <p14:tracePt t="153866" x="4510088" y="4138613"/>
          <p14:tracePt t="153873" x="4495800" y="4148138"/>
          <p14:tracePt t="153880" x="4476750" y="4162425"/>
          <p14:tracePt t="153895" x="4448175" y="4171950"/>
          <p14:tracePt t="153911" x="4419600" y="4186238"/>
          <p14:tracePt t="153927" x="4395788" y="4195763"/>
          <p14:tracePt t="153961" x="4362450" y="4200525"/>
          <p14:tracePt t="153994" x="4343400" y="4200525"/>
          <p14:tracePt t="154011" x="4324350" y="4200525"/>
          <p14:tracePt t="154027" x="4300538" y="4200525"/>
          <p14:tracePt t="154044" x="4281488" y="4210050"/>
          <p14:tracePt t="154060" x="4243388" y="4210050"/>
          <p14:tracePt t="154078" x="4181475" y="4219575"/>
          <p14:tracePt t="154094" x="4148138" y="4224338"/>
          <p14:tracePt t="154110" x="4100513" y="4238625"/>
          <p14:tracePt t="154127" x="4071938" y="4243388"/>
          <p14:tracePt t="154144" x="4048125" y="4248150"/>
          <p14:tracePt t="154160" x="4038600" y="4248150"/>
          <p14:tracePt t="154177" x="4033838" y="4248150"/>
          <p14:tracePt t="154194" x="4024313" y="4248150"/>
          <p14:tracePt t="154210" x="4019550" y="4248150"/>
          <p14:tracePt t="154687" x="4029075" y="4248150"/>
          <p14:tracePt t="154696" x="4048125" y="4248150"/>
          <p14:tracePt t="154702" x="4067175" y="4243388"/>
          <p14:tracePt t="154710" x="4090988" y="4238625"/>
          <p14:tracePt t="154728" x="4129088" y="4229100"/>
          <p14:tracePt t="154744" x="4171950" y="4224338"/>
          <p14:tracePt t="154777" x="4267200" y="4205288"/>
          <p14:tracePt t="154811" x="4329113" y="4195763"/>
          <p14:tracePt t="154827" x="4348163" y="4195763"/>
          <p14:tracePt t="154844" x="4362450" y="4195763"/>
          <p14:tracePt t="154860" x="4371975" y="4191000"/>
          <p14:tracePt t="154877" x="4391025" y="4186238"/>
          <p14:tracePt t="154894" x="4400550" y="4186238"/>
          <p14:tracePt t="154910" x="4410075" y="4186238"/>
          <p14:tracePt t="154927" x="4419600" y="4181475"/>
          <p14:tracePt t="154944" x="4429125" y="4181475"/>
          <p14:tracePt t="155216" x="4348163" y="4195763"/>
          <p14:tracePt t="155223" x="4224338" y="4214813"/>
          <p14:tracePt t="155231" x="4110038" y="4224338"/>
          <p14:tracePt t="155244" x="3919538" y="4252913"/>
          <p14:tracePt t="155260" x="3709988" y="4262438"/>
          <p14:tracePt t="155277" x="3500438" y="4262438"/>
          <p14:tracePt t="155311" x="3176588" y="4257675"/>
          <p14:tracePt t="155344" x="3005138" y="4243388"/>
          <p14:tracePt t="155361" x="2928938" y="4243388"/>
          <p14:tracePt t="155377" x="2886075" y="4243388"/>
          <p14:tracePt t="155394" x="2852738" y="4243388"/>
          <p14:tracePt t="155410" x="2809875" y="4243388"/>
          <p14:tracePt t="155414" x="2790825" y="4243388"/>
          <p14:tracePt t="155427" x="2752725" y="4243388"/>
          <p14:tracePt t="155444" x="2719388" y="4243388"/>
          <p14:tracePt t="155460" x="2681288" y="4243388"/>
          <p14:tracePt t="155477" x="2647950" y="4243388"/>
          <p14:tracePt t="155494" x="2600325" y="4243388"/>
          <p14:tracePt t="155511" x="2562225" y="4248150"/>
          <p14:tracePt t="155527" x="2528888" y="4257675"/>
          <p14:tracePt t="155544" x="2500313" y="4262438"/>
          <p14:tracePt t="155560" x="2443163" y="4271963"/>
          <p14:tracePt t="155577" x="2400300" y="4271963"/>
          <p14:tracePt t="155594" x="2357438" y="4281488"/>
          <p14:tracePt t="155611" x="2290763" y="4281488"/>
          <p14:tracePt t="155627" x="2247900" y="4281488"/>
          <p14:tracePt t="155644" x="2205038" y="4281488"/>
          <p14:tracePt t="155660" x="2171700" y="4281488"/>
          <p14:tracePt t="155677" x="2128838" y="4281488"/>
          <p14:tracePt t="155694" x="2109788" y="4281488"/>
          <p14:tracePt t="155710" x="2085975" y="4271963"/>
          <p14:tracePt t="155727" x="2066925" y="4267200"/>
          <p14:tracePt t="155744" x="2043113" y="4257675"/>
          <p14:tracePt t="155760" x="2033588" y="4248150"/>
          <p14:tracePt t="155778" x="2024063" y="4243388"/>
          <p14:tracePt t="155796" x="2014538" y="4238625"/>
          <p14:tracePt t="155810" x="2009775" y="4238625"/>
          <p14:tracePt t="155827" x="2005013" y="4238625"/>
          <p14:tracePt t="155844" x="1995488" y="4243388"/>
          <p14:tracePt t="155861" x="1981200" y="4348163"/>
          <p14:tracePt t="155877" x="1981200" y="4491038"/>
          <p14:tracePt t="155894" x="1981200" y="4605338"/>
          <p14:tracePt t="155910" x="1985963" y="4719638"/>
          <p14:tracePt t="155913" x="1995488" y="4786313"/>
          <p14:tracePt t="155927" x="2005013" y="4933950"/>
          <p14:tracePt t="155944" x="2005013" y="5033963"/>
          <p14:tracePt t="155961" x="2005013" y="5091113"/>
          <p14:tracePt t="155978" x="2005013" y="5167313"/>
          <p14:tracePt t="155994" x="2005013" y="5210175"/>
          <p14:tracePt t="156010" x="2005013" y="5253038"/>
          <p14:tracePt t="156027" x="2005013" y="5286375"/>
          <p14:tracePt t="156044" x="2005013" y="5343525"/>
          <p14:tracePt t="156060" x="2005013" y="5376863"/>
          <p14:tracePt t="156077" x="2005013" y="5400675"/>
          <p14:tracePt t="156094" x="2005013" y="5410200"/>
          <p14:tracePt t="156110" x="2005013" y="5419725"/>
          <p14:tracePt t="156127" x="2005013" y="5429250"/>
          <p14:tracePt t="156144" x="2005013" y="5434013"/>
          <p14:tracePt t="156192" x="2005013" y="5438775"/>
          <p14:tracePt t="156537" x="2005013" y="5434013"/>
          <p14:tracePt t="156831" x="2047875" y="5338763"/>
          <p14:tracePt t="156837" x="2105025" y="5248275"/>
          <p14:tracePt t="156846" x="2157413" y="5172075"/>
          <p14:tracePt t="156860" x="2257425" y="5019675"/>
          <p14:tracePt t="156878" x="2386013" y="4819650"/>
          <p14:tracePt t="156894" x="2495550" y="4652963"/>
          <p14:tracePt t="156897" x="2538413" y="4591050"/>
          <p14:tracePt t="156910" x="2652713" y="4457700"/>
          <p14:tracePt t="156944" x="2833688" y="4191000"/>
          <p14:tracePt t="156977" x="2938463" y="4071938"/>
          <p14:tracePt t="156994" x="2976563" y="4033838"/>
          <p14:tracePt t="157010" x="3019425" y="4000500"/>
          <p14:tracePt t="157027" x="3086100" y="3948113"/>
          <p14:tracePt t="157044" x="3119438" y="3914775"/>
          <p14:tracePt t="157060" x="3157538" y="3886200"/>
          <p14:tracePt t="157077" x="3181350" y="3862388"/>
          <p14:tracePt t="157093" x="3200400" y="3838575"/>
          <p14:tracePt t="157110" x="3205163" y="3833813"/>
          <p14:tracePt t="157127" x="3209925" y="3824288"/>
          <p14:tracePt t="157144" x="3219450" y="3814763"/>
          <p14:tracePt t="157160" x="3219450" y="3810000"/>
          <p14:tracePt t="157177" x="3219450" y="3805238"/>
          <p14:tracePt t="157194" x="3219450" y="3795713"/>
          <p14:tracePt t="157211" x="3219450" y="3786188"/>
          <p14:tracePt t="157227" x="3219450" y="3781425"/>
          <p14:tracePt t="157244" x="3219450" y="3776663"/>
          <p14:tracePt t="157260" x="3219450" y="3771900"/>
          <p14:tracePt t="157315" x="3219450" y="3767138"/>
          <p14:tracePt t="157322" x="3228975" y="3767138"/>
          <p14:tracePt t="157329" x="3243263" y="3757613"/>
          <p14:tracePt t="157344" x="3267075" y="3748088"/>
          <p14:tracePt t="157360" x="3319463" y="3724275"/>
          <p14:tracePt t="157377" x="3414713" y="3700463"/>
          <p14:tracePt t="157394" x="3605213" y="3676650"/>
          <p14:tracePt t="157410" x="3729038" y="3667125"/>
          <p14:tracePt t="157428" x="3843338" y="3667125"/>
          <p14:tracePt t="157444" x="3952875" y="3667125"/>
          <p14:tracePt t="157461" x="4114800" y="3667125"/>
          <p14:tracePt t="157477" x="4181475" y="3671888"/>
          <p14:tracePt t="157494" x="4243388" y="3686175"/>
          <p14:tracePt t="157510" x="4305300" y="3686175"/>
          <p14:tracePt t="157527" x="4376738" y="3686175"/>
          <p14:tracePt t="157544" x="4429125" y="3686175"/>
          <p14:tracePt t="157560" x="4476750" y="3686175"/>
          <p14:tracePt t="157579" x="4552950" y="3676650"/>
          <p14:tracePt t="157594" x="4591050" y="3667125"/>
          <p14:tracePt t="157610" x="4614863" y="3667125"/>
          <p14:tracePt t="157627" x="4633913" y="3652838"/>
          <p14:tracePt t="157644" x="4667250" y="3643313"/>
          <p14:tracePt t="157660" x="4676775" y="3638550"/>
          <p14:tracePt t="157677" x="4695825" y="3633788"/>
          <p14:tracePt t="157694" x="4700588" y="3624263"/>
          <p14:tracePt t="157710" x="4710113" y="3624263"/>
          <p14:tracePt t="157727" x="4710113" y="3614738"/>
          <p14:tracePt t="157743" x="4705350" y="3605213"/>
          <p14:tracePt t="157761" x="4681538" y="3567113"/>
          <p14:tracePt t="157777" x="4605338" y="3514725"/>
          <p14:tracePt t="157794" x="4505325" y="3448050"/>
          <p14:tracePt t="157810" x="4405313" y="3400425"/>
          <p14:tracePt t="157828" x="4281488" y="3343275"/>
          <p14:tracePt t="157844" x="4205288" y="3314700"/>
          <p14:tracePt t="157860" x="4124325" y="3300413"/>
          <p14:tracePt t="157877" x="4038600" y="3276600"/>
          <p14:tracePt t="157893" x="3962400" y="3262313"/>
          <p14:tracePt t="157910" x="3924300" y="3262313"/>
          <p14:tracePt t="157927" x="3881438" y="3262313"/>
          <p14:tracePt t="157944" x="3824288" y="3267075"/>
          <p14:tracePt t="157960" x="3762375" y="3281363"/>
          <p14:tracePt t="157977" x="3690938" y="3290888"/>
          <p14:tracePt t="157993" x="3624263" y="3324225"/>
          <p14:tracePt t="158011" x="3538538" y="3362325"/>
          <p14:tracePt t="158027" x="3505200" y="3376613"/>
          <p14:tracePt t="158043" x="3471863" y="3395663"/>
          <p14:tracePt t="158062" x="3452813" y="3409950"/>
          <p14:tracePt t="158078" x="3414713" y="3448050"/>
          <p14:tracePt t="158093" x="3386138" y="3467100"/>
          <p14:tracePt t="158110" x="3352800" y="3481388"/>
          <p14:tracePt t="158127" x="3319463" y="3505200"/>
          <p14:tracePt t="158144" x="3290888" y="3524250"/>
          <p14:tracePt t="158160" x="3267075" y="3543300"/>
          <p14:tracePt t="158178" x="3243263" y="3552825"/>
          <p14:tracePt t="158194" x="3224213" y="3571875"/>
          <p14:tracePt t="158210" x="3219450" y="3576638"/>
          <p14:tracePt t="158227" x="3209925" y="3581400"/>
          <p14:tracePt t="158243" x="3205163" y="3581400"/>
          <p14:tracePt t="158260" x="3200400" y="3581400"/>
          <p14:tracePt t="158299" x="3200400" y="3586163"/>
          <p14:tracePt t="158313" x="3200400" y="3590925"/>
          <p14:tracePt t="158320" x="3200400" y="3595688"/>
          <p14:tracePt t="158328" x="3200400" y="3605213"/>
          <p14:tracePt t="158344" x="3200400" y="3614738"/>
          <p14:tracePt t="158360" x="3209925" y="3633788"/>
          <p14:tracePt t="158377" x="3233738" y="3662363"/>
          <p14:tracePt t="158394" x="3248025" y="3671888"/>
          <p14:tracePt t="158410" x="3257550" y="3690938"/>
          <p14:tracePt t="158414" x="3267075" y="3695700"/>
          <p14:tracePt t="158427" x="3271838" y="3700463"/>
          <p14:tracePt t="158444" x="3286125" y="3709988"/>
          <p14:tracePt t="158460" x="3295650" y="3714750"/>
          <p14:tracePt t="158477" x="3300413" y="3724275"/>
          <p14:tracePt t="158494" x="3305175" y="3724275"/>
          <p14:tracePt t="158510" x="3314700" y="3724275"/>
          <p14:tracePt t="158527" x="3319463" y="3724275"/>
          <p14:tracePt t="158544" x="3324225" y="3729038"/>
          <p14:tracePt t="158561" x="3352800" y="3738563"/>
          <p14:tracePt t="158577" x="3371850" y="3743325"/>
          <p14:tracePt t="158594" x="3405188" y="3752850"/>
          <p14:tracePt t="158610" x="3424238" y="3752850"/>
          <p14:tracePt t="158627" x="3457575" y="3752850"/>
          <p14:tracePt t="158644" x="3476625" y="3752850"/>
          <p14:tracePt t="158660" x="3500438" y="3752850"/>
          <p14:tracePt t="158677" x="3519488" y="3752850"/>
          <p14:tracePt t="158693" x="3567113" y="3752850"/>
          <p14:tracePt t="158710" x="3595688" y="3752850"/>
          <p14:tracePt t="158727" x="3614738" y="3752850"/>
          <p14:tracePt t="158744" x="3657600" y="3752850"/>
          <p14:tracePt t="158760" x="3676650" y="3752850"/>
          <p14:tracePt t="158777" x="3705225" y="3748088"/>
          <p14:tracePt t="158793" x="3738563" y="3738563"/>
          <p14:tracePt t="158810" x="3786188" y="3724275"/>
          <p14:tracePt t="158827" x="3819525" y="3719513"/>
          <p14:tracePt t="158844" x="3848100" y="3714750"/>
          <p14:tracePt t="158860" x="3881438" y="3700463"/>
          <p14:tracePt t="158877" x="3929063" y="3690938"/>
          <p14:tracePt t="158893" x="3962400" y="3681413"/>
          <p14:tracePt t="158910" x="3990975" y="3676650"/>
          <p14:tracePt t="158913" x="4010025" y="3676650"/>
          <p14:tracePt t="158928" x="4029075" y="3676650"/>
          <p14:tracePt t="158943" x="4052888" y="3686175"/>
          <p14:tracePt t="158960" x="4076700" y="3686175"/>
          <p14:tracePt t="158977" x="4095750" y="3686175"/>
          <p14:tracePt t="158995" x="4114800" y="3695700"/>
          <p14:tracePt t="159010" x="4133850" y="3695700"/>
          <p14:tracePt t="159027" x="4148138" y="3705225"/>
          <p14:tracePt t="159043" x="4157663" y="3709988"/>
          <p14:tracePt t="159060" x="4176713" y="3714750"/>
          <p14:tracePt t="159077" x="4186238" y="3719513"/>
          <p14:tracePt t="159094" x="4195763" y="3719513"/>
          <p14:tracePt t="159111" x="4214813" y="3724275"/>
          <p14:tracePt t="159127" x="4229100" y="3724275"/>
          <p14:tracePt t="159144" x="4243388" y="3724275"/>
          <p14:tracePt t="159160" x="4252913" y="3724275"/>
          <p14:tracePt t="159177" x="4276725" y="3724275"/>
          <p14:tracePt t="159193" x="4286250" y="3729038"/>
          <p14:tracePt t="159210" x="4295775" y="3729038"/>
          <p14:tracePt t="159227" x="4305300" y="3729038"/>
          <p14:tracePt t="159243" x="4324350" y="3729038"/>
          <p14:tracePt t="159260" x="4333875" y="3729038"/>
          <p14:tracePt t="159277" x="4343400" y="3729038"/>
          <p14:tracePt t="159294" x="4352925" y="3729038"/>
          <p14:tracePt t="159310" x="4362450" y="3729038"/>
          <p14:tracePt t="159327" x="4367213" y="3729038"/>
          <p14:tracePt t="159369" x="4371975" y="3729038"/>
          <p14:tracePt t="160990" x="4367213" y="3752850"/>
          <p14:tracePt t="160997" x="4343400" y="3781425"/>
          <p14:tracePt t="161010" x="4324350" y="3810000"/>
          <p14:tracePt t="161027" x="4286250" y="3871913"/>
          <p14:tracePt t="161043" x="4262438" y="3905250"/>
          <p14:tracePt t="161060" x="4248150" y="3929063"/>
          <p14:tracePt t="161093" x="4210050" y="3957638"/>
          <p14:tracePt t="161127" x="4191000" y="4005263"/>
          <p14:tracePt t="161144" x="4176713" y="4024313"/>
          <p14:tracePt t="161160" x="4171950" y="4033838"/>
          <p14:tracePt t="161177" x="4162425" y="4048125"/>
          <p14:tracePt t="161193" x="4157663" y="4057650"/>
          <p14:tracePt t="161210" x="4157663" y="4076700"/>
          <p14:tracePt t="161227" x="4157663" y="4086225"/>
          <p14:tracePt t="161243" x="4157663" y="4095750"/>
          <p14:tracePt t="161261" x="4157663" y="4105275"/>
          <p14:tracePt t="161277" x="4157663" y="4110038"/>
          <p14:tracePt t="161293" x="4157663" y="4119563"/>
          <p14:tracePt t="161327" x="4167188" y="4129088"/>
          <p14:tracePt t="161343" x="4181475" y="4133850"/>
          <p14:tracePt t="161360" x="4200525" y="4138613"/>
          <p14:tracePt t="161377" x="4214813" y="4138613"/>
          <p14:tracePt t="161394" x="4238625" y="4143375"/>
          <p14:tracePt t="161410" x="4257675" y="4148138"/>
          <p14:tracePt t="161427" x="4271963" y="4152900"/>
          <p14:tracePt t="161443" x="4291013" y="4162425"/>
          <p14:tracePt t="161460" x="4314825" y="4181475"/>
          <p14:tracePt t="161477" x="4329113" y="4195763"/>
          <p14:tracePt t="161493" x="4343400" y="4210050"/>
          <p14:tracePt t="161510" x="4348163" y="4233863"/>
          <p14:tracePt t="161527" x="4348163" y="4243388"/>
          <p14:tracePt t="161543" x="4348163" y="4257675"/>
          <p14:tracePt t="161560" x="4348163" y="4271963"/>
          <p14:tracePt t="161577" x="4333875" y="4291013"/>
          <p14:tracePt t="161593" x="4305300" y="4310063"/>
          <p14:tracePt t="161610" x="4267200" y="4329113"/>
          <p14:tracePt t="161627" x="4219575" y="4343400"/>
          <p14:tracePt t="161643" x="4171950" y="4352925"/>
          <p14:tracePt t="161660" x="4143375" y="4352925"/>
          <p14:tracePt t="161677" x="4124325" y="4343400"/>
          <p14:tracePt t="161694" x="4081463" y="4267200"/>
          <p14:tracePt t="161710" x="4052888" y="4191000"/>
          <p14:tracePt t="161727" x="4038600" y="4143375"/>
          <p14:tracePt t="161743" x="4033838" y="4110038"/>
          <p14:tracePt t="161760" x="4033838" y="4062413"/>
          <p14:tracePt t="161776" x="4052888" y="4033838"/>
          <p14:tracePt t="161793" x="4071938" y="3995738"/>
          <p14:tracePt t="161810" x="4095750" y="3962400"/>
          <p14:tracePt t="161827" x="4162425" y="3910013"/>
          <p14:tracePt t="161843" x="4224338" y="3895725"/>
          <p14:tracePt t="161860" x="4276725" y="3890963"/>
          <p14:tracePt t="161877" x="4329113" y="3900488"/>
          <p14:tracePt t="161893" x="4352925" y="3905250"/>
          <p14:tracePt t="161910" x="4362450" y="3919538"/>
          <p14:tracePt t="161927" x="4371975" y="3929063"/>
          <p14:tracePt t="161943" x="4395788" y="3976688"/>
          <p14:tracePt t="161960" x="4405313" y="4005263"/>
          <p14:tracePt t="161977" x="4405313" y="4048125"/>
          <p14:tracePt t="161993" x="4405313" y="4086225"/>
          <p14:tracePt t="162010" x="4400550" y="4124325"/>
          <p14:tracePt t="162027" x="4395788" y="4138613"/>
          <p14:tracePt t="162043" x="4395788" y="4143375"/>
          <p14:tracePt t="162060" x="4395788" y="4148138"/>
          <p14:tracePt t="162076" x="4391025" y="4157663"/>
          <p14:tracePt t="162093" x="4381500" y="4157663"/>
          <p14:tracePt t="162110" x="4343400" y="4171950"/>
          <p14:tracePt t="162127" x="4195763" y="4195763"/>
          <p14:tracePt t="162143" x="4048125" y="4229100"/>
          <p14:tracePt t="162160" x="3857625" y="4276725"/>
          <p14:tracePt t="162177" x="3709988" y="4310063"/>
          <p14:tracePt t="162194" x="3543300" y="4343400"/>
          <p14:tracePt t="162210" x="3452813" y="4357688"/>
          <p14:tracePt t="162227" x="3400425" y="4357688"/>
          <p14:tracePt t="162243" x="3357563" y="4357688"/>
          <p14:tracePt t="162260" x="3300413" y="4357688"/>
          <p14:tracePt t="162276" x="3248025" y="4348163"/>
          <p14:tracePt t="162293" x="3205163" y="4343400"/>
          <p14:tracePt t="162310" x="3133725" y="4329113"/>
          <p14:tracePt t="162326" x="3090863" y="4324350"/>
          <p14:tracePt t="162343" x="3067050" y="4314825"/>
          <p14:tracePt t="162360" x="3052763" y="4314825"/>
          <p14:tracePt t="162377" x="3043238" y="4314825"/>
          <p14:tracePt t="162410" x="3043238" y="4305300"/>
          <p14:tracePt t="162459" x="3048000" y="4305300"/>
          <p14:tracePt t="162561" x="3043238" y="4305300"/>
          <p14:tracePt t="162568" x="3033713" y="4305300"/>
          <p14:tracePt t="162576" x="3014663" y="4305300"/>
          <p14:tracePt t="162593" x="2957513" y="4310063"/>
          <p14:tracePt t="162610" x="2895600" y="4324350"/>
          <p14:tracePt t="162628" x="2819400" y="4324350"/>
          <p14:tracePt t="162646" x="2781300" y="4319588"/>
          <p14:tracePt t="162660" x="2757488" y="4305300"/>
          <p14:tracePt t="162677" x="2719388" y="4248150"/>
          <p14:tracePt t="162694" x="2705100" y="4176713"/>
          <p14:tracePt t="162710" x="2705100" y="4129088"/>
          <p14:tracePt t="162726" x="2714625" y="4086225"/>
          <p14:tracePt t="162744" x="2757488" y="3981450"/>
          <p14:tracePt t="162760" x="2800350" y="3924300"/>
          <p14:tracePt t="162776" x="2857500" y="3881438"/>
          <p14:tracePt t="162793" x="2928938" y="3838575"/>
          <p14:tracePt t="162810" x="3014663" y="3824288"/>
          <p14:tracePt t="162827" x="3067050" y="3833813"/>
          <p14:tracePt t="162843" x="3109913" y="3857625"/>
          <p14:tracePt t="162860" x="3148013" y="3881438"/>
          <p14:tracePt t="162876" x="3190875" y="3914775"/>
          <p14:tracePt t="162893" x="3214688" y="3929063"/>
          <p14:tracePt t="162910" x="3224213" y="3938588"/>
          <p14:tracePt t="162913" x="3228975" y="3948113"/>
          <p14:tracePt t="162927" x="3233738" y="3986213"/>
          <p14:tracePt t="162943" x="3248025" y="4038600"/>
          <p14:tracePt t="162960" x="3243263" y="4110038"/>
          <p14:tracePt t="162976" x="3238500" y="4157663"/>
          <p14:tracePt t="162993" x="3214688" y="4214813"/>
          <p14:tracePt t="163010" x="3195638" y="4238625"/>
          <p14:tracePt t="163027" x="3190875" y="4252913"/>
          <p14:tracePt t="163043" x="3181350" y="4257675"/>
          <p14:tracePt t="163060" x="3171825" y="4267200"/>
          <p14:tracePt t="163076" x="3171825" y="4271963"/>
          <p14:tracePt t="163114" x="3162300" y="4281488"/>
          <p14:tracePt t="163129" x="3152775" y="4286250"/>
          <p14:tracePt t="163144" x="3143250" y="4291013"/>
          <p14:tracePt t="163160" x="3119438" y="4300538"/>
          <p14:tracePt t="163177" x="3095625" y="4314825"/>
          <p14:tracePt t="163193" x="3086100" y="4319588"/>
          <p14:tracePt t="163212" x="3081338" y="4319588"/>
          <p14:tracePt t="163237" x="3067050" y="4319588"/>
          <p14:tracePt t="163252" x="3062288" y="4319588"/>
          <p14:tracePt t="163332" x="3057525" y="4319588"/>
          <p14:tracePt t="163398" x="3052763" y="4319588"/>
          <p14:tracePt t="163612" x="3033713" y="4319588"/>
          <p14:tracePt t="163619" x="3009900" y="4319588"/>
          <p14:tracePt t="163626" x="2995613" y="4319588"/>
          <p14:tracePt t="163643" x="2957513" y="4314825"/>
          <p14:tracePt t="163662" x="2919413" y="4314825"/>
          <p14:tracePt t="163676" x="2890838" y="4310063"/>
          <p14:tracePt t="163693" x="2867025" y="4310063"/>
          <p14:tracePt t="163727" x="2814638" y="4305300"/>
          <p14:tracePt t="163760" x="2771775" y="4305300"/>
          <p14:tracePt t="163777" x="2757488" y="4305300"/>
          <p14:tracePt t="163779" x="2752725" y="4305300"/>
          <p14:tracePt t="163793" x="2743200" y="4305300"/>
          <p14:tracePt t="163810" x="2738438" y="4305300"/>
          <p14:tracePt t="163826" x="2728913" y="4305300"/>
          <p14:tracePt t="163843" x="2724150" y="4305300"/>
          <p14:tracePt t="163860" x="2719388" y="4305300"/>
          <p14:tracePt t="164389" x="2733675" y="4305300"/>
          <p14:tracePt t="164396" x="2762250" y="4305300"/>
          <p14:tracePt t="164403" x="2786063" y="4305300"/>
          <p14:tracePt t="164412" x="2809875" y="4305300"/>
          <p14:tracePt t="164426" x="2862263" y="4305300"/>
          <p14:tracePt t="164443" x="2919413" y="4305300"/>
          <p14:tracePt t="164476" x="3081338" y="4305300"/>
          <p14:tracePt t="164510" x="3190875" y="4305300"/>
          <p14:tracePt t="164527" x="3281363" y="4305300"/>
          <p14:tracePt t="164543" x="3362325" y="4305300"/>
          <p14:tracePt t="164560" x="3438525" y="4305300"/>
          <p14:tracePt t="164576" x="3519488" y="4305300"/>
          <p14:tracePt t="164593" x="3633788" y="4305300"/>
          <p14:tracePt t="164610" x="3705225" y="4305300"/>
          <p14:tracePt t="164626" x="3762375" y="4305300"/>
          <p14:tracePt t="164644" x="3862388" y="4305300"/>
          <p14:tracePt t="164660" x="3924300" y="4305300"/>
          <p14:tracePt t="164676" x="3967163" y="4305300"/>
          <p14:tracePt t="164693" x="4010025" y="4305300"/>
          <p14:tracePt t="164710" x="4067175" y="4300538"/>
          <p14:tracePt t="164728" x="4095750" y="4300538"/>
          <p14:tracePt t="164743" x="4133850" y="4300538"/>
          <p14:tracePt t="164760" x="4176713" y="4300538"/>
          <p14:tracePt t="164777" x="4233863" y="4300538"/>
          <p14:tracePt t="164793" x="4276725" y="4300538"/>
          <p14:tracePt t="164810" x="4314825" y="4291013"/>
          <p14:tracePt t="164827" x="4362450" y="4281488"/>
          <p14:tracePt t="164843" x="4395788" y="4281488"/>
          <p14:tracePt t="164860" x="4419600" y="4281488"/>
          <p14:tracePt t="164876" x="4448175" y="4281488"/>
          <p14:tracePt t="164894" x="4486275" y="4281488"/>
          <p14:tracePt t="164910" x="4510088" y="4281488"/>
          <p14:tracePt t="164926" x="4529138" y="4271963"/>
          <p14:tracePt t="164943" x="4552950" y="4262438"/>
          <p14:tracePt t="164960" x="4586288" y="4252913"/>
          <p14:tracePt t="164976" x="4610100" y="4248150"/>
          <p14:tracePt t="164993" x="4624388" y="4248150"/>
          <p14:tracePt t="165010" x="4629150" y="4248150"/>
          <p14:tracePt t="165026" x="4638675" y="4248150"/>
          <p14:tracePt t="165043" x="4648200" y="4248150"/>
          <p14:tracePt t="165076" x="4652963" y="4248150"/>
          <p14:tracePt t="167253" x="4638675" y="4224338"/>
          <p14:tracePt t="167263" x="4586288" y="4162425"/>
          <p14:tracePt t="167276" x="4572000" y="4138613"/>
          <p14:tracePt t="167293" x="4538663" y="4100513"/>
          <p14:tracePt t="167310" x="4529138" y="4086225"/>
          <p14:tracePt t="167326" x="4510088" y="4067175"/>
          <p14:tracePt t="167343" x="4495800" y="4057650"/>
          <p14:tracePt t="167376" x="4467225" y="4019550"/>
          <p14:tracePt t="167410" x="4443413" y="3986213"/>
          <p14:tracePt t="167426" x="4438650" y="3976688"/>
          <p14:tracePt t="167443" x="4433888" y="3967163"/>
          <p14:tracePt t="167460" x="4424363" y="3957638"/>
          <p14:tracePt t="167477" x="4414838" y="3938588"/>
          <p14:tracePt t="167493" x="4410075" y="3924300"/>
          <p14:tracePt t="167509" x="4405313" y="3905250"/>
          <p14:tracePt t="167526" x="4405313" y="3895725"/>
          <p14:tracePt t="167543" x="4405313" y="3881438"/>
          <p14:tracePt t="167559" x="4405313" y="3867150"/>
          <p14:tracePt t="167576" x="4405313" y="3857625"/>
          <p14:tracePt t="167593" x="4405313" y="3843338"/>
          <p14:tracePt t="167609" x="4414838" y="3814763"/>
          <p14:tracePt t="167626" x="4424363" y="3800475"/>
          <p14:tracePt t="167643" x="4424363" y="3790950"/>
          <p14:tracePt t="167660" x="4429125" y="3781425"/>
          <p14:tracePt t="167676" x="4433888" y="3776663"/>
          <p14:tracePt t="167693" x="4443413" y="3771900"/>
          <p14:tracePt t="167709" x="4443413" y="3762375"/>
          <p14:tracePt t="167726" x="4448175" y="3752850"/>
          <p14:tracePt t="167743" x="4448175" y="3748088"/>
          <p14:tracePt t="167760" x="4448175" y="3743325"/>
          <p14:tracePt t="168432" x="4443413" y="3743325"/>
          <p14:tracePt t="168439" x="4429125" y="3752850"/>
          <p14:tracePt t="168447" x="4419600" y="3762375"/>
          <p14:tracePt t="168460" x="4395788" y="3776663"/>
          <p14:tracePt t="168476" x="4367213" y="3790950"/>
          <p14:tracePt t="168493" x="4333875" y="3810000"/>
          <p14:tracePt t="168509" x="4300538" y="3824288"/>
          <p14:tracePt t="168543" x="4157663" y="3857625"/>
          <p14:tracePt t="168576" x="3962400" y="3881438"/>
          <p14:tracePt t="168593" x="3833813" y="3886200"/>
          <p14:tracePt t="168609" x="3776663" y="3886200"/>
          <p14:tracePt t="168626" x="3695700" y="3886200"/>
          <p14:tracePt t="168643" x="3581400" y="3886200"/>
          <p14:tracePt t="168659" x="3500438" y="3886200"/>
          <p14:tracePt t="168676" x="3443288" y="3886200"/>
          <p14:tracePt t="168693" x="3390900" y="3876675"/>
          <p14:tracePt t="168710" x="3314700" y="3852863"/>
          <p14:tracePt t="168726" x="3267075" y="3824288"/>
          <p14:tracePt t="168743" x="3228975" y="3800475"/>
          <p14:tracePt t="168759" x="3200400" y="3776663"/>
          <p14:tracePt t="168776" x="3157538" y="3733800"/>
          <p14:tracePt t="168793" x="3143250" y="3709988"/>
          <p14:tracePt t="168809" x="3133725" y="3671888"/>
          <p14:tracePt t="168827" x="3128963" y="3543300"/>
          <p14:tracePt t="168843" x="3152775" y="3419475"/>
          <p14:tracePt t="168861" x="3195638" y="3309938"/>
          <p14:tracePt t="168876" x="3238500" y="3262313"/>
          <p14:tracePt t="168893" x="3286125" y="3214688"/>
          <p14:tracePt t="168909" x="3343275" y="3176588"/>
          <p14:tracePt t="168926" x="3424238" y="3157538"/>
          <p14:tracePt t="168943" x="3519488" y="3138488"/>
          <p14:tracePt t="168959" x="3633788" y="3138488"/>
          <p14:tracePt t="168976" x="3705225" y="3148013"/>
          <p14:tracePt t="168993" x="3776663" y="3157538"/>
          <p14:tracePt t="169010" x="3876675" y="3176588"/>
          <p14:tracePt t="169026" x="3929063" y="3205163"/>
          <p14:tracePt t="169043" x="3976688" y="3228975"/>
          <p14:tracePt t="169060" x="4019550" y="3257550"/>
          <p14:tracePt t="169077" x="4071938" y="3324225"/>
          <p14:tracePt t="169093" x="4100513" y="3362325"/>
          <p14:tracePt t="169109" x="4124325" y="3400425"/>
          <p14:tracePt t="169126" x="4133850" y="3419475"/>
          <p14:tracePt t="169143" x="4148138" y="3452813"/>
          <p14:tracePt t="169159" x="4148138" y="3476625"/>
          <p14:tracePt t="169176" x="4148138" y="3495675"/>
          <p14:tracePt t="169194" x="4148138" y="3529013"/>
          <p14:tracePt t="169209" x="4148138" y="3552825"/>
          <p14:tracePt t="169226" x="4148138" y="3571875"/>
          <p14:tracePt t="169243" x="4138613" y="3595688"/>
          <p14:tracePt t="169260" x="4129088" y="3624263"/>
          <p14:tracePt t="169276" x="4119563" y="3633788"/>
          <p14:tracePt t="169293" x="4119563" y="3638550"/>
          <p14:tracePt t="169309" x="4119563" y="3648075"/>
          <p14:tracePt t="169356" x="4119563" y="3652838"/>
          <p14:tracePt t="169363" x="4119563" y="3657600"/>
          <p14:tracePt t="170155" x="4110038" y="3671888"/>
          <p14:tracePt t="170163" x="4090988" y="3690938"/>
          <p14:tracePt t="170178" x="4033838" y="3771900"/>
          <p14:tracePt t="170193" x="3957638" y="3862388"/>
          <p14:tracePt t="170209" x="3895725" y="3929063"/>
          <p14:tracePt t="170226" x="3838575" y="3981450"/>
          <p14:tracePt t="170259" x="3671888" y="4105275"/>
          <p14:tracePt t="170293" x="3519488" y="4181475"/>
          <p14:tracePt t="170309" x="3424238" y="4224338"/>
          <p14:tracePt t="170326" x="3371850" y="4248150"/>
          <p14:tracePt t="170343" x="3324225" y="4271963"/>
          <p14:tracePt t="170360" x="3252788" y="4310063"/>
          <p14:tracePt t="170376" x="3200400" y="4329113"/>
          <p14:tracePt t="170392" x="3124200" y="4362450"/>
          <p14:tracePt t="170409" x="3057525" y="4395788"/>
          <p14:tracePt t="170413" x="3019425" y="4419600"/>
          <p14:tracePt t="170426" x="2943225" y="4448175"/>
          <p14:tracePt t="170442" x="2867025" y="4481513"/>
          <p14:tracePt t="170459" x="2757488" y="4529138"/>
          <p14:tracePt t="170476" x="2628900" y="4562475"/>
          <p14:tracePt t="170493" x="2433638" y="4614863"/>
          <p14:tracePt t="170509" x="2328863" y="4629150"/>
          <p14:tracePt t="170526" x="2224088" y="4662488"/>
          <p14:tracePt t="170542" x="2128838" y="4695825"/>
          <p14:tracePt t="170559" x="1981200" y="4752975"/>
          <p14:tracePt t="170576" x="1928813" y="4781550"/>
          <p14:tracePt t="170592" x="1890713" y="4800600"/>
          <p14:tracePt t="170610" x="1857375" y="4810125"/>
          <p14:tracePt t="170831" x="1762125" y="4881563"/>
          <p14:tracePt t="170838" x="1633538" y="4995863"/>
          <p14:tracePt t="170846" x="1495425" y="5162550"/>
          <p14:tracePt t="170860" x="1309688" y="5400675"/>
          <p14:tracePt t="170876" x="1195388" y="5505450"/>
          <p14:tracePt t="170893" x="1081088" y="5591175"/>
          <p14:tracePt t="170909" x="981075" y="5648325"/>
          <p14:tracePt t="170912" x="933450" y="5672138"/>
          <p14:tracePt t="170926" x="881063" y="5695950"/>
          <p14:tracePt t="170943" x="842963" y="5705475"/>
          <p14:tracePt t="170959" x="814388" y="5705475"/>
          <p14:tracePt t="170977" x="790575" y="5705475"/>
          <p14:tracePt t="170993" x="776288" y="5691188"/>
          <p14:tracePt t="171009" x="752475" y="5638800"/>
          <p14:tracePt t="171026" x="719138" y="5500688"/>
          <p14:tracePt t="171043" x="723900" y="5300663"/>
          <p14:tracePt t="171059" x="747713" y="5138738"/>
          <p14:tracePt t="171076" x="795338" y="4957763"/>
          <p14:tracePt t="171092" x="842963" y="4848225"/>
          <p14:tracePt t="171109" x="928688" y="4738688"/>
          <p14:tracePt t="171126" x="990600" y="4681538"/>
          <p14:tracePt t="171142" x="1066800" y="4624388"/>
          <p14:tracePt t="171160" x="1195388" y="4562475"/>
          <p14:tracePt t="171176" x="1304925" y="4562475"/>
          <p14:tracePt t="171193" x="1395413" y="4562475"/>
          <p14:tracePt t="171209" x="1471613" y="4572000"/>
          <p14:tracePt t="171226" x="1519238" y="4581525"/>
          <p14:tracePt t="171242" x="1538288" y="4581525"/>
          <p14:tracePt t="171259" x="1547813" y="4581525"/>
          <p14:tracePt t="171276" x="1552575" y="4581525"/>
          <p14:tracePt t="171292" x="1557338" y="4581525"/>
          <p14:tracePt t="171580" x="1538288" y="4614863"/>
          <p14:tracePt t="171586" x="1495425" y="4657725"/>
          <p14:tracePt t="171596" x="1452563" y="4705350"/>
          <p14:tracePt t="171626" x="1333500" y="4810125"/>
          <p14:tracePt t="171659" x="1162050" y="5033963"/>
          <p14:tracePt t="171676" x="1104900" y="5133975"/>
          <p14:tracePt t="171692" x="1062038" y="5191125"/>
          <p14:tracePt t="171709" x="1038225" y="5233988"/>
          <p14:tracePt t="171726" x="1000125" y="5291138"/>
          <p14:tracePt t="171742" x="971550" y="5329238"/>
          <p14:tracePt t="171759" x="947738" y="5376863"/>
          <p14:tracePt t="171776" x="904875" y="5467350"/>
          <p14:tracePt t="171792" x="876300" y="5524500"/>
          <p14:tracePt t="171809" x="857250" y="5567363"/>
          <p14:tracePt t="171826" x="847725" y="5605463"/>
          <p14:tracePt t="171843" x="823913" y="5643563"/>
          <p14:tracePt t="171859" x="809625" y="5667375"/>
          <p14:tracePt t="171876" x="795338" y="5691188"/>
          <p14:tracePt t="171893" x="776288" y="5715000"/>
          <p14:tracePt t="171909" x="752475" y="5772150"/>
          <p14:tracePt t="171926" x="738188" y="5815013"/>
          <p14:tracePt t="171942" x="719138" y="5843588"/>
          <p14:tracePt t="171960" x="704850" y="5872163"/>
          <p14:tracePt t="171976" x="700088" y="5881688"/>
          <p14:tracePt t="171993" x="695325" y="5891213"/>
          <p14:tracePt t="172009" x="695325" y="5895975"/>
          <p14:tracePt t="172026" x="695325" y="5905500"/>
          <p14:tracePt t="172042" x="695325" y="5910263"/>
          <p14:tracePt t="172505" x="719138" y="5815013"/>
          <p14:tracePt t="172518" x="795338" y="5643563"/>
          <p14:tracePt t="172542" x="928688" y="5329238"/>
          <p14:tracePt t="172576" x="1119188" y="5014913"/>
          <p14:tracePt t="172593" x="1219200" y="4919663"/>
          <p14:tracePt t="172609" x="1304925" y="4829175"/>
          <p14:tracePt t="172626" x="1381125" y="4762500"/>
          <p14:tracePt t="172643" x="1466850" y="4705350"/>
          <p14:tracePt t="172659" x="1514475" y="4681538"/>
          <p14:tracePt t="172676" x="1562100" y="4662488"/>
          <p14:tracePt t="172692" x="1595438" y="4648200"/>
          <p14:tracePt t="172709" x="1643063" y="4638675"/>
          <p14:tracePt t="172726" x="1666875" y="4624388"/>
          <p14:tracePt t="172742" x="1676400" y="4624388"/>
          <p14:tracePt t="172759" x="1685925" y="4624388"/>
          <p14:tracePt t="172776" x="1695450" y="4624388"/>
          <p14:tracePt t="172813" x="1700213" y="4619625"/>
          <p14:tracePt t="172826" x="1719263" y="4614863"/>
          <p14:tracePt t="172842" x="1771650" y="4595813"/>
          <p14:tracePt t="172859" x="1881188" y="4572000"/>
          <p14:tracePt t="172876" x="2081213" y="4533900"/>
          <p14:tracePt t="172892" x="2424113" y="4467225"/>
          <p14:tracePt t="172909" x="2752725" y="4400550"/>
          <p14:tracePt t="172926" x="2995613" y="4352925"/>
          <p14:tracePt t="172943" x="3352800" y="4295775"/>
          <p14:tracePt t="172959" x="3509963" y="4267200"/>
          <p14:tracePt t="172976" x="3624263" y="4252913"/>
          <p14:tracePt t="172993" x="3695700" y="4252913"/>
          <p14:tracePt t="173010" x="3738563" y="4243388"/>
          <p14:tracePt t="173026" x="3748088" y="4243388"/>
          <p14:tracePt t="173042" x="3752850" y="4243388"/>
          <p14:tracePt t="173059" x="3752850" y="4238625"/>
          <p14:tracePt t="173268" x="3805238" y="4219575"/>
          <p14:tracePt t="173275" x="3871913" y="4191000"/>
          <p14:tracePt t="173282" x="3933825" y="4167188"/>
          <p14:tracePt t="173293" x="3981450" y="4152900"/>
          <p14:tracePt t="173310" x="4110038" y="4129088"/>
          <p14:tracePt t="173326" x="4195763" y="4114800"/>
          <p14:tracePt t="173342" x="4271963" y="4114800"/>
          <p14:tracePt t="173359" x="4348163" y="4124325"/>
          <p14:tracePt t="173376" x="4438650" y="4129088"/>
          <p14:tracePt t="173392" x="4500563" y="4138613"/>
          <p14:tracePt t="173409" x="4567238" y="4138613"/>
          <p14:tracePt t="173428" x="4624388" y="4138613"/>
          <p14:tracePt t="173443" x="4710113" y="4133850"/>
          <p14:tracePt t="173459" x="4752975" y="4129088"/>
          <p14:tracePt t="173476" x="4791075" y="4119563"/>
          <p14:tracePt t="173492" x="4810125" y="4110038"/>
          <p14:tracePt t="173509" x="4843463" y="4100513"/>
          <p14:tracePt t="173526" x="4867275" y="4095750"/>
          <p14:tracePt t="173542" x="4881563" y="4086225"/>
          <p14:tracePt t="173559" x="4905375" y="4071938"/>
          <p14:tracePt t="173575" x="4910138" y="4067175"/>
          <p14:tracePt t="173593" x="4919663" y="4062413"/>
          <p14:tracePt t="173617" x="4919663" y="4052888"/>
          <p14:tracePt t="173630" x="4919663" y="4048125"/>
          <p14:tracePt t="173643" x="4905375" y="4024313"/>
          <p14:tracePt t="173659" x="4876800" y="4000500"/>
          <p14:tracePt t="173676" x="4800600" y="3952875"/>
          <p14:tracePt t="173692" x="4648200" y="3914775"/>
          <p14:tracePt t="173710" x="4552950" y="3905250"/>
          <p14:tracePt t="173726" x="4486275" y="3905250"/>
          <p14:tracePt t="173743" x="4400550" y="3905250"/>
          <p14:tracePt t="173761" x="4357688" y="3905250"/>
          <p14:tracePt t="173781" x="4300538" y="3905250"/>
          <p14:tracePt t="173792" x="4281488" y="3905250"/>
          <p14:tracePt t="173809" x="4224338" y="3914775"/>
          <p14:tracePt t="173828" x="4181475" y="3929063"/>
          <p14:tracePt t="173851" x="4124325" y="3957638"/>
          <p14:tracePt t="173853" x="4105275" y="3971925"/>
          <p14:tracePt t="173862" x="4086225" y="3981450"/>
          <p14:tracePt t="173876" x="4052888" y="4000500"/>
          <p14:tracePt t="173892" x="4019550" y="4019550"/>
          <p14:tracePt t="173909" x="3995738" y="4029075"/>
          <p14:tracePt t="173912" x="3990975" y="4033838"/>
          <p14:tracePt t="173926" x="3981450" y="4038600"/>
          <p14:tracePt t="173942" x="3976688" y="4048125"/>
          <p14:tracePt t="173959" x="3967163" y="4071938"/>
          <p14:tracePt t="173976" x="3967163" y="4100513"/>
          <p14:tracePt t="173993" x="3967163" y="4148138"/>
          <p14:tracePt t="174009" x="3976688" y="4176713"/>
          <p14:tracePt t="174026" x="3981450" y="4191000"/>
          <p14:tracePt t="174046" x="4010025" y="4205288"/>
          <p14:tracePt t="174061" x="4048125" y="4224338"/>
          <p14:tracePt t="174077" x="4095750" y="4238625"/>
          <p14:tracePt t="174093" x="4157663" y="4252913"/>
          <p14:tracePt t="174110" x="4233863" y="4267200"/>
          <p14:tracePt t="174128" x="4276725" y="4267200"/>
          <p14:tracePt t="174144" x="4319588" y="4267200"/>
          <p14:tracePt t="174159" x="4348163" y="4267200"/>
          <p14:tracePt t="174176" x="4395788" y="4271963"/>
          <p14:tracePt t="174192" x="4429125" y="4276725"/>
          <p14:tracePt t="174209" x="4452938" y="4281488"/>
          <p14:tracePt t="174226" x="4471988" y="4281488"/>
          <p14:tracePt t="174242" x="4500563" y="4281488"/>
          <p14:tracePt t="174259" x="4510088" y="4281488"/>
          <p14:tracePt t="174276" x="4514850" y="4281488"/>
          <p14:tracePt t="174292" x="4524375" y="4281488"/>
          <p14:tracePt t="174309" x="4529138" y="4281488"/>
          <p14:tracePt t="174354" x="4533900" y="4281488"/>
          <p14:tracePt t="174815" x="4395788" y="4281488"/>
          <p14:tracePt t="174822" x="4100513" y="4281488"/>
          <p14:tracePt t="174830" x="3848100" y="4295775"/>
          <p14:tracePt t="174844" x="3705225" y="4305300"/>
          <p14:tracePt t="174859" x="3209925" y="4329113"/>
          <p14:tracePt t="174876" x="3000375" y="4338638"/>
          <p14:tracePt t="174909" x="2676525" y="4338638"/>
          <p14:tracePt t="174942" x="2614613" y="4338638"/>
          <p14:tracePt t="174959" x="2595563" y="4338638"/>
          <p14:tracePt t="174976" x="2586038" y="4338638"/>
          <p14:tracePt t="174992" x="2581275" y="4338638"/>
          <p14:tracePt t="175009" x="2576513" y="4338638"/>
          <p14:tracePt t="175026" x="2571750" y="4338638"/>
          <p14:tracePt t="175228" x="2562225" y="4338638"/>
          <p14:tracePt t="175234" x="2547938" y="4343400"/>
          <p14:tracePt t="175242" x="2533650" y="4343400"/>
          <p14:tracePt t="175259" x="2519363" y="4343400"/>
          <p14:tracePt t="175276" x="2509838" y="4343400"/>
          <p14:tracePt t="175292" x="2505075" y="4343400"/>
          <p14:tracePt t="175309" x="2505075" y="4338638"/>
          <p14:tracePt t="175326" x="2543175" y="4319588"/>
          <p14:tracePt t="175343" x="2771775" y="4276725"/>
          <p14:tracePt t="175359" x="2947988" y="4257675"/>
          <p14:tracePt t="175375" x="3138488" y="4233863"/>
          <p14:tracePt t="175392" x="3376613" y="4195763"/>
          <p14:tracePt t="175409" x="3667125" y="4138613"/>
          <p14:tracePt t="175426" x="3857625" y="4105275"/>
          <p14:tracePt t="175443" x="3995738" y="4086225"/>
          <p14:tracePt t="175459" x="4076700" y="4086225"/>
          <p14:tracePt t="175476" x="4143375" y="4086225"/>
          <p14:tracePt t="175492" x="4181475" y="4086225"/>
          <p14:tracePt t="175509" x="4200525" y="4095750"/>
          <p14:tracePt t="175526" x="4233863" y="4100513"/>
          <p14:tracePt t="175542" x="4257675" y="4100513"/>
          <p14:tracePt t="175559" x="4271963" y="4105275"/>
          <p14:tracePt t="175575" x="4286250" y="4105275"/>
          <p14:tracePt t="175592" x="4295775" y="4105275"/>
          <p14:tracePt t="175609" x="4300538" y="4105275"/>
          <p14:tracePt t="175626" x="4305300" y="4105275"/>
          <p14:tracePt t="175660" x="4286250" y="4105275"/>
          <p14:tracePt t="175677" x="4124325" y="4076700"/>
          <p14:tracePt t="175692" x="3748088" y="4043363"/>
          <p14:tracePt t="175710" x="3143250" y="4062413"/>
          <p14:tracePt t="175726" x="2852738" y="4095750"/>
          <p14:tracePt t="175755" x="2471738" y="4186238"/>
          <p14:tracePt t="175766" x="2424113" y="4200525"/>
          <p14:tracePt t="175776" x="2371725" y="4219575"/>
          <p14:tracePt t="175792" x="2347913" y="4233863"/>
          <p14:tracePt t="175809" x="2333625" y="4238625"/>
          <p14:tracePt t="175825" x="2328863" y="4243388"/>
          <p14:tracePt t="175842" x="2319338" y="4243388"/>
          <p14:tracePt t="175859" x="2309813" y="4243388"/>
          <p14:tracePt t="175876" x="2305050" y="4243388"/>
          <p14:tracePt t="176218" x="2319338" y="4243388"/>
          <p14:tracePt t="176225" x="2357438" y="4233863"/>
          <p14:tracePt t="176232" x="2386013" y="4219575"/>
          <p14:tracePt t="176242" x="2419350" y="4219575"/>
          <p14:tracePt t="176259" x="2457450" y="4210050"/>
          <p14:tracePt t="176275" x="2495550" y="4210050"/>
          <p14:tracePt t="176309" x="2514600" y="4210050"/>
          <p14:tracePt t="176342" x="2524125" y="4214813"/>
          <p14:tracePt t="176359" x="2524125" y="4224338"/>
          <p14:tracePt t="176375" x="2524125" y="4233863"/>
          <p14:tracePt t="176392" x="2490788" y="4267200"/>
          <p14:tracePt t="176409" x="2438400" y="4295775"/>
          <p14:tracePt t="176427" x="2381250" y="4324350"/>
          <p14:tracePt t="176442" x="2328863" y="4343400"/>
          <p14:tracePt t="176459" x="2266950" y="4352925"/>
          <p14:tracePt t="176477" x="2214563" y="4362450"/>
          <p14:tracePt t="176493" x="2147888" y="4362450"/>
          <p14:tracePt t="176510" x="2081213" y="4362450"/>
          <p14:tracePt t="176526" x="2038350" y="4352925"/>
          <p14:tracePt t="176542" x="2000250" y="4333875"/>
          <p14:tracePt t="176559" x="1962150" y="4314825"/>
          <p14:tracePt t="176576" x="1909763" y="4281488"/>
          <p14:tracePt t="176592" x="1885950" y="4257675"/>
          <p14:tracePt t="176609" x="1871663" y="4243388"/>
          <p14:tracePt t="176625" x="1857375" y="4229100"/>
          <p14:tracePt t="176642" x="1843088" y="4176713"/>
          <p14:tracePt t="176659" x="1847850" y="4124325"/>
          <p14:tracePt t="176675" x="1866900" y="4062413"/>
          <p14:tracePt t="176693" x="1919288" y="3967163"/>
          <p14:tracePt t="176709" x="1957388" y="3929063"/>
          <p14:tracePt t="176725" x="2014538" y="3895725"/>
          <p14:tracePt t="176742" x="2081213" y="3857625"/>
          <p14:tracePt t="176759" x="2185988" y="3833813"/>
          <p14:tracePt t="176775" x="2271713" y="3829050"/>
          <p14:tracePt t="176792" x="2362200" y="3829050"/>
          <p14:tracePt t="176809" x="2428875" y="3829050"/>
          <p14:tracePt t="176825" x="2500313" y="3843338"/>
          <p14:tracePt t="176842" x="2528888" y="3857625"/>
          <p14:tracePt t="176859" x="2552700" y="3876675"/>
          <p14:tracePt t="176876" x="2576513" y="3933825"/>
          <p14:tracePt t="176892" x="2590800" y="3976688"/>
          <p14:tracePt t="176909" x="2595563" y="4005263"/>
          <p14:tracePt t="176926" x="2600325" y="4033838"/>
          <p14:tracePt t="176943" x="2600325" y="4067175"/>
          <p14:tracePt t="176959" x="2600325" y="4086225"/>
          <p14:tracePt t="176975" x="2600325" y="4105275"/>
          <p14:tracePt t="176992" x="2600325" y="4124325"/>
          <p14:tracePt t="177010" x="2595563" y="4162425"/>
          <p14:tracePt t="177025" x="2586038" y="4181475"/>
          <p14:tracePt t="177042" x="2576513" y="4200525"/>
          <p14:tracePt t="177059" x="2571750" y="4224338"/>
          <p14:tracePt t="177075" x="2547938" y="4252913"/>
          <p14:tracePt t="177092" x="2533650" y="4276725"/>
          <p14:tracePt t="177109" x="2500313" y="4300538"/>
          <p14:tracePt t="177126" x="2438400" y="4338638"/>
          <p14:tracePt t="177142" x="2362200" y="4367213"/>
          <p14:tracePt t="177159" x="2300288" y="4391025"/>
          <p14:tracePt t="177175" x="2185988" y="4405313"/>
          <p14:tracePt t="177192" x="2014538" y="4414838"/>
          <p14:tracePt t="177209" x="1924050" y="4414838"/>
          <p14:tracePt t="177225" x="1876425" y="4414838"/>
          <p14:tracePt t="177242" x="1838325" y="4414838"/>
          <p14:tracePt t="177259" x="1800225" y="4405313"/>
          <p14:tracePt t="177275" x="1785938" y="4405313"/>
          <p14:tracePt t="177292" x="1781175" y="4405313"/>
          <p14:tracePt t="177309" x="1776413" y="4405313"/>
          <p14:tracePt t="177370" x="1781175" y="4400550"/>
          <p14:tracePt t="177377" x="1804988" y="4395788"/>
          <p14:tracePt t="177384" x="1838325" y="4395788"/>
          <p14:tracePt t="177392" x="1895475" y="4395788"/>
          <p14:tracePt t="177409" x="2028825" y="4386263"/>
          <p14:tracePt t="177412" x="2100263" y="4376738"/>
          <p14:tracePt t="177426" x="2143125" y="4376738"/>
          <p14:tracePt t="177442" x="2281238" y="4362450"/>
          <p14:tracePt t="177459" x="2333625" y="4348163"/>
          <p14:tracePt t="177475" x="2362200" y="4348163"/>
          <p14:tracePt t="177493" x="2381250" y="4348163"/>
          <p14:tracePt t="177509" x="2386013" y="4348163"/>
          <p14:tracePt t="177525" x="2395538" y="4348163"/>
          <p14:tracePt t="177542" x="2400300" y="4348163"/>
          <p14:tracePt t="177559" x="2405063" y="4348163"/>
          <p14:tracePt t="177597" x="2409825" y="4348163"/>
          <p14:tracePt t="178469" x="2481263" y="4329113"/>
          <p14:tracePt t="178479" x="2571750" y="4300538"/>
          <p14:tracePt t="178492" x="2800350" y="4252913"/>
          <p14:tracePt t="178509" x="2990850" y="4229100"/>
          <p14:tracePt t="178542" x="3400425" y="4210050"/>
          <p14:tracePt t="178575" x="3614738" y="4210050"/>
          <p14:tracePt t="178592" x="3667125" y="4219575"/>
          <p14:tracePt t="178609" x="3729038" y="4229100"/>
          <p14:tracePt t="178625" x="3762375" y="4243388"/>
          <p14:tracePt t="178642" x="3810000" y="4267200"/>
          <p14:tracePt t="178659" x="3867150" y="4291013"/>
          <p14:tracePt t="178675" x="3910013" y="4305300"/>
          <p14:tracePt t="178692" x="3952875" y="4305300"/>
          <p14:tracePt t="178709" x="3990975" y="4319588"/>
          <p14:tracePt t="178726" x="4038600" y="4329113"/>
          <p14:tracePt t="178742" x="4057650" y="4333875"/>
          <p14:tracePt t="178759" x="4081463" y="4343400"/>
          <p14:tracePt t="178775" x="4105275" y="4352925"/>
          <p14:tracePt t="178792" x="4148138" y="4352925"/>
          <p14:tracePt t="178809" x="4176713" y="4357688"/>
          <p14:tracePt t="178825" x="4205288" y="4362450"/>
          <p14:tracePt t="178842" x="4229100" y="4376738"/>
          <p14:tracePt t="178859" x="4262438" y="4381500"/>
          <p14:tracePt t="178875" x="4271963" y="4381500"/>
          <p14:tracePt t="178892" x="4286250" y="4381500"/>
          <p14:tracePt t="178909" x="4305300" y="4381500"/>
          <p14:tracePt t="178925" x="4319588" y="4381500"/>
          <p14:tracePt t="178942" x="4329113" y="4381500"/>
          <p14:tracePt t="178959" x="4348163" y="4381500"/>
          <p14:tracePt t="178975" x="4357688" y="4381500"/>
          <p14:tracePt t="178992" x="4362450" y="4381500"/>
          <p14:tracePt t="179009" x="4371975" y="4381500"/>
          <p14:tracePt t="179108" x="4376738" y="4381500"/>
          <p14:tracePt t="179115" x="4381500" y="4381500"/>
          <p14:tracePt t="179130" x="4386263" y="4381500"/>
          <p14:tracePt t="179142" x="4391025" y="4381500"/>
          <p14:tracePt t="179159" x="4400550" y="4381500"/>
          <p14:tracePt t="179192" x="4405313" y="4381500"/>
          <p14:tracePt t="179680" x="4410075" y="4376738"/>
          <p14:tracePt t="179687" x="4419600" y="4376738"/>
          <p14:tracePt t="179695" x="4424363" y="4362450"/>
          <p14:tracePt t="179709" x="4438650" y="4352925"/>
          <p14:tracePt t="179725" x="4448175" y="4338638"/>
          <p14:tracePt t="179742" x="4467225" y="4333875"/>
          <p14:tracePt t="179759" x="4481513" y="4324350"/>
          <p14:tracePt t="179792" x="4510088" y="4310063"/>
          <p14:tracePt t="179826" x="4543425" y="4291013"/>
          <p14:tracePt t="179842" x="4562475" y="4281488"/>
          <p14:tracePt t="179858" x="4572000" y="4276725"/>
          <p14:tracePt t="179875" x="4581525" y="4271963"/>
          <p14:tracePt t="179892" x="4586288" y="4271963"/>
          <p14:tracePt t="179909" x="4591050" y="4271963"/>
          <p14:tracePt t="179925" x="4595813" y="4271963"/>
          <p14:tracePt t="179981" x="4591050" y="4271963"/>
          <p14:tracePt t="179989" x="4576763" y="4281488"/>
          <p14:tracePt t="179996" x="4552950" y="4291013"/>
          <p14:tracePt t="180009" x="4486275" y="4329113"/>
          <p14:tracePt t="180025" x="4429125" y="4367213"/>
          <p14:tracePt t="180042" x="4376738" y="4386263"/>
          <p14:tracePt t="180059" x="4338638" y="4391025"/>
          <p14:tracePt t="180076" x="4291013" y="4386263"/>
          <p14:tracePt t="180092" x="4267200" y="4371975"/>
          <p14:tracePt t="180108" x="4243388" y="4348163"/>
          <p14:tracePt t="180125" x="4219575" y="4310063"/>
          <p14:tracePt t="180142" x="4181475" y="4191000"/>
          <p14:tracePt t="180158" x="4167188" y="4086225"/>
          <p14:tracePt t="180175" x="4157663" y="4019550"/>
          <p14:tracePt t="180192" x="4157663" y="3981450"/>
          <p14:tracePt t="180193" x="4162425" y="3962400"/>
          <p14:tracePt t="180208" x="4167188" y="3943350"/>
          <p14:tracePt t="180225" x="4181475" y="3924300"/>
          <p14:tracePt t="180242" x="4200525" y="3910013"/>
          <p14:tracePt t="180259" x="4248150" y="3886200"/>
          <p14:tracePt t="180275" x="4281488" y="3876675"/>
          <p14:tracePt t="180292" x="4314825" y="3871913"/>
          <p14:tracePt t="180308" x="4343400" y="3871913"/>
          <p14:tracePt t="180325" x="4376738" y="3886200"/>
          <p14:tracePt t="180342" x="4400550" y="3910013"/>
          <p14:tracePt t="180358" x="4424363" y="3962400"/>
          <p14:tracePt t="180375" x="4457700" y="4038600"/>
          <p14:tracePt t="180392" x="4462463" y="4110038"/>
          <p14:tracePt t="180408" x="4462463" y="4129088"/>
          <p14:tracePt t="180425" x="4462463" y="4152900"/>
          <p14:tracePt t="180443" x="4462463" y="4171950"/>
          <p14:tracePt t="180458" x="4452938" y="4186238"/>
          <p14:tracePt t="180475" x="4452938" y="4191000"/>
          <p14:tracePt t="180492" x="4452938" y="4200525"/>
          <p14:tracePt t="180509" x="4452938" y="4210050"/>
          <p14:tracePt t="180715" x="4424363" y="4224338"/>
          <p14:tracePt t="180722" x="4371975" y="4257675"/>
          <p14:tracePt t="180730" x="4300538" y="4281488"/>
          <p14:tracePt t="180742" x="4219575" y="4310063"/>
          <p14:tracePt t="180758" x="3981450" y="4381500"/>
          <p14:tracePt t="180775" x="3790950" y="4414838"/>
          <p14:tracePt t="180792" x="3600450" y="4443413"/>
          <p14:tracePt t="180825" x="3228975" y="4462463"/>
          <p14:tracePt t="180859" x="2971800" y="4467225"/>
          <p14:tracePt t="180875" x="2833688" y="4476750"/>
          <p14:tracePt t="180892" x="2738438" y="4491038"/>
          <p14:tracePt t="180908" x="2647950" y="4510088"/>
          <p14:tracePt t="180925" x="2557463" y="4514850"/>
          <p14:tracePt t="180942" x="2447925" y="4529138"/>
          <p14:tracePt t="180958" x="2390775" y="4538663"/>
          <p14:tracePt t="180975" x="2319338" y="4552950"/>
          <p14:tracePt t="180993" x="2209800" y="4567238"/>
          <p14:tracePt t="181009" x="2138363" y="4572000"/>
          <p14:tracePt t="181025" x="2090738" y="4581525"/>
          <p14:tracePt t="181042" x="2052638" y="4591050"/>
          <p14:tracePt t="181059" x="1990725" y="4591050"/>
          <p14:tracePt t="181075" x="1947863" y="4591050"/>
          <p14:tracePt t="181092" x="1919288" y="4591050"/>
          <p14:tracePt t="181108" x="1885950" y="4591050"/>
          <p14:tracePt t="181125" x="1847850" y="4586288"/>
          <p14:tracePt t="181142" x="1824038" y="4572000"/>
          <p14:tracePt t="181158" x="1809750" y="4567238"/>
          <p14:tracePt t="181175" x="1800225" y="4562475"/>
          <p14:tracePt t="181192" x="1790700" y="4557713"/>
          <p14:tracePt t="181208" x="1781175" y="4557713"/>
          <p14:tracePt t="181225" x="1776413" y="4557713"/>
          <p14:tracePt t="181242" x="1771650" y="4557713"/>
          <p14:tracePt t="181280" x="1771650" y="4552950"/>
          <p14:tracePt t="181294" x="1771650" y="4548188"/>
          <p14:tracePt t="181309" x="1771650" y="4533900"/>
          <p14:tracePt t="181325" x="1781175" y="4524375"/>
          <p14:tracePt t="181342" x="1795463" y="4510088"/>
          <p14:tracePt t="181358" x="1804988" y="4491038"/>
          <p14:tracePt t="181375" x="1814513" y="4476750"/>
          <p14:tracePt t="181392" x="1819275" y="4471988"/>
          <p14:tracePt t="181408" x="1819275" y="4467225"/>
          <p14:tracePt t="181411" x="1819275" y="4462463"/>
          <p14:tracePt t="181425" x="1819275" y="4457700"/>
          <p14:tracePt t="181692" x="1819275" y="4452938"/>
          <p14:tracePt t="181700" x="1824038" y="4448175"/>
          <p14:tracePt t="181708" x="1828800" y="4448175"/>
          <p14:tracePt t="181725" x="1852613" y="4438650"/>
          <p14:tracePt t="181742" x="1928813" y="4424363"/>
          <p14:tracePt t="181758" x="2028825" y="4424363"/>
          <p14:tracePt t="181775" x="2133600" y="4410075"/>
          <p14:tracePt t="181808" x="2333625" y="4386263"/>
          <p14:tracePt t="181842" x="2447925" y="4381500"/>
          <p14:tracePt t="181859" x="2509838" y="4381500"/>
          <p14:tracePt t="181875" x="2552700" y="4381500"/>
          <p14:tracePt t="181892" x="2581275" y="4381500"/>
          <p14:tracePt t="181908" x="2619375" y="4381500"/>
          <p14:tracePt t="181911" x="2628900" y="4381500"/>
          <p14:tracePt t="181925" x="2647950" y="4376738"/>
          <p14:tracePt t="181942" x="2671763" y="4376738"/>
          <p14:tracePt t="181958" x="2686050" y="4376738"/>
          <p14:tracePt t="181975" x="2705100" y="4376738"/>
          <p14:tracePt t="181992" x="2738438" y="4371975"/>
          <p14:tracePt t="182008" x="2776538" y="4371975"/>
          <p14:tracePt t="182025" x="2819400" y="4371975"/>
          <p14:tracePt t="182042" x="2895600" y="4371975"/>
          <p14:tracePt t="182058" x="2952750" y="4362450"/>
          <p14:tracePt t="182075" x="2995613" y="4362450"/>
          <p14:tracePt t="182092" x="3024188" y="4362450"/>
          <p14:tracePt t="182108" x="3043238" y="4362450"/>
          <p14:tracePt t="182126" x="3048000" y="4362450"/>
          <p14:tracePt t="182146" x="3057525" y="4362450"/>
          <p14:tracePt t="182159" x="3062288" y="4362450"/>
          <p14:tracePt t="182282" x="3067050" y="4362450"/>
          <p14:tracePt t="182514" x="3095625" y="4352925"/>
          <p14:tracePt t="182520" x="3133725" y="4343400"/>
          <p14:tracePt t="182528" x="3181350" y="4333875"/>
          <p14:tracePt t="182542" x="3233738" y="4324350"/>
          <p14:tracePt t="182558" x="3281363" y="4324350"/>
          <p14:tracePt t="182575" x="3319463" y="4324350"/>
          <p14:tracePt t="182608" x="3400425" y="4324350"/>
          <p14:tracePt t="182642" x="3471863" y="4324350"/>
          <p14:tracePt t="182659" x="3543300" y="4324350"/>
          <p14:tracePt t="182675" x="3595688" y="4324350"/>
          <p14:tracePt t="182692" x="3624263" y="4329113"/>
          <p14:tracePt t="182708" x="3648075" y="4329113"/>
          <p14:tracePt t="182725" x="3662363" y="4329113"/>
          <p14:tracePt t="182742" x="3671888" y="4329113"/>
          <p14:tracePt t="182758" x="3676650" y="4329113"/>
          <p14:tracePt t="182775" x="3681413" y="4329113"/>
          <p14:tracePt t="183071" x="3709988" y="4324350"/>
          <p14:tracePt t="183078" x="3748088" y="4314825"/>
          <p14:tracePt t="183092" x="3800475" y="4295775"/>
          <p14:tracePt t="183108" x="3843338" y="4291013"/>
          <p14:tracePt t="183125" x="3886200" y="4281488"/>
          <p14:tracePt t="183158" x="3981450" y="4281488"/>
          <p14:tracePt t="183191" x="4067175" y="4281488"/>
          <p14:tracePt t="183209" x="4133850" y="4281488"/>
          <p14:tracePt t="183225" x="4176713" y="4281488"/>
          <p14:tracePt t="183241" x="4214813" y="4281488"/>
          <p14:tracePt t="183258" x="4248150" y="4281488"/>
          <p14:tracePt t="183275" x="4276725" y="4281488"/>
          <p14:tracePt t="183292" x="4291013" y="4281488"/>
          <p14:tracePt t="183308" x="4295775" y="4281488"/>
          <p14:tracePt t="183328" x="4305300" y="4281488"/>
          <p14:tracePt t="183342" x="4310063" y="4281488"/>
          <p14:tracePt t="185544" x="4267200" y="4305300"/>
          <p14:tracePt t="185551" x="4186238" y="4343400"/>
          <p14:tracePt t="185559" x="4095750" y="4376738"/>
          <p14:tracePt t="185575" x="3933825" y="4443413"/>
          <p14:tracePt t="185592" x="3771900" y="4486275"/>
          <p14:tracePt t="185609" x="3543300" y="4529138"/>
          <p14:tracePt t="185641" x="3290888" y="4595813"/>
          <p14:tracePt t="185675" x="2976563" y="4667250"/>
          <p14:tracePt t="185691" x="2905125" y="4672013"/>
          <p14:tracePt t="185708" x="2843213" y="4686300"/>
          <p14:tracePt t="185725" x="2767013" y="4700588"/>
          <p14:tracePt t="185741" x="2719388" y="4705350"/>
          <p14:tracePt t="185758" x="2667000" y="4705350"/>
          <p14:tracePt t="185775" x="2633663" y="4705350"/>
          <p14:tracePt t="185792" x="2586038" y="4705350"/>
          <p14:tracePt t="185808" x="2566988" y="4705350"/>
          <p14:tracePt t="185825" x="2543175" y="4691063"/>
          <p14:tracePt t="185841" x="2505075" y="4681538"/>
          <p14:tracePt t="185858" x="2466975" y="4662488"/>
          <p14:tracePt t="185875" x="2433638" y="4643438"/>
          <p14:tracePt t="185891" x="2395538" y="4633913"/>
          <p14:tracePt t="185908" x="2366963" y="4619625"/>
          <p14:tracePt t="185910" x="2357438" y="4619625"/>
          <p14:tracePt t="185925" x="2333625" y="4610100"/>
          <p14:tracePt t="185941" x="2324100" y="4591050"/>
          <p14:tracePt t="185958" x="2319338" y="4567238"/>
          <p14:tracePt t="185976" x="2314575" y="4419600"/>
          <p14:tracePt t="185991" x="2328863" y="4333875"/>
          <p14:tracePt t="186009" x="2338388" y="4281488"/>
          <p14:tracePt t="186025" x="2347913" y="4252913"/>
          <p14:tracePt t="186042" x="2347913" y="4229100"/>
          <p14:tracePt t="186058" x="2347913" y="4224338"/>
          <p14:tracePt t="186075" x="2347913" y="4219575"/>
          <p14:tracePt t="186091" x="2347913" y="4214813"/>
          <p14:tracePt t="186108" x="2333625" y="4214813"/>
          <p14:tracePt t="186125" x="2324100" y="4214813"/>
          <p14:tracePt t="186141" x="2300288" y="4233863"/>
          <p14:tracePt t="186159" x="2243138" y="4300538"/>
          <p14:tracePt t="186175" x="2185988" y="4381500"/>
          <p14:tracePt t="186191" x="2152650" y="4424363"/>
          <p14:tracePt t="186208" x="2119313" y="4471988"/>
          <p14:tracePt t="186225" x="2066925" y="4548188"/>
          <p14:tracePt t="186241" x="2019300" y="4614863"/>
          <p14:tracePt t="186258" x="1976438" y="4676775"/>
          <p14:tracePt t="186275" x="1952625" y="4710113"/>
          <p14:tracePt t="186291" x="1943100" y="4733925"/>
          <p14:tracePt t="186308" x="1933575" y="4743450"/>
          <p14:tracePt t="186354" x="1933575" y="4738688"/>
          <p14:tracePt t="186365" x="1938338" y="4705350"/>
          <p14:tracePt t="186375" x="1952625" y="4686300"/>
          <p14:tracePt t="186391" x="1976438" y="4657725"/>
          <p14:tracePt t="186409" x="2028825" y="4595813"/>
          <p14:tracePt t="186425" x="2076450" y="4548188"/>
          <p14:tracePt t="186441" x="2124075" y="4510088"/>
          <p14:tracePt t="186458" x="2162175" y="4476750"/>
          <p14:tracePt t="186476" x="2209800" y="4438650"/>
          <p14:tracePt t="186491" x="2233613" y="4414838"/>
          <p14:tracePt t="186508" x="2243138" y="4405313"/>
          <p14:tracePt t="186526" x="2252663" y="4400550"/>
          <p14:tracePt t="186541" x="2262188" y="4400550"/>
          <p14:tracePt t="186575" x="2262188" y="4405313"/>
          <p14:tracePt t="186592" x="2257425" y="4438650"/>
          <p14:tracePt t="186608" x="2238375" y="4462463"/>
          <p14:tracePt t="186625" x="2219325" y="4495800"/>
          <p14:tracePt t="186641" x="2181225" y="4572000"/>
          <p14:tracePt t="186658" x="2128838" y="4695825"/>
          <p14:tracePt t="186675" x="2114550" y="4762500"/>
          <p14:tracePt t="186691" x="2100263" y="4791075"/>
          <p14:tracePt t="186708" x="2095500" y="4805363"/>
          <p14:tracePt t="186725" x="2095500" y="4814888"/>
          <p14:tracePt t="186741" x="2095500" y="4819650"/>
          <p14:tracePt t="186758" x="2095500" y="4824413"/>
          <p14:tracePt t="186835" x="2109788" y="4824413"/>
          <p14:tracePt t="186843" x="2119313" y="4819650"/>
          <p14:tracePt t="186849" x="2128838" y="4814888"/>
          <p14:tracePt t="186858" x="2143125" y="4810125"/>
          <p14:tracePt t="186875" x="2195513" y="4786313"/>
          <p14:tracePt t="186891" x="2247900" y="4776788"/>
          <p14:tracePt t="186908" x="2309813" y="4772025"/>
          <p14:tracePt t="186925" x="2338388" y="4776788"/>
          <p14:tracePt t="186941" x="2362200" y="4786313"/>
          <p14:tracePt t="186958" x="2381250" y="4795838"/>
          <p14:tracePt t="186975" x="2386013" y="4800600"/>
          <p14:tracePt t="186991" x="2390775" y="4800600"/>
          <p14:tracePt t="187267" x="2400300" y="4800600"/>
          <p14:tracePt t="187276" x="2405063" y="4791075"/>
          <p14:tracePt t="187283" x="2409825" y="4786313"/>
          <p14:tracePt t="187291" x="2424113" y="4781550"/>
          <p14:tracePt t="187325" x="2438400" y="4767263"/>
          <p14:tracePt t="187358" x="2443163" y="4762500"/>
          <p14:tracePt t="187416" x="2433638" y="4762500"/>
          <p14:tracePt t="187421" x="2428875" y="4767263"/>
          <p14:tracePt t="187429" x="2419350" y="4772025"/>
          <p14:tracePt t="187441" x="2400300" y="4776788"/>
          <p14:tracePt t="187458" x="2366963" y="4800600"/>
          <p14:tracePt t="187475" x="2352675" y="4810125"/>
          <p14:tracePt t="187491" x="2343150" y="4810125"/>
          <p14:tracePt t="187509" x="2333625" y="4810125"/>
          <p14:tracePt t="187525" x="2328863" y="4810125"/>
          <p14:tracePt t="187620" x="2333625" y="4810125"/>
          <p14:tracePt t="187627" x="2343150" y="4810125"/>
          <p14:tracePt t="187634" x="2362200" y="4810125"/>
          <p14:tracePt t="187642" x="2376488" y="4810125"/>
          <p14:tracePt t="187658" x="2433638" y="4810125"/>
          <p14:tracePt t="187675" x="2505075" y="4810125"/>
          <p14:tracePt t="187691" x="2566988" y="4810125"/>
          <p14:tracePt t="187708" x="2657475" y="4810125"/>
          <p14:tracePt t="187724" x="2733675" y="4810125"/>
          <p14:tracePt t="187741" x="2814638" y="4810125"/>
          <p14:tracePt t="187758" x="2919413" y="4810125"/>
          <p14:tracePt t="187774" x="2967038" y="4810125"/>
          <p14:tracePt t="187791" x="3005138" y="4810125"/>
          <p14:tracePt t="187808" x="3024188" y="4810125"/>
          <p14:tracePt t="187824" x="3038475" y="4810125"/>
          <p14:tracePt t="187841" x="3048000" y="4810125"/>
          <p14:tracePt t="187858" x="3052763" y="4810125"/>
          <p14:tracePt t="187875" x="3057525" y="4810125"/>
          <p14:tracePt t="188104" x="3109913" y="4810125"/>
          <p14:tracePt t="188112" x="3167063" y="4800600"/>
          <p14:tracePt t="188126" x="3267075" y="4800600"/>
          <p14:tracePt t="188142" x="3371850" y="4800600"/>
          <p14:tracePt t="188158" x="3495675" y="4805363"/>
          <p14:tracePt t="188175" x="3619500" y="4805363"/>
          <p14:tracePt t="188208" x="3838575" y="4838700"/>
          <p14:tracePt t="188241" x="3957638" y="4843463"/>
          <p14:tracePt t="188258" x="4071938" y="4843463"/>
          <p14:tracePt t="188275" x="4138613" y="4852988"/>
          <p14:tracePt t="188291" x="4210050" y="4852988"/>
          <p14:tracePt t="188309" x="4314825" y="4857750"/>
          <p14:tracePt t="188324" x="4371975" y="4857750"/>
          <p14:tracePt t="188341" x="4433888" y="4857750"/>
          <p14:tracePt t="188358" x="4481513" y="4857750"/>
          <p14:tracePt t="188375" x="4548188" y="4857750"/>
          <p14:tracePt t="188391" x="4586288" y="4857750"/>
          <p14:tracePt t="188408" x="4619625" y="4857750"/>
          <p14:tracePt t="188412" x="4629150" y="4857750"/>
          <p14:tracePt t="188424" x="4648200" y="4857750"/>
          <p14:tracePt t="188441" x="4686300" y="4857750"/>
          <p14:tracePt t="188458" x="4710113" y="4857750"/>
          <p14:tracePt t="188474" x="4724400" y="4857750"/>
          <p14:tracePt t="188492" x="4738688" y="4857750"/>
          <p14:tracePt t="188706" x="4795838" y="4838700"/>
          <p14:tracePt t="188713" x="4872038" y="4810125"/>
          <p14:tracePt t="188724" x="4943475" y="4791075"/>
          <p14:tracePt t="188742" x="5095875" y="4752975"/>
          <p14:tracePt t="188758" x="5157788" y="4743450"/>
          <p14:tracePt t="188774" x="5200650" y="4743450"/>
          <p14:tracePt t="188791" x="5233988" y="4743450"/>
          <p14:tracePt t="188808" x="5272088" y="4743450"/>
          <p14:tracePt t="188824" x="5300663" y="4748213"/>
          <p14:tracePt t="188841" x="5324475" y="4752975"/>
          <p14:tracePt t="188858" x="5353050" y="4752975"/>
          <p14:tracePt t="188874" x="5386388" y="4752975"/>
          <p14:tracePt t="188891" x="5405438" y="4752975"/>
          <p14:tracePt t="188908" x="5419725" y="4752975"/>
          <p14:tracePt t="188912" x="5424488" y="4752975"/>
          <p14:tracePt t="188925" x="5443538" y="4752975"/>
          <p14:tracePt t="188941" x="5453063" y="4752975"/>
          <p14:tracePt t="188958" x="5462588" y="4752975"/>
          <p14:tracePt t="188975" x="5472113" y="4752975"/>
          <p14:tracePt t="188991" x="5481638" y="4752975"/>
          <p14:tracePt t="189116" x="5462588" y="4748213"/>
          <p14:tracePt t="189124" x="5410200" y="4733925"/>
          <p14:tracePt t="189131" x="5329238" y="4705350"/>
          <p14:tracePt t="189141" x="5229225" y="4676775"/>
          <p14:tracePt t="189158" x="4829175" y="4610100"/>
          <p14:tracePt t="189175" x="4200525" y="4572000"/>
          <p14:tracePt t="189192" x="3881438" y="4586288"/>
          <p14:tracePt t="189208" x="3657600" y="4614863"/>
          <p14:tracePt t="189225" x="3476625" y="4643438"/>
          <p14:tracePt t="189226" x="3419475" y="4652963"/>
          <p14:tracePt t="189241" x="3357563" y="4657725"/>
          <p14:tracePt t="189258" x="3328988" y="4662488"/>
          <p14:tracePt t="189274" x="3319463" y="4662488"/>
          <p14:tracePt t="189528" x="3276600" y="4672013"/>
          <p14:tracePt t="189536" x="3205163" y="4676775"/>
          <p14:tracePt t="189544" x="3138488" y="4686300"/>
          <p14:tracePt t="189558" x="3024188" y="4695825"/>
          <p14:tracePt t="189574" x="2943225" y="4710113"/>
          <p14:tracePt t="189608" x="2828925" y="4729163"/>
          <p14:tracePt t="189641" x="2767013" y="4733925"/>
          <p14:tracePt t="189658" x="2724150" y="4733925"/>
          <p14:tracePt t="189674" x="2705100" y="4729163"/>
          <p14:tracePt t="189691" x="2676525" y="4714875"/>
          <p14:tracePt t="189708" x="2643188" y="4710113"/>
          <p14:tracePt t="189725" x="2600325" y="4705350"/>
          <p14:tracePt t="189741" x="2566988" y="4700588"/>
          <p14:tracePt t="189758" x="2538413" y="4700588"/>
          <p14:tracePt t="189774" x="2519363" y="4700588"/>
          <p14:tracePt t="189791" x="2486025" y="4695825"/>
          <p14:tracePt t="189808" x="2466975" y="4695825"/>
          <p14:tracePt t="189824" x="2443163" y="4695825"/>
          <p14:tracePt t="189841" x="2424113" y="4695825"/>
          <p14:tracePt t="189858" x="2376488" y="4695825"/>
          <p14:tracePt t="189874" x="2352675" y="4695825"/>
          <p14:tracePt t="189891" x="2338388" y="4695825"/>
          <p14:tracePt t="189908" x="2324100" y="4695825"/>
          <p14:tracePt t="189925" x="2314575" y="4695825"/>
          <p14:tracePt t="189941" x="2309813" y="4695825"/>
          <p14:tracePt t="189958" x="2305050" y="4695825"/>
          <p14:tracePt t="189975" x="2290763" y="4700588"/>
          <p14:tracePt t="189991" x="2276475" y="4710113"/>
          <p14:tracePt t="190008" x="2252663" y="4733925"/>
          <p14:tracePt t="190025" x="2228850" y="4743450"/>
          <p14:tracePt t="190041" x="2200275" y="4767263"/>
          <p14:tracePt t="190058" x="2181225" y="4781550"/>
          <p14:tracePt t="190074" x="2157413" y="4786313"/>
          <p14:tracePt t="190091" x="2124075" y="4800600"/>
          <p14:tracePt t="190108" x="2105025" y="4800600"/>
          <p14:tracePt t="190124" x="2081213" y="4800600"/>
          <p14:tracePt t="190141" x="2066925" y="4795838"/>
          <p14:tracePt t="190158" x="2047875" y="4786313"/>
          <p14:tracePt t="190174" x="2043113" y="4786313"/>
          <p14:tracePt t="190191" x="2033588" y="4786313"/>
          <p14:tracePt t="190208" x="2028825" y="4786313"/>
          <p14:tracePt t="190224" x="2024063" y="4786313"/>
          <p14:tracePt t="190241" x="2024063" y="4781550"/>
          <p14:tracePt t="190258" x="2024063" y="4776788"/>
          <p14:tracePt t="190275" x="2033588" y="4767263"/>
          <p14:tracePt t="190291" x="2047875" y="4762500"/>
          <p14:tracePt t="190308" x="2066925" y="4752975"/>
          <p14:tracePt t="190324" x="2090738" y="4743450"/>
          <p14:tracePt t="190341" x="2124075" y="4733925"/>
          <p14:tracePt t="190358" x="2152650" y="4724400"/>
          <p14:tracePt t="190374" x="2176463" y="4719638"/>
          <p14:tracePt t="190391" x="2195513" y="4719638"/>
          <p14:tracePt t="190408" x="2214563" y="4719638"/>
          <p14:tracePt t="190424" x="2224088" y="4719638"/>
          <p14:tracePt t="190441" x="2238375" y="4719638"/>
          <p14:tracePt t="190458" x="2252663" y="4719638"/>
          <p14:tracePt t="190474" x="2262188" y="4719638"/>
          <p14:tracePt t="190491" x="2266950" y="4719638"/>
          <p14:tracePt t="190508" x="2271713" y="4719638"/>
          <p14:tracePt t="190525" x="2281238" y="4719638"/>
          <p14:tracePt t="191627" x="2276475" y="4724400"/>
          <p14:tracePt t="191640" x="2271713" y="4729163"/>
          <p14:tracePt t="191648" x="2266950" y="4733925"/>
          <p14:tracePt t="191671" x="2266950" y="4738688"/>
          <p14:tracePt t="191686" x="2266950" y="4743450"/>
          <p14:tracePt t="191695" x="2262188" y="4743450"/>
          <p14:tracePt t="191724" x="2247900" y="4757738"/>
          <p14:tracePt t="191758" x="2224088" y="4772025"/>
          <p14:tracePt t="191774" x="2219325" y="4781550"/>
          <p14:tracePt t="191792" x="2209800" y="4781550"/>
          <p14:tracePt t="191808" x="2205038" y="4781550"/>
          <p14:tracePt t="191824" x="2200275" y="4781550"/>
          <p14:tracePt t="191841" x="2195513" y="4781550"/>
          <p14:tracePt t="191858" x="2190750" y="4781550"/>
          <p14:tracePt t="191874" x="2181225" y="4786313"/>
          <p14:tracePt t="191891" x="2171700" y="4786313"/>
          <p14:tracePt t="191908" x="2166938" y="4786313"/>
          <p14:tracePt t="191924" x="2162175" y="4786313"/>
          <p14:tracePt t="191941" x="2157413" y="4786313"/>
          <p14:tracePt t="191957" x="2152650" y="4786313"/>
          <p14:tracePt t="192030" x="2147888" y="4786313"/>
          <p14:tracePt t="194658" x="2157413" y="4786313"/>
          <p14:tracePt t="194665" x="2162175" y="4786313"/>
          <p14:tracePt t="194674" x="2166938" y="4786313"/>
          <p14:tracePt t="194691" x="2185988" y="4786313"/>
          <p14:tracePt t="194709" x="2209800" y="4786313"/>
          <p14:tracePt t="194724" x="2228850" y="4786313"/>
          <p14:tracePt t="194758" x="2266950" y="4786313"/>
          <p14:tracePt t="194792" x="2300288" y="4786313"/>
          <p14:tracePt t="194808" x="2314575" y="4781550"/>
          <p14:tracePt t="194826" x="2343150" y="4776788"/>
          <p14:tracePt t="194841" x="2357438" y="4776788"/>
          <p14:tracePt t="194857" x="2371725" y="4776788"/>
          <p14:tracePt t="194874" x="2395538" y="4776788"/>
          <p14:tracePt t="194891" x="2419350" y="4776788"/>
          <p14:tracePt t="194907" x="2443163" y="4776788"/>
          <p14:tracePt t="194924" x="2462213" y="4776788"/>
          <p14:tracePt t="194941" x="2490788" y="4776788"/>
          <p14:tracePt t="194957" x="2543175" y="4776788"/>
          <p14:tracePt t="194974" x="2586038" y="4776788"/>
          <p14:tracePt t="194990" x="2624138" y="4776788"/>
          <p14:tracePt t="195009" x="2676525" y="4786313"/>
          <p14:tracePt t="195024" x="2705100" y="4786313"/>
          <p14:tracePt t="195041" x="2743200" y="4791075"/>
          <p14:tracePt t="195057" x="2762250" y="4800600"/>
          <p14:tracePt t="195074" x="2795588" y="4814888"/>
          <p14:tracePt t="195091" x="2819400" y="4814888"/>
          <p14:tracePt t="195107" x="2833688" y="4814888"/>
          <p14:tracePt t="195124" x="2847975" y="4814888"/>
          <p14:tracePt t="195141" x="2862263" y="4814888"/>
          <p14:tracePt t="195157" x="2871788" y="4814888"/>
          <p14:tracePt t="195174" x="2876550" y="4814888"/>
          <p14:tracePt t="195191" x="2886075" y="4814888"/>
          <p14:tracePt t="195207" x="2890838" y="4814888"/>
          <p14:tracePt t="196301" x="2852738" y="4819650"/>
          <p14:tracePt t="196309" x="2805113" y="4829175"/>
          <p14:tracePt t="196316" x="2771775" y="4829175"/>
          <p14:tracePt t="196324" x="2743200" y="4829175"/>
          <p14:tracePt t="196341" x="2709863" y="4819650"/>
          <p14:tracePt t="196359" x="2667000" y="4810125"/>
          <p14:tracePt t="196391" x="2638425" y="4748213"/>
          <p14:tracePt t="196425" x="2605088" y="4643438"/>
          <p14:tracePt t="196441" x="2600325" y="4614863"/>
          <p14:tracePt t="196457" x="2600325" y="4600575"/>
          <p14:tracePt t="196474" x="2600325" y="4595813"/>
          <p14:tracePt t="196491" x="2600325" y="4586288"/>
          <p14:tracePt t="196507" x="2600325" y="4581525"/>
          <p14:tracePt t="196542" x="2600325" y="4576763"/>
          <p14:tracePt t="196612" x="2595563" y="4576763"/>
          <p14:tracePt t="196616" x="2590800" y="4576763"/>
          <p14:tracePt t="196624" x="2586038" y="4576763"/>
          <p14:tracePt t="196641" x="2571750" y="4576763"/>
          <p14:tracePt t="196657" x="2533650" y="4576763"/>
          <p14:tracePt t="196674" x="2462213" y="4610100"/>
          <p14:tracePt t="196690" x="2409825" y="4643438"/>
          <p14:tracePt t="196707" x="2357438" y="4695825"/>
          <p14:tracePt t="196724" x="2309813" y="4738688"/>
          <p14:tracePt t="196740" x="2233613" y="4786313"/>
          <p14:tracePt t="196757" x="2190750" y="4810125"/>
          <p14:tracePt t="196774" x="2143125" y="4829175"/>
          <p14:tracePt t="196791" x="2090738" y="4843463"/>
          <p14:tracePt t="196808" x="2062163" y="4852988"/>
          <p14:tracePt t="196824" x="2038350" y="4852988"/>
          <p14:tracePt t="196840" x="2019300" y="4852988"/>
          <p14:tracePt t="196857" x="1985963" y="4848225"/>
          <p14:tracePt t="196874" x="1966913" y="4833938"/>
          <p14:tracePt t="196891" x="1957388" y="4819650"/>
          <p14:tracePt t="196907" x="1943100" y="4791075"/>
          <p14:tracePt t="196910" x="1933575" y="4776788"/>
          <p14:tracePt t="196924" x="1919288" y="4748213"/>
          <p14:tracePt t="196940" x="1900238" y="4710113"/>
          <p14:tracePt t="196957" x="1890713" y="4676775"/>
          <p14:tracePt t="196974" x="1890713" y="4629150"/>
          <p14:tracePt t="196990" x="1895475" y="4595813"/>
          <p14:tracePt t="197007" x="1905000" y="4543425"/>
          <p14:tracePt t="197024" x="1928813" y="4457700"/>
          <p14:tracePt t="197041" x="1985963" y="4343400"/>
          <p14:tracePt t="197057" x="2028825" y="4286250"/>
          <p14:tracePt t="197074" x="2066925" y="4252913"/>
          <p14:tracePt t="197090" x="2105025" y="4229100"/>
          <p14:tracePt t="197107" x="2152650" y="4195763"/>
          <p14:tracePt t="197124" x="2166938" y="4191000"/>
          <p14:tracePt t="197140" x="2176463" y="4181475"/>
          <p14:tracePt t="197159" x="2190750" y="4181475"/>
          <p14:tracePt t="197174" x="2205038" y="4181475"/>
          <p14:tracePt t="197190" x="2219325" y="4181475"/>
          <p14:tracePt t="197207" x="2228850" y="4181475"/>
          <p14:tracePt t="197224" x="2262188" y="4191000"/>
          <p14:tracePt t="197240" x="2281238" y="4200525"/>
          <p14:tracePt t="197257" x="2305050" y="4210050"/>
          <p14:tracePt t="197274" x="2328863" y="4219575"/>
          <p14:tracePt t="197290" x="2362200" y="4252913"/>
          <p14:tracePt t="197307" x="2386013" y="4281488"/>
          <p14:tracePt t="197324" x="2414588" y="4329113"/>
          <p14:tracePt t="197341" x="2438400" y="4367213"/>
          <p14:tracePt t="197357" x="2443163" y="4381500"/>
          <p14:tracePt t="197374" x="2447925" y="4391025"/>
          <p14:tracePt t="197390" x="2452688" y="4400550"/>
          <p14:tracePt t="197407" x="2452688" y="4410075"/>
          <p14:tracePt t="197424" x="2452688" y="4419600"/>
          <p14:tracePt t="197441" x="2452688" y="4429125"/>
          <p14:tracePt t="197457" x="2447925" y="4448175"/>
          <p14:tracePt t="197474" x="2428875" y="4471988"/>
          <p14:tracePt t="197491" x="2419350" y="4495800"/>
          <p14:tracePt t="197507" x="2414588" y="4505325"/>
          <p14:tracePt t="197524" x="2405063" y="4514850"/>
          <p14:tracePt t="197540" x="2400300" y="4524375"/>
          <p14:tracePt t="197557" x="2400300" y="4529138"/>
          <p14:tracePt t="197590" x="2400300" y="4533900"/>
          <p14:tracePt t="197665" x="2395538" y="4533900"/>
          <p14:tracePt t="197672" x="2390775" y="4533900"/>
          <p14:tracePt t="197680" x="2390775" y="4538663"/>
          <p14:tracePt t="197691" x="2381250" y="4548188"/>
          <p14:tracePt t="197708" x="2357438" y="4581525"/>
          <p14:tracePt t="197724" x="2333625" y="4619625"/>
          <p14:tracePt t="197740" x="2305050" y="4667250"/>
          <p14:tracePt t="197757" x="2281238" y="4695825"/>
          <p14:tracePt t="197774" x="2262188" y="4719638"/>
          <p14:tracePt t="197790" x="2257425" y="4729163"/>
          <p14:tracePt t="197807" x="2252663" y="4738688"/>
          <p14:tracePt t="197824" x="2243138" y="4743450"/>
          <p14:tracePt t="197840" x="2243138" y="4748213"/>
          <p14:tracePt t="198370" x="2233613" y="4752975"/>
          <p14:tracePt t="198377" x="2228850" y="4757738"/>
          <p14:tracePt t="198391" x="2209800" y="4772025"/>
          <p14:tracePt t="198407" x="2195513" y="4791075"/>
          <p14:tracePt t="198424" x="2176463" y="4800600"/>
          <p14:tracePt t="198440" x="2171700" y="4810125"/>
          <p14:tracePt t="198474" x="2157413" y="4819650"/>
          <p14:tracePt t="198531" x="2166938" y="4814888"/>
          <p14:tracePt t="198540" x="2176463" y="4810125"/>
          <p14:tracePt t="198557" x="2214563" y="4776788"/>
          <p14:tracePt t="198574" x="2324100" y="4614863"/>
          <p14:tracePt t="198590" x="2409825" y="4514850"/>
          <p14:tracePt t="198607" x="2481263" y="4448175"/>
          <p14:tracePt t="198624" x="2552700" y="4386263"/>
          <p14:tracePt t="198640" x="2609850" y="4338638"/>
          <p14:tracePt t="198657" x="2633663" y="4324350"/>
          <p14:tracePt t="198674" x="2647950" y="4310063"/>
          <p14:tracePt t="198691" x="2657475" y="4300538"/>
          <p14:tracePt t="198707" x="2662238" y="4295775"/>
          <p14:tracePt t="198724" x="2667000" y="4286250"/>
          <p14:tracePt t="198740" x="2690813" y="4262438"/>
          <p14:tracePt t="198757" x="2728913" y="4181475"/>
          <p14:tracePt t="198774" x="2757488" y="4124325"/>
          <p14:tracePt t="198790" x="2786063" y="4086225"/>
          <p14:tracePt t="198807" x="2809875" y="4062413"/>
          <p14:tracePt t="198824" x="2828925" y="4033838"/>
          <p14:tracePt t="198840" x="2833688" y="4029075"/>
          <p14:tracePt t="198857" x="2838450" y="4024313"/>
          <p14:tracePt t="198874" x="2847975" y="4014788"/>
          <p14:tracePt t="198890" x="2857500" y="4005263"/>
          <p14:tracePt t="198907" x="2867025" y="4000500"/>
          <p14:tracePt t="198924" x="2881313" y="3990975"/>
          <p14:tracePt t="198941" x="2909888" y="3971925"/>
          <p14:tracePt t="198957" x="2928938" y="3957638"/>
          <p14:tracePt t="198974" x="2943225" y="3952875"/>
          <p14:tracePt t="198990" x="2947988" y="3943350"/>
          <p14:tracePt t="199007" x="2957513" y="3938588"/>
          <p14:tracePt t="199024" x="2962275" y="3938588"/>
          <p14:tracePt t="199040" x="2971800" y="3938588"/>
          <p14:tracePt t="199088" x="2971800" y="3943350"/>
          <p14:tracePt t="199096" x="2957513" y="3957638"/>
          <p14:tracePt t="199107" x="2938463" y="3976688"/>
          <p14:tracePt t="199124" x="2838450" y="4133850"/>
          <p14:tracePt t="199140" x="2767013" y="4267200"/>
          <p14:tracePt t="199157" x="2719388" y="4343400"/>
          <p14:tracePt t="199174" x="2686050" y="4400550"/>
          <p14:tracePt t="199191" x="2638425" y="4476750"/>
          <p14:tracePt t="199207" x="2628900" y="4500563"/>
          <p14:tracePt t="199224" x="2624138" y="4510088"/>
          <p14:tracePt t="199240" x="2619375" y="4519613"/>
          <p14:tracePt t="199257" x="2609850" y="4529138"/>
          <p14:tracePt t="199367" x="2614613" y="4524375"/>
          <p14:tracePt t="199375" x="2614613" y="4519613"/>
          <p14:tracePt t="199382" x="2624138" y="4514850"/>
          <p14:tracePt t="199390" x="2628900" y="4505325"/>
          <p14:tracePt t="199407" x="2662238" y="4467225"/>
          <p14:tracePt t="199410" x="2671763" y="4448175"/>
          <p14:tracePt t="199424" x="2690813" y="4429125"/>
          <p14:tracePt t="199440" x="2728913" y="4386263"/>
          <p14:tracePt t="199457" x="2752725" y="4367213"/>
          <p14:tracePt t="199474" x="2767013" y="4357688"/>
          <p14:tracePt t="199491" x="2776538" y="4348163"/>
          <p14:tracePt t="199507" x="2781300" y="4343400"/>
          <p14:tracePt t="199523" x="2786063" y="4343400"/>
          <p14:tracePt t="199617" x="2790825" y="4338638"/>
          <p14:tracePt t="199624" x="2795588" y="4338638"/>
          <p14:tracePt t="199631" x="2814638" y="4333875"/>
          <p14:tracePt t="199640" x="2828925" y="4324350"/>
          <p14:tracePt t="199657" x="2886075" y="4300538"/>
          <p14:tracePt t="199674" x="2976563" y="4257675"/>
          <p14:tracePt t="199690" x="3043238" y="4229100"/>
          <p14:tracePt t="199707" x="3095625" y="4200525"/>
          <p14:tracePt t="199724" x="3148013" y="4181475"/>
          <p14:tracePt t="199741" x="3214688" y="4162425"/>
          <p14:tracePt t="199757" x="3233738" y="4152900"/>
          <p14:tracePt t="199774" x="3243263" y="4143375"/>
          <p14:tracePt t="199790" x="3252788" y="4138613"/>
          <p14:tracePt t="199807" x="3262313" y="4133850"/>
          <p14:tracePt t="199844" x="3267075" y="4133850"/>
          <p14:tracePt t="199851" x="3271838" y="4129088"/>
          <p14:tracePt t="199859" x="3271838" y="4124325"/>
          <p14:tracePt t="199874" x="3281363" y="4119563"/>
          <p14:tracePt t="199890" x="3286125" y="4114800"/>
          <p14:tracePt t="199907" x="3286125" y="4105275"/>
          <p14:tracePt t="199924" x="3286125" y="4100513"/>
          <p14:tracePt t="199940" x="3286125" y="4095750"/>
          <p14:tracePt t="199991" x="3276600" y="4100513"/>
          <p14:tracePt t="199998" x="3271838" y="4105275"/>
          <p14:tracePt t="200007" x="3262313" y="4114800"/>
          <p14:tracePt t="200024" x="3228975" y="4167188"/>
          <p14:tracePt t="200040" x="3186113" y="4214813"/>
          <p14:tracePt t="200057" x="3143250" y="4300538"/>
          <p14:tracePt t="200074" x="3133725" y="4324350"/>
          <p14:tracePt t="200090" x="3128963" y="4338638"/>
          <p14:tracePt t="200107" x="3124200" y="4352925"/>
          <p14:tracePt t="200123" x="3124200" y="4357688"/>
          <p14:tracePt t="200140" x="3124200" y="4362450"/>
          <p14:tracePt t="200157" x="3124200" y="4367213"/>
          <p14:tracePt t="200255" x="3124200" y="4371975"/>
          <p14:tracePt t="200284" x="3124200" y="4376738"/>
          <p14:tracePt t="200291" x="3124200" y="4381500"/>
          <p14:tracePt t="200519" x="3186113" y="4371975"/>
          <p14:tracePt t="200527" x="3286125" y="4362450"/>
          <p14:tracePt t="200541" x="3500438" y="4352925"/>
          <p14:tracePt t="200557" x="3676650" y="4352925"/>
          <p14:tracePt t="200574" x="3824288" y="4367213"/>
          <p14:tracePt t="200590" x="3948113" y="4391025"/>
          <p14:tracePt t="200607" x="4095750" y="4448175"/>
          <p14:tracePt t="200623" x="4138613" y="4476750"/>
          <p14:tracePt t="200641" x="4176713" y="4486275"/>
          <p14:tracePt t="200659" x="4210050" y="4505325"/>
          <p14:tracePt t="200674" x="4229100" y="4510088"/>
          <p14:tracePt t="200691" x="4243388" y="4519613"/>
          <p14:tracePt t="200707" x="4257675" y="4524375"/>
          <p14:tracePt t="200724" x="4271963" y="4524375"/>
          <p14:tracePt t="200741" x="4276725" y="4524375"/>
          <p14:tracePt t="200757" x="4286250" y="4524375"/>
          <p14:tracePt t="200773" x="4291013" y="4524375"/>
          <p14:tracePt t="200792" x="4300538" y="4529138"/>
          <p14:tracePt t="200807" x="4305300" y="4529138"/>
          <p14:tracePt t="200824" x="4314825" y="4533900"/>
          <p14:tracePt t="200841" x="4324350" y="4533900"/>
          <p14:tracePt t="200857" x="4329113" y="4533900"/>
          <p14:tracePt t="200873" x="4333875" y="4533900"/>
          <p14:tracePt t="200890" x="4343400" y="4533900"/>
          <p14:tracePt t="208069" x="4310063" y="4543425"/>
          <p14:tracePt t="208076" x="4252913" y="4548188"/>
          <p14:tracePt t="208083" x="4195763" y="4548188"/>
          <p14:tracePt t="208092" x="4162425" y="4548188"/>
          <p14:tracePt t="208106" x="4062413" y="4548188"/>
          <p14:tracePt t="208123" x="3938588" y="4548188"/>
          <p14:tracePt t="208140" x="3805238" y="4548188"/>
          <p14:tracePt t="208173" x="3562350" y="4538663"/>
          <p14:tracePt t="208207" x="3348038" y="4524375"/>
          <p14:tracePt t="208223" x="3276600" y="4514850"/>
          <p14:tracePt t="208240" x="3214688" y="4510088"/>
          <p14:tracePt t="208256" x="3167063" y="4510088"/>
          <p14:tracePt t="208274" x="3105150" y="4500563"/>
          <p14:tracePt t="208290" x="3076575" y="4500563"/>
          <p14:tracePt t="208306" x="3048000" y="4500563"/>
          <p14:tracePt t="208323" x="3033713" y="4500563"/>
          <p14:tracePt t="208339" x="3024188" y="4500563"/>
          <p14:tracePt t="208356" x="3014663" y="4500563"/>
          <p14:tracePt t="209794" x="3009900" y="4500563"/>
          <p14:tracePt t="209801" x="3005138" y="4505325"/>
          <p14:tracePt t="209822" x="3005138" y="4510088"/>
          <p14:tracePt t="209852" x="3000375" y="4514850"/>
          <p14:tracePt t="209863" x="2995613" y="4514850"/>
          <p14:tracePt t="209868" x="2995613" y="4519613"/>
          <p14:tracePt t="209876" x="2986088" y="4529138"/>
          <p14:tracePt t="209906" x="2957513" y="4552950"/>
          <p14:tracePt t="209939" x="2928938" y="4591050"/>
          <p14:tracePt t="209956" x="2924175" y="4600575"/>
          <p14:tracePt t="209973" x="2914650" y="4610100"/>
          <p14:tracePt t="209990" x="2890838" y="4624388"/>
          <p14:tracePt t="210006" x="2876550" y="4633913"/>
          <p14:tracePt t="210023" x="2862263" y="4648200"/>
          <p14:tracePt t="210040" x="2838450" y="4667250"/>
          <p14:tracePt t="210057" x="2809875" y="4676775"/>
          <p14:tracePt t="210073" x="2800350" y="4681538"/>
          <p14:tracePt t="210090" x="2795588" y="4686300"/>
          <p14:tracePt t="210106" x="2786063" y="4686300"/>
          <p14:tracePt t="210123" x="2781300" y="4686300"/>
          <p14:tracePt t="210156" x="2776538" y="4686300"/>
          <p14:tracePt t="210476" x="2776538" y="4681538"/>
          <p14:tracePt t="210483" x="2776538" y="4667250"/>
          <p14:tracePt t="210492" x="2781300" y="4643438"/>
          <p14:tracePt t="210523" x="2824163" y="4471988"/>
          <p14:tracePt t="210556" x="2909888" y="4357688"/>
          <p14:tracePt t="210573" x="2962275" y="4291013"/>
          <p14:tracePt t="210589" x="3009900" y="4224338"/>
          <p14:tracePt t="210606" x="3081338" y="4133850"/>
          <p14:tracePt t="210623" x="3133725" y="4086225"/>
          <p14:tracePt t="210639" x="3181350" y="4038600"/>
          <p14:tracePt t="210656" x="3238500" y="4010025"/>
          <p14:tracePt t="210673" x="3286125" y="3971925"/>
          <p14:tracePt t="210689" x="3314700" y="3952875"/>
          <p14:tracePt t="210706" x="3338513" y="3938588"/>
          <p14:tracePt t="210723" x="3362325" y="3924300"/>
          <p14:tracePt t="210739" x="3395663" y="3900488"/>
          <p14:tracePt t="210756" x="3419475" y="3886200"/>
          <p14:tracePt t="210773" x="3443288" y="3871913"/>
          <p14:tracePt t="210790" x="3486150" y="3848100"/>
          <p14:tracePt t="210806" x="3505200" y="3838575"/>
          <p14:tracePt t="210823" x="3514725" y="3833813"/>
          <p14:tracePt t="210839" x="3524250" y="3829050"/>
          <p14:tracePt t="210856" x="3533775" y="3829050"/>
          <p14:tracePt t="210909" x="3529013" y="3829050"/>
          <p14:tracePt t="210915" x="3519488" y="3829050"/>
          <p14:tracePt t="210924" x="3500438" y="3833813"/>
          <p14:tracePt t="210940" x="3467100" y="3833813"/>
          <p14:tracePt t="210956" x="3424238" y="3833813"/>
          <p14:tracePt t="210973" x="3367088" y="3829050"/>
          <p14:tracePt t="210989" x="3333750" y="3814763"/>
          <p14:tracePt t="211006" x="3305175" y="3800475"/>
          <p14:tracePt t="211023" x="3267075" y="3776663"/>
          <p14:tracePt t="211040" x="3228975" y="3743325"/>
          <p14:tracePt t="211056" x="3205163" y="3729038"/>
          <p14:tracePt t="211073" x="3195638" y="3719513"/>
          <p14:tracePt t="211089" x="3195638" y="3714750"/>
          <p14:tracePt t="211106" x="3186113" y="3709988"/>
          <p14:tracePt t="211123" x="3167063" y="3709988"/>
          <p14:tracePt t="211139" x="3157538" y="3709988"/>
          <p14:tracePt t="211157" x="3124200" y="3709988"/>
          <p14:tracePt t="211173" x="3105150" y="3719513"/>
          <p14:tracePt t="211189" x="3081338" y="3724275"/>
          <p14:tracePt t="211206" x="3052763" y="3729038"/>
          <p14:tracePt t="211223" x="3009900" y="3743325"/>
          <p14:tracePt t="211239" x="2976563" y="3752850"/>
          <p14:tracePt t="211256" x="2952750" y="3757613"/>
          <p14:tracePt t="211273" x="2928938" y="3767138"/>
          <p14:tracePt t="211289" x="2900363" y="3767138"/>
          <p14:tracePt t="211306" x="2890838" y="3767138"/>
          <p14:tracePt t="211323" x="2886075" y="3767138"/>
          <p14:tracePt t="211339" x="2881313" y="3767138"/>
          <p14:tracePt t="211356" x="2871788" y="3767138"/>
          <p14:tracePt t="212244" x="2876550" y="3767138"/>
          <p14:tracePt t="212251" x="2886075" y="3762375"/>
          <p14:tracePt t="212259" x="2900363" y="3757613"/>
          <p14:tracePt t="212273" x="2919413" y="3752850"/>
          <p14:tracePt t="212289" x="2943225" y="3748088"/>
          <p14:tracePt t="212306" x="2967038" y="3733800"/>
          <p14:tracePt t="212339" x="3019425" y="3729038"/>
          <p14:tracePt t="212373" x="3052763" y="3719513"/>
          <p14:tracePt t="212389" x="3071813" y="3709988"/>
          <p14:tracePt t="212406" x="3086100" y="3705225"/>
          <p14:tracePt t="212423" x="3100388" y="3705225"/>
          <p14:tracePt t="212426" x="3105150" y="3705225"/>
          <p14:tracePt t="212439" x="3114675" y="3705225"/>
          <p14:tracePt t="212456" x="3133725" y="3705225"/>
          <p14:tracePt t="212473" x="3148013" y="3705225"/>
          <p14:tracePt t="212489" x="3152775" y="3705225"/>
          <p14:tracePt t="212507" x="3162300" y="3705225"/>
          <p14:tracePt t="212523" x="3167063" y="3705225"/>
          <p14:tracePt t="212582" x="3167063" y="3709988"/>
          <p14:tracePt t="212596" x="3167063" y="3714750"/>
          <p14:tracePt t="212604" x="3167063" y="3719513"/>
          <p14:tracePt t="212611" x="3162300" y="3729038"/>
          <p14:tracePt t="212622" x="3157538" y="3733800"/>
          <p14:tracePt t="212639" x="3133725" y="3752850"/>
          <p14:tracePt t="212656" x="3105150" y="3767138"/>
          <p14:tracePt t="212673" x="3067050" y="3786188"/>
          <p14:tracePt t="212689" x="3038475" y="3790950"/>
          <p14:tracePt t="212706" x="2976563" y="3805238"/>
          <p14:tracePt t="212722" x="2933700" y="3810000"/>
          <p14:tracePt t="212739" x="2890838" y="3810000"/>
          <p14:tracePt t="212757" x="2828925" y="3810000"/>
          <p14:tracePt t="212772" x="2762250" y="3810000"/>
          <p14:tracePt t="212789" x="2695575" y="3810000"/>
          <p14:tracePt t="212806" x="2624138" y="3810000"/>
          <p14:tracePt t="212823" x="2543175" y="3810000"/>
          <p14:tracePt t="212839" x="2505075" y="3810000"/>
          <p14:tracePt t="212856" x="2476500" y="3805238"/>
          <p14:tracePt t="212873" x="2452688" y="3795713"/>
          <p14:tracePt t="212889" x="2433638" y="3781425"/>
          <p14:tracePt t="212906" x="2424113" y="3767138"/>
          <p14:tracePt t="212923" x="2414588" y="3724275"/>
          <p14:tracePt t="212927" x="2405063" y="3690938"/>
          <p14:tracePt t="212940" x="2405063" y="3638550"/>
          <p14:tracePt t="212956" x="2409825" y="3595688"/>
          <p14:tracePt t="212972" x="2438400" y="3533775"/>
          <p14:tracePt t="212989" x="2481263" y="3457575"/>
          <p14:tracePt t="213006" x="2562225" y="3348038"/>
          <p14:tracePt t="213023" x="2600325" y="3300413"/>
          <p14:tracePt t="213039" x="2657475" y="3262313"/>
          <p14:tracePt t="213056" x="2695575" y="3243263"/>
          <p14:tracePt t="213058" x="2705100" y="3238500"/>
          <p14:tracePt t="213073" x="2743200" y="3228975"/>
          <p14:tracePt t="213089" x="2771775" y="3228975"/>
          <p14:tracePt t="213106" x="2805113" y="3228975"/>
          <p14:tracePt t="213123" x="2862263" y="3233738"/>
          <p14:tracePt t="213139" x="2905125" y="3248025"/>
          <p14:tracePt t="213156" x="2943225" y="3267075"/>
          <p14:tracePt t="213173" x="2971800" y="3281363"/>
          <p14:tracePt t="213190" x="3014663" y="3305175"/>
          <p14:tracePt t="213206" x="3038475" y="3319463"/>
          <p14:tracePt t="213223" x="3052763" y="3333750"/>
          <p14:tracePt t="213239" x="3062288" y="3352800"/>
          <p14:tracePt t="213256" x="3086100" y="3371850"/>
          <p14:tracePt t="213273" x="3090863" y="3381375"/>
          <p14:tracePt t="213289" x="3095625" y="3395663"/>
          <p14:tracePt t="213306" x="3105150" y="3414713"/>
          <p14:tracePt t="213323" x="3109913" y="3424238"/>
          <p14:tracePt t="213339" x="3109913" y="3438525"/>
          <p14:tracePt t="213356" x="3109913" y="3462338"/>
          <p14:tracePt t="213373" x="3109913" y="3500438"/>
          <p14:tracePt t="213389" x="3109913" y="3519488"/>
          <p14:tracePt t="213406" x="3109913" y="3557588"/>
          <p14:tracePt t="213422" x="3109913" y="3576638"/>
          <p14:tracePt t="213426" x="3109913" y="3590925"/>
          <p14:tracePt t="213439" x="3105150" y="3609975"/>
          <p14:tracePt t="213456" x="3095625" y="3633788"/>
          <p14:tracePt t="213473" x="3081338" y="3657600"/>
          <p14:tracePt t="213490" x="3057525" y="3686175"/>
          <p14:tracePt t="213506" x="3033713" y="3700463"/>
          <p14:tracePt t="213522" x="3005138" y="3724275"/>
          <p14:tracePt t="213539" x="2976563" y="3752850"/>
          <p14:tracePt t="213556" x="2919413" y="3776663"/>
          <p14:tracePt t="213573" x="2876550" y="3786188"/>
          <p14:tracePt t="213589" x="2838450" y="3800475"/>
          <p14:tracePt t="213606" x="2781300" y="3805238"/>
          <p14:tracePt t="213623" x="2662238" y="3814763"/>
          <p14:tracePt t="213639" x="2581275" y="3810000"/>
          <p14:tracePt t="213656" x="2519363" y="3805238"/>
          <p14:tracePt t="213673" x="2457450" y="3790950"/>
          <p14:tracePt t="213689" x="2438400" y="3781425"/>
          <p14:tracePt t="213706" x="2428875" y="3762375"/>
          <p14:tracePt t="213723" x="2414588" y="3743325"/>
          <p14:tracePt t="213740" x="2414588" y="3648075"/>
          <p14:tracePt t="213756" x="2428875" y="3562350"/>
          <p14:tracePt t="213772" x="2457450" y="3486150"/>
          <p14:tracePt t="213789" x="2490788" y="3448050"/>
          <p14:tracePt t="213806" x="2586038" y="3376613"/>
          <p14:tracePt t="213822" x="2667000" y="3328988"/>
          <p14:tracePt t="213839" x="2719388" y="3309938"/>
          <p14:tracePt t="213856" x="2814638" y="3286125"/>
          <p14:tracePt t="213872" x="2867025" y="3286125"/>
          <p14:tracePt t="213889" x="2919413" y="3295650"/>
          <p14:tracePt t="213906" x="2957513" y="3305175"/>
          <p14:tracePt t="213923" x="2986088" y="3328988"/>
          <p14:tracePt t="213939" x="3000375" y="3352800"/>
          <p14:tracePt t="213956" x="3019425" y="3405188"/>
          <p14:tracePt t="213973" x="3028950" y="3457575"/>
          <p14:tracePt t="213989" x="3024188" y="3524250"/>
          <p14:tracePt t="214006" x="3019425" y="3557588"/>
          <p14:tracePt t="214023" x="3009900" y="3581400"/>
          <p14:tracePt t="214040" x="2986088" y="3605213"/>
          <p14:tracePt t="214056" x="2971800" y="3619500"/>
          <p14:tracePt t="214073" x="2957513" y="3629025"/>
          <p14:tracePt t="214089" x="2943225" y="3643313"/>
          <p14:tracePt t="214107" x="2933700" y="3652838"/>
          <p14:tracePt t="214123" x="2928938" y="3657600"/>
          <p14:tracePt t="214144" x="2924175" y="3657600"/>
          <p14:tracePt t="215193" x="2933700" y="3652838"/>
          <p14:tracePt t="215201" x="2957513" y="3652838"/>
          <p14:tracePt t="215209" x="2990850" y="3643313"/>
          <p14:tracePt t="215222" x="3114675" y="3638550"/>
          <p14:tracePt t="215239" x="3357563" y="3619500"/>
          <p14:tracePt t="215256" x="3548063" y="3609975"/>
          <p14:tracePt t="215289" x="4005263" y="3562350"/>
          <p14:tracePt t="215322" x="4276725" y="3548063"/>
          <p14:tracePt t="215339" x="4433888" y="3548063"/>
          <p14:tracePt t="215356" x="4505325" y="3557588"/>
          <p14:tracePt t="215373" x="4557713" y="3562350"/>
          <p14:tracePt t="215389" x="4600575" y="3571875"/>
          <p14:tracePt t="215406" x="4648200" y="3571875"/>
          <p14:tracePt t="215422" x="4676775" y="3576638"/>
          <p14:tracePt t="215439" x="4705350" y="3581400"/>
          <p14:tracePt t="215457" x="4743450" y="3586163"/>
          <p14:tracePt t="215472" x="4757738" y="3590925"/>
          <p14:tracePt t="215489" x="4776788" y="3590925"/>
          <p14:tracePt t="215506" x="4781550" y="3590925"/>
          <p14:tracePt t="215523" x="4795838" y="3590925"/>
          <p14:tracePt t="215539" x="4814888" y="3605213"/>
          <p14:tracePt t="215556" x="4838700" y="3614738"/>
          <p14:tracePt t="215573" x="4862513" y="3624263"/>
          <p14:tracePt t="215589" x="4895850" y="3648075"/>
          <p14:tracePt t="215606" x="4905375" y="3652838"/>
          <p14:tracePt t="215622" x="4914900" y="3671888"/>
          <p14:tracePt t="215640" x="4919663" y="3695700"/>
          <p14:tracePt t="215656" x="4919663" y="3705225"/>
          <p14:tracePt t="215672" x="4919663" y="3719513"/>
          <p14:tracePt t="215689" x="4919663" y="3733800"/>
          <p14:tracePt t="215706" x="4919663" y="3743325"/>
          <p14:tracePt t="215722" x="4919663" y="3752850"/>
          <p14:tracePt t="215739" x="4910138" y="3767138"/>
          <p14:tracePt t="215756" x="4895850" y="3786188"/>
          <p14:tracePt t="215772" x="4867275" y="3800475"/>
          <p14:tracePt t="215789" x="4848225" y="3805238"/>
          <p14:tracePt t="215806" x="4838700" y="3814763"/>
          <p14:tracePt t="215823" x="4814888" y="3824288"/>
          <p14:tracePt t="215839" x="4795838" y="3829050"/>
          <p14:tracePt t="215856" x="4772025" y="3838575"/>
          <p14:tracePt t="215872" x="4752975" y="3838575"/>
          <p14:tracePt t="215889" x="4705350" y="3843338"/>
          <p14:tracePt t="215906" x="4667250" y="3843338"/>
          <p14:tracePt t="215922" x="4648200" y="3843338"/>
          <p14:tracePt t="215926" x="4638675" y="3843338"/>
          <p14:tracePt t="215939" x="4629150" y="3843338"/>
          <p14:tracePt t="215956" x="4586288" y="3843338"/>
          <p14:tracePt t="215972" x="4557713" y="3829050"/>
          <p14:tracePt t="215989" x="4519613" y="3810000"/>
          <p14:tracePt t="216006" x="4471988" y="3786188"/>
          <p14:tracePt t="216022" x="4448175" y="3771900"/>
          <p14:tracePt t="216039" x="4433888" y="3757613"/>
          <p14:tracePt t="216056" x="4414838" y="3729038"/>
          <p14:tracePt t="216073" x="4391025" y="3681413"/>
          <p14:tracePt t="216089" x="4371975" y="3652838"/>
          <p14:tracePt t="216106" x="4367213" y="3629025"/>
          <p14:tracePt t="216122" x="4357688" y="3605213"/>
          <p14:tracePt t="216139" x="4357688" y="3581400"/>
          <p14:tracePt t="216156" x="4357688" y="3548063"/>
          <p14:tracePt t="216172" x="4362450" y="3495675"/>
          <p14:tracePt t="216190" x="4400550" y="3429000"/>
          <p14:tracePt t="216206" x="4433888" y="3390900"/>
          <p14:tracePt t="216222" x="4467225" y="3352800"/>
          <p14:tracePt t="216239" x="4500563" y="3328988"/>
          <p14:tracePt t="216243" x="4529138" y="3324225"/>
          <p14:tracePt t="216256" x="4562475" y="3309938"/>
          <p14:tracePt t="216272" x="4610100" y="3305175"/>
          <p14:tracePt t="216289" x="4643438" y="3314700"/>
          <p14:tracePt t="216306" x="4681538" y="3324225"/>
          <p14:tracePt t="216322" x="4714875" y="3362325"/>
          <p14:tracePt t="216339" x="4733925" y="3381375"/>
          <p14:tracePt t="216356" x="4752975" y="3405188"/>
          <p14:tracePt t="216372" x="4762500" y="3429000"/>
          <p14:tracePt t="216389" x="4776788" y="3471863"/>
          <p14:tracePt t="216406" x="4776788" y="3490913"/>
          <p14:tracePt t="216422" x="4776788" y="3514725"/>
          <p14:tracePt t="216426" x="4776788" y="3524250"/>
          <p14:tracePt t="216439" x="4776788" y="3543300"/>
          <p14:tracePt t="216456" x="4776788" y="3557588"/>
          <p14:tracePt t="216472" x="4776788" y="3571875"/>
          <p14:tracePt t="216489" x="4776788" y="3581400"/>
          <p14:tracePt t="216506" x="4776788" y="3590925"/>
          <p14:tracePt t="216522" x="4776788" y="3595688"/>
          <p14:tracePt t="216556" x="4776788" y="3600450"/>
          <p14:tracePt t="216572" x="4776788" y="3605213"/>
          <p14:tracePt t="216602" x="4776788" y="3609975"/>
          <p14:tracePt t="216624" x="4772025" y="3614738"/>
          <p14:tracePt t="216631" x="4752975" y="3624263"/>
          <p14:tracePt t="216639" x="4691063" y="3652838"/>
          <p14:tracePt t="216655" x="4443413" y="3786188"/>
          <p14:tracePt t="216672" x="3986213" y="4024313"/>
          <p14:tracePt t="216689" x="3143250" y="4605338"/>
          <p14:tracePt t="216706" x="2562225" y="4972050"/>
          <p14:tracePt t="216723" x="2157413" y="5334000"/>
          <p14:tracePt t="216740" x="1743075" y="5662613"/>
          <p14:tracePt t="216756" x="1619250" y="5776913"/>
          <p14:tracePt t="216773" x="1557338" y="5838825"/>
          <p14:tracePt t="216789" x="1533525" y="5862638"/>
          <p14:tracePt t="216806" x="1519238" y="5872163"/>
          <p14:tracePt t="216822" x="1514475" y="5881688"/>
          <p14:tracePt t="216839" x="1504950" y="5886450"/>
          <p14:tracePt t="216856" x="1500188" y="5891213"/>
          <p14:tracePt t="216872" x="1495425" y="5891213"/>
          <p14:tracePt t="216889" x="1495425" y="5895975"/>
          <p14:tracePt t="216906" x="1490663" y="5905500"/>
          <p14:tracePt t="216923" x="1485900" y="5924550"/>
          <p14:tracePt t="216926" x="1481138" y="5929313"/>
          <p14:tracePt t="216939" x="1476375" y="5943600"/>
          <p14:tracePt t="216956" x="1476375" y="5948363"/>
          <p14:tracePt t="216972" x="1471613" y="5957888"/>
          <p14:tracePt t="216990" x="1466850" y="5981700"/>
          <p14:tracePt t="217006" x="1466850" y="5991225"/>
          <p14:tracePt t="217022" x="1466850" y="6000750"/>
          <p14:tracePt t="217039" x="1466850" y="6005513"/>
          <p14:tracePt t="217056" x="1471613" y="6005513"/>
          <p14:tracePt t="217072" x="1509713" y="5976938"/>
          <p14:tracePt t="217089" x="1609725" y="5910263"/>
          <p14:tracePt t="217106" x="1719263" y="5843588"/>
          <p14:tracePt t="217122" x="1838325" y="5781675"/>
          <p14:tracePt t="217139" x="1871663" y="5762625"/>
          <p14:tracePt t="217155" x="1890713" y="5757863"/>
          <p14:tracePt t="217173" x="1905000" y="5753100"/>
          <p14:tracePt t="217189" x="1909763" y="5753100"/>
          <p14:tracePt t="217205" x="1914525" y="5753100"/>
          <p14:tracePt t="217402" x="1895475" y="5748338"/>
          <p14:tracePt t="217410" x="1885950" y="5738813"/>
          <p14:tracePt t="217423" x="1862138" y="5734050"/>
          <p14:tracePt t="217439" x="1838325" y="5724525"/>
          <p14:tracePt t="217455" x="1824038" y="5724525"/>
          <p14:tracePt t="217472" x="1809750" y="5724525"/>
          <p14:tracePt t="217489" x="1776413" y="5724525"/>
          <p14:tracePt t="217506" x="1752600" y="5729288"/>
          <p14:tracePt t="217522" x="1733550" y="5734050"/>
          <p14:tracePt t="217539" x="1709738" y="5748338"/>
          <p14:tracePt t="217556" x="1690688" y="5767388"/>
          <p14:tracePt t="217572" x="1671638" y="5781675"/>
          <p14:tracePt t="217589" x="1662113" y="5791200"/>
          <p14:tracePt t="217606" x="1643063" y="5815013"/>
          <p14:tracePt t="217622" x="1619250" y="5843588"/>
          <p14:tracePt t="217639" x="1604963" y="5876925"/>
          <p14:tracePt t="217655" x="1590675" y="5905500"/>
          <p14:tracePt t="217673" x="1571625" y="5953125"/>
          <p14:tracePt t="217689" x="1557338" y="5981700"/>
          <p14:tracePt t="217706" x="1552575" y="6005513"/>
          <p14:tracePt t="217722" x="1547813" y="6019800"/>
          <p14:tracePt t="217739" x="1547813" y="6043613"/>
          <p14:tracePt t="217756" x="1547813" y="6067425"/>
          <p14:tracePt t="217772" x="1547813" y="6096000"/>
          <p14:tracePt t="217789" x="1552575" y="6129338"/>
          <p14:tracePt t="217806" x="1566863" y="6143625"/>
          <p14:tracePt t="217822" x="1571625" y="6157913"/>
          <p14:tracePt t="217839" x="1576388" y="6167438"/>
          <p14:tracePt t="217856" x="1590675" y="6186488"/>
          <p14:tracePt t="217872" x="1604963" y="6200775"/>
          <p14:tracePt t="217889" x="1628775" y="6205538"/>
          <p14:tracePt t="217906" x="1647825" y="6205538"/>
          <p14:tracePt t="217922" x="1681163" y="6205538"/>
          <p14:tracePt t="217939" x="1709738" y="6186488"/>
          <p14:tracePt t="217956" x="1747838" y="6167438"/>
          <p14:tracePt t="217973" x="1800225" y="6115050"/>
          <p14:tracePt t="217989" x="1847850" y="6072188"/>
          <p14:tracePt t="218005" x="1905000" y="5976938"/>
          <p14:tracePt t="218022" x="1943100" y="5900738"/>
          <p14:tracePt t="218039" x="1966913" y="5838825"/>
          <p14:tracePt t="218056" x="1976438" y="5824538"/>
          <p14:tracePt t="218072" x="1981200" y="5815013"/>
          <p14:tracePt t="218089" x="1981200" y="5805488"/>
          <p14:tracePt t="218122" x="1966913" y="5805488"/>
          <p14:tracePt t="218139" x="1938338" y="5805488"/>
          <p14:tracePt t="218156" x="1866900" y="5805488"/>
          <p14:tracePt t="218172" x="1824038" y="5815013"/>
          <p14:tracePt t="218189" x="1781175" y="5824538"/>
          <p14:tracePt t="218205" x="1752600" y="5824538"/>
          <p14:tracePt t="218222" x="1704975" y="5824538"/>
          <p14:tracePt t="218239" x="1690688" y="5824538"/>
          <p14:tracePt t="218255" x="1681163" y="5824538"/>
          <p14:tracePt t="218272" x="1676400" y="5824538"/>
          <p14:tracePt t="218289" x="1666875" y="5824538"/>
          <p14:tracePt t="218305" x="1662113" y="5824538"/>
          <p14:tracePt t="218879" x="1652588" y="5824538"/>
          <p14:tracePt t="218884" x="1647825" y="5829300"/>
          <p14:tracePt t="218893" x="1638300" y="5834063"/>
          <p14:tracePt t="218906" x="1614488" y="5848350"/>
          <p14:tracePt t="218922" x="1600200" y="5857875"/>
          <p14:tracePt t="218939" x="1590675" y="5867400"/>
          <p14:tracePt t="218972" x="1571625" y="5881688"/>
          <p14:tracePt t="219005" x="1562100" y="5891213"/>
          <p14:tracePt t="219022" x="1543050" y="5929313"/>
          <p14:tracePt t="219039" x="1538288" y="5972175"/>
          <p14:tracePt t="219055" x="1533525" y="6015038"/>
          <p14:tracePt t="219072" x="1524000" y="6038850"/>
          <p14:tracePt t="219089" x="1524000" y="6072188"/>
          <p14:tracePt t="219105" x="1524000" y="6081713"/>
          <p14:tracePt t="219122" x="1524000" y="6086475"/>
          <p14:tracePt t="219139" x="1524000" y="6096000"/>
          <p14:tracePt t="219155" x="1524000" y="6100763"/>
          <p14:tracePt t="219172" x="1524000" y="6110288"/>
          <p14:tracePt t="219189" x="1528763" y="6119813"/>
          <p14:tracePt t="219206" x="1538288" y="6143625"/>
          <p14:tracePt t="219222" x="1543050" y="6162675"/>
          <p14:tracePt t="219239" x="1543050" y="6167438"/>
          <p14:tracePt t="219255" x="1543050" y="6176963"/>
          <p14:tracePt t="219272" x="1543050" y="6186488"/>
          <p14:tracePt t="219289" x="1547813" y="6191250"/>
          <p14:tracePt t="219305" x="1557338" y="6191250"/>
          <p14:tracePt t="219323" x="1571625" y="6191250"/>
          <p14:tracePt t="219339" x="1595438" y="6186488"/>
          <p14:tracePt t="219355" x="1614488" y="6176963"/>
          <p14:tracePt t="219372" x="1638300" y="6167438"/>
          <p14:tracePt t="219389" x="1671638" y="6153150"/>
          <p14:tracePt t="219406" x="1685925" y="6148388"/>
          <p14:tracePt t="219422" x="1700213" y="6143625"/>
          <p14:tracePt t="219439" x="1709738" y="6134100"/>
          <p14:tracePt t="219455" x="1719263" y="6124575"/>
          <p14:tracePt t="219472" x="1733550" y="6115050"/>
          <p14:tracePt t="219489" x="1743075" y="6086475"/>
          <p14:tracePt t="219506" x="1757363" y="6024563"/>
          <p14:tracePt t="219522" x="1766888" y="5972175"/>
          <p14:tracePt t="219539" x="1766888" y="5929313"/>
          <p14:tracePt t="219557" x="1766888" y="5900738"/>
          <p14:tracePt t="219574" x="1766888" y="5881688"/>
          <p14:tracePt t="219589" x="1762125" y="5867400"/>
          <p14:tracePt t="219605" x="1752600" y="5853113"/>
          <p14:tracePt t="219623" x="1738313" y="5838825"/>
          <p14:tracePt t="219639" x="1709738" y="5819775"/>
          <p14:tracePt t="219655" x="1685925" y="5815013"/>
          <p14:tracePt t="219672" x="1666875" y="5805488"/>
          <p14:tracePt t="219689" x="1652588" y="5800725"/>
          <p14:tracePt t="219706" x="1633538" y="5800725"/>
          <p14:tracePt t="219722" x="1624013" y="5800725"/>
          <p14:tracePt t="219739" x="1619250" y="5800725"/>
          <p14:tracePt t="219755" x="1614488" y="5800725"/>
          <p14:tracePt t="221005" x="1619250" y="5800725"/>
          <p14:tracePt t="221064" x="1619250" y="5805488"/>
          <p14:tracePt t="221070" x="1614488" y="5815013"/>
          <p14:tracePt t="221078" x="1609725" y="5819775"/>
          <p14:tracePt t="221106" x="1581150" y="5872163"/>
          <p14:tracePt t="221139" x="1566863" y="5895975"/>
          <p14:tracePt t="221155" x="1562100" y="5905500"/>
          <p14:tracePt t="221224" x="1562100" y="5910263"/>
          <p14:tracePt t="221246" x="1562100" y="5915025"/>
          <p14:tracePt t="221254" x="1562100" y="5919788"/>
          <p14:tracePt t="221269" x="1562100" y="5924550"/>
          <p14:tracePt t="221276" x="1562100" y="5929313"/>
          <p14:tracePt t="221289" x="1566863" y="5934075"/>
          <p14:tracePt t="221305" x="1576388" y="5943600"/>
          <p14:tracePt t="221322" x="1581150" y="5953125"/>
          <p14:tracePt t="221339" x="1585913" y="5957888"/>
          <p14:tracePt t="221356" x="1595438" y="5967413"/>
          <p14:tracePt t="221372" x="1600200" y="5976938"/>
          <p14:tracePt t="221389" x="1604963" y="6000750"/>
          <p14:tracePt t="221405" x="1604963" y="6015038"/>
          <p14:tracePt t="221422" x="1604963" y="6034088"/>
          <p14:tracePt t="221439" x="1604963" y="6043613"/>
          <p14:tracePt t="221456" x="1604963" y="6048375"/>
          <p14:tracePt t="221472" x="1604963" y="6057900"/>
          <p14:tracePt t="221489" x="1604963" y="6067425"/>
          <p14:tracePt t="221505" x="1604963" y="6072188"/>
          <p14:tracePt t="221522" x="1609725" y="6076950"/>
          <p14:tracePt t="221539" x="1614488" y="6086475"/>
          <p14:tracePt t="221555" x="1624013" y="6086475"/>
          <p14:tracePt t="221588" x="1628775" y="6086475"/>
          <p14:tracePt t="221605" x="1638300" y="6086475"/>
          <p14:tracePt t="221622" x="1647825" y="6091238"/>
          <p14:tracePt t="221638" x="1657350" y="6091238"/>
          <p14:tracePt t="221655" x="1662113" y="6091238"/>
          <p14:tracePt t="221672" x="1671638" y="6091238"/>
          <p14:tracePt t="221689" x="1676400" y="6091238"/>
          <p14:tracePt t="221776" x="1676400" y="6096000"/>
          <p14:tracePt t="221782" x="1676400" y="6100763"/>
          <p14:tracePt t="221797" x="1662113" y="6105525"/>
          <p14:tracePt t="221811" x="1647825" y="6110288"/>
          <p14:tracePt t="221822" x="1638300" y="6115050"/>
          <p14:tracePt t="221838" x="1624013" y="6119813"/>
          <p14:tracePt t="221855" x="1600200" y="6119813"/>
          <p14:tracePt t="221872" x="1595438" y="6119813"/>
          <p14:tracePt t="221889" x="1590675" y="6119813"/>
          <p14:tracePt t="221906" x="1576388" y="6119813"/>
          <p14:tracePt t="221922" x="1562100" y="6115050"/>
          <p14:tracePt t="221939" x="1552575" y="6096000"/>
          <p14:tracePt t="221955" x="1528763" y="6062663"/>
          <p14:tracePt t="221972" x="1495425" y="5995988"/>
          <p14:tracePt t="221988" x="1481138" y="5967413"/>
          <p14:tracePt t="222006" x="1476375" y="5938838"/>
          <p14:tracePt t="222022" x="1471613" y="5910263"/>
          <p14:tracePt t="222039" x="1471613" y="5876925"/>
          <p14:tracePt t="222056" x="1471613" y="5857875"/>
          <p14:tracePt t="222072" x="1476375" y="5843588"/>
          <p14:tracePt t="222089" x="1485900" y="5819775"/>
          <p14:tracePt t="222105" x="1495425" y="5805488"/>
          <p14:tracePt t="222123" x="1500188" y="5795963"/>
          <p14:tracePt t="222141" x="1519238" y="5781675"/>
          <p14:tracePt t="222156" x="1533525" y="5781675"/>
          <p14:tracePt t="222172" x="1543050" y="5772150"/>
          <p14:tracePt t="222189" x="1557338" y="5767388"/>
          <p14:tracePt t="222205" x="1571625" y="5762625"/>
          <p14:tracePt t="222222" x="1590675" y="5748338"/>
          <p14:tracePt t="222239" x="1604963" y="5748338"/>
          <p14:tracePt t="222255" x="1624013" y="5748338"/>
          <p14:tracePt t="222273" x="1643063" y="5748338"/>
          <p14:tracePt t="222289" x="1652588" y="5748338"/>
          <p14:tracePt t="222305" x="1666875" y="5757863"/>
          <p14:tracePt t="222322" x="1681163" y="5767388"/>
          <p14:tracePt t="222339" x="1700213" y="5776913"/>
          <p14:tracePt t="222355" x="1709738" y="5786438"/>
          <p14:tracePt t="222372" x="1724025" y="5805488"/>
          <p14:tracePt t="222388" x="1738313" y="5829300"/>
          <p14:tracePt t="222405" x="1757363" y="5891213"/>
          <p14:tracePt t="222422" x="1762125" y="5929313"/>
          <p14:tracePt t="222439" x="1771650" y="5957888"/>
          <p14:tracePt t="222456" x="1771650" y="5991225"/>
          <p14:tracePt t="222472" x="1771650" y="6005513"/>
          <p14:tracePt t="222488" x="1771650" y="6015038"/>
          <p14:tracePt t="222505" x="1771650" y="6029325"/>
          <p14:tracePt t="222522" x="1771650" y="6048375"/>
          <p14:tracePt t="222538" x="1762125" y="6062663"/>
          <p14:tracePt t="222555" x="1752600" y="6081713"/>
          <p14:tracePt t="222572" x="1743075" y="6100763"/>
          <p14:tracePt t="222589" x="1719263" y="6143625"/>
          <p14:tracePt t="222606" x="1700213" y="6162675"/>
          <p14:tracePt t="222623" x="1690688" y="6172200"/>
          <p14:tracePt t="222639" x="1685925" y="6181725"/>
          <p14:tracePt t="222655" x="1676400" y="6186488"/>
          <p14:tracePt t="222672" x="1666875" y="6186488"/>
          <p14:tracePt t="222688" x="1647825" y="6186488"/>
          <p14:tracePt t="222705" x="1609725" y="6162675"/>
          <p14:tracePt t="222722" x="1590675" y="6148388"/>
          <p14:tracePt t="222738" x="1576388" y="6134100"/>
          <p14:tracePt t="222755" x="1562100" y="6115050"/>
          <p14:tracePt t="222772" x="1538288" y="6076950"/>
          <p14:tracePt t="222789" x="1519238" y="6038850"/>
          <p14:tracePt t="222805" x="1504950" y="6000750"/>
          <p14:tracePt t="222822" x="1495425" y="5957888"/>
          <p14:tracePt t="222839" x="1481138" y="5895975"/>
          <p14:tracePt t="222855" x="1481138" y="5857875"/>
          <p14:tracePt t="222872" x="1481138" y="5829300"/>
          <p14:tracePt t="222889" x="1481138" y="5805488"/>
          <p14:tracePt t="222905" x="1485900" y="5791200"/>
          <p14:tracePt t="222922" x="1490663" y="5781675"/>
          <p14:tracePt t="222938" x="1495425" y="5772150"/>
          <p14:tracePt t="222955" x="1519238" y="5762625"/>
          <p14:tracePt t="222972" x="1528763" y="5748338"/>
          <p14:tracePt t="222989" x="1547813" y="5738813"/>
          <p14:tracePt t="223005" x="1571625" y="5734050"/>
          <p14:tracePt t="223022" x="1619250" y="5724525"/>
          <p14:tracePt t="223038" x="1638300" y="5729288"/>
          <p14:tracePt t="223055" x="1662113" y="5734050"/>
          <p14:tracePt t="223073" x="1681163" y="5743575"/>
          <p14:tracePt t="223089" x="1690688" y="5753100"/>
          <p14:tracePt t="223105" x="1709738" y="5776913"/>
          <p14:tracePt t="223122" x="1728788" y="5829300"/>
          <p14:tracePt t="223139" x="1743075" y="5891213"/>
          <p14:tracePt t="223155" x="1743075" y="5924550"/>
          <p14:tracePt t="223172" x="1743075" y="5953125"/>
          <p14:tracePt t="223189" x="1743075" y="5976938"/>
          <p14:tracePt t="223205" x="1738313" y="6010275"/>
          <p14:tracePt t="223222" x="1733550" y="6029325"/>
          <p14:tracePt t="223238" x="1724025" y="6053138"/>
          <p14:tracePt t="223256" x="1685925" y="6086475"/>
          <p14:tracePt t="223272" x="1662113" y="6110288"/>
          <p14:tracePt t="223288" x="1633538" y="6129338"/>
          <p14:tracePt t="223305" x="1604963" y="6143625"/>
          <p14:tracePt t="223322" x="1571625" y="6138863"/>
          <p14:tracePt t="223338" x="1562100" y="6134100"/>
          <p14:tracePt t="223355" x="1547813" y="6124575"/>
          <p14:tracePt t="223372" x="1533525" y="6110288"/>
          <p14:tracePt t="223389" x="1504950" y="6034088"/>
          <p14:tracePt t="223405" x="1481138" y="5957888"/>
          <p14:tracePt t="223422" x="1476375" y="5895975"/>
          <p14:tracePt t="223438" x="1476375" y="5848350"/>
          <p14:tracePt t="223455" x="1476375" y="5800725"/>
          <p14:tracePt t="223472" x="1481138" y="5776913"/>
          <p14:tracePt t="223488" x="1485900" y="5757863"/>
          <p14:tracePt t="223506" x="1504950" y="5734050"/>
          <p14:tracePt t="223522" x="1514475" y="5724525"/>
          <p14:tracePt t="223538" x="1533525" y="5710238"/>
          <p14:tracePt t="223555" x="1566863" y="5700713"/>
          <p14:tracePt t="223572" x="1614488" y="5691188"/>
          <p14:tracePt t="223588" x="1638300" y="5691188"/>
          <p14:tracePt t="223605" x="1666875" y="5691188"/>
          <p14:tracePt t="223622" x="1690688" y="5691188"/>
          <p14:tracePt t="223638" x="1709738" y="5691188"/>
          <p14:tracePt t="223655" x="1724025" y="5695950"/>
          <p14:tracePt t="223672" x="1733550" y="5705475"/>
          <p14:tracePt t="223689" x="1743075" y="5715000"/>
          <p14:tracePt t="223705" x="1757363" y="5729288"/>
          <p14:tracePt t="223722" x="1776413" y="5757863"/>
          <p14:tracePt t="223738" x="1790700" y="5795963"/>
          <p14:tracePt t="223755" x="1800225" y="5857875"/>
          <p14:tracePt t="223772" x="1804988" y="5891213"/>
          <p14:tracePt t="223789" x="1804988" y="5934075"/>
          <p14:tracePt t="223805" x="1804988" y="5962650"/>
          <p14:tracePt t="223822" x="1804988" y="6010275"/>
          <p14:tracePt t="223838" x="1804988" y="6029325"/>
          <p14:tracePt t="223855" x="1804988" y="6062663"/>
          <p14:tracePt t="223872" x="1795463" y="6096000"/>
          <p14:tracePt t="223888" x="1785938" y="6115050"/>
          <p14:tracePt t="223905" x="1776413" y="6143625"/>
          <p14:tracePt t="223922" x="1766888" y="6176963"/>
          <p14:tracePt t="223925" x="1762125" y="6186488"/>
          <p14:tracePt t="223939" x="1743075" y="6210300"/>
          <p14:tracePt t="223955" x="1719263" y="6234113"/>
          <p14:tracePt t="223972" x="1690688" y="6253163"/>
          <p14:tracePt t="223988" x="1657350" y="6262688"/>
          <p14:tracePt t="224005" x="1619250" y="6267450"/>
          <p14:tracePt t="224022" x="1595438" y="6253163"/>
          <p14:tracePt t="224038" x="1562100" y="6196013"/>
          <p14:tracePt t="224058" x="1524000" y="6115050"/>
          <p14:tracePt t="224074" x="1504950" y="6062663"/>
          <p14:tracePt t="224089" x="1495425" y="5981700"/>
          <p14:tracePt t="224106" x="1490663" y="5886450"/>
          <p14:tracePt t="224124" x="1500188" y="5772150"/>
          <p14:tracePt t="224143" x="1514475" y="5729288"/>
          <p14:tracePt t="224155" x="1528763" y="5695950"/>
          <p14:tracePt t="224172" x="1543050" y="5676900"/>
          <p14:tracePt t="224189" x="1562100" y="5653088"/>
          <p14:tracePt t="224205" x="1576388" y="5643563"/>
          <p14:tracePt t="224222" x="1604963" y="5643563"/>
          <p14:tracePt t="224239" x="1647825" y="5643563"/>
          <p14:tracePt t="224257" x="1666875" y="5648325"/>
          <p14:tracePt t="224275" x="1690688" y="5667375"/>
          <p14:tracePt t="224292" x="1733550" y="5738813"/>
          <p14:tracePt t="224306" x="1752600" y="5815013"/>
          <p14:tracePt t="224322" x="1766888" y="5857875"/>
          <p14:tracePt t="224338" x="1771650" y="5900738"/>
          <p14:tracePt t="224355" x="1771650" y="5929313"/>
          <p14:tracePt t="224374" x="1771650" y="5967413"/>
          <p14:tracePt t="224389" x="1771650" y="6000750"/>
          <p14:tracePt t="224405" x="1757363" y="6034088"/>
          <p14:tracePt t="224422" x="1752600" y="6072188"/>
          <p14:tracePt t="224425" x="1747838" y="6091238"/>
          <p14:tracePt t="224438" x="1747838" y="6119813"/>
          <p14:tracePt t="224455" x="1743075" y="6148388"/>
          <p14:tracePt t="224476" x="1738313" y="6176963"/>
          <p14:tracePt t="224490" x="1738313" y="6191250"/>
          <p14:tracePt t="224505" x="1738313" y="6196013"/>
          <p14:tracePt t="224522" x="1738313" y="6205538"/>
          <p14:tracePt t="224538" x="1738313" y="6210300"/>
          <p14:tracePt t="224555" x="1738313" y="6215063"/>
          <p14:tracePt t="224966" x="1738313" y="6200775"/>
          <p14:tracePt t="224975" x="1738313" y="6176963"/>
          <p14:tracePt t="224981" x="1743075" y="6162675"/>
          <p14:tracePt t="224990" x="1743075" y="6148388"/>
          <p14:tracePt t="225005" x="1752600" y="6124575"/>
          <p14:tracePt t="225022" x="1752600" y="6100763"/>
          <p14:tracePt t="225055" x="1752600" y="6034088"/>
          <p14:tracePt t="225088" x="1762125" y="5976938"/>
          <p14:tracePt t="225105" x="1766888" y="5943600"/>
          <p14:tracePt t="225122" x="1766888" y="5924550"/>
          <p14:tracePt t="225138" x="1766888" y="5910263"/>
          <p14:tracePt t="225155" x="1776413" y="5891213"/>
          <p14:tracePt t="225172" x="1781175" y="5872163"/>
          <p14:tracePt t="225188" x="1781175" y="5867400"/>
          <p14:tracePt t="225206" x="1781175" y="5862638"/>
          <p14:tracePt t="225224" x="1781175" y="5853113"/>
          <p14:tracePt t="225327" x="1781175" y="5848350"/>
          <p14:tracePt t="225349" x="1781175" y="5843588"/>
          <p14:tracePt t="225378" x="1781175" y="5838825"/>
          <p14:tracePt t="225590" x="1781175" y="5857875"/>
          <p14:tracePt t="225597" x="1790700" y="5891213"/>
          <p14:tracePt t="225605" x="1790700" y="5915025"/>
          <p14:tracePt t="225622" x="1790700" y="5967413"/>
          <p14:tracePt t="225638" x="1790700" y="5995988"/>
          <p14:tracePt t="225655" x="1790700" y="6024563"/>
          <p14:tracePt t="225671" x="1790700" y="6029325"/>
          <p14:tracePt t="225688" x="1790700" y="6038850"/>
          <p14:tracePt t="225705" x="1790700" y="6043613"/>
          <p14:tracePt t="225752" x="1790700" y="6048375"/>
          <p14:tracePt t="225761" x="1790700" y="6053138"/>
          <p14:tracePt t="225772" x="1790700" y="6062663"/>
          <p14:tracePt t="225788" x="1776413" y="6081713"/>
          <p14:tracePt t="225805" x="1771650" y="6096000"/>
          <p14:tracePt t="225822" x="1766888" y="6110288"/>
          <p14:tracePt t="225839" x="1757363" y="6129338"/>
          <p14:tracePt t="225855" x="1752600" y="6143625"/>
          <p14:tracePt t="225872" x="1752600" y="6153150"/>
          <p14:tracePt t="225888" x="1752600" y="6157913"/>
          <p14:tracePt t="225905" x="1752600" y="6162675"/>
          <p14:tracePt t="225929" x="1752600" y="6167438"/>
          <p14:tracePt t="227336" x="1752600" y="6162675"/>
          <p14:tracePt t="227351" x="1752600" y="6157913"/>
          <p14:tracePt t="227361" x="1752600" y="6153150"/>
          <p14:tracePt t="227373" x="1728788" y="6129338"/>
          <p14:tracePt t="227388" x="1652588" y="6067425"/>
          <p14:tracePt t="227405" x="1552575" y="5991225"/>
          <p14:tracePt t="227438" x="1300163" y="5819775"/>
          <p14:tracePt t="227471" x="1209675" y="5776913"/>
          <p14:tracePt t="227488" x="1166813" y="5757863"/>
          <p14:tracePt t="227505" x="1123950" y="5743575"/>
          <p14:tracePt t="227521" x="1109663" y="5738813"/>
          <p14:tracePt t="227538" x="1095375" y="5734050"/>
          <p14:tracePt t="227555" x="1090613" y="5734050"/>
          <p14:tracePt t="227571" x="1081088" y="5734050"/>
          <p14:tracePt t="227588" x="1076325" y="57340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Another Java Program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13382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Java is similar to C++ in many ways</a:t>
            </a:r>
          </a:p>
          <a:p>
            <a:pPr lvl="1">
              <a:defRPr/>
            </a:pPr>
            <a:r>
              <a:rPr lang="en-US" altLang="ko-KR" dirty="0"/>
              <a:t>Types: int, long, array</a:t>
            </a:r>
          </a:p>
          <a:p>
            <a:pPr lvl="1">
              <a:defRPr/>
            </a:pPr>
            <a:r>
              <a:rPr lang="en-US" altLang="ko-KR" dirty="0"/>
              <a:t>Control structures: for, while, do, return, break, continue</a:t>
            </a:r>
          </a:p>
          <a:p>
            <a:pPr lvl="1">
              <a:defRPr/>
            </a:pPr>
            <a:r>
              <a:rPr lang="en-US" altLang="ko-KR" dirty="0"/>
              <a:t>Function call and parameter passing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809625" y="2714625"/>
            <a:ext cx="8429625" cy="3692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public class Factorial {</a:t>
            </a:r>
            <a:endParaRPr lang="ko-KR" altLang="en-US" sz="18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	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 b="1" dirty="0"/>
              <a:t>	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values[] = {5, 10, 15}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for (int i: values)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	System.out.println("Factorial of " +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+ ":\t" + </a:t>
            </a:r>
            <a:r>
              <a:rPr lang="en-US" altLang="ko-KR" sz="1800" b="1" dirty="0"/>
              <a:t>factorial(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</a:t>
            </a:r>
            <a:r>
              <a:rPr lang="en-US" altLang="ko-KR" sz="1800" dirty="0"/>
              <a:t>) ;</a:t>
            </a:r>
            <a:endParaRPr lang="ko-KR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	}</a:t>
            </a:r>
            <a:endParaRPr lang="ko-KR" altLang="en-US" sz="18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private static long factorial(final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long result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n-NO" altLang="ko-KR" sz="1800" dirty="0"/>
              <a:t>		for (</a:t>
            </a:r>
            <a:r>
              <a:rPr lang="nn-NO" altLang="ko-KR" sz="1800" dirty="0" err="1"/>
              <a:t>int</a:t>
            </a:r>
            <a:r>
              <a:rPr lang="nn-NO" altLang="ko-KR" sz="1800" dirty="0"/>
              <a:t> i = 1; i &lt;= n; i 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	result *=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return result;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343"/>
    </mc:Choice>
    <mc:Fallback xmlns="">
      <p:transition spd="slow" advTm="210343"/>
    </mc:Fallback>
  </mc:AlternateContent>
  <p:extLst>
    <p:ext uri="{3A86A75C-4F4B-4683-9AE1-C65F6400EC91}">
      <p14:laserTraceLst xmlns:p14="http://schemas.microsoft.com/office/powerpoint/2010/main">
        <p14:tracePtLst>
          <p14:tracePt t="782" x="1133475" y="5591175"/>
          <p14:tracePt t="790" x="1276350" y="5243513"/>
          <p14:tracePt t="797" x="1390650" y="4986338"/>
          <p14:tracePt t="807" x="1547813" y="4657725"/>
          <p14:tracePt t="824" x="1795463" y="4090988"/>
          <p14:tracePt t="841" x="2200275" y="3319463"/>
          <p14:tracePt t="874" x="2457450" y="2933700"/>
          <p14:tracePt t="907" x="2700338" y="2633663"/>
          <p14:tracePt t="924" x="2805113" y="2519363"/>
          <p14:tracePt t="940" x="2900363" y="2395538"/>
          <p14:tracePt t="957" x="3043238" y="2200275"/>
          <p14:tracePt t="974" x="3124200" y="2128838"/>
          <p14:tracePt t="990" x="3214688" y="2052638"/>
          <p14:tracePt t="1007" x="3305175" y="1976438"/>
          <p14:tracePt t="1024" x="3419475" y="1876425"/>
          <p14:tracePt t="1040" x="3476625" y="1814513"/>
          <p14:tracePt t="1057" x="3533775" y="1771650"/>
          <p14:tracePt t="1073" x="3581400" y="1728788"/>
          <p14:tracePt t="1090" x="3624263" y="1695450"/>
          <p14:tracePt t="1107" x="3648075" y="1676400"/>
          <p14:tracePt t="1123" x="3667125" y="1662113"/>
          <p14:tracePt t="1140" x="3676650" y="1657350"/>
          <p14:tracePt t="1347" x="3733800" y="1604963"/>
          <p14:tracePt t="1355" x="3805238" y="1552575"/>
          <p14:tracePt t="1362" x="3886200" y="1485900"/>
          <p14:tracePt t="1373" x="3971925" y="1443038"/>
          <p14:tracePt t="1391" x="4162425" y="1319213"/>
          <p14:tracePt t="1423" x="4276725" y="1262063"/>
          <p14:tracePt t="1457" x="4310063" y="1252538"/>
          <p14:tracePt t="1473" x="4319588" y="1252538"/>
          <p14:tracePt t="1490" x="4324350" y="1252538"/>
          <p14:tracePt t="1507" x="4333875" y="1252538"/>
          <p14:tracePt t="1523" x="4343400" y="1252538"/>
          <p14:tracePt t="1540" x="4352925" y="1252538"/>
          <p14:tracePt t="1557" x="4367213" y="1247775"/>
          <p14:tracePt t="1574" x="4386263" y="1238250"/>
          <p14:tracePt t="1590" x="4395788" y="1233488"/>
          <p14:tracePt t="1607" x="4410075" y="1223963"/>
          <p14:tracePt t="1623" x="4424363" y="1219200"/>
          <p14:tracePt t="1640" x="4462463" y="1195388"/>
          <p14:tracePt t="1656" x="4495800" y="1176338"/>
          <p14:tracePt t="1673" x="4519613" y="1162050"/>
          <p14:tracePt t="1690" x="4557713" y="1128713"/>
          <p14:tracePt t="1706" x="4581525" y="1109663"/>
          <p14:tracePt t="1723" x="4605338" y="1095375"/>
          <p14:tracePt t="1740" x="4619625" y="1081088"/>
          <p14:tracePt t="1757" x="4629150" y="1071563"/>
          <p14:tracePt t="1773" x="4633913" y="1071563"/>
          <p14:tracePt t="1790" x="4638675" y="1071563"/>
          <p14:tracePt t="1853" x="4633913" y="1076325"/>
          <p14:tracePt t="2067" x="4643438" y="1076325"/>
          <p14:tracePt t="2075" x="4662488" y="1076325"/>
          <p14:tracePt t="2082" x="4672013" y="1076325"/>
          <p14:tracePt t="2090" x="4691063" y="1076325"/>
          <p14:tracePt t="2107" x="4719638" y="1076325"/>
          <p14:tracePt t="2124" x="4767263" y="1076325"/>
          <p14:tracePt t="2156" x="4810125" y="1076325"/>
          <p14:tracePt t="2190" x="4862513" y="1090613"/>
          <p14:tracePt t="2207" x="4886325" y="1095375"/>
          <p14:tracePt t="2223" x="4905375" y="1100138"/>
          <p14:tracePt t="2240" x="4929188" y="1114425"/>
          <p14:tracePt t="2256" x="4948238" y="1119188"/>
          <p14:tracePt t="2273" x="4962525" y="1119188"/>
          <p14:tracePt t="2290" x="4981575" y="1123950"/>
          <p14:tracePt t="2307" x="5000625" y="1128713"/>
          <p14:tracePt t="2323" x="5010150" y="1133475"/>
          <p14:tracePt t="2340" x="5024438" y="1143000"/>
          <p14:tracePt t="2357" x="5029200" y="1143000"/>
          <p14:tracePt t="2373" x="5038725" y="1143000"/>
          <p14:tracePt t="2390" x="5043488" y="1143000"/>
          <p14:tracePt t="3622" x="5038725" y="1152525"/>
          <p14:tracePt t="3629" x="5010150" y="1166813"/>
          <p14:tracePt t="3640" x="4981575" y="1195388"/>
          <p14:tracePt t="3658" x="4829175" y="1285875"/>
          <p14:tracePt t="3673" x="4752975" y="1343025"/>
          <p14:tracePt t="3690" x="4672013" y="1390650"/>
          <p14:tracePt t="3723" x="4514850" y="1462088"/>
          <p14:tracePt t="3756" x="4371975" y="1500188"/>
          <p14:tracePt t="3773" x="4276725" y="1528763"/>
          <p14:tracePt t="3790" x="4133850" y="1571625"/>
          <p14:tracePt t="3806" x="3995738" y="1595438"/>
          <p14:tracePt t="3823" x="3838575" y="1614488"/>
          <p14:tracePt t="3841" x="3567113" y="1647825"/>
          <p14:tracePt t="3856" x="3333750" y="1676400"/>
          <p14:tracePt t="3873" x="3167063" y="1704975"/>
          <p14:tracePt t="3890" x="3005138" y="1738313"/>
          <p14:tracePt t="3907" x="2809875" y="1790700"/>
          <p14:tracePt t="3923" x="2733675" y="1819275"/>
          <p14:tracePt t="3940" x="2695575" y="1838325"/>
          <p14:tracePt t="3956" x="2671763" y="1871663"/>
          <p14:tracePt t="4216" x="2624138" y="1914525"/>
          <p14:tracePt t="4226" x="2552700" y="1990725"/>
          <p14:tracePt t="4232" x="2476500" y="2085975"/>
          <p14:tracePt t="4256" x="2252663" y="2309813"/>
          <p14:tracePt t="4290" x="1895475" y="2576513"/>
          <p14:tracePt t="4307" x="1790700" y="2652713"/>
          <p14:tracePt t="4323" x="1709738" y="2719388"/>
          <p14:tracePt t="4340" x="1571625" y="2809875"/>
          <p14:tracePt t="4356" x="1485900" y="2847975"/>
          <p14:tracePt t="4373" x="1423988" y="2867025"/>
          <p14:tracePt t="4390" x="1366838" y="2890838"/>
          <p14:tracePt t="4407" x="1304925" y="2909888"/>
          <p14:tracePt t="4423" x="1276350" y="2914650"/>
          <p14:tracePt t="4440" x="1243013" y="2924175"/>
          <p14:tracePt t="4457" x="1195388" y="2938463"/>
          <p14:tracePt t="4473" x="1157288" y="2952750"/>
          <p14:tracePt t="4490" x="1114425" y="2971800"/>
          <p14:tracePt t="4506" x="1076325" y="2981325"/>
          <p14:tracePt t="4523" x="1019175" y="3000375"/>
          <p14:tracePt t="4540" x="990600" y="3014663"/>
          <p14:tracePt t="4556" x="966788" y="3024188"/>
          <p14:tracePt t="4575" x="933450" y="3028950"/>
          <p14:tracePt t="4590" x="919163" y="3028950"/>
          <p14:tracePt t="4606" x="904875" y="3028950"/>
          <p14:tracePt t="4624" x="895350" y="3028950"/>
          <p14:tracePt t="4643" x="885825" y="3024188"/>
          <p14:tracePt t="4656" x="881063" y="3019425"/>
          <p14:tracePt t="4673" x="871538" y="3009900"/>
          <p14:tracePt t="4690" x="866775" y="3005138"/>
          <p14:tracePt t="4707" x="847725" y="2995613"/>
          <p14:tracePt t="4723" x="838200" y="2990850"/>
          <p14:tracePt t="4740" x="828675" y="2981325"/>
          <p14:tracePt t="4760" x="819150" y="2971800"/>
          <p14:tracePt t="4783" x="809625" y="2971800"/>
          <p14:tracePt t="4807" x="800100" y="2971800"/>
          <p14:tracePt t="4826" x="790575" y="2971800"/>
          <p14:tracePt t="4841" x="785813" y="2971800"/>
          <p14:tracePt t="4857" x="781050" y="2971800"/>
          <p14:tracePt t="4874" x="771525" y="2971800"/>
          <p14:tracePt t="4891" x="762000" y="2971800"/>
          <p14:tracePt t="4907" x="752475" y="2971800"/>
          <p14:tracePt t="5175" x="752475" y="3028950"/>
          <p14:tracePt t="5189" x="733425" y="3167063"/>
          <p14:tracePt t="5199" x="728663" y="3248025"/>
          <p14:tracePt t="5206" x="728663" y="3281363"/>
          <p14:tracePt t="5223" x="719138" y="3395663"/>
          <p14:tracePt t="5241" x="719138" y="3529013"/>
          <p14:tracePt t="5276" x="719138" y="3733800"/>
          <p14:tracePt t="5307" x="709613" y="3981450"/>
          <p14:tracePt t="5310" x="709613" y="4057650"/>
          <p14:tracePt t="5325" x="709613" y="4157663"/>
          <p14:tracePt t="5340" x="709613" y="4248150"/>
          <p14:tracePt t="5358" x="709613" y="4405313"/>
          <p14:tracePt t="5376" x="709613" y="4605338"/>
          <p14:tracePt t="5390" x="709613" y="4662488"/>
          <p14:tracePt t="5406" x="709613" y="4714875"/>
          <p14:tracePt t="5423" x="714375" y="4757738"/>
          <p14:tracePt t="5440" x="723900" y="4833938"/>
          <p14:tracePt t="5456" x="733425" y="4905375"/>
          <p14:tracePt t="5473" x="738188" y="4986338"/>
          <p14:tracePt t="5490" x="747713" y="5033963"/>
          <p14:tracePt t="5507" x="757238" y="5119688"/>
          <p14:tracePt t="5523" x="766763" y="5205413"/>
          <p14:tracePt t="5539" x="776288" y="5295900"/>
          <p14:tracePt t="5556" x="781050" y="5367338"/>
          <p14:tracePt t="5575" x="781050" y="5434013"/>
          <p14:tracePt t="5590" x="781050" y="5462588"/>
          <p14:tracePt t="5607" x="790575" y="5500688"/>
          <p14:tracePt t="5625" x="795338" y="5562600"/>
          <p14:tracePt t="5640" x="809625" y="5610225"/>
          <p14:tracePt t="5657" x="814388" y="5662613"/>
          <p14:tracePt t="5674" x="819150" y="5700713"/>
          <p14:tracePt t="5692" x="819150" y="5734050"/>
          <p14:tracePt t="5707" x="819150" y="5748338"/>
          <p14:tracePt t="5723" x="819150" y="5753100"/>
          <p14:tracePt t="5740" x="819150" y="5762625"/>
          <p14:tracePt t="5756" x="819150" y="5772150"/>
          <p14:tracePt t="5790" x="819150" y="5776913"/>
          <p14:tracePt t="6080" x="819150" y="5748338"/>
          <p14:tracePt t="6086" x="819150" y="5705475"/>
          <p14:tracePt t="6094" x="819150" y="5662613"/>
          <p14:tracePt t="6106" x="819150" y="5605463"/>
          <p14:tracePt t="6139" x="833438" y="5429250"/>
          <p14:tracePt t="6173" x="871538" y="5229225"/>
          <p14:tracePt t="6190" x="900113" y="5033963"/>
          <p14:tracePt t="6206" x="914400" y="4962525"/>
          <p14:tracePt t="6223" x="914400" y="4895850"/>
          <p14:tracePt t="6240" x="914400" y="4781550"/>
          <p14:tracePt t="6256" x="914400" y="4667250"/>
          <p14:tracePt t="6273" x="914400" y="4591050"/>
          <p14:tracePt t="6289" x="914400" y="4529138"/>
          <p14:tracePt t="6307" x="914400" y="4438650"/>
          <p14:tracePt t="6323" x="928688" y="4367213"/>
          <p14:tracePt t="6340" x="938213" y="4286250"/>
          <p14:tracePt t="6356" x="942975" y="4214813"/>
          <p14:tracePt t="6357" x="947738" y="4186238"/>
          <p14:tracePt t="6373" x="957263" y="4138613"/>
          <p14:tracePt t="6389" x="966788" y="4100513"/>
          <p14:tracePt t="6406" x="976313" y="4057650"/>
          <p14:tracePt t="6423" x="985838" y="3990975"/>
          <p14:tracePt t="6439" x="995363" y="3952875"/>
          <p14:tracePt t="6456" x="995363" y="3924300"/>
          <p14:tracePt t="6473" x="995363" y="3910013"/>
          <p14:tracePt t="6476" x="995363" y="3905250"/>
          <p14:tracePt t="6490" x="995363" y="3900488"/>
          <p14:tracePt t="6506" x="995363" y="3890963"/>
          <p14:tracePt t="6523" x="995363" y="3886200"/>
          <p14:tracePt t="6540" x="995363" y="3881438"/>
          <p14:tracePt t="6622" x="1000125" y="3881438"/>
          <p14:tracePt t="6843" x="1014413" y="3748088"/>
          <p14:tracePt t="6851" x="1052513" y="3505200"/>
          <p14:tracePt t="6863" x="1076325" y="3357563"/>
          <p14:tracePt t="6873" x="1147763" y="2814638"/>
          <p14:tracePt t="6890" x="1181100" y="2586038"/>
          <p14:tracePt t="6906" x="1233488" y="2328863"/>
          <p14:tracePt t="6939" x="1285875" y="2071688"/>
          <p14:tracePt t="6973" x="1314450" y="2014538"/>
          <p14:tracePt t="6975" x="1319213" y="2000250"/>
          <p14:tracePt t="6989" x="1333500" y="1976438"/>
          <p14:tracePt t="7006" x="1352550" y="1952625"/>
          <p14:tracePt t="7023" x="1385888" y="1900238"/>
          <p14:tracePt t="7040" x="1438275" y="1833563"/>
          <p14:tracePt t="7056" x="1466850" y="1795463"/>
          <p14:tracePt t="7073" x="1481138" y="1766888"/>
          <p14:tracePt t="7089" x="1500188" y="1747838"/>
          <p14:tracePt t="7106" x="1519238" y="1728788"/>
          <p14:tracePt t="7123" x="1538288" y="1709738"/>
          <p14:tracePt t="7139" x="1552575" y="1700213"/>
          <p14:tracePt t="7156" x="1562100" y="1685925"/>
          <p14:tracePt t="7173" x="1585913" y="1657350"/>
          <p14:tracePt t="7189" x="1600200" y="1633538"/>
          <p14:tracePt t="7206" x="1609725" y="1624013"/>
          <p14:tracePt t="7223" x="1619250" y="1609725"/>
          <p14:tracePt t="7239" x="1624013" y="1604963"/>
          <p14:tracePt t="7256" x="1624013" y="1595438"/>
          <p14:tracePt t="7273" x="1624013" y="1590675"/>
          <p14:tracePt t="7290" x="1619250" y="1571625"/>
          <p14:tracePt t="7306" x="1614488" y="1566863"/>
          <p14:tracePt t="7323" x="1609725" y="1557338"/>
          <p14:tracePt t="7339" x="1600200" y="1552575"/>
          <p14:tracePt t="7356" x="1585913" y="1552575"/>
          <p14:tracePt t="7373" x="1571625" y="1552575"/>
          <p14:tracePt t="7390" x="1562100" y="1552575"/>
          <p14:tracePt t="7407" x="1547813" y="1552575"/>
          <p14:tracePt t="7423" x="1543050" y="1552575"/>
          <p14:tracePt t="7439" x="1533525" y="1552575"/>
          <p14:tracePt t="7456" x="1524000" y="1562100"/>
          <p14:tracePt t="7473" x="1504950" y="1571625"/>
          <p14:tracePt t="7489" x="1471613" y="1585913"/>
          <p14:tracePt t="7506" x="1428750" y="1604963"/>
          <p14:tracePt t="7523" x="1385888" y="1624013"/>
          <p14:tracePt t="7539" x="1323975" y="1647825"/>
          <p14:tracePt t="7556" x="1285875" y="1657350"/>
          <p14:tracePt t="7573" x="1257300" y="1676400"/>
          <p14:tracePt t="7590" x="1209675" y="1690688"/>
          <p14:tracePt t="7606" x="1171575" y="1700213"/>
          <p14:tracePt t="7623" x="1133475" y="1709738"/>
          <p14:tracePt t="7639" x="1100138" y="1719263"/>
          <p14:tracePt t="7657" x="1052513" y="1719263"/>
          <p14:tracePt t="7673" x="1014413" y="1714500"/>
          <p14:tracePt t="7689" x="995363" y="1704975"/>
          <p14:tracePt t="7706" x="971550" y="1700213"/>
          <p14:tracePt t="7723" x="938213" y="1690688"/>
          <p14:tracePt t="7739" x="928688" y="1681163"/>
          <p14:tracePt t="7756" x="914400" y="1662113"/>
          <p14:tracePt t="7773" x="904875" y="1576388"/>
          <p14:tracePt t="7789" x="909638" y="1485900"/>
          <p14:tracePt t="7806" x="933450" y="1400175"/>
          <p14:tracePt t="7823" x="952500" y="1338263"/>
          <p14:tracePt t="7840" x="1000125" y="1271588"/>
          <p14:tracePt t="7856" x="1047750" y="1233488"/>
          <p14:tracePt t="7873" x="1095375" y="1190625"/>
          <p14:tracePt t="7889" x="1152525" y="1152525"/>
          <p14:tracePt t="7906" x="1214438" y="1143000"/>
          <p14:tracePt t="7923" x="1266825" y="1143000"/>
          <p14:tracePt t="7939" x="1319213" y="1162050"/>
          <p14:tracePt t="7956" x="1371600" y="1181100"/>
          <p14:tracePt t="7973" x="1419225" y="1219200"/>
          <p14:tracePt t="7989" x="1443038" y="1257300"/>
          <p14:tracePt t="8006" x="1466850" y="1309688"/>
          <p14:tracePt t="8023" x="1485900" y="1371600"/>
          <p14:tracePt t="8039" x="1485900" y="1395413"/>
          <p14:tracePt t="8056" x="1485900" y="1409700"/>
          <p14:tracePt t="8073" x="1485900" y="1414463"/>
          <p14:tracePt t="8089" x="1485900" y="1423988"/>
          <p14:tracePt t="8106" x="1485900" y="1433513"/>
          <p14:tracePt t="8310" x="1552575" y="1433513"/>
          <p14:tracePt t="8317" x="1662113" y="1428750"/>
          <p14:tracePt t="8325" x="1785938" y="1419225"/>
          <p14:tracePt t="8339" x="1981200" y="1419225"/>
          <p14:tracePt t="8356" x="2205038" y="1400175"/>
          <p14:tracePt t="8373" x="2405063" y="1400175"/>
          <p14:tracePt t="8390" x="2614613" y="1400175"/>
          <p14:tracePt t="8406" x="2719388" y="1409700"/>
          <p14:tracePt t="8423" x="2790825" y="1419225"/>
          <p14:tracePt t="8440" x="2852738" y="1423988"/>
          <p14:tracePt t="8457" x="2914650" y="1433513"/>
          <p14:tracePt t="8473" x="2943225" y="1438275"/>
          <p14:tracePt t="8489" x="2962275" y="1438275"/>
          <p14:tracePt t="8506" x="2986088" y="1438275"/>
          <p14:tracePt t="8523" x="3014663" y="1438275"/>
          <p14:tracePt t="8539" x="3024188" y="1443038"/>
          <p14:tracePt t="8556" x="3043238" y="1447800"/>
          <p14:tracePt t="8573" x="3057525" y="1452563"/>
          <p14:tracePt t="8589" x="3067050" y="1457325"/>
          <p14:tracePt t="8606" x="3071813" y="1457325"/>
          <p14:tracePt t="8623" x="3086100" y="1466850"/>
          <p14:tracePt t="8639" x="3105150" y="1476375"/>
          <p14:tracePt t="8656" x="3114675" y="1485900"/>
          <p14:tracePt t="8673" x="3138488" y="1500188"/>
          <p14:tracePt t="8689" x="3148013" y="1509713"/>
          <p14:tracePt t="8706" x="3167063" y="1519238"/>
          <p14:tracePt t="8723" x="3186113" y="1524000"/>
          <p14:tracePt t="8739" x="3209925" y="1528763"/>
          <p14:tracePt t="8757" x="3257550" y="1552575"/>
          <p14:tracePt t="8773" x="3290888" y="1571625"/>
          <p14:tracePt t="8789" x="3309938" y="1590675"/>
          <p14:tracePt t="8806" x="3328988" y="1600200"/>
          <p14:tracePt t="8823" x="3348038" y="1609725"/>
          <p14:tracePt t="8839" x="3357563" y="1609725"/>
          <p14:tracePt t="8856" x="3362325" y="1614488"/>
          <p14:tracePt t="8873" x="3367088" y="1619250"/>
          <p14:tracePt t="8889" x="3376613" y="1619250"/>
          <p14:tracePt t="8906" x="3386138" y="1619250"/>
          <p14:tracePt t="9323" x="3424238" y="1619250"/>
          <p14:tracePt t="9330" x="3467100" y="1614488"/>
          <p14:tracePt t="9339" x="3514725" y="1604963"/>
          <p14:tracePt t="9356" x="3595688" y="1600200"/>
          <p14:tracePt t="9374" x="3681413" y="1600200"/>
          <p14:tracePt t="9389" x="3729038" y="1600200"/>
          <p14:tracePt t="9423" x="3810000" y="1600200"/>
          <p14:tracePt t="9456" x="3900488" y="1600200"/>
          <p14:tracePt t="9473" x="3933825" y="1600200"/>
          <p14:tracePt t="9489" x="3971925" y="1600200"/>
          <p14:tracePt t="9506" x="4010025" y="1600200"/>
          <p14:tracePt t="9523" x="4029075" y="1600200"/>
          <p14:tracePt t="9539" x="4052888" y="1600200"/>
          <p14:tracePt t="9556" x="4076700" y="1604963"/>
          <p14:tracePt t="9572" x="4095750" y="1604963"/>
          <p14:tracePt t="9589" x="4110038" y="1604963"/>
          <p14:tracePt t="9606" x="4124325" y="1614488"/>
          <p14:tracePt t="9623" x="4143375" y="1614488"/>
          <p14:tracePt t="9639" x="4157663" y="1614488"/>
          <p14:tracePt t="9656" x="4167188" y="1614488"/>
          <p14:tracePt t="9672" x="4171950" y="1614488"/>
          <p14:tracePt t="9689" x="4181475" y="1614488"/>
          <p14:tracePt t="9706" x="4186238" y="1614488"/>
          <p14:tracePt t="9925" x="4229100" y="1614488"/>
          <p14:tracePt t="9933" x="4286250" y="1609725"/>
          <p14:tracePt t="9940" x="4333875" y="1600200"/>
          <p14:tracePt t="9956" x="4429125" y="1595438"/>
          <p14:tracePt t="9973" x="4476750" y="1595438"/>
          <p14:tracePt t="9976" x="4500563" y="1595438"/>
          <p14:tracePt t="9991" x="4538663" y="1595438"/>
          <p14:tracePt t="10006" x="4557713" y="1595438"/>
          <p14:tracePt t="10023" x="4567238" y="1595438"/>
          <p14:tracePt t="10039" x="4576763" y="1595438"/>
          <p14:tracePt t="10056" x="4586288" y="1595438"/>
          <p14:tracePt t="10073" x="4591050" y="1595438"/>
          <p14:tracePt t="10145" x="4586288" y="1595438"/>
          <p14:tracePt t="10152" x="4572000" y="1595438"/>
          <p14:tracePt t="10159" x="4529138" y="1595438"/>
          <p14:tracePt t="10173" x="4371975" y="1595438"/>
          <p14:tracePt t="10189" x="4219575" y="1595438"/>
          <p14:tracePt t="10206" x="4029075" y="1595438"/>
          <p14:tracePt t="10222" x="3838575" y="1614488"/>
          <p14:tracePt t="10240" x="3681413" y="1628775"/>
          <p14:tracePt t="10256" x="3609975" y="1633538"/>
          <p14:tracePt t="10273" x="3571875" y="1643063"/>
          <p14:tracePt t="10289" x="3557588" y="1647825"/>
          <p14:tracePt t="10306" x="3548063" y="1647825"/>
          <p14:tracePt t="10586" x="3519488" y="1647825"/>
          <p14:tracePt t="10592" x="3481388" y="1638300"/>
          <p14:tracePt t="10609" x="3429000" y="1624013"/>
          <p14:tracePt t="10623" x="3386138" y="1604963"/>
          <p14:tracePt t="10656" x="3319463" y="1576388"/>
          <p14:tracePt t="10689" x="3233738" y="1552575"/>
          <p14:tracePt t="10706" x="3205163" y="1547813"/>
          <p14:tracePt t="10723" x="3181350" y="1547813"/>
          <p14:tracePt t="10739" x="3157538" y="1547813"/>
          <p14:tracePt t="10756" x="3138488" y="1547813"/>
          <p14:tracePt t="10773" x="3128963" y="1547813"/>
          <p14:tracePt t="10790" x="3109913" y="1547813"/>
          <p14:tracePt t="10806" x="3105150" y="1547813"/>
          <p14:tracePt t="10822" x="3100388" y="1547813"/>
          <p14:tracePt t="10839" x="3090863" y="1547813"/>
          <p14:tracePt t="11458" x="3086100" y="1547813"/>
          <p14:tracePt t="11465" x="3081338" y="1547813"/>
          <p14:tracePt t="11480" x="3067050" y="1547813"/>
          <p14:tracePt t="11489" x="3057525" y="1547813"/>
          <p14:tracePt t="11506" x="3028950" y="1547813"/>
          <p14:tracePt t="11524" x="2919413" y="1585913"/>
          <p14:tracePt t="11556" x="2724150" y="1685925"/>
          <p14:tracePt t="11590" x="2528888" y="1809750"/>
          <p14:tracePt t="11606" x="2443163" y="1847850"/>
          <p14:tracePt t="11623" x="2343150" y="1881188"/>
          <p14:tracePt t="11639" x="2281238" y="1909763"/>
          <p14:tracePt t="11641" x="2252663" y="1914525"/>
          <p14:tracePt t="11656" x="2209800" y="1943100"/>
          <p14:tracePt t="11672" x="2162175" y="1966913"/>
          <p14:tracePt t="11689" x="2124075" y="1981200"/>
          <p14:tracePt t="11706" x="2095500" y="2000250"/>
          <p14:tracePt t="11722" x="2047875" y="2024063"/>
          <p14:tracePt t="11739" x="2019300" y="2038350"/>
          <p14:tracePt t="11756" x="1985963" y="2052638"/>
          <p14:tracePt t="11773" x="1952625" y="2076450"/>
          <p14:tracePt t="11789" x="1928813" y="2090738"/>
          <p14:tracePt t="11806" x="1905000" y="2109788"/>
          <p14:tracePt t="11822" x="1881188" y="2124075"/>
          <p14:tracePt t="11839" x="1857375" y="2138363"/>
          <p14:tracePt t="11856" x="1833563" y="2152650"/>
          <p14:tracePt t="11873" x="1824038" y="2157413"/>
          <p14:tracePt t="11889" x="1814513" y="2162175"/>
          <p14:tracePt t="11906" x="1804988" y="2162175"/>
          <p14:tracePt t="11922" x="1800225" y="2162175"/>
          <p14:tracePt t="11939" x="1795463" y="2162175"/>
          <p14:tracePt t="11956" x="1785938" y="2162175"/>
          <p14:tracePt t="11972" x="1781175" y="2162175"/>
          <p14:tracePt t="11989" x="1776413" y="2162175"/>
          <p14:tracePt t="12006" x="1766888" y="2157413"/>
          <p14:tracePt t="12023" x="1752600" y="2138363"/>
          <p14:tracePt t="12039" x="1733550" y="2109788"/>
          <p14:tracePt t="12056" x="1709738" y="2081213"/>
          <p14:tracePt t="12072" x="1685925" y="2047875"/>
          <p14:tracePt t="12089" x="1647825" y="2014538"/>
          <p14:tracePt t="12106" x="1628775" y="1995488"/>
          <p14:tracePt t="12122" x="1609725" y="1985963"/>
          <p14:tracePt t="12140" x="1595438" y="1971675"/>
          <p14:tracePt t="12156" x="1585913" y="1966913"/>
          <p14:tracePt t="12172" x="1581150" y="1957388"/>
          <p14:tracePt t="12189" x="1576388" y="1952625"/>
          <p14:tracePt t="12206" x="1566863" y="1952625"/>
          <p14:tracePt t="12243" x="1566863" y="1947863"/>
          <p14:tracePt t="12258" x="1566863" y="1943100"/>
          <p14:tracePt t="12272" x="1566863" y="1938338"/>
          <p14:tracePt t="12289" x="1576388" y="1928813"/>
          <p14:tracePt t="12306" x="1590675" y="1924050"/>
          <p14:tracePt t="12323" x="1600200" y="1914525"/>
          <p14:tracePt t="12339" x="1604963" y="1909763"/>
          <p14:tracePt t="12357" x="1609725" y="1909763"/>
          <p14:tracePt t="12373" x="1619250" y="1909763"/>
          <p14:tracePt t="12626" x="1628775" y="1909763"/>
          <p14:tracePt t="12632" x="1633538" y="1905000"/>
          <p14:tracePt t="12641" x="1638300" y="1905000"/>
          <p14:tracePt t="12656" x="1652588" y="1900238"/>
          <p14:tracePt t="12673" x="1666875" y="1890713"/>
          <p14:tracePt t="12690" x="1700213" y="1876425"/>
          <p14:tracePt t="12706" x="1724025" y="1871663"/>
          <p14:tracePt t="12722" x="1762125" y="1866900"/>
          <p14:tracePt t="12739" x="1814513" y="1847850"/>
          <p14:tracePt t="12756" x="1900238" y="1819275"/>
          <p14:tracePt t="12774" x="1947863" y="1809750"/>
          <p14:tracePt t="12789" x="1981200" y="1800225"/>
          <p14:tracePt t="12806" x="2009775" y="1800225"/>
          <p14:tracePt t="12822" x="2038350" y="1800225"/>
          <p14:tracePt t="12839" x="2043113" y="1800225"/>
          <p14:tracePt t="12856" x="2047875" y="1800225"/>
          <p14:tracePt t="12873" x="2057400" y="1800225"/>
          <p14:tracePt t="12889" x="2066925" y="1800225"/>
          <p14:tracePt t="12906" x="2071688" y="1804988"/>
          <p14:tracePt t="12922" x="2076450" y="1814513"/>
          <p14:tracePt t="12940" x="2085975" y="1824038"/>
          <p14:tracePt t="12956" x="2090738" y="1828800"/>
          <p14:tracePt t="12972" x="2090738" y="1833563"/>
          <p14:tracePt t="13059" x="2090738" y="1838325"/>
          <p14:tracePt t="13844" x="2105025" y="1838325"/>
          <p14:tracePt t="13851" x="2128838" y="1838325"/>
          <p14:tracePt t="13859" x="2152650" y="1838325"/>
          <p14:tracePt t="13872" x="2195513" y="1838325"/>
          <p14:tracePt t="13889" x="2233613" y="1838325"/>
          <p14:tracePt t="13906" x="2262188" y="1838325"/>
          <p14:tracePt t="13939" x="2343150" y="1838325"/>
          <p14:tracePt t="13972" x="2400300" y="1838325"/>
          <p14:tracePt t="13976" x="2419350" y="1838325"/>
          <p14:tracePt t="13989" x="2447925" y="1838325"/>
          <p14:tracePt t="14006" x="2481263" y="1838325"/>
          <p14:tracePt t="14022" x="2509838" y="1843088"/>
          <p14:tracePt t="14039" x="2538413" y="1847850"/>
          <p14:tracePt t="14056" x="2586038" y="1862138"/>
          <p14:tracePt t="14072" x="2609850" y="1862138"/>
          <p14:tracePt t="14089" x="2628900" y="1862138"/>
          <p14:tracePt t="14106" x="2652713" y="1862138"/>
          <p14:tracePt t="14122" x="2667000" y="1862138"/>
          <p14:tracePt t="14139" x="2671763" y="1862138"/>
          <p14:tracePt t="14156" x="2681288" y="1862138"/>
          <p14:tracePt t="14174" x="2686050" y="1862138"/>
          <p14:tracePt t="14189" x="2690813" y="1862138"/>
          <p14:tracePt t="14222" x="2700338" y="1862138"/>
          <p14:tracePt t="14240" x="2709863" y="1862138"/>
          <p14:tracePt t="14256" x="2714625" y="1862138"/>
          <p14:tracePt t="14272" x="2719388" y="1862138"/>
          <p14:tracePt t="14731" x="2728913" y="1862138"/>
          <p14:tracePt t="14739" x="2743200" y="1862138"/>
          <p14:tracePt t="14746" x="2762250" y="1862138"/>
          <p14:tracePt t="14756" x="2771775" y="1862138"/>
          <p14:tracePt t="14773" x="2800350" y="1862138"/>
          <p14:tracePt t="14789" x="2847975" y="1862138"/>
          <p14:tracePt t="14806" x="2871788" y="1862138"/>
          <p14:tracePt t="14839" x="2914650" y="1862138"/>
          <p14:tracePt t="14840" x="2924175" y="1862138"/>
          <p14:tracePt t="14872" x="2952750" y="1862138"/>
          <p14:tracePt t="14889" x="2962275" y="1862138"/>
          <p14:tracePt t="14906" x="2971800" y="1862138"/>
          <p14:tracePt t="14922" x="2976563" y="1862138"/>
          <p14:tracePt t="14939" x="2986088" y="1862138"/>
          <p14:tracePt t="15912" x="3009900" y="1862138"/>
          <p14:tracePt t="15919" x="3024188" y="1862138"/>
          <p14:tracePt t="15927" x="3043238" y="1862138"/>
          <p14:tracePt t="15939" x="3067050" y="1862138"/>
          <p14:tracePt t="15956" x="3124200" y="1876425"/>
          <p14:tracePt t="15972" x="3152775" y="1881188"/>
          <p14:tracePt t="16005" x="3219450" y="1900238"/>
          <p14:tracePt t="16039" x="3309938" y="1909763"/>
          <p14:tracePt t="16055" x="3338513" y="1909763"/>
          <p14:tracePt t="16072" x="3367088" y="1909763"/>
          <p14:tracePt t="16089" x="3376613" y="1909763"/>
          <p14:tracePt t="16105" x="3390900" y="1909763"/>
          <p14:tracePt t="16122" x="3409950" y="1909763"/>
          <p14:tracePt t="16139" x="3429000" y="1909763"/>
          <p14:tracePt t="16155" x="3438525" y="1909763"/>
          <p14:tracePt t="16172" x="3448050" y="1909763"/>
          <p14:tracePt t="16189" x="3457575" y="1909763"/>
          <p14:tracePt t="16205" x="3467100" y="1909763"/>
          <p14:tracePt t="16222" x="3471863" y="1909763"/>
          <p14:tracePt t="16734" x="3481388" y="1905000"/>
          <p14:tracePt t="16741" x="3500438" y="1890713"/>
          <p14:tracePt t="16755" x="3529013" y="1876425"/>
          <p14:tracePt t="16772" x="3567113" y="1857375"/>
          <p14:tracePt t="16789" x="3595688" y="1843088"/>
          <p14:tracePt t="16808" x="3643313" y="1819275"/>
          <p14:tracePt t="16839" x="3695700" y="1804988"/>
          <p14:tracePt t="16873" x="3752850" y="1785938"/>
          <p14:tracePt t="16889" x="3767138" y="1776413"/>
          <p14:tracePt t="16905" x="3781425" y="1776413"/>
          <p14:tracePt t="16922" x="3790950" y="1776413"/>
          <p14:tracePt t="16939" x="3810000" y="1776413"/>
          <p14:tracePt t="16955" x="3819525" y="1776413"/>
          <p14:tracePt t="16972" x="3824288" y="1776413"/>
          <p14:tracePt t="16975" x="3829050" y="1776413"/>
          <p14:tracePt t="17196" x="3819525" y="1781175"/>
          <p14:tracePt t="17204" x="3800475" y="1781175"/>
          <p14:tracePt t="17212" x="3790950" y="1785938"/>
          <p14:tracePt t="17222" x="3781425" y="1785938"/>
          <p14:tracePt t="17239" x="3748088" y="1785938"/>
          <p14:tracePt t="17255" x="3733800" y="1785938"/>
          <p14:tracePt t="17272" x="3719513" y="1785938"/>
          <p14:tracePt t="17289" x="3695700" y="1776413"/>
          <p14:tracePt t="17306" x="3662363" y="1776413"/>
          <p14:tracePt t="17322" x="3643313" y="1776413"/>
          <p14:tracePt t="17339" x="3614738" y="1776413"/>
          <p14:tracePt t="17355" x="3586163" y="1776413"/>
          <p14:tracePt t="17372" x="3538538" y="1771650"/>
          <p14:tracePt t="17389" x="3500438" y="1771650"/>
          <p14:tracePt t="17405" x="3471863" y="1762125"/>
          <p14:tracePt t="17423" x="3438525" y="1757363"/>
          <p14:tracePt t="17439" x="3424238" y="1757363"/>
          <p14:tracePt t="17456" x="3414713" y="1757363"/>
          <p14:tracePt t="17472" x="3409950" y="1757363"/>
          <p14:tracePt t="17475" x="3405188" y="1757363"/>
          <p14:tracePt t="17491" x="3400425" y="1757363"/>
          <p14:tracePt t="17505" x="3400425" y="1752600"/>
          <p14:tracePt t="17522" x="3400425" y="1738313"/>
          <p14:tracePt t="17539" x="3409950" y="1704975"/>
          <p14:tracePt t="17555" x="3452813" y="1614488"/>
          <p14:tracePt t="17572" x="3476625" y="1566863"/>
          <p14:tracePt t="17589" x="3500438" y="1533525"/>
          <p14:tracePt t="17606" x="3548063" y="1509713"/>
          <p14:tracePt t="17622" x="3576638" y="1504950"/>
          <p14:tracePt t="17639" x="3600450" y="1504950"/>
          <p14:tracePt t="17655" x="3619500" y="1524000"/>
          <p14:tracePt t="17672" x="3633788" y="1547813"/>
          <p14:tracePt t="17689" x="3643313" y="1571625"/>
          <p14:tracePt t="17705" x="3643313" y="1595438"/>
          <p14:tracePt t="17722" x="3638550" y="1614488"/>
          <p14:tracePt t="17739" x="3624263" y="1647825"/>
          <p14:tracePt t="17755" x="3614738" y="1671638"/>
          <p14:tracePt t="17772" x="3600450" y="1700213"/>
          <p14:tracePt t="17789" x="3586163" y="1743075"/>
          <p14:tracePt t="17805" x="3581400" y="1766888"/>
          <p14:tracePt t="17822" x="3567113" y="1781175"/>
          <p14:tracePt t="17839" x="3562350" y="1790700"/>
          <p14:tracePt t="17856" x="3552825" y="1795463"/>
          <p14:tracePt t="17872" x="3552825" y="1800225"/>
          <p14:tracePt t="19934" x="3543300" y="1809750"/>
          <p14:tracePt t="19941" x="3533775" y="1824038"/>
          <p14:tracePt t="19947" x="3519488" y="1833563"/>
          <p14:tracePt t="19956" x="3500438" y="1852613"/>
          <p14:tracePt t="19972" x="3452813" y="1895475"/>
          <p14:tracePt t="19989" x="3405188" y="1943100"/>
          <p14:tracePt t="20022" x="3324225" y="2014538"/>
          <p14:tracePt t="20055" x="3276600" y="2047875"/>
          <p14:tracePt t="20072" x="3257550" y="2057400"/>
          <p14:tracePt t="20088" x="3233738" y="2076450"/>
          <p14:tracePt t="20105" x="3205163" y="2095500"/>
          <p14:tracePt t="20123" x="3148013" y="2124075"/>
          <p14:tracePt t="20138" x="3109913" y="2147888"/>
          <p14:tracePt t="20155" x="3052763" y="2176463"/>
          <p14:tracePt t="20172" x="3000375" y="2205038"/>
          <p14:tracePt t="20189" x="2938463" y="2228850"/>
          <p14:tracePt t="20205" x="2909888" y="2238375"/>
          <p14:tracePt t="20222" x="2876550" y="2247900"/>
          <p14:tracePt t="20238" x="2843213" y="2257425"/>
          <p14:tracePt t="20255" x="2790825" y="2257425"/>
          <p14:tracePt t="20272" x="2747963" y="2257425"/>
          <p14:tracePt t="20288" x="2705100" y="2257425"/>
          <p14:tracePt t="20306" x="2643188" y="2257425"/>
          <p14:tracePt t="20323" x="2543175" y="2257425"/>
          <p14:tracePt t="20338" x="2476500" y="2257425"/>
          <p14:tracePt t="20355" x="2414588" y="2257425"/>
          <p14:tracePt t="20372" x="2347913" y="2257425"/>
          <p14:tracePt t="20388" x="2305050" y="2271713"/>
          <p14:tracePt t="20405" x="2252663" y="2276475"/>
          <p14:tracePt t="20422" x="2181225" y="2286000"/>
          <p14:tracePt t="20439" x="2090738" y="2286000"/>
          <p14:tracePt t="20455" x="2038350" y="2300288"/>
          <p14:tracePt t="20472" x="1995488" y="2300288"/>
          <p14:tracePt t="20475" x="1976438" y="2305050"/>
          <p14:tracePt t="20488" x="1952625" y="2309813"/>
          <p14:tracePt t="20505" x="1905000" y="2309813"/>
          <p14:tracePt t="20522" x="1862138" y="2309813"/>
          <p14:tracePt t="20538" x="1828800" y="2309813"/>
          <p14:tracePt t="20556" x="1781175" y="2309813"/>
          <p14:tracePt t="20572" x="1743075" y="2309813"/>
          <p14:tracePt t="20588" x="1724025" y="2309813"/>
          <p14:tracePt t="20607" x="1695450" y="2309813"/>
          <p14:tracePt t="20624" x="1662113" y="2309813"/>
          <p14:tracePt t="20639" x="1647825" y="2309813"/>
          <p14:tracePt t="20655" x="1633538" y="2309813"/>
          <p14:tracePt t="20672" x="1619250" y="2305050"/>
          <p14:tracePt t="20688" x="1600200" y="2300288"/>
          <p14:tracePt t="20705" x="1590675" y="2300288"/>
          <p14:tracePt t="20722" x="1571625" y="2295525"/>
          <p14:tracePt t="20739" x="1557338" y="2295525"/>
          <p14:tracePt t="20755" x="1552575" y="2295525"/>
          <p14:tracePt t="20772" x="1547813" y="2290763"/>
          <p14:tracePt t="20788" x="1538288" y="2290763"/>
          <p14:tracePt t="20806" x="1528763" y="2290763"/>
          <p14:tracePt t="20822" x="1524000" y="2290763"/>
          <p14:tracePt t="20838" x="1519238" y="2290763"/>
          <p14:tracePt t="21154" x="1533525" y="2286000"/>
          <p14:tracePt t="21166" x="1562100" y="2286000"/>
          <p14:tracePt t="21180" x="1590675" y="2286000"/>
          <p14:tracePt t="21195" x="1624013" y="2286000"/>
          <p14:tracePt t="21222" x="1676400" y="2286000"/>
          <p14:tracePt t="21255" x="1752600" y="2286000"/>
          <p14:tracePt t="21272" x="1785938" y="2286000"/>
          <p14:tracePt t="21289" x="1833563" y="2286000"/>
          <p14:tracePt t="21305" x="1876425" y="2276475"/>
          <p14:tracePt t="21322" x="1914525" y="2266950"/>
          <p14:tracePt t="21338" x="1957388" y="2257425"/>
          <p14:tracePt t="21355" x="2024063" y="2247900"/>
          <p14:tracePt t="21372" x="2076450" y="2243138"/>
          <p14:tracePt t="21388" x="2128838" y="2243138"/>
          <p14:tracePt t="21405" x="2162175" y="2243138"/>
          <p14:tracePt t="21422" x="2209800" y="2243138"/>
          <p14:tracePt t="21438" x="2238375" y="2243138"/>
          <p14:tracePt t="21455" x="2266950" y="2243138"/>
          <p14:tracePt t="21472" x="2300288" y="2228850"/>
          <p14:tracePt t="21474" x="2319338" y="2228850"/>
          <p14:tracePt t="21488" x="2362200" y="2228850"/>
          <p14:tracePt t="21505" x="2400300" y="2224088"/>
          <p14:tracePt t="21522" x="2433638" y="2214563"/>
          <p14:tracePt t="21539" x="2495550" y="2214563"/>
          <p14:tracePt t="21556" x="2528888" y="2214563"/>
          <p14:tracePt t="21572" x="2557463" y="2214563"/>
          <p14:tracePt t="21588" x="2586038" y="2214563"/>
          <p14:tracePt t="21605" x="2619375" y="2214563"/>
          <p14:tracePt t="21622" x="2633663" y="2214563"/>
          <p14:tracePt t="21638" x="2647950" y="2214563"/>
          <p14:tracePt t="21656" x="2671763" y="2214563"/>
          <p14:tracePt t="21672" x="2686050" y="2214563"/>
          <p14:tracePt t="21688" x="2700338" y="2214563"/>
          <p14:tracePt t="21705" x="2709863" y="2214563"/>
          <p14:tracePt t="21722" x="2728913" y="2214563"/>
          <p14:tracePt t="21738" x="2743200" y="2214563"/>
          <p14:tracePt t="21755" x="2757488" y="2214563"/>
          <p14:tracePt t="21772" x="2767013" y="2214563"/>
          <p14:tracePt t="21788" x="2776538" y="2214563"/>
          <p14:tracePt t="21805" x="2786063" y="2214563"/>
          <p14:tracePt t="21822" x="2790825" y="2214563"/>
          <p14:tracePt t="21838" x="2795588" y="2214563"/>
          <p14:tracePt t="22121" x="2833688" y="2214563"/>
          <p14:tracePt t="22127" x="2881313" y="2209800"/>
          <p14:tracePt t="22138" x="2914650" y="2200275"/>
          <p14:tracePt t="22155" x="2995613" y="2195513"/>
          <p14:tracePt t="22172" x="3100388" y="2195513"/>
          <p14:tracePt t="22188" x="3181350" y="2195513"/>
          <p14:tracePt t="22222" x="3328988" y="2219325"/>
          <p14:tracePt t="22255" x="3386138" y="2224088"/>
          <p14:tracePt t="22273" x="3405188" y="2224088"/>
          <p14:tracePt t="22288" x="3419475" y="2224088"/>
          <p14:tracePt t="22306" x="3429000" y="2224088"/>
          <p14:tracePt t="22322" x="3433763" y="2224088"/>
          <p14:tracePt t="22339" x="3448050" y="2224088"/>
          <p14:tracePt t="22355" x="3457575" y="2224088"/>
          <p14:tracePt t="22371" x="3462338" y="2224088"/>
          <p14:tracePt t="22388" x="3467100" y="2224088"/>
          <p14:tracePt t="22405" x="3471863" y="2224088"/>
          <p14:tracePt t="22912" x="3486150" y="2219325"/>
          <p14:tracePt t="22919" x="3505200" y="2205038"/>
          <p14:tracePt t="22926" x="3529013" y="2190750"/>
          <p14:tracePt t="22938" x="3557588" y="2185988"/>
          <p14:tracePt t="22956" x="3633788" y="2157413"/>
          <p14:tracePt t="22972" x="3686175" y="2147888"/>
          <p14:tracePt t="23009" x="3805238" y="2124075"/>
          <p14:tracePt t="23039" x="3900488" y="2114550"/>
          <p14:tracePt t="23058" x="3962400" y="2105025"/>
          <p14:tracePt t="23072" x="4000500" y="2100263"/>
          <p14:tracePt t="23088" x="4029075" y="2100263"/>
          <p14:tracePt t="23105" x="4062413" y="2100263"/>
          <p14:tracePt t="23122" x="4090988" y="2100263"/>
          <p14:tracePt t="23139" x="4138613" y="2095500"/>
          <p14:tracePt t="23156" x="4157663" y="2095500"/>
          <p14:tracePt t="23176" x="4171950" y="2095500"/>
          <p14:tracePt t="23188" x="4176713" y="2095500"/>
          <p14:tracePt t="23205" x="4186238" y="2095500"/>
          <p14:tracePt t="23221" x="4191000" y="2095500"/>
          <p14:tracePt t="23325" x="4195763" y="2095500"/>
          <p14:tracePt t="23565" x="4219575" y="2095500"/>
          <p14:tracePt t="23573" x="4238625" y="2095500"/>
          <p14:tracePt t="23580" x="4252913" y="2090738"/>
          <p14:tracePt t="23588" x="4281488" y="2090738"/>
          <p14:tracePt t="23605" x="4310063" y="2090738"/>
          <p14:tracePt t="23622" x="4343400" y="2090738"/>
          <p14:tracePt t="23655" x="4424363" y="2090738"/>
          <p14:tracePt t="23689" x="4500563" y="2100263"/>
          <p14:tracePt t="23705" x="4538663" y="2100263"/>
          <p14:tracePt t="23721" x="4576763" y="2114550"/>
          <p14:tracePt t="23738" x="4600575" y="2114550"/>
          <p14:tracePt t="23755" x="4633913" y="2114550"/>
          <p14:tracePt t="23772" x="4657725" y="2114550"/>
          <p14:tracePt t="23789" x="4672013" y="2124075"/>
          <p14:tracePt t="23808" x="4691063" y="2124075"/>
          <p14:tracePt t="23822" x="4700588" y="2124075"/>
          <p14:tracePt t="23838" x="4705350" y="2124075"/>
          <p14:tracePt t="23855" x="4710113" y="2124075"/>
          <p14:tracePt t="23969" x="4714875" y="2124075"/>
          <p14:tracePt t="24240" x="4738688" y="2124075"/>
          <p14:tracePt t="24247" x="4762500" y="2124075"/>
          <p14:tracePt t="24255" x="4781550" y="2119313"/>
          <p14:tracePt t="24272" x="4824413" y="2119313"/>
          <p14:tracePt t="24288" x="4857750" y="2119313"/>
          <p14:tracePt t="24305" x="4905375" y="2119313"/>
          <p14:tracePt t="24338" x="4972050" y="2124075"/>
          <p14:tracePt t="24372" x="5043488" y="2124075"/>
          <p14:tracePt t="24388" x="5067300" y="2128838"/>
          <p14:tracePt t="24405" x="5091113" y="2133600"/>
          <p14:tracePt t="24422" x="5138738" y="2147888"/>
          <p14:tracePt t="24438" x="5157788" y="2152650"/>
          <p14:tracePt t="24455" x="5181600" y="2157413"/>
          <p14:tracePt t="24471" x="5205413" y="2166938"/>
          <p14:tracePt t="24475" x="5210175" y="2171700"/>
          <p14:tracePt t="24488" x="5224463" y="2171700"/>
          <p14:tracePt t="24505" x="5233988" y="2171700"/>
          <p14:tracePt t="24522" x="5248275" y="2181225"/>
          <p14:tracePt t="24538" x="5262563" y="2181225"/>
          <p14:tracePt t="24555" x="5272088" y="2185988"/>
          <p14:tracePt t="24571" x="5281613" y="2190750"/>
          <p14:tracePt t="24588" x="5291138" y="2190750"/>
          <p14:tracePt t="24605" x="5295900" y="2190750"/>
          <p14:tracePt t="24622" x="5305425" y="2190750"/>
          <p14:tracePt t="24638" x="5310188" y="2190750"/>
          <p14:tracePt t="24930" x="5338763" y="2181225"/>
          <p14:tracePt t="24937" x="5386388" y="2166938"/>
          <p14:tracePt t="24944" x="5434013" y="2157413"/>
          <p14:tracePt t="24955" x="5481638" y="2147888"/>
          <p14:tracePt t="24971" x="5576888" y="2133600"/>
          <p14:tracePt t="24988" x="5715000" y="2128838"/>
          <p14:tracePt t="25005" x="5786438" y="2138363"/>
          <p14:tracePt t="25022" x="5829300" y="2147888"/>
          <p14:tracePt t="25038" x="5891213" y="2162175"/>
          <p14:tracePt t="25055" x="5924550" y="2166938"/>
          <p14:tracePt t="25071" x="5957888" y="2181225"/>
          <p14:tracePt t="25088" x="5986463" y="2181225"/>
          <p14:tracePt t="25107" x="6029325" y="2185988"/>
          <p14:tracePt t="25123" x="6053138" y="2185988"/>
          <p14:tracePt t="25138" x="6072188" y="2185988"/>
          <p14:tracePt t="25155" x="6081713" y="2185988"/>
          <p14:tracePt t="25173" x="6091238" y="2185988"/>
          <p14:tracePt t="25189" x="6096000" y="2185988"/>
          <p14:tracePt t="25399" x="6153150" y="2176463"/>
          <p14:tracePt t="25410" x="6229350" y="2157413"/>
          <p14:tracePt t="25414" x="6310313" y="2152650"/>
          <p14:tracePt t="25422" x="6376988" y="2143125"/>
          <p14:tracePt t="25438" x="6481763" y="2124075"/>
          <p14:tracePt t="25455" x="6562725" y="2124075"/>
          <p14:tracePt t="25472" x="6677025" y="2133600"/>
          <p14:tracePt t="25488" x="6729413" y="2143125"/>
          <p14:tracePt t="25505" x="6772275" y="2147888"/>
          <p14:tracePt t="25521" x="6815138" y="2162175"/>
          <p14:tracePt t="25538" x="6862763" y="2162175"/>
          <p14:tracePt t="25555" x="6886575" y="2152650"/>
          <p14:tracePt t="25571" x="6910388" y="2143125"/>
          <p14:tracePt t="25588" x="6929438" y="2133600"/>
          <p14:tracePt t="25605" x="6943725" y="2124075"/>
          <p14:tracePt t="25621" x="6953250" y="2119313"/>
          <p14:tracePt t="25638" x="6958013" y="2114550"/>
          <p14:tracePt t="25655" x="6967538" y="2109788"/>
          <p14:tracePt t="25671" x="6972300" y="2109788"/>
          <p14:tracePt t="25714" x="6977063" y="2109788"/>
          <p14:tracePt t="26551" x="6943725" y="2109788"/>
          <p14:tracePt t="26558" x="6896100" y="2124075"/>
          <p14:tracePt t="26565" x="6838950" y="2133600"/>
          <p14:tracePt t="26574" x="6772275" y="2143125"/>
          <p14:tracePt t="26588" x="6581775" y="2166938"/>
          <p14:tracePt t="26605" x="6381750" y="2176463"/>
          <p14:tracePt t="26638" x="5976938" y="2166938"/>
          <p14:tracePt t="26671" x="5772150" y="2147888"/>
          <p14:tracePt t="26688" x="5719763" y="2138363"/>
          <p14:tracePt t="26704" x="5662613" y="2128838"/>
          <p14:tracePt t="26721" x="5638800" y="2128838"/>
          <p14:tracePt t="26738" x="5634038" y="2128838"/>
          <p14:tracePt t="26755" x="5624513" y="2128838"/>
          <p14:tracePt t="27057" x="5562600" y="2138363"/>
          <p14:tracePt t="27065" x="5462588" y="2147888"/>
          <p14:tracePt t="27072" x="5362575" y="2157413"/>
          <p14:tracePt t="27088" x="5172075" y="2176463"/>
          <p14:tracePt t="27105" x="5019675" y="2185988"/>
          <p14:tracePt t="27122" x="4786313" y="2185988"/>
          <p14:tracePt t="27138" x="4662488" y="2185988"/>
          <p14:tracePt t="27154" x="4572000" y="2185988"/>
          <p14:tracePt t="27171" x="4514850" y="2185988"/>
          <p14:tracePt t="27188" x="4419600" y="2185988"/>
          <p14:tracePt t="27204" x="4362450" y="2185988"/>
          <p14:tracePt t="27221" x="4291013" y="2185988"/>
          <p14:tracePt t="27238" x="4233863" y="2190750"/>
          <p14:tracePt t="27255" x="4148138" y="2205038"/>
          <p14:tracePt t="27271" x="4076700" y="2219325"/>
          <p14:tracePt t="27288" x="4005263" y="2228850"/>
          <p14:tracePt t="27304" x="3924300" y="2233613"/>
          <p14:tracePt t="27321" x="3848100" y="2238375"/>
          <p14:tracePt t="27338" x="3814763" y="2238375"/>
          <p14:tracePt t="27355" x="3776663" y="2238375"/>
          <p14:tracePt t="27372" x="3752850" y="2238375"/>
          <p14:tracePt t="27388" x="3738563" y="2238375"/>
          <p14:tracePt t="27404" x="3729038" y="2238375"/>
          <p14:tracePt t="27421" x="3724275" y="2238375"/>
          <p14:tracePt t="27438" x="3714750" y="2238375"/>
          <p14:tracePt t="27455" x="3709988" y="2238375"/>
          <p14:tracePt t="28356" x="3757613" y="2224088"/>
          <p14:tracePt t="28363" x="3838575" y="2200275"/>
          <p14:tracePt t="28371" x="3929063" y="2162175"/>
          <p14:tracePt t="28388" x="4110038" y="2105025"/>
          <p14:tracePt t="28404" x="4248150" y="2071688"/>
          <p14:tracePt t="28422" x="4519613" y="2019300"/>
          <p14:tracePt t="28455" x="4833938" y="2000250"/>
          <p14:tracePt t="28488" x="5191125" y="1981200"/>
          <p14:tracePt t="28505" x="5305425" y="1966913"/>
          <p14:tracePt t="28521" x="5395913" y="1966913"/>
          <p14:tracePt t="28538" x="5567363" y="1966913"/>
          <p14:tracePt t="28554" x="5667375" y="1966913"/>
          <p14:tracePt t="28571" x="5757863" y="1966913"/>
          <p14:tracePt t="28588" x="5824538" y="1966913"/>
          <p14:tracePt t="28605" x="5900738" y="1966913"/>
          <p14:tracePt t="28621" x="5953125" y="1966913"/>
          <p14:tracePt t="28638" x="5986463" y="1966913"/>
          <p14:tracePt t="28655" x="6005513" y="1966913"/>
          <p14:tracePt t="28671" x="6034088" y="1966913"/>
          <p14:tracePt t="28688" x="6038850" y="1966913"/>
          <p14:tracePt t="28914" x="6076950" y="1966913"/>
          <p14:tracePt t="28922" x="6143625" y="1966913"/>
          <p14:tracePt t="28929" x="6186488" y="1966913"/>
          <p14:tracePt t="28938" x="6253163" y="1966913"/>
          <p14:tracePt t="28955" x="6367463" y="1966913"/>
          <p14:tracePt t="28972" x="6481763" y="1971675"/>
          <p14:tracePt t="29005" x="6577013" y="1995488"/>
          <p14:tracePt t="29038" x="6686550" y="2047875"/>
          <p14:tracePt t="29054" x="6724650" y="2071688"/>
          <p14:tracePt t="29071" x="6767513" y="2090738"/>
          <p14:tracePt t="29088" x="6824663" y="2114550"/>
          <p14:tracePt t="29105" x="6853238" y="2128838"/>
          <p14:tracePt t="29121" x="6877050" y="2133600"/>
          <p14:tracePt t="29138" x="6891338" y="2138363"/>
          <p14:tracePt t="29155" x="6910388" y="2147888"/>
          <p14:tracePt t="29171" x="6919913" y="2157413"/>
          <p14:tracePt t="29188" x="6929438" y="2162175"/>
          <p14:tracePt t="29204" x="6934200" y="2166938"/>
          <p14:tracePt t="29221" x="6943725" y="2176463"/>
          <p14:tracePt t="29238" x="6948488" y="2185988"/>
          <p14:tracePt t="29254" x="6958013" y="2195513"/>
          <p14:tracePt t="29272" x="6967538" y="2214563"/>
          <p14:tracePt t="29288" x="6972300" y="2228850"/>
          <p14:tracePt t="29304" x="6977063" y="2233613"/>
          <p14:tracePt t="29321" x="6986588" y="2238375"/>
          <p14:tracePt t="29338" x="6991350" y="2247900"/>
          <p14:tracePt t="29354" x="6991350" y="2252663"/>
          <p14:tracePt t="29773" x="7015163" y="2252663"/>
          <p14:tracePt t="29779" x="7038975" y="2247900"/>
          <p14:tracePt t="29788" x="7067550" y="2233613"/>
          <p14:tracePt t="29805" x="7110413" y="2228850"/>
          <p14:tracePt t="29821" x="7148513" y="2219325"/>
          <p14:tracePt t="29839" x="7186613" y="2219325"/>
          <p14:tracePt t="29854" x="7205663" y="2219325"/>
          <p14:tracePt t="29888" x="7262813" y="2219325"/>
          <p14:tracePt t="29921" x="7296150" y="2219325"/>
          <p14:tracePt t="29938" x="7310438" y="2219325"/>
          <p14:tracePt t="29955" x="7329488" y="2219325"/>
          <p14:tracePt t="29971" x="7343775" y="2219325"/>
          <p14:tracePt t="29988" x="7353300" y="2219325"/>
          <p14:tracePt t="30004" x="7362825" y="2219325"/>
          <p14:tracePt t="30021" x="7372350" y="2219325"/>
          <p14:tracePt t="30038" x="7381875" y="2219325"/>
          <p14:tracePt t="30054" x="7386638" y="2219325"/>
          <p14:tracePt t="30072" x="7396163" y="2219325"/>
          <p14:tracePt t="30087" x="7400925" y="2219325"/>
          <p14:tracePt t="30646" x="7334250" y="2219325"/>
          <p14:tracePt t="30652" x="7248525" y="2219325"/>
          <p14:tracePt t="30660" x="7181850" y="2219325"/>
          <p14:tracePt t="30671" x="7124700" y="2224088"/>
          <p14:tracePt t="30689" x="7034213" y="2238375"/>
          <p14:tracePt t="30705" x="7005638" y="2243138"/>
          <p14:tracePt t="30721" x="6991350" y="2243138"/>
          <p14:tracePt t="30754" x="6977063" y="2243138"/>
          <p14:tracePt t="31145" x="6972300" y="2243138"/>
          <p14:tracePt t="31152" x="6967538" y="2243138"/>
          <p14:tracePt t="31167" x="6962775" y="2243138"/>
          <p14:tracePt t="31174" x="6958013" y="2243138"/>
          <p14:tracePt t="31189" x="6953250" y="2243138"/>
          <p14:tracePt t="31481" x="6867525" y="2243138"/>
          <p14:tracePt t="31490" x="6757988" y="2243138"/>
          <p14:tracePt t="31496" x="6600825" y="2252663"/>
          <p14:tracePt t="31504" x="6400800" y="2252663"/>
          <p14:tracePt t="31521" x="6048375" y="2266950"/>
          <p14:tracePt t="31537" x="5610225" y="2290763"/>
          <p14:tracePt t="31571" x="5072063" y="2319338"/>
          <p14:tracePt t="31604" x="4943475" y="2319338"/>
          <p14:tracePt t="31621" x="4933950" y="2319338"/>
          <p14:tracePt t="31849" x="4857750" y="2333625"/>
          <p14:tracePt t="31857" x="4733925" y="2352675"/>
          <p14:tracePt t="31863" x="4605338" y="2371725"/>
          <p14:tracePt t="31871" x="4486275" y="2381250"/>
          <p14:tracePt t="31888" x="4210050" y="2390775"/>
          <p14:tracePt t="31904" x="3952875" y="2409825"/>
          <p14:tracePt t="31937" x="3424238" y="2419350"/>
          <p14:tracePt t="31971" x="3243263" y="2424113"/>
          <p14:tracePt t="31974" x="3205163" y="2424113"/>
          <p14:tracePt t="31988" x="3148013" y="2424113"/>
          <p14:tracePt t="32004" x="3114675" y="2424113"/>
          <p14:tracePt t="32021" x="3086100" y="2424113"/>
          <p14:tracePt t="32038" x="3028950" y="2424113"/>
          <p14:tracePt t="32054" x="2995613" y="2424113"/>
          <p14:tracePt t="32071" x="2957513" y="2424113"/>
          <p14:tracePt t="32087" x="2924175" y="2424113"/>
          <p14:tracePt t="32105" x="2876550" y="2438400"/>
          <p14:tracePt t="32121" x="2847975" y="2443163"/>
          <p14:tracePt t="32137" x="2809875" y="2452688"/>
          <p14:tracePt t="32154" x="2776538" y="2462213"/>
          <p14:tracePt t="32171" x="2714625" y="2476500"/>
          <p14:tracePt t="32187" x="2686050" y="2486025"/>
          <p14:tracePt t="32204" x="2652713" y="2490788"/>
          <p14:tracePt t="32224" x="2619375" y="2505075"/>
          <p14:tracePt t="32238" x="2600325" y="2509838"/>
          <p14:tracePt t="32254" x="2590800" y="2519363"/>
          <p14:tracePt t="32271" x="2576513" y="2524125"/>
          <p14:tracePt t="32288" x="2547938" y="2533650"/>
          <p14:tracePt t="32307" x="2524125" y="2552700"/>
          <p14:tracePt t="32329" x="2490788" y="2581275"/>
          <p14:tracePt t="32337" x="2471738" y="2595563"/>
          <p14:tracePt t="32355" x="2414588" y="2624138"/>
          <p14:tracePt t="32371" x="2376488" y="2643188"/>
          <p14:tracePt t="32388" x="2333625" y="2657475"/>
          <p14:tracePt t="32405" x="2271713" y="2681288"/>
          <p14:tracePt t="32421" x="2228850" y="2700338"/>
          <p14:tracePt t="32437" x="2200275" y="2705100"/>
          <p14:tracePt t="32454" x="2166938" y="2719388"/>
          <p14:tracePt t="32471" x="2124075" y="2719388"/>
          <p14:tracePt t="32487" x="2085975" y="2719388"/>
          <p14:tracePt t="32504" x="2062163" y="2709863"/>
          <p14:tracePt t="32521" x="2033588" y="2686050"/>
          <p14:tracePt t="32538" x="1995488" y="2643188"/>
          <p14:tracePt t="32554" x="1971675" y="2600325"/>
          <p14:tracePt t="32571" x="1952625" y="2552700"/>
          <p14:tracePt t="32588" x="1938338" y="2509838"/>
          <p14:tracePt t="32606" x="1947863" y="2447925"/>
          <p14:tracePt t="32626" x="1966913" y="2371725"/>
          <p14:tracePt t="32638" x="1971675" y="2343150"/>
          <p14:tracePt t="32655" x="1995488" y="2295525"/>
          <p14:tracePt t="32671" x="2014538" y="2271713"/>
          <p14:tracePt t="32687" x="2028825" y="2257425"/>
          <p14:tracePt t="32704" x="2052638" y="2247900"/>
          <p14:tracePt t="32721" x="2109788" y="2219325"/>
          <p14:tracePt t="32738" x="2152650" y="2214563"/>
          <p14:tracePt t="32754" x="2195513" y="2209800"/>
          <p14:tracePt t="32771" x="2238375" y="2209800"/>
          <p14:tracePt t="32788" x="2309813" y="2228850"/>
          <p14:tracePt t="32804" x="2343150" y="2247900"/>
          <p14:tracePt t="32821" x="2376488" y="2271713"/>
          <p14:tracePt t="32838" x="2409825" y="2305050"/>
          <p14:tracePt t="32854" x="2419350" y="2324100"/>
          <p14:tracePt t="32871" x="2438400" y="2333625"/>
          <p14:tracePt t="32887" x="2447925" y="2357438"/>
          <p14:tracePt t="32904" x="2457450" y="2381250"/>
          <p14:tracePt t="32921" x="2462213" y="2409825"/>
          <p14:tracePt t="32938" x="2462213" y="2438400"/>
          <p14:tracePt t="32954" x="2462213" y="2466975"/>
          <p14:tracePt t="32971" x="2447925" y="2505075"/>
          <p14:tracePt t="32987" x="2433638" y="2538413"/>
          <p14:tracePt t="33004" x="2409825" y="2562225"/>
          <p14:tracePt t="33022" x="2343150" y="2614613"/>
          <p14:tracePt t="33037" x="2290763" y="2638425"/>
          <p14:tracePt t="33054" x="2233613" y="2662238"/>
          <p14:tracePt t="33071" x="2200275" y="2671763"/>
          <p14:tracePt t="33088" x="2152650" y="2667000"/>
          <p14:tracePt t="33104" x="2128838" y="2647950"/>
          <p14:tracePt t="33121" x="2105025" y="2605088"/>
          <p14:tracePt t="33137" x="2090738" y="2557463"/>
          <p14:tracePt t="33154" x="2076450" y="2495550"/>
          <p14:tracePt t="33171" x="2076450" y="2452688"/>
          <p14:tracePt t="33188" x="2081213" y="2409825"/>
          <p14:tracePt t="33205" x="2105025" y="2319338"/>
          <p14:tracePt t="33221" x="2128838" y="2266950"/>
          <p14:tracePt t="33237" x="2157413" y="2228850"/>
          <p14:tracePt t="33254" x="2195513" y="2190750"/>
          <p14:tracePt t="33271" x="2266950" y="2157413"/>
          <p14:tracePt t="33288" x="2319338" y="2147888"/>
          <p14:tracePt t="33304" x="2357438" y="2157413"/>
          <p14:tracePt t="33321" x="2390775" y="2171700"/>
          <p14:tracePt t="33337" x="2428875" y="2205038"/>
          <p14:tracePt t="33354" x="2452688" y="2233613"/>
          <p14:tracePt t="33371" x="2471738" y="2266950"/>
          <p14:tracePt t="33374" x="2476500" y="2276475"/>
          <p14:tracePt t="33388" x="2486025" y="2300288"/>
          <p14:tracePt t="33404" x="2495550" y="2324100"/>
          <p14:tracePt t="33421" x="2495550" y="2352675"/>
          <p14:tracePt t="33437" x="2495550" y="2386013"/>
          <p14:tracePt t="33454" x="2490788" y="2447925"/>
          <p14:tracePt t="33471" x="2486025" y="2495550"/>
          <p14:tracePt t="33487" x="2466975" y="2543175"/>
          <p14:tracePt t="33504" x="2447925" y="2581275"/>
          <p14:tracePt t="33521" x="2409825" y="2624138"/>
          <p14:tracePt t="33537" x="2366963" y="2647950"/>
          <p14:tracePt t="33554" x="2309813" y="2676525"/>
          <p14:tracePt t="33570" x="2262188" y="2686050"/>
          <p14:tracePt t="33587" x="2205038" y="2695575"/>
          <p14:tracePt t="33604" x="2176463" y="2690813"/>
          <p14:tracePt t="33621" x="2152650" y="2667000"/>
          <p14:tracePt t="33640" x="2105025" y="2586038"/>
          <p14:tracePt t="33658" x="2085975" y="2524125"/>
          <p14:tracePt t="33676" x="2071688" y="2452688"/>
          <p14:tracePt t="33687" x="2071688" y="2438400"/>
          <p14:tracePt t="33705" x="2081213" y="2376488"/>
          <p14:tracePt t="33721" x="2095500" y="2328863"/>
          <p14:tracePt t="33738" x="2105025" y="2286000"/>
          <p14:tracePt t="33754" x="2138363" y="2243138"/>
          <p14:tracePt t="33771" x="2195513" y="2190750"/>
          <p14:tracePt t="33787" x="2271713" y="2157413"/>
          <p14:tracePt t="33804" x="2333625" y="2152650"/>
          <p14:tracePt t="33821" x="2419350" y="2166938"/>
          <p14:tracePt t="33837" x="2457450" y="2190750"/>
          <p14:tracePt t="33854" x="2495550" y="2219325"/>
          <p14:tracePt t="33871" x="2519363" y="2243138"/>
          <p14:tracePt t="33888" x="2543175" y="2271713"/>
          <p14:tracePt t="33904" x="2547938" y="2290763"/>
          <p14:tracePt t="33921" x="2547938" y="2328863"/>
          <p14:tracePt t="33937" x="2547938" y="2371725"/>
          <p14:tracePt t="33954" x="2533650" y="2438400"/>
          <p14:tracePt t="33971" x="2528888" y="2481263"/>
          <p14:tracePt t="33987" x="2514600" y="2519363"/>
          <p14:tracePt t="34005" x="2505075" y="2562225"/>
          <p14:tracePt t="34021" x="2500313" y="2571750"/>
          <p14:tracePt t="34037" x="2486025" y="2586038"/>
          <p14:tracePt t="34054" x="2481263" y="2595563"/>
          <p14:tracePt t="34071" x="2471738" y="2605088"/>
          <p14:tracePt t="34087" x="2466975" y="2609850"/>
          <p14:tracePt t="34104" x="2457450" y="2614613"/>
          <p14:tracePt t="34121" x="2452688" y="2619375"/>
          <p14:tracePt t="34138" x="2452688" y="2624138"/>
          <p14:tracePt t="34248" x="2447925" y="2624138"/>
          <p14:tracePt t="35091" x="2495550" y="2624138"/>
          <p14:tracePt t="35098" x="2566988" y="2619375"/>
          <p14:tracePt t="35107" x="2643188" y="2609850"/>
          <p14:tracePt t="35121" x="2824163" y="2590800"/>
          <p14:tracePt t="35137" x="2967038" y="2586038"/>
          <p14:tracePt t="35154" x="3095625" y="2586038"/>
          <p14:tracePt t="35187" x="3409950" y="2614613"/>
          <p14:tracePt t="35220" x="3548063" y="2614613"/>
          <p14:tracePt t="35237" x="3643313" y="2614613"/>
          <p14:tracePt t="35254" x="3709988" y="2614613"/>
          <p14:tracePt t="35271" x="3790950" y="2614613"/>
          <p14:tracePt t="35287" x="3871913" y="2614613"/>
          <p14:tracePt t="35304" x="3971925" y="2614613"/>
          <p14:tracePt t="35320" x="4024313" y="2609850"/>
          <p14:tracePt t="35337" x="4067175" y="2605088"/>
          <p14:tracePt t="35354" x="4129088" y="2605088"/>
          <p14:tracePt t="35371" x="4167188" y="2600325"/>
          <p14:tracePt t="35387" x="4200525" y="2600325"/>
          <p14:tracePt t="35404" x="4229100" y="2586038"/>
          <p14:tracePt t="35421" x="4281488" y="2586038"/>
          <p14:tracePt t="35437" x="4319588" y="2586038"/>
          <p14:tracePt t="35454" x="4348163" y="2586038"/>
          <p14:tracePt t="35471" x="4376738" y="2586038"/>
          <p14:tracePt t="35487" x="4410075" y="2586038"/>
          <p14:tracePt t="35504" x="4429125" y="2586038"/>
          <p14:tracePt t="35521" x="4452938" y="2586038"/>
          <p14:tracePt t="35538" x="4481513" y="2581275"/>
          <p14:tracePt t="35554" x="4505325" y="2576513"/>
          <p14:tracePt t="35571" x="4533900" y="2576513"/>
          <p14:tracePt t="35587" x="4562475" y="2576513"/>
          <p14:tracePt t="35604" x="4595813" y="2576513"/>
          <p14:tracePt t="35620" x="4610100" y="2576513"/>
          <p14:tracePt t="35637" x="4619625" y="2576513"/>
          <p14:tracePt t="35654" x="4624388" y="2576513"/>
          <p14:tracePt t="35671" x="4633913" y="2576513"/>
          <p14:tracePt t="35869" x="4629150" y="2576513"/>
          <p14:tracePt t="35876" x="4624388" y="2576513"/>
          <p14:tracePt t="35887" x="4614863" y="2576513"/>
          <p14:tracePt t="35905" x="4586288" y="2576513"/>
          <p14:tracePt t="35920" x="4567238" y="2576513"/>
          <p14:tracePt t="35937" x="4524375" y="2562225"/>
          <p14:tracePt t="35954" x="4462463" y="2562225"/>
          <p14:tracePt t="35971" x="4352925" y="2562225"/>
          <p14:tracePt t="35987" x="4300538" y="2562225"/>
          <p14:tracePt t="36004" x="4252913" y="2562225"/>
          <p14:tracePt t="36020" x="4200525" y="2562225"/>
          <p14:tracePt t="36022" x="4176713" y="2562225"/>
          <p14:tracePt t="36038" x="4129088" y="2562225"/>
          <p14:tracePt t="36054" x="4076700" y="2562225"/>
          <p14:tracePt t="36071" x="4043363" y="2557463"/>
          <p14:tracePt t="36087" x="4005263" y="2552700"/>
          <p14:tracePt t="36104" x="3957638" y="2528888"/>
          <p14:tracePt t="36120" x="3933825" y="2505075"/>
          <p14:tracePt t="36137" x="3919538" y="2481263"/>
          <p14:tracePt t="36154" x="3895725" y="2447925"/>
          <p14:tracePt t="36170" x="3881438" y="2424113"/>
          <p14:tracePt t="36187" x="3876675" y="2409825"/>
          <p14:tracePt t="36204" x="3867150" y="2386013"/>
          <p14:tracePt t="36221" x="3867150" y="2352675"/>
          <p14:tracePt t="36237" x="3871913" y="2333625"/>
          <p14:tracePt t="36254" x="3886200" y="2295525"/>
          <p14:tracePt t="36270" x="3900488" y="2257425"/>
          <p14:tracePt t="36287" x="3924300" y="2209800"/>
          <p14:tracePt t="36304" x="3938588" y="2185988"/>
          <p14:tracePt t="36320" x="3952875" y="2176463"/>
          <p14:tracePt t="36338" x="3976688" y="2157413"/>
          <p14:tracePt t="36354" x="4005263" y="2143125"/>
          <p14:tracePt t="36370" x="4033838" y="2143125"/>
          <p14:tracePt t="36387" x="4062413" y="2143125"/>
          <p14:tracePt t="36404" x="4105275" y="2162175"/>
          <p14:tracePt t="36421" x="4129088" y="2171700"/>
          <p14:tracePt t="36437" x="4148138" y="2190750"/>
          <p14:tracePt t="36454" x="4171950" y="2214563"/>
          <p14:tracePt t="36471" x="4210050" y="2243138"/>
          <p14:tracePt t="36487" x="4233863" y="2266950"/>
          <p14:tracePt t="36504" x="4252913" y="2300288"/>
          <p14:tracePt t="36521" x="4267200" y="2347913"/>
          <p14:tracePt t="36538" x="4281488" y="2376488"/>
          <p14:tracePt t="36554" x="4286250" y="2414588"/>
          <p14:tracePt t="36571" x="4286250" y="2443163"/>
          <p14:tracePt t="36587" x="4286250" y="2486025"/>
          <p14:tracePt t="36604" x="4271963" y="2509838"/>
          <p14:tracePt t="36620" x="4262438" y="2533650"/>
          <p14:tracePt t="36637" x="4252913" y="2557463"/>
          <p14:tracePt t="36654" x="4229100" y="2576513"/>
          <p14:tracePt t="36670" x="4219575" y="2586038"/>
          <p14:tracePt t="36687" x="4205288" y="2595563"/>
          <p14:tracePt t="36704" x="4181475" y="2614613"/>
          <p14:tracePt t="36720" x="4167188" y="2619375"/>
          <p14:tracePt t="36737" x="4138613" y="2628900"/>
          <p14:tracePt t="36754" x="4105275" y="2628900"/>
          <p14:tracePt t="36771" x="4029075" y="2628900"/>
          <p14:tracePt t="36787" x="3976688" y="2619375"/>
          <p14:tracePt t="36804" x="3933825" y="2609850"/>
          <p14:tracePt t="36820" x="3895725" y="2581275"/>
          <p14:tracePt t="36837" x="3852863" y="2533650"/>
          <p14:tracePt t="36854" x="3824288" y="2490788"/>
          <p14:tracePt t="36870" x="3805238" y="2433638"/>
          <p14:tracePt t="36888" x="3786188" y="2386013"/>
          <p14:tracePt t="36904" x="3786188" y="2366963"/>
          <p14:tracePt t="36920" x="3786188" y="2343150"/>
          <p14:tracePt t="36937" x="3790950" y="2324100"/>
          <p14:tracePt t="36954" x="3800475" y="2290763"/>
          <p14:tracePt t="36970" x="3824288" y="2266950"/>
          <p14:tracePt t="36987" x="3848100" y="2243138"/>
          <p14:tracePt t="37004" x="3876675" y="2219325"/>
          <p14:tracePt t="37020" x="3938588" y="2190750"/>
          <p14:tracePt t="37037" x="3986213" y="2185988"/>
          <p14:tracePt t="37054" x="4019550" y="2185988"/>
          <p14:tracePt t="37071" x="4067175" y="2200275"/>
          <p14:tracePt t="37087" x="4105275" y="2209800"/>
          <p14:tracePt t="37104" x="4129088" y="2224088"/>
          <p14:tracePt t="37121" x="4152900" y="2247900"/>
          <p14:tracePt t="37138" x="4171950" y="2281238"/>
          <p14:tracePt t="37154" x="4191000" y="2305050"/>
          <p14:tracePt t="37170" x="4210050" y="2357438"/>
          <p14:tracePt t="37187" x="4219575" y="2409825"/>
          <p14:tracePt t="37204" x="4224338" y="2476500"/>
          <p14:tracePt t="37220" x="4224338" y="2505075"/>
          <p14:tracePt t="37237" x="4224338" y="2528888"/>
          <p14:tracePt t="37254" x="4219575" y="2543175"/>
          <p14:tracePt t="37270" x="4210050" y="2562225"/>
          <p14:tracePt t="37287" x="4200525" y="2576513"/>
          <p14:tracePt t="37304" x="4176713" y="2595563"/>
          <p14:tracePt t="37321" x="4138613" y="2605088"/>
          <p14:tracePt t="37337" x="4095750" y="2614613"/>
          <p14:tracePt t="37354" x="4043363" y="2614613"/>
          <p14:tracePt t="37370" x="3995738" y="2609850"/>
          <p14:tracePt t="37387" x="3929063" y="2581275"/>
          <p14:tracePt t="37404" x="3890963" y="2547938"/>
          <p14:tracePt t="37420" x="3857625" y="2500313"/>
          <p14:tracePt t="37438" x="3814763" y="2409825"/>
          <p14:tracePt t="37454" x="3805238" y="2366963"/>
          <p14:tracePt t="37470" x="3795713" y="2338388"/>
          <p14:tracePt t="37487" x="3800475" y="2309813"/>
          <p14:tracePt t="37504" x="3829050" y="2257425"/>
          <p14:tracePt t="37520" x="3857625" y="2233613"/>
          <p14:tracePt t="37537" x="3924300" y="2200275"/>
          <p14:tracePt t="37554" x="3995738" y="2185988"/>
          <p14:tracePt t="37571" x="4081463" y="2176463"/>
          <p14:tracePt t="37587" x="4129088" y="2185988"/>
          <p14:tracePt t="37604" x="4148138" y="2195513"/>
          <p14:tracePt t="37620" x="4171950" y="2209800"/>
          <p14:tracePt t="37622" x="4186238" y="2219325"/>
          <p14:tracePt t="37637" x="4195763" y="2243138"/>
          <p14:tracePt t="37654" x="4214813" y="2281238"/>
          <p14:tracePt t="37670" x="4219575" y="2328863"/>
          <p14:tracePt t="37688" x="4219575" y="2414588"/>
          <p14:tracePt t="37704" x="4219575" y="2457450"/>
          <p14:tracePt t="37720" x="4214813" y="2486025"/>
          <p14:tracePt t="37737" x="4210050" y="2514600"/>
          <p14:tracePt t="37754" x="4191000" y="2543175"/>
          <p14:tracePt t="37770" x="4186238" y="2552700"/>
          <p14:tracePt t="37787" x="4181475" y="2562225"/>
          <p14:tracePt t="37804" x="4171950" y="2566988"/>
          <p14:tracePt t="39347" x="4110038" y="2600325"/>
          <p14:tracePt t="39355" x="4019550" y="2647950"/>
          <p14:tracePt t="39362" x="3924300" y="2681288"/>
          <p14:tracePt t="39370" x="3824288" y="2728913"/>
          <p14:tracePt t="39387" x="3552825" y="2824163"/>
          <p14:tracePt t="39405" x="3252788" y="2924175"/>
          <p14:tracePt t="39420" x="3038475" y="2990850"/>
          <p14:tracePt t="39454" x="2700338" y="3057525"/>
          <p14:tracePt t="39487" x="2328863" y="3052763"/>
          <p14:tracePt t="39504" x="2238375" y="3033713"/>
          <p14:tracePt t="39520" x="2166938" y="3028950"/>
          <p14:tracePt t="39537" x="2028825" y="3033713"/>
          <p14:tracePt t="39554" x="1924050" y="3048000"/>
          <p14:tracePt t="39570" x="1819275" y="3081338"/>
          <p14:tracePt t="39588" x="1676400" y="3119438"/>
          <p14:tracePt t="39604" x="1590675" y="3143250"/>
          <p14:tracePt t="39620" x="1519238" y="3152775"/>
          <p14:tracePt t="39637" x="1471613" y="3162300"/>
          <p14:tracePt t="39654" x="1423988" y="3171825"/>
          <p14:tracePt t="39670" x="1400175" y="3171825"/>
          <p14:tracePt t="39687" x="1390650" y="3171825"/>
          <p14:tracePt t="39955" x="1371600" y="3171825"/>
          <p14:tracePt t="39963" x="1343025" y="3162300"/>
          <p14:tracePt t="39972" x="1309688" y="3152775"/>
          <p14:tracePt t="39987" x="1243013" y="3133725"/>
          <p14:tracePt t="40004" x="1171575" y="3119438"/>
          <p14:tracePt t="40021" x="1090613" y="3090863"/>
          <p14:tracePt t="40055" x="1033463" y="3081338"/>
          <p14:tracePt t="40090" x="1004888" y="3081338"/>
          <p14:tracePt t="40104" x="1000125" y="3081338"/>
          <p14:tracePt t="40122" x="995363" y="3081338"/>
          <p14:tracePt t="40137" x="990600" y="3081338"/>
          <p14:tracePt t="40156" x="985838" y="3081338"/>
          <p14:tracePt t="40170" x="981075" y="3081338"/>
          <p14:tracePt t="40187" x="976313" y="3081338"/>
          <p14:tracePt t="40205" x="966788" y="3081338"/>
          <p14:tracePt t="40220" x="957263" y="3081338"/>
          <p14:tracePt t="40238" x="952500" y="3081338"/>
          <p14:tracePt t="40254" x="947738" y="3081338"/>
          <p14:tracePt t="40271" x="938213" y="3081338"/>
          <p14:tracePt t="40661" x="1000125" y="3081338"/>
          <p14:tracePt t="40668" x="1114425" y="3095625"/>
          <p14:tracePt t="40675" x="1214438" y="3105150"/>
          <p14:tracePt t="40687" x="1323975" y="3114675"/>
          <p14:tracePt t="40704" x="1624013" y="3148013"/>
          <p14:tracePt t="40721" x="1814513" y="3167063"/>
          <p14:tracePt t="40754" x="2081213" y="3167063"/>
          <p14:tracePt t="40787" x="2324100" y="3148013"/>
          <p14:tracePt t="40804" x="2376488" y="3143250"/>
          <p14:tracePt t="40806" x="2400300" y="3133725"/>
          <p14:tracePt t="40821" x="2424113" y="3128963"/>
          <p14:tracePt t="40837" x="2447925" y="3119438"/>
          <p14:tracePt t="40854" x="2452688" y="3119438"/>
          <p14:tracePt t="41050" x="2524125" y="3095625"/>
          <p14:tracePt t="41056" x="2614613" y="3071813"/>
          <p14:tracePt t="41071" x="2767013" y="3019425"/>
          <p14:tracePt t="41087" x="2876550" y="2967038"/>
          <p14:tracePt t="41120" x="3009900" y="2900363"/>
          <p14:tracePt t="41153" x="3095625" y="2871788"/>
          <p14:tracePt t="41170" x="3114675" y="2871788"/>
          <p14:tracePt t="41187" x="3133725" y="2871788"/>
          <p14:tracePt t="41203" x="3148013" y="2871788"/>
          <p14:tracePt t="41220" x="3162300" y="2871788"/>
          <p14:tracePt t="41237" x="3167063" y="2871788"/>
          <p14:tracePt t="41254" x="3176588" y="2871788"/>
          <p14:tracePt t="41270" x="3181350" y="2871788"/>
          <p14:tracePt t="41380" x="3181350" y="2876550"/>
          <p14:tracePt t="41395" x="3181350" y="2881313"/>
          <p14:tracePt t="41401" x="3176588" y="2886075"/>
          <p14:tracePt t="41416" x="3171825" y="2890838"/>
          <p14:tracePt t="41423" x="3167063" y="2895600"/>
          <p14:tracePt t="41438" x="3167063" y="2900363"/>
          <p14:tracePt t="41453" x="3162300" y="2905125"/>
          <p14:tracePt t="41470" x="3152775" y="2905125"/>
          <p14:tracePt t="41487" x="3148013" y="2909888"/>
          <p14:tracePt t="41503" x="3133725" y="2919413"/>
          <p14:tracePt t="41520" x="3100388" y="2933700"/>
          <p14:tracePt t="41537" x="3071813" y="2943225"/>
          <p14:tracePt t="41554" x="3009900" y="2971800"/>
          <p14:tracePt t="41570" x="2976563" y="2981325"/>
          <p14:tracePt t="41587" x="2928938" y="2990850"/>
          <p14:tracePt t="41604" x="2871788" y="2995613"/>
          <p14:tracePt t="41621" x="2733675" y="3009900"/>
          <p14:tracePt t="41637" x="2652713" y="3009900"/>
          <p14:tracePt t="41653" x="2586038" y="3009900"/>
          <p14:tracePt t="41670" x="2524125" y="3009900"/>
          <p14:tracePt t="41687" x="2447925" y="3000375"/>
          <p14:tracePt t="41703" x="2409825" y="2981325"/>
          <p14:tracePt t="41720" x="2376488" y="2967038"/>
          <p14:tracePt t="41738" x="2338388" y="2943225"/>
          <p14:tracePt t="41753" x="2324100" y="2924175"/>
          <p14:tracePt t="41770" x="2305050" y="2900363"/>
          <p14:tracePt t="41787" x="2295525" y="2886075"/>
          <p14:tracePt t="41804" x="2271713" y="2852738"/>
          <p14:tracePt t="41820" x="2252663" y="2814638"/>
          <p14:tracePt t="41837" x="2247900" y="2776538"/>
          <p14:tracePt t="41853" x="2247900" y="2747963"/>
          <p14:tracePt t="41855" x="2247900" y="2738438"/>
          <p14:tracePt t="41870" x="2252663" y="2714625"/>
          <p14:tracePt t="41887" x="2266950" y="2695575"/>
          <p14:tracePt t="41903" x="2295525" y="2671763"/>
          <p14:tracePt t="41921" x="2352675" y="2633663"/>
          <p14:tracePt t="41937" x="2395538" y="2605088"/>
          <p14:tracePt t="41954" x="2443163" y="2595563"/>
          <p14:tracePt t="41970" x="2490788" y="2595563"/>
          <p14:tracePt t="41974" x="2514600" y="2595563"/>
          <p14:tracePt t="41987" x="2576513" y="2595563"/>
          <p14:tracePt t="42003" x="2638425" y="2605088"/>
          <p14:tracePt t="42020" x="2686050" y="2614613"/>
          <p14:tracePt t="42037" x="2733675" y="2633663"/>
          <p14:tracePt t="42054" x="2781300" y="2662238"/>
          <p14:tracePt t="42070" x="2814638" y="2676525"/>
          <p14:tracePt t="42087" x="2843213" y="2700338"/>
          <p14:tracePt t="42105" x="2886075" y="2757488"/>
          <p14:tracePt t="42120" x="2914650" y="2814638"/>
          <p14:tracePt t="42137" x="2938463" y="2852738"/>
          <p14:tracePt t="42154" x="2952750" y="2881313"/>
          <p14:tracePt t="42171" x="2967038" y="2914650"/>
          <p14:tracePt t="42187" x="2971800" y="2928938"/>
          <p14:tracePt t="42203" x="2971800" y="2938463"/>
          <p14:tracePt t="42220" x="2971800" y="2947988"/>
          <p14:tracePt t="42237" x="2971800" y="2957513"/>
          <p14:tracePt t="42253" x="2971800" y="2967038"/>
          <p14:tracePt t="42270" x="2967038" y="2976563"/>
          <p14:tracePt t="42287" x="2957513" y="2990850"/>
          <p14:tracePt t="42303" x="2933700" y="3019425"/>
          <p14:tracePt t="42320" x="2914650" y="3043238"/>
          <p14:tracePt t="42337" x="2900363" y="3057525"/>
          <p14:tracePt t="42354" x="2881313" y="3071813"/>
          <p14:tracePt t="42370" x="2871788" y="3076575"/>
          <p14:tracePt t="42387" x="2867025" y="3081338"/>
          <p14:tracePt t="42404" x="2862263" y="3081338"/>
          <p14:tracePt t="42420" x="2852738" y="3081338"/>
          <p14:tracePt t="42745" x="2809875" y="3095625"/>
          <p14:tracePt t="42753" x="2728913" y="3114675"/>
          <p14:tracePt t="42761" x="2638425" y="3124200"/>
          <p14:tracePt t="42770" x="2538413" y="3133725"/>
          <p14:tracePt t="42787" x="2305050" y="3138488"/>
          <p14:tracePt t="42820" x="2076450" y="3119438"/>
          <p14:tracePt t="42853" x="1833563" y="3090863"/>
          <p14:tracePt t="42870" x="1766888" y="3090863"/>
          <p14:tracePt t="42887" x="1681163" y="3076575"/>
          <p14:tracePt t="42904" x="1566863" y="3062288"/>
          <p14:tracePt t="42920" x="1481138" y="3043238"/>
          <p14:tracePt t="42937" x="1423988" y="3038475"/>
          <p14:tracePt t="42953" x="1362075" y="3028950"/>
          <p14:tracePt t="42970" x="1300163" y="3028950"/>
          <p14:tracePt t="42987" x="1271588" y="3024188"/>
          <p14:tracePt t="43004" x="1243013" y="3019425"/>
          <p14:tracePt t="43020" x="1219200" y="3009900"/>
          <p14:tracePt t="43037" x="1185863" y="2995613"/>
          <p14:tracePt t="43053" x="1162050" y="2986088"/>
          <p14:tracePt t="43070" x="1143000" y="2971800"/>
          <p14:tracePt t="43087" x="1119188" y="2962275"/>
          <p14:tracePt t="43103" x="1085850" y="2947988"/>
          <p14:tracePt t="43120" x="1071563" y="2943225"/>
          <p14:tracePt t="43137" x="1052513" y="2943225"/>
          <p14:tracePt t="43154" x="1023938" y="2943225"/>
          <p14:tracePt t="43170" x="1000125" y="2947988"/>
          <p14:tracePt t="43187" x="985838" y="2952750"/>
          <p14:tracePt t="43203" x="976313" y="2957513"/>
          <p14:tracePt t="43220" x="947738" y="2976563"/>
          <p14:tracePt t="43237" x="933450" y="2986088"/>
          <p14:tracePt t="43253" x="914400" y="3009900"/>
          <p14:tracePt t="43270" x="890588" y="3043238"/>
          <p14:tracePt t="43287" x="852488" y="3114675"/>
          <p14:tracePt t="43303" x="823913" y="3181350"/>
          <p14:tracePt t="43320" x="809625" y="3224213"/>
          <p14:tracePt t="43337" x="795338" y="3271838"/>
          <p14:tracePt t="43353" x="785813" y="3290888"/>
          <p14:tracePt t="43370" x="776288" y="3314700"/>
          <p14:tracePt t="43386" x="771525" y="3338513"/>
          <p14:tracePt t="43403" x="757238" y="3386138"/>
          <p14:tracePt t="43420" x="752475" y="3443288"/>
          <p14:tracePt t="43437" x="738188" y="3529013"/>
          <p14:tracePt t="43453" x="728663" y="3609975"/>
          <p14:tracePt t="43470" x="719138" y="3686175"/>
          <p14:tracePt t="43487" x="709613" y="3719513"/>
          <p14:tracePt t="43503" x="709613" y="3757613"/>
          <p14:tracePt t="43520" x="709613" y="3862388"/>
          <p14:tracePt t="43537" x="709613" y="3981450"/>
          <p14:tracePt t="43553" x="714375" y="4095750"/>
          <p14:tracePt t="43571" x="723900" y="4167188"/>
          <p14:tracePt t="43588" x="723900" y="4281488"/>
          <p14:tracePt t="43603" x="723900" y="4371975"/>
          <p14:tracePt t="43620" x="728663" y="4433888"/>
          <p14:tracePt t="43636" x="728663" y="4481513"/>
          <p14:tracePt t="43653" x="728663" y="4524375"/>
          <p14:tracePt t="43670" x="728663" y="4529138"/>
          <p14:tracePt t="43687" x="728663" y="4533900"/>
          <p14:tracePt t="43917" x="728663" y="4605338"/>
          <p14:tracePt t="43925" x="728663" y="4705350"/>
          <p14:tracePt t="43936" x="728663" y="4805363"/>
          <p14:tracePt t="43955" x="747713" y="5014913"/>
          <p14:tracePt t="43970" x="762000" y="5110163"/>
          <p14:tracePt t="43987" x="771525" y="5243513"/>
          <p14:tracePt t="44003" x="781050" y="5381625"/>
          <p14:tracePt t="44020" x="795338" y="5510213"/>
          <p14:tracePt t="44037" x="809625" y="5572125"/>
          <p14:tracePt t="44053" x="814388" y="5662613"/>
          <p14:tracePt t="44070" x="823913" y="5753100"/>
          <p14:tracePt t="44086" x="823913" y="5848350"/>
          <p14:tracePt t="44103" x="828675" y="5881688"/>
          <p14:tracePt t="44120" x="828675" y="5910263"/>
          <p14:tracePt t="44137" x="828675" y="5929313"/>
          <p14:tracePt t="44153" x="833438" y="5948363"/>
          <p14:tracePt t="44170" x="838200" y="5957888"/>
          <p14:tracePt t="44187" x="847725" y="5976938"/>
          <p14:tracePt t="44203" x="857250" y="6010275"/>
          <p14:tracePt t="44220" x="871538" y="6048375"/>
          <p14:tracePt t="44237" x="876300" y="6081713"/>
          <p14:tracePt t="44253" x="881063" y="6119813"/>
          <p14:tracePt t="44270" x="895350" y="6157913"/>
          <p14:tracePt t="44286" x="904875" y="6181725"/>
          <p14:tracePt t="44303" x="909638" y="6205538"/>
          <p14:tracePt t="44320" x="923925" y="6238875"/>
          <p14:tracePt t="44336" x="928688" y="6253163"/>
          <p14:tracePt t="44353" x="928688" y="6262688"/>
          <p14:tracePt t="44370" x="928688" y="6267450"/>
          <p14:tracePt t="44386" x="928688" y="6276975"/>
          <p14:tracePt t="44403" x="928688" y="6286500"/>
          <p14:tracePt t="44420" x="928688" y="6291263"/>
          <p14:tracePt t="44437" x="928688" y="6300788"/>
          <p14:tracePt t="44470" x="928688" y="6305550"/>
          <p14:tracePt t="44739" x="928688" y="6229350"/>
          <p14:tracePt t="44746" x="928688" y="6076950"/>
          <p14:tracePt t="44755" x="928688" y="5976938"/>
          <p14:tracePt t="44770" x="923925" y="5829300"/>
          <p14:tracePt t="44786" x="923925" y="5595938"/>
          <p14:tracePt t="44803" x="914400" y="5395913"/>
          <p14:tracePt t="44820" x="895350" y="5086350"/>
          <p14:tracePt t="44836" x="909638" y="4876800"/>
          <p14:tracePt t="44853" x="919163" y="4762500"/>
          <p14:tracePt t="44870" x="933450" y="4538663"/>
          <p14:tracePt t="44886" x="942975" y="4457700"/>
          <p14:tracePt t="44903" x="957263" y="4395788"/>
          <p14:tracePt t="44920" x="962025" y="4367213"/>
          <p14:tracePt t="44937" x="966788" y="4333875"/>
          <p14:tracePt t="44953" x="976313" y="4314825"/>
          <p14:tracePt t="44970" x="981075" y="4300538"/>
          <p14:tracePt t="44986" x="981075" y="4295775"/>
          <p14:tracePt t="45003" x="981075" y="4291013"/>
          <p14:tracePt t="45194" x="1019175" y="4176713"/>
          <p14:tracePt t="45201" x="1076325" y="4086225"/>
          <p14:tracePt t="45209" x="1162050" y="3957638"/>
          <p14:tracePt t="45222" x="1276350" y="3776663"/>
          <p14:tracePt t="45238" x="1519238" y="3429000"/>
          <p14:tracePt t="45255" x="1647825" y="3314700"/>
          <p14:tracePt t="45271" x="1814513" y="3186113"/>
          <p14:tracePt t="45287" x="1966913" y="3076575"/>
          <p14:tracePt t="45304" x="2128838" y="2981325"/>
          <p14:tracePt t="45320" x="2205038" y="2943225"/>
          <p14:tracePt t="45336" x="2257425" y="2919413"/>
          <p14:tracePt t="45353" x="2314575" y="2890838"/>
          <p14:tracePt t="45370" x="2395538" y="2862263"/>
          <p14:tracePt t="45386" x="2428875" y="2852738"/>
          <p14:tracePt t="45403" x="2471738" y="2838450"/>
          <p14:tracePt t="45420" x="2533650" y="2824163"/>
          <p14:tracePt t="45436" x="2581275" y="2819400"/>
          <p14:tracePt t="45453" x="2624138" y="2814638"/>
          <p14:tracePt t="45470" x="2667000" y="2814638"/>
          <p14:tracePt t="45472" x="2681288" y="2805113"/>
          <p14:tracePt t="45487" x="2709863" y="2805113"/>
          <p14:tracePt t="45503" x="2738438" y="2805113"/>
          <p14:tracePt t="45520" x="2767013" y="2805113"/>
          <p14:tracePt t="45536" x="2795588" y="2805113"/>
          <p14:tracePt t="45554" x="2852738" y="2814638"/>
          <p14:tracePt t="45570" x="2881313" y="2819400"/>
          <p14:tracePt t="45586" x="2909888" y="2833688"/>
          <p14:tracePt t="45603" x="2933700" y="2843213"/>
          <p14:tracePt t="45620" x="2967038" y="2862263"/>
          <p14:tracePt t="45636" x="2981325" y="2867025"/>
          <p14:tracePt t="45653" x="3005138" y="2876550"/>
          <p14:tracePt t="45670" x="3048000" y="2900363"/>
          <p14:tracePt t="45686" x="3086100" y="2928938"/>
          <p14:tracePt t="45703" x="3114675" y="2938463"/>
          <p14:tracePt t="45720" x="3138488" y="2957513"/>
          <p14:tracePt t="45737" x="3171825" y="2971800"/>
          <p14:tracePt t="45753" x="3200400" y="2990850"/>
          <p14:tracePt t="45770" x="3238500" y="3009900"/>
          <p14:tracePt t="45786" x="3271838" y="3033713"/>
          <p14:tracePt t="45803" x="3309938" y="3071813"/>
          <p14:tracePt t="45820" x="3328988" y="3081338"/>
          <p14:tracePt t="45836" x="3343275" y="3095625"/>
          <p14:tracePt t="45854" x="3367088" y="3119438"/>
          <p14:tracePt t="45870" x="3376613" y="3133725"/>
          <p14:tracePt t="45886" x="3386138" y="3148013"/>
          <p14:tracePt t="45903" x="3395663" y="3162300"/>
          <p14:tracePt t="45920" x="3395663" y="3176588"/>
          <p14:tracePt t="46141" x="3443288" y="3167063"/>
          <p14:tracePt t="46149" x="3490913" y="3143250"/>
          <p14:tracePt t="46156" x="3538538" y="3124200"/>
          <p14:tracePt t="46170" x="3605213" y="3095625"/>
          <p14:tracePt t="46203" x="3676650" y="3067050"/>
          <p14:tracePt t="46236" x="3714750" y="3057525"/>
          <p14:tracePt t="46253" x="3719513" y="3057525"/>
          <p14:tracePt t="46270" x="3724275" y="3057525"/>
          <p14:tracePt t="46324" x="3724275" y="3052763"/>
          <p14:tracePt t="46331" x="3719513" y="3052763"/>
          <p14:tracePt t="46339" x="3705225" y="3052763"/>
          <p14:tracePt t="46353" x="3662363" y="3043238"/>
          <p14:tracePt t="46370" x="3619500" y="3038475"/>
          <p14:tracePt t="46386" x="3586163" y="3038475"/>
          <p14:tracePt t="46404" x="3538538" y="3038475"/>
          <p14:tracePt t="46420" x="3514725" y="3038475"/>
          <p14:tracePt t="46436" x="3486150" y="3038475"/>
          <p14:tracePt t="46453" x="3452813" y="3038475"/>
          <p14:tracePt t="46470" x="3400425" y="3038475"/>
          <p14:tracePt t="46486" x="3357563" y="3038475"/>
          <p14:tracePt t="46503" x="3319463" y="3048000"/>
          <p14:tracePt t="46520" x="3290888" y="3048000"/>
          <p14:tracePt t="46536" x="3252788" y="3048000"/>
          <p14:tracePt t="46553" x="3228975" y="3048000"/>
          <p14:tracePt t="46570" x="3209925" y="3048000"/>
          <p14:tracePt t="46587" x="3162300" y="3052763"/>
          <p14:tracePt t="46603" x="3119438" y="3062288"/>
          <p14:tracePt t="46620" x="3081338" y="3076575"/>
          <p14:tracePt t="46636" x="3043238" y="3095625"/>
          <p14:tracePt t="46654" x="3019425" y="3119438"/>
          <p14:tracePt t="46670" x="3000375" y="3133725"/>
          <p14:tracePt t="46686" x="2990850" y="3143250"/>
          <p14:tracePt t="46703" x="2976563" y="3152775"/>
          <p14:tracePt t="46720" x="2962275" y="3186113"/>
          <p14:tracePt t="46736" x="2952750" y="3195638"/>
          <p14:tracePt t="46753" x="2947988" y="3209925"/>
          <p14:tracePt t="46770" x="2943225" y="3224213"/>
          <p14:tracePt t="46786" x="2943225" y="3243263"/>
          <p14:tracePt t="46803" x="2943225" y="3257550"/>
          <p14:tracePt t="46820" x="2947988" y="3290888"/>
          <p14:tracePt t="46837" x="2967038" y="3324225"/>
          <p14:tracePt t="46853" x="2981325" y="3348038"/>
          <p14:tracePt t="46870" x="2995613" y="3367088"/>
          <p14:tracePt t="46886" x="3019425" y="3381375"/>
          <p14:tracePt t="46903" x="3057525" y="3405188"/>
          <p14:tracePt t="46920" x="3090863" y="3414713"/>
          <p14:tracePt t="46936" x="3124200" y="3414713"/>
          <p14:tracePt t="46953" x="3162300" y="3414713"/>
          <p14:tracePt t="46970" x="3219450" y="3414713"/>
          <p14:tracePt t="46986" x="3262313" y="3414713"/>
          <p14:tracePt t="47003" x="3305175" y="3414713"/>
          <p14:tracePt t="47020" x="3367088" y="3414713"/>
          <p14:tracePt t="47036" x="3400425" y="3414713"/>
          <p14:tracePt t="47053" x="3443288" y="3414713"/>
          <p14:tracePt t="47070" x="3486150" y="3414713"/>
          <p14:tracePt t="47086" x="3557588" y="3414713"/>
          <p14:tracePt t="47103" x="3600450" y="3424238"/>
          <p14:tracePt t="47120" x="3633788" y="3424238"/>
          <p14:tracePt t="47137" x="3662363" y="3424238"/>
          <p14:tracePt t="47153" x="3705225" y="3414713"/>
          <p14:tracePt t="47170" x="3724275" y="3395663"/>
          <p14:tracePt t="47186" x="3743325" y="3386138"/>
          <p14:tracePt t="47203" x="3762375" y="3367088"/>
          <p14:tracePt t="47220" x="3776663" y="3362325"/>
          <p14:tracePt t="47236" x="3781425" y="3357563"/>
          <p14:tracePt t="47253" x="3786188" y="3348038"/>
          <p14:tracePt t="47270" x="3795713" y="3348038"/>
          <p14:tracePt t="47303" x="3795713" y="3343275"/>
          <p14:tracePt t="47320" x="3795713" y="3338513"/>
          <p14:tracePt t="47336" x="3795713" y="3328988"/>
          <p14:tracePt t="47353" x="3786188" y="3314700"/>
          <p14:tracePt t="47370" x="3767138" y="3295650"/>
          <p14:tracePt t="47387" x="3709988" y="3243263"/>
          <p14:tracePt t="47403" x="3662363" y="3219450"/>
          <p14:tracePt t="47420" x="3633788" y="3195638"/>
          <p14:tracePt t="47436" x="3609975" y="3181350"/>
          <p14:tracePt t="47453" x="3576638" y="3171825"/>
          <p14:tracePt t="47470" x="3567113" y="3162300"/>
          <p14:tracePt t="47486" x="3552825" y="3162300"/>
          <p14:tracePt t="47503" x="3538538" y="3152775"/>
          <p14:tracePt t="47520" x="3514725" y="3148013"/>
          <p14:tracePt t="47536" x="3505200" y="3143250"/>
          <p14:tracePt t="47553" x="3490913" y="3138488"/>
          <p14:tracePt t="47570" x="3476625" y="3138488"/>
          <p14:tracePt t="47586" x="3462338" y="3138488"/>
          <p14:tracePt t="47603" x="3443288" y="3138488"/>
          <p14:tracePt t="47620" x="3414713" y="3138488"/>
          <p14:tracePt t="47637" x="3367088" y="3143250"/>
          <p14:tracePt t="47653" x="3338513" y="3148013"/>
          <p14:tracePt t="47672" x="3305175" y="3157538"/>
          <p14:tracePt t="47708" x="3252788" y="3171825"/>
          <p14:tracePt t="47711" x="3238500" y="3176588"/>
          <p14:tracePt t="47720" x="3228975" y="3186113"/>
          <p14:tracePt t="47737" x="3205163" y="3190875"/>
          <p14:tracePt t="47754" x="3186113" y="3195638"/>
          <p14:tracePt t="47772" x="3143250" y="3219450"/>
          <p14:tracePt t="47792" x="3100388" y="3243263"/>
          <p14:tracePt t="47804" x="3090863" y="3243263"/>
          <p14:tracePt t="47820" x="3062288" y="3252788"/>
          <p14:tracePt t="47836" x="3052763" y="3262313"/>
          <p14:tracePt t="47853" x="3048000" y="3267075"/>
          <p14:tracePt t="47870" x="3038475" y="3271838"/>
          <p14:tracePt t="47886" x="3033713" y="3290888"/>
          <p14:tracePt t="47904" x="3033713" y="3300413"/>
          <p14:tracePt t="47922" x="3033713" y="3305175"/>
          <p14:tracePt t="47937" x="3067050" y="3319463"/>
          <p14:tracePt t="47953" x="3095625" y="3324225"/>
          <p14:tracePt t="47970" x="3138488" y="3338513"/>
          <p14:tracePt t="47986" x="3190875" y="3343275"/>
          <p14:tracePt t="48004" x="3267075" y="3348038"/>
          <p14:tracePt t="48020" x="3314700" y="3357563"/>
          <p14:tracePt t="48036" x="3367088" y="3362325"/>
          <p14:tracePt t="48053" x="3405188" y="3362325"/>
          <p14:tracePt t="48070" x="3457575" y="3362325"/>
          <p14:tracePt t="48086" x="3486150" y="3362325"/>
          <p14:tracePt t="48103" x="3505200" y="3362325"/>
          <p14:tracePt t="48120" x="3519488" y="3362325"/>
          <p14:tracePt t="48136" x="3548063" y="3362325"/>
          <p14:tracePt t="48154" x="3567113" y="3357563"/>
          <p14:tracePt t="48174" x="3600450" y="3343275"/>
          <p14:tracePt t="48188" x="3624263" y="3338513"/>
          <p14:tracePt t="48203" x="3633788" y="3333750"/>
          <p14:tracePt t="48219" x="3648075" y="3324225"/>
          <p14:tracePt t="48236" x="3662363" y="3319463"/>
          <p14:tracePt t="48253" x="3681413" y="3305175"/>
          <p14:tracePt t="48269" x="3700463" y="3295650"/>
          <p14:tracePt t="48286" x="3705225" y="3286125"/>
          <p14:tracePt t="48303" x="3714750" y="3276600"/>
          <p14:tracePt t="48320" x="3724275" y="3257550"/>
          <p14:tracePt t="48336" x="3729038" y="3243263"/>
          <p14:tracePt t="48353" x="3733800" y="3224213"/>
          <p14:tracePt t="48370" x="3733800" y="3200400"/>
          <p14:tracePt t="48386" x="3733800" y="3186113"/>
          <p14:tracePt t="48403" x="3729038" y="3176588"/>
          <p14:tracePt t="48419" x="3719513" y="3167063"/>
          <p14:tracePt t="48436" x="3686175" y="3143250"/>
          <p14:tracePt t="48453" x="3648075" y="3124200"/>
          <p14:tracePt t="48469" x="3619500" y="3105150"/>
          <p14:tracePt t="48486" x="3595688" y="3095625"/>
          <p14:tracePt t="48503" x="3562350" y="3076575"/>
          <p14:tracePt t="48519" x="3543300" y="3067050"/>
          <p14:tracePt t="48536" x="3529013" y="3062288"/>
          <p14:tracePt t="48553" x="3514725" y="3052763"/>
          <p14:tracePt t="48569" x="3505200" y="3048000"/>
          <p14:tracePt t="48586" x="3495675" y="3038475"/>
          <p14:tracePt t="48603" x="3486150" y="3038475"/>
          <p14:tracePt t="48620" x="3448050" y="3038475"/>
          <p14:tracePt t="48636" x="3414713" y="3038475"/>
          <p14:tracePt t="48653" x="3376613" y="3038475"/>
          <p14:tracePt t="48670" x="3348038" y="3038475"/>
          <p14:tracePt t="48686" x="3319463" y="3038475"/>
          <p14:tracePt t="48703" x="3300413" y="3038475"/>
          <p14:tracePt t="48720" x="3286125" y="3038475"/>
          <p14:tracePt t="48736" x="3276600" y="3043238"/>
          <p14:tracePt t="48738" x="3267075" y="3048000"/>
          <p14:tracePt t="48754" x="3257550" y="3052763"/>
          <p14:tracePt t="48773" x="3233738" y="3071813"/>
          <p14:tracePt t="48786" x="3214688" y="3086100"/>
          <p14:tracePt t="48803" x="3171825" y="3124200"/>
          <p14:tracePt t="48820" x="3138488" y="3148013"/>
          <p14:tracePt t="48836" x="3114675" y="3171825"/>
          <p14:tracePt t="48853" x="3090863" y="3190875"/>
          <p14:tracePt t="48870" x="3071813" y="3209925"/>
          <p14:tracePt t="48886" x="3062288" y="3224213"/>
          <p14:tracePt t="48903" x="3057525" y="3233738"/>
          <p14:tracePt t="48920" x="3052763" y="3238500"/>
          <p14:tracePt t="48936" x="3043238" y="3243263"/>
          <p14:tracePt t="48974" x="3043238" y="3248025"/>
          <p14:tracePt t="48986" x="3043238" y="3252788"/>
          <p14:tracePt t="49003" x="3048000" y="3262313"/>
          <p14:tracePt t="49019" x="3057525" y="3276600"/>
          <p14:tracePt t="49036" x="3067050" y="3290888"/>
          <p14:tracePt t="49053" x="3105150" y="3314700"/>
          <p14:tracePt t="49070" x="3119438" y="3324225"/>
          <p14:tracePt t="49086" x="3143250" y="3343275"/>
          <p14:tracePt t="49103" x="3162300" y="3357563"/>
          <p14:tracePt t="49120" x="3200400" y="3376613"/>
          <p14:tracePt t="49136" x="3228975" y="3381375"/>
          <p14:tracePt t="49153" x="3262313" y="3395663"/>
          <p14:tracePt t="49170" x="3324225" y="3405188"/>
          <p14:tracePt t="49186" x="3362325" y="3405188"/>
          <p14:tracePt t="49203" x="3405188" y="3405188"/>
          <p14:tracePt t="49219" x="3433763" y="3405188"/>
          <p14:tracePt t="49237" x="3471863" y="3400425"/>
          <p14:tracePt t="49253" x="3495675" y="3395663"/>
          <p14:tracePt t="49270" x="3509963" y="3390900"/>
          <p14:tracePt t="49286" x="3548063" y="3381375"/>
          <p14:tracePt t="49303" x="3590925" y="3376613"/>
          <p14:tracePt t="49319" x="3624263" y="3362325"/>
          <p14:tracePt t="49336" x="3643313" y="3357563"/>
          <p14:tracePt t="49354" x="3676650" y="3348038"/>
          <p14:tracePt t="49370" x="3695700" y="3343275"/>
          <p14:tracePt t="49386" x="3709988" y="3343275"/>
          <p14:tracePt t="49403" x="3724275" y="3333750"/>
          <p14:tracePt t="49420" x="3733800" y="3328988"/>
          <p14:tracePt t="49436" x="3738563" y="3324225"/>
          <p14:tracePt t="49453" x="3743325" y="3314700"/>
          <p14:tracePt t="49469" x="3743325" y="3309938"/>
          <p14:tracePt t="49472" x="3743325" y="3305175"/>
          <p14:tracePt t="49486" x="3743325" y="3295650"/>
          <p14:tracePt t="49503" x="3738563" y="3271838"/>
          <p14:tracePt t="49519" x="3724275" y="3233738"/>
          <p14:tracePt t="49537" x="3700463" y="3200400"/>
          <p14:tracePt t="49553" x="3690938" y="3176588"/>
          <p14:tracePt t="49569" x="3671888" y="3152775"/>
          <p14:tracePt t="49586" x="3652838" y="3133725"/>
          <p14:tracePt t="49603" x="3619500" y="3109913"/>
          <p14:tracePt t="49620" x="3581400" y="3095625"/>
          <p14:tracePt t="49636" x="3552825" y="3086100"/>
          <p14:tracePt t="49653" x="3519488" y="3076575"/>
          <p14:tracePt t="49669" x="3462338" y="3067050"/>
          <p14:tracePt t="49686" x="3433763" y="3067050"/>
          <p14:tracePt t="49703" x="3405188" y="3067050"/>
          <p14:tracePt t="49720" x="3371850" y="3067050"/>
          <p14:tracePt t="49736" x="3352800" y="3067050"/>
          <p14:tracePt t="49753" x="3324225" y="3067050"/>
          <p14:tracePt t="49770" x="3295650" y="3071813"/>
          <p14:tracePt t="49787" x="3252788" y="3090863"/>
          <p14:tracePt t="49803" x="3228975" y="3105150"/>
          <p14:tracePt t="49820" x="3205163" y="3128963"/>
          <p14:tracePt t="49836" x="3176588" y="3152775"/>
          <p14:tracePt t="49853" x="3143250" y="3181350"/>
          <p14:tracePt t="49871" x="3124200" y="3205163"/>
          <p14:tracePt t="49886" x="3105150" y="3233738"/>
          <p14:tracePt t="49903" x="3095625" y="3281363"/>
          <p14:tracePt t="49919" x="3095625" y="3309938"/>
          <p14:tracePt t="49936" x="3095625" y="3338513"/>
          <p14:tracePt t="49953" x="3100388" y="3367088"/>
          <p14:tracePt t="49970" x="3109913" y="3395663"/>
          <p14:tracePt t="49986" x="3124200" y="3409950"/>
          <p14:tracePt t="50003" x="3138488" y="3419475"/>
          <p14:tracePt t="50020" x="3157538" y="3438525"/>
          <p14:tracePt t="50036" x="3200400" y="3448050"/>
          <p14:tracePt t="50053" x="3238500" y="3462338"/>
          <p14:tracePt t="50069" x="3281363" y="3467100"/>
          <p14:tracePt t="50086" x="3324225" y="3471863"/>
          <p14:tracePt t="50103" x="3371850" y="3471863"/>
          <p14:tracePt t="50119" x="3405188" y="3467100"/>
          <p14:tracePt t="50136" x="3443288" y="3462338"/>
          <p14:tracePt t="50153" x="3490913" y="3448050"/>
          <p14:tracePt t="50169" x="3509963" y="3443288"/>
          <p14:tracePt t="50186" x="3533775" y="3433763"/>
          <p14:tracePt t="50203" x="3557588" y="3424238"/>
          <p14:tracePt t="50221" x="3590925" y="3414713"/>
          <p14:tracePt t="50237" x="3614738" y="3395663"/>
          <p14:tracePt t="50254" x="3638550" y="3386138"/>
          <p14:tracePt t="50272" x="3671888" y="3362325"/>
          <p14:tracePt t="50287" x="3681413" y="3348038"/>
          <p14:tracePt t="50303" x="3695700" y="3338513"/>
          <p14:tracePt t="50320" x="3705225" y="3328988"/>
          <p14:tracePt t="50340" x="3714750" y="3314700"/>
          <p14:tracePt t="50346" x="3719513" y="3300413"/>
          <p14:tracePt t="50359" x="3719513" y="3281363"/>
          <p14:tracePt t="50369" x="3719513" y="3262313"/>
          <p14:tracePt t="50386" x="3719513" y="3228975"/>
          <p14:tracePt t="50403" x="3695700" y="3162300"/>
          <p14:tracePt t="50419" x="3671888" y="3133725"/>
          <p14:tracePt t="50436" x="3638550" y="3109913"/>
          <p14:tracePt t="50453" x="3609975" y="3086100"/>
          <p14:tracePt t="50469" x="3548063" y="3067050"/>
          <p14:tracePt t="50486" x="3495675" y="3067050"/>
          <p14:tracePt t="50503" x="3448050" y="3067050"/>
          <p14:tracePt t="50520" x="3386138" y="3076575"/>
          <p14:tracePt t="50536" x="3357563" y="3076575"/>
          <p14:tracePt t="50553" x="3348038" y="3076575"/>
          <p14:tracePt t="50569" x="3338513" y="3076575"/>
          <p14:tracePt t="50586" x="3333750" y="3076575"/>
          <p14:tracePt t="50603" x="3328988" y="3076575"/>
          <p14:tracePt t="50998" x="3324225" y="3076575"/>
          <p14:tracePt t="51013" x="3314700" y="3076575"/>
          <p14:tracePt t="51020" x="3309938" y="3076575"/>
          <p14:tracePt t="51036" x="3286125" y="3081338"/>
          <p14:tracePt t="51053" x="3267075" y="3090863"/>
          <p14:tracePt t="51086" x="3195638" y="3109913"/>
          <p14:tracePt t="51119" x="3128963" y="3138488"/>
          <p14:tracePt t="51137" x="3081338" y="3162300"/>
          <p14:tracePt t="51153" x="3057525" y="3176588"/>
          <p14:tracePt t="51170" x="3048000" y="3181350"/>
          <p14:tracePt t="51186" x="3038475" y="3186113"/>
          <p14:tracePt t="51203" x="3028950" y="3186113"/>
          <p14:tracePt t="51255" x="3028950" y="3190875"/>
          <p14:tracePt t="51277" x="3028950" y="3195638"/>
          <p14:tracePt t="51284" x="3024188" y="3200400"/>
          <p14:tracePt t="51291" x="3024188" y="3205163"/>
          <p14:tracePt t="51303" x="3024188" y="3214688"/>
          <p14:tracePt t="51320" x="3024188" y="3233738"/>
          <p14:tracePt t="51336" x="3024188" y="3243263"/>
          <p14:tracePt t="51353" x="3028950" y="3257550"/>
          <p14:tracePt t="51369" x="3033713" y="3281363"/>
          <p14:tracePt t="51387" x="3057525" y="3305175"/>
          <p14:tracePt t="51403" x="3071813" y="3324225"/>
          <p14:tracePt t="51419" x="3081338" y="3338513"/>
          <p14:tracePt t="51436" x="3100388" y="3348038"/>
          <p14:tracePt t="51453" x="3119438" y="3371850"/>
          <p14:tracePt t="51469" x="3143250" y="3381375"/>
          <p14:tracePt t="51486" x="3176588" y="3386138"/>
          <p14:tracePt t="51503" x="3224213" y="3395663"/>
          <p14:tracePt t="51519" x="3267075" y="3395663"/>
          <p14:tracePt t="51536" x="3309938" y="3386138"/>
          <p14:tracePt t="51553" x="3348038" y="3381375"/>
          <p14:tracePt t="51569" x="3414713" y="3367088"/>
          <p14:tracePt t="51586" x="3452813" y="3362325"/>
          <p14:tracePt t="51603" x="3481388" y="3348038"/>
          <p14:tracePt t="51619" x="3505200" y="3343275"/>
          <p14:tracePt t="51636" x="3524250" y="3333750"/>
          <p14:tracePt t="51653" x="3538538" y="3328988"/>
          <p14:tracePt t="51670" x="3552825" y="3319463"/>
          <p14:tracePt t="51691" x="3571875" y="3309938"/>
          <p14:tracePt t="51703" x="3586163" y="3295650"/>
          <p14:tracePt t="51719" x="3590925" y="3286125"/>
          <p14:tracePt t="51736" x="3595688" y="3271838"/>
          <p14:tracePt t="51753" x="3600450" y="3209925"/>
          <p14:tracePt t="51769" x="3600450" y="3152775"/>
          <p14:tracePt t="51786" x="3581400" y="3105150"/>
          <p14:tracePt t="51803" x="3562350" y="3067050"/>
          <p14:tracePt t="51819" x="3538538" y="3038475"/>
          <p14:tracePt t="51836" x="3509963" y="3024188"/>
          <p14:tracePt t="51853" x="3481388" y="3009900"/>
          <p14:tracePt t="51870" x="3433763" y="3000375"/>
          <p14:tracePt t="51886" x="3409950" y="3000375"/>
          <p14:tracePt t="51903" x="3395663" y="3000375"/>
          <p14:tracePt t="51919" x="3381375" y="3000375"/>
          <p14:tracePt t="51936" x="3371850" y="3000375"/>
          <p14:tracePt t="51953" x="3367088" y="3000375"/>
          <p14:tracePt t="51969" x="3362325" y="3000375"/>
          <p14:tracePt t="51972" x="3357563" y="3000375"/>
          <p14:tracePt t="52296" x="3309938" y="3028950"/>
          <p14:tracePt t="52306" x="3248025" y="3081338"/>
          <p14:tracePt t="52311" x="3176588" y="3133725"/>
          <p14:tracePt t="52319" x="3090863" y="3190875"/>
          <p14:tracePt t="52336" x="2962275" y="3276600"/>
          <p14:tracePt t="52356" x="2800350" y="3381375"/>
          <p14:tracePt t="52369" x="2714625" y="3419475"/>
          <p14:tracePt t="52403" x="2605088" y="3457575"/>
          <p14:tracePt t="52436" x="2547938" y="3476625"/>
          <p14:tracePt t="52453" x="2533650" y="3476625"/>
          <p14:tracePt t="52469" x="2519363" y="3476625"/>
          <p14:tracePt t="52473" x="2509838" y="3481388"/>
          <p14:tracePt t="52487" x="2486025" y="3481388"/>
          <p14:tracePt t="52503" x="2466975" y="3486150"/>
          <p14:tracePt t="52519" x="2443163" y="3486150"/>
          <p14:tracePt t="52536" x="2424113" y="3486150"/>
          <p14:tracePt t="52553" x="2390775" y="3500438"/>
          <p14:tracePt t="52570" x="2366963" y="3509963"/>
          <p14:tracePt t="52586" x="2343150" y="3514725"/>
          <p14:tracePt t="52603" x="2319338" y="3524250"/>
          <p14:tracePt t="52619" x="2300288" y="3524250"/>
          <p14:tracePt t="52636" x="2295525" y="3524250"/>
          <p14:tracePt t="52653" x="2290763" y="3524250"/>
          <p14:tracePt t="52669" x="2281238" y="3524250"/>
          <p14:tracePt t="52707" x="2276475" y="3524250"/>
          <p14:tracePt t="52721" x="2271713" y="3524250"/>
          <p14:tracePt t="52745" x="2257425" y="3533775"/>
          <p14:tracePt t="52766" x="2219325" y="3548063"/>
          <p14:tracePt t="52778" x="2205038" y="3557588"/>
          <p14:tracePt t="52786" x="2181225" y="3567113"/>
          <p14:tracePt t="52802" x="2128838" y="3605213"/>
          <p14:tracePt t="52819" x="2100263" y="3629025"/>
          <p14:tracePt t="52836" x="2076450" y="3643313"/>
          <p14:tracePt t="52853" x="2043113" y="3657600"/>
          <p14:tracePt t="52869" x="2024063" y="3662363"/>
          <p14:tracePt t="52886" x="2005013" y="3662363"/>
          <p14:tracePt t="52902" x="1995488" y="3662363"/>
          <p14:tracePt t="52920" x="1985963" y="3662363"/>
          <p14:tracePt t="52936" x="1981200" y="3662363"/>
          <p14:tracePt t="53016" x="1976438" y="3662363"/>
          <p14:tracePt t="53031" x="1966913" y="3662363"/>
          <p14:tracePt t="53038" x="1957388" y="3652838"/>
          <p14:tracePt t="53053" x="1933575" y="3648075"/>
          <p14:tracePt t="53069" x="1900238" y="3638550"/>
          <p14:tracePt t="53086" x="1847850" y="3638550"/>
          <p14:tracePt t="53103" x="1785938" y="3638550"/>
          <p14:tracePt t="53119" x="1752600" y="3638550"/>
          <p14:tracePt t="53136" x="1724025" y="3638550"/>
          <p14:tracePt t="53153" x="1700213" y="3638550"/>
          <p14:tracePt t="53169" x="1685925" y="3638550"/>
          <p14:tracePt t="53186" x="1676400" y="3638550"/>
          <p14:tracePt t="53202" x="1671638" y="3638550"/>
          <p14:tracePt t="53220" x="1662113" y="3638550"/>
          <p14:tracePt t="53236" x="1657350" y="3638550"/>
          <p14:tracePt t="53253" x="1652588" y="3638550"/>
          <p14:tracePt t="53269" x="1643063" y="3638550"/>
          <p14:tracePt t="53286" x="1633538" y="3629025"/>
          <p14:tracePt t="53303" x="1614488" y="3614738"/>
          <p14:tracePt t="53319" x="1590675" y="3614738"/>
          <p14:tracePt t="53336" x="1557338" y="3614738"/>
          <p14:tracePt t="53353" x="1504950" y="3619500"/>
          <p14:tracePt t="53369" x="1471613" y="3624263"/>
          <p14:tracePt t="53386" x="1438275" y="3629025"/>
          <p14:tracePt t="53403" x="1400175" y="3629025"/>
          <p14:tracePt t="53419" x="1376363" y="3629025"/>
          <p14:tracePt t="53436" x="1357313" y="3629025"/>
          <p14:tracePt t="53452" x="1338263" y="3624263"/>
          <p14:tracePt t="53469" x="1319213" y="3600450"/>
          <p14:tracePt t="53486" x="1304925" y="3581400"/>
          <p14:tracePt t="53503" x="1295400" y="3557588"/>
          <p14:tracePt t="53519" x="1295400" y="3529013"/>
          <p14:tracePt t="53520" x="1295400" y="3509963"/>
          <p14:tracePt t="53536" x="1300163" y="3462338"/>
          <p14:tracePt t="53553" x="1319213" y="3409950"/>
          <p14:tracePt t="53569" x="1328738" y="3376613"/>
          <p14:tracePt t="53587" x="1352550" y="3352800"/>
          <p14:tracePt t="53602" x="1381125" y="3338513"/>
          <p14:tracePt t="53619" x="1423988" y="3343275"/>
          <p14:tracePt t="53636" x="1462088" y="3352800"/>
          <p14:tracePt t="53653" x="1504950" y="3376613"/>
          <p14:tracePt t="53669" x="1519238" y="3381375"/>
          <p14:tracePt t="53686" x="1528763" y="3386138"/>
          <p14:tracePt t="53702" x="1533525" y="3395663"/>
          <p14:tracePt t="53719" x="1538288" y="3414713"/>
          <p14:tracePt t="53736" x="1538288" y="3424238"/>
          <p14:tracePt t="53752" x="1533525" y="3438525"/>
          <p14:tracePt t="53769" x="1528763" y="3462338"/>
          <p14:tracePt t="53786" x="1514475" y="3486150"/>
          <p14:tracePt t="53802" x="1509713" y="3490913"/>
          <p14:tracePt t="53819" x="1509713" y="3495675"/>
          <p14:tracePt t="53836" x="1509713" y="3505200"/>
          <p14:tracePt t="54123" x="1528763" y="3505200"/>
          <p14:tracePt t="54130" x="1562100" y="3505200"/>
          <p14:tracePt t="54138" x="1585913" y="3500438"/>
          <p14:tracePt t="54153" x="1628775" y="3500438"/>
          <p14:tracePt t="54169" x="1657350" y="3500438"/>
          <p14:tracePt t="54186" x="1676400" y="3500438"/>
          <p14:tracePt t="54203" x="1690688" y="3500438"/>
          <p14:tracePt t="54219" x="1695450" y="3500438"/>
          <p14:tracePt t="54236" x="1704975" y="3500438"/>
          <p14:tracePt t="54252" x="1714500" y="3500438"/>
          <p14:tracePt t="54269" x="1733550" y="3500438"/>
          <p14:tracePt t="54286" x="1747838" y="3505200"/>
          <p14:tracePt t="54303" x="1766888" y="3505200"/>
          <p14:tracePt t="54319" x="1776413" y="3505200"/>
          <p14:tracePt t="54336" x="1790700" y="3505200"/>
          <p14:tracePt t="54352" x="1795463" y="3505200"/>
          <p14:tracePt t="54369" x="1804988" y="3505200"/>
          <p14:tracePt t="54386" x="1814513" y="3505200"/>
          <p14:tracePt t="54402" x="1833563" y="3505200"/>
          <p14:tracePt t="54419" x="1852613" y="3505200"/>
          <p14:tracePt t="54436" x="1890713" y="3505200"/>
          <p14:tracePt t="54453" x="1938338" y="3505200"/>
          <p14:tracePt t="54469" x="1957388" y="3505200"/>
          <p14:tracePt t="54486" x="1981200" y="3505200"/>
          <p14:tracePt t="54502" x="2000250" y="3505200"/>
          <p14:tracePt t="54519" x="2047875" y="3505200"/>
          <p14:tracePt t="54536" x="2066925" y="3505200"/>
          <p14:tracePt t="54552" x="2090738" y="3505200"/>
          <p14:tracePt t="54570" x="2109788" y="3509963"/>
          <p14:tracePt t="54586" x="2119313" y="3509963"/>
          <p14:tracePt t="54602" x="2128838" y="3509963"/>
          <p14:tracePt t="54619" x="2133600" y="3509963"/>
          <p14:tracePt t="54636" x="2147888" y="3509963"/>
          <p14:tracePt t="54652" x="2162175" y="3509963"/>
          <p14:tracePt t="54669" x="2176463" y="3509963"/>
          <p14:tracePt t="54686" x="2185988" y="3509963"/>
          <p14:tracePt t="54702" x="2214563" y="3509963"/>
          <p14:tracePt t="54719" x="2228850" y="3509963"/>
          <p14:tracePt t="54736" x="2247900" y="3509963"/>
          <p14:tracePt t="54753" x="2276475" y="3509963"/>
          <p14:tracePt t="54769" x="2290763" y="3509963"/>
          <p14:tracePt t="54786" x="2305050" y="3509963"/>
          <p14:tracePt t="54802" x="2319338" y="3509963"/>
          <p14:tracePt t="54820" x="2338388" y="3509963"/>
          <p14:tracePt t="54836" x="2347913" y="3509963"/>
          <p14:tracePt t="54852" x="2362200" y="3509963"/>
          <p14:tracePt t="54869" x="2376488" y="3509963"/>
          <p14:tracePt t="54886" x="2400300" y="3514725"/>
          <p14:tracePt t="54902" x="2409825" y="3514725"/>
          <p14:tracePt t="54919" x="2424113" y="3514725"/>
          <p14:tracePt t="54936" x="2428875" y="3514725"/>
          <p14:tracePt t="54952" x="2438400" y="3514725"/>
          <p14:tracePt t="54969" x="2447925" y="3514725"/>
          <p14:tracePt t="54989" x="2452688" y="3514725"/>
          <p14:tracePt t="55002" x="2457450" y="3514725"/>
          <p14:tracePt t="55019" x="2466975" y="3514725"/>
          <p14:tracePt t="55052" x="2466975" y="3519488"/>
          <p14:tracePt t="55069" x="2466975" y="3524250"/>
          <p14:tracePt t="55086" x="2466975" y="3533775"/>
          <p14:tracePt t="55103" x="2466975" y="3538538"/>
          <p14:tracePt t="55119" x="2466975" y="3548063"/>
          <p14:tracePt t="55136" x="2462213" y="3576638"/>
          <p14:tracePt t="55152" x="2452688" y="3586163"/>
          <p14:tracePt t="55169" x="2438400" y="3595688"/>
          <p14:tracePt t="55186" x="2419350" y="3609975"/>
          <p14:tracePt t="55202" x="2400300" y="3614738"/>
          <p14:tracePt t="55219" x="2376488" y="3619500"/>
          <p14:tracePt t="55236" x="2347913" y="3619500"/>
          <p14:tracePt t="55252" x="2305050" y="3595688"/>
          <p14:tracePt t="55269" x="2281238" y="3571875"/>
          <p14:tracePt t="55286" x="2266950" y="3552825"/>
          <p14:tracePt t="55302" x="2247900" y="3524250"/>
          <p14:tracePt t="55319" x="2228850" y="3471863"/>
          <p14:tracePt t="55336" x="2228850" y="3433763"/>
          <p14:tracePt t="55352" x="2228850" y="3405188"/>
          <p14:tracePt t="55370" x="2238375" y="3376613"/>
          <p14:tracePt t="55386" x="2243138" y="3371850"/>
          <p14:tracePt t="55402" x="2262188" y="3362325"/>
          <p14:tracePt t="55419" x="2281238" y="3362325"/>
          <p14:tracePt t="55436" x="2314575" y="3381375"/>
          <p14:tracePt t="55452" x="2338388" y="3390900"/>
          <p14:tracePt t="55469" x="2347913" y="3409950"/>
          <p14:tracePt t="55486" x="2357438" y="3414713"/>
          <p14:tracePt t="55502" x="2366963" y="3424238"/>
          <p14:tracePt t="55519" x="2376488" y="3429000"/>
          <p14:tracePt t="55536" x="2376488" y="3433763"/>
          <p14:tracePt t="55553" x="2381250" y="3433763"/>
          <p14:tracePt t="55665" x="2386013" y="3433763"/>
          <p14:tracePt t="55672" x="2386013" y="3438525"/>
          <p14:tracePt t="55686" x="2395538" y="3443288"/>
          <p14:tracePt t="55702" x="2400300" y="3452813"/>
          <p14:tracePt t="55719" x="2405063" y="3462338"/>
          <p14:tracePt t="55736" x="2414588" y="3471863"/>
          <p14:tracePt t="55752" x="2424113" y="3476625"/>
          <p14:tracePt t="55769" x="2424113" y="3481388"/>
          <p14:tracePt t="55786" x="2424113" y="3486150"/>
          <p14:tracePt t="55826" x="2424113" y="3490913"/>
          <p14:tracePt t="55840" x="2424113" y="3495675"/>
          <p14:tracePt t="55852" x="2424113" y="3500438"/>
          <p14:tracePt t="55869" x="2409825" y="3524250"/>
          <p14:tracePt t="55886" x="2352675" y="3562350"/>
          <p14:tracePt t="55902" x="2286000" y="3600450"/>
          <p14:tracePt t="55919" x="2219325" y="3629025"/>
          <p14:tracePt t="55936" x="2166938" y="3648075"/>
          <p14:tracePt t="55952" x="2143125" y="3652838"/>
          <p14:tracePt t="55969" x="2124075" y="3652838"/>
          <p14:tracePt t="55973" x="2109788" y="3652838"/>
          <p14:tracePt t="55986" x="2090738" y="3652838"/>
          <p14:tracePt t="56002" x="2062163" y="3648075"/>
          <p14:tracePt t="56019" x="2019300" y="3643313"/>
          <p14:tracePt t="56036" x="1971675" y="3629025"/>
          <p14:tracePt t="56052" x="1909763" y="3614738"/>
          <p14:tracePt t="56069" x="1876425" y="3609975"/>
          <p14:tracePt t="56086" x="1838325" y="3605213"/>
          <p14:tracePt t="56103" x="1804988" y="3590925"/>
          <p14:tracePt t="56119" x="1790700" y="3581400"/>
          <p14:tracePt t="56136" x="1776413" y="3576638"/>
          <p14:tracePt t="56152" x="1771650" y="3576638"/>
          <p14:tracePt t="56169" x="1762125" y="3576638"/>
          <p14:tracePt t="56186" x="1757363" y="3576638"/>
          <p14:tracePt t="56202" x="1752600" y="3576638"/>
          <p14:tracePt t="56465" x="1766888" y="3576638"/>
          <p14:tracePt t="56473" x="1781175" y="3576638"/>
          <p14:tracePt t="56486" x="1814513" y="3576638"/>
          <p14:tracePt t="56502" x="1847850" y="3576638"/>
          <p14:tracePt t="56519" x="1871663" y="3576638"/>
          <p14:tracePt t="56537" x="1905000" y="3576638"/>
          <p14:tracePt t="56552" x="1924050" y="3576638"/>
          <p14:tracePt t="56585" x="1966913" y="3576638"/>
          <p14:tracePt t="56619" x="2019300" y="3576638"/>
          <p14:tracePt t="56635" x="2043113" y="3576638"/>
          <p14:tracePt t="56652" x="2062163" y="3576638"/>
          <p14:tracePt t="56669" x="2095500" y="3576638"/>
          <p14:tracePt t="56686" x="2114550" y="3576638"/>
          <p14:tracePt t="56702" x="2138363" y="3576638"/>
          <p14:tracePt t="56720" x="2157413" y="3576638"/>
          <p14:tracePt t="56735" x="2166938" y="3576638"/>
          <p14:tracePt t="56752" x="2176463" y="3576638"/>
          <p14:tracePt t="56769" x="2181225" y="3576638"/>
          <p14:tracePt t="56786" x="2190750" y="3576638"/>
          <p14:tracePt t="56802" x="2195513" y="3576638"/>
          <p14:tracePt t="56999" x="2209800" y="3576638"/>
          <p14:tracePt t="57007" x="2228850" y="3576638"/>
          <p14:tracePt t="57019" x="2252663" y="3576638"/>
          <p14:tracePt t="57036" x="2309813" y="3576638"/>
          <p14:tracePt t="57052" x="2328863" y="3576638"/>
          <p14:tracePt t="57069" x="2352675" y="3581400"/>
          <p14:tracePt t="57086" x="2366963" y="3581400"/>
          <p14:tracePt t="57102" x="2386013" y="3586163"/>
          <p14:tracePt t="57119" x="2400300" y="3586163"/>
          <p14:tracePt t="57135" x="2405063" y="3590925"/>
          <p14:tracePt t="57153" x="2414588" y="3600450"/>
          <p14:tracePt t="57169" x="2424113" y="3605213"/>
          <p14:tracePt t="57185" x="2428875" y="3609975"/>
          <p14:tracePt t="57202" x="2433638" y="3619500"/>
          <p14:tracePt t="57219" x="2433638" y="3652838"/>
          <p14:tracePt t="57236" x="2433638" y="3676650"/>
          <p14:tracePt t="57252" x="2414588" y="3695700"/>
          <p14:tracePt t="57269" x="2390775" y="3719513"/>
          <p14:tracePt t="57285" x="2357438" y="3743325"/>
          <p14:tracePt t="57303" x="2338388" y="3757613"/>
          <p14:tracePt t="57319" x="2328863" y="3767138"/>
          <p14:tracePt t="57336" x="2324100" y="3767138"/>
          <p14:tracePt t="57352" x="2305050" y="3767138"/>
          <p14:tracePt t="57369" x="2281238" y="3738563"/>
          <p14:tracePt t="57386" x="2247900" y="3686175"/>
          <p14:tracePt t="57402" x="2209800" y="3609975"/>
          <p14:tracePt t="57419" x="2190750" y="3571875"/>
          <p14:tracePt t="57435" x="2181225" y="3552825"/>
          <p14:tracePt t="57452" x="2176463" y="3524250"/>
          <p14:tracePt t="57469" x="2171700" y="3490913"/>
          <p14:tracePt t="57485" x="2171700" y="3467100"/>
          <p14:tracePt t="57502" x="2171700" y="3448050"/>
          <p14:tracePt t="57519" x="2185988" y="3405188"/>
          <p14:tracePt t="57535" x="2200275" y="3376613"/>
          <p14:tracePt t="57552" x="2219325" y="3348038"/>
          <p14:tracePt t="57569" x="2243138" y="3314700"/>
          <p14:tracePt t="57586" x="2286000" y="3281363"/>
          <p14:tracePt t="57602" x="2319338" y="3262313"/>
          <p14:tracePt t="57619" x="2352675" y="3243263"/>
          <p14:tracePt t="57635" x="2376488" y="3238500"/>
          <p14:tracePt t="57652" x="2414588" y="3228975"/>
          <p14:tracePt t="57669" x="2438400" y="3233738"/>
          <p14:tracePt t="57686" x="2452688" y="3238500"/>
          <p14:tracePt t="57703" x="2471738" y="3252788"/>
          <p14:tracePt t="57719" x="2490788" y="3276600"/>
          <p14:tracePt t="57736" x="2509838" y="3295650"/>
          <p14:tracePt t="57753" x="2519363" y="3328988"/>
          <p14:tracePt t="57754" x="2524125" y="3338513"/>
          <p14:tracePt t="57769" x="2528888" y="3367088"/>
          <p14:tracePt t="57786" x="2543175" y="3390900"/>
          <p14:tracePt t="57802" x="2543175" y="3400425"/>
          <p14:tracePt t="57819" x="2543175" y="3414713"/>
          <p14:tracePt t="57836" x="2543175" y="3429000"/>
          <p14:tracePt t="57852" x="2543175" y="3438525"/>
          <p14:tracePt t="57869" x="2543175" y="3448050"/>
          <p14:tracePt t="57885" x="2543175" y="3457575"/>
          <p14:tracePt t="57902" x="2543175" y="3467100"/>
          <p14:tracePt t="57919" x="2543175" y="3471863"/>
          <p14:tracePt t="57935" x="2543175" y="3476625"/>
          <p14:tracePt t="58292" x="2562225" y="3476625"/>
          <p14:tracePt t="58298" x="2590800" y="3476625"/>
          <p14:tracePt t="58306" x="2614613" y="3476625"/>
          <p14:tracePt t="58320" x="2657475" y="3476625"/>
          <p14:tracePt t="58335" x="2700338" y="3495675"/>
          <p14:tracePt t="58352" x="2738438" y="3514725"/>
          <p14:tracePt t="58386" x="2814638" y="3552825"/>
          <p14:tracePt t="58419" x="2881313" y="3562350"/>
          <p14:tracePt t="58435" x="2905125" y="3571875"/>
          <p14:tracePt t="58452" x="2924175" y="3571875"/>
          <p14:tracePt t="58469" x="2933700" y="3571875"/>
          <p14:tracePt t="58485" x="2943225" y="3571875"/>
          <p14:tracePt t="58503" x="2952750" y="3571875"/>
          <p14:tracePt t="59032" x="2971800" y="3571875"/>
          <p14:tracePt t="59039" x="2986088" y="3571875"/>
          <p14:tracePt t="59052" x="3000375" y="3571875"/>
          <p14:tracePt t="59085" x="3067050" y="3571875"/>
          <p14:tracePt t="59119" x="3133725" y="3571875"/>
          <p14:tracePt t="59135" x="3162300" y="3571875"/>
          <p14:tracePt t="59152" x="3181350" y="3571875"/>
          <p14:tracePt t="59169" x="3205163" y="3571875"/>
          <p14:tracePt t="59186" x="3228975" y="3571875"/>
          <p14:tracePt t="59202" x="3238500" y="3571875"/>
          <p14:tracePt t="59219" x="3243263" y="3571875"/>
          <p14:tracePt t="59235" x="3248025" y="3571875"/>
          <p14:tracePt t="59252" x="3257550" y="3571875"/>
          <p14:tracePt t="59605" x="3281363" y="3571875"/>
          <p14:tracePt t="59612" x="3305175" y="3571875"/>
          <p14:tracePt t="59621" x="3328988" y="3571875"/>
          <p14:tracePt t="59636" x="3367088" y="3571875"/>
          <p14:tracePt t="59653" x="3386138" y="3571875"/>
          <p14:tracePt t="59671" x="3433763" y="3571875"/>
          <p14:tracePt t="59702" x="3490913" y="3571875"/>
          <p14:tracePt t="59736" x="3543300" y="3571875"/>
          <p14:tracePt t="59752" x="3567113" y="3571875"/>
          <p14:tracePt t="59769" x="3581400" y="3571875"/>
          <p14:tracePt t="59785" x="3595688" y="3571875"/>
          <p14:tracePt t="59802" x="3614738" y="3571875"/>
          <p14:tracePt t="59819" x="3624263" y="3571875"/>
          <p14:tracePt t="59835" x="3638550" y="3571875"/>
          <p14:tracePt t="59852" x="3652838" y="3571875"/>
          <p14:tracePt t="59869" x="3662363" y="3571875"/>
          <p14:tracePt t="59885" x="3667125" y="3571875"/>
          <p14:tracePt t="59902" x="3671888" y="3571875"/>
          <p14:tracePt t="59919" x="3676650" y="3571875"/>
          <p14:tracePt t="60602" x="3662363" y="3571875"/>
          <p14:tracePt t="60609" x="3633788" y="3581400"/>
          <p14:tracePt t="60618" x="3609975" y="3586163"/>
          <p14:tracePt t="60635" x="3557588" y="3590925"/>
          <p14:tracePt t="60654" x="3486150" y="3590925"/>
          <p14:tracePt t="60669" x="3433763" y="3590925"/>
          <p14:tracePt t="60685" x="3395663" y="3576638"/>
          <p14:tracePt t="60719" x="3305175" y="3562350"/>
          <p14:tracePt t="60752" x="3248025" y="3552825"/>
          <p14:tracePt t="60769" x="3219450" y="3552825"/>
          <p14:tracePt t="60785" x="3181350" y="3552825"/>
          <p14:tracePt t="60802" x="3152775" y="3552825"/>
          <p14:tracePt t="60819" x="3133725" y="3552825"/>
          <p14:tracePt t="60836" x="3100388" y="3552825"/>
          <p14:tracePt t="60852" x="3076575" y="3552825"/>
          <p14:tracePt t="60869" x="3057525" y="3552825"/>
          <p14:tracePt t="60885" x="3043238" y="3552825"/>
          <p14:tracePt t="60903" x="3014663" y="3552825"/>
          <p14:tracePt t="60919" x="2995613" y="3552825"/>
          <p14:tracePt t="60935" x="2971800" y="3552825"/>
          <p14:tracePt t="60952" x="2957513" y="3552825"/>
          <p14:tracePt t="60954" x="2947988" y="3552825"/>
          <p14:tracePt t="60969" x="2933700" y="3552825"/>
          <p14:tracePt t="60985" x="2919413" y="3552825"/>
          <p14:tracePt t="61002" x="2905125" y="3552825"/>
          <p14:tracePt t="61019" x="2895600" y="3552825"/>
          <p14:tracePt t="61035" x="2886075" y="3552825"/>
          <p14:tracePt t="61052" x="2881313" y="3552825"/>
          <p14:tracePt t="61069" x="2871788" y="3552825"/>
          <p14:tracePt t="61085" x="2867025" y="3552825"/>
          <p14:tracePt t="61322" x="2881313" y="3548063"/>
          <p14:tracePt t="61329" x="2909888" y="3543300"/>
          <p14:tracePt t="61338" x="2928938" y="3543300"/>
          <p14:tracePt t="61352" x="2971800" y="3543300"/>
          <p14:tracePt t="61369" x="3005138" y="3543300"/>
          <p14:tracePt t="61385" x="3033713" y="3543300"/>
          <p14:tracePt t="61418" x="3114675" y="3543300"/>
          <p14:tracePt t="61453" x="3219450" y="3543300"/>
          <p14:tracePt t="61469" x="3252788" y="3543300"/>
          <p14:tracePt t="61485" x="3290888" y="3543300"/>
          <p14:tracePt t="61502" x="3319463" y="3543300"/>
          <p14:tracePt t="61519" x="3362325" y="3543300"/>
          <p14:tracePt t="61535" x="3390900" y="3543300"/>
          <p14:tracePt t="61552" x="3419475" y="3543300"/>
          <p14:tracePt t="61568" x="3443288" y="3543300"/>
          <p14:tracePt t="61586" x="3476625" y="3543300"/>
          <p14:tracePt t="61602" x="3495675" y="3543300"/>
          <p14:tracePt t="61618" x="3519488" y="3543300"/>
          <p14:tracePt t="61636" x="3548063" y="3543300"/>
          <p14:tracePt t="61653" x="3571875" y="3543300"/>
          <p14:tracePt t="61669" x="3590925" y="3543300"/>
          <p14:tracePt t="61685" x="3614738" y="3543300"/>
          <p14:tracePt t="61702" x="3643313" y="3543300"/>
          <p14:tracePt t="61719" x="3662363" y="3543300"/>
          <p14:tracePt t="61735" x="3671888" y="3543300"/>
          <p14:tracePt t="61752" x="3686175" y="3543300"/>
          <p14:tracePt t="61769" x="3705225" y="3543300"/>
          <p14:tracePt t="61785" x="3719513" y="3543300"/>
          <p14:tracePt t="61802" x="3738563" y="3543300"/>
          <p14:tracePt t="61819" x="3757613" y="3543300"/>
          <p14:tracePt t="61835" x="3767138" y="3543300"/>
          <p14:tracePt t="61852" x="3781425" y="3543300"/>
          <p14:tracePt t="61868" x="3800475" y="3543300"/>
          <p14:tracePt t="61886" x="3810000" y="3543300"/>
          <p14:tracePt t="61902" x="3819525" y="3543300"/>
          <p14:tracePt t="61918" x="3833813" y="3548063"/>
          <p14:tracePt t="61935" x="3843338" y="3548063"/>
          <p14:tracePt t="61952" x="3857625" y="3548063"/>
          <p14:tracePt t="61969" x="3867150" y="3548063"/>
          <p14:tracePt t="61985" x="3871913" y="3548063"/>
          <p14:tracePt t="62003" x="3881438" y="3548063"/>
          <p14:tracePt t="62018" x="3886200" y="3548063"/>
          <p14:tracePt t="62035" x="3895725" y="3548063"/>
          <p14:tracePt t="62052" x="3900488" y="3548063"/>
          <p14:tracePt t="62085" x="3905250" y="3548063"/>
          <p14:tracePt t="62102" x="3910013" y="3548063"/>
          <p14:tracePt t="62187" x="3910013" y="3543300"/>
          <p14:tracePt t="62195" x="3910013" y="3538538"/>
          <p14:tracePt t="62202" x="3910013" y="3533775"/>
          <p14:tracePt t="62218" x="3900488" y="3519488"/>
          <p14:tracePt t="62235" x="3886200" y="3500438"/>
          <p14:tracePt t="62252" x="3867150" y="3481388"/>
          <p14:tracePt t="62268" x="3852863" y="3471863"/>
          <p14:tracePt t="62285" x="3833813" y="3452813"/>
          <p14:tracePt t="62302" x="3824288" y="3438525"/>
          <p14:tracePt t="62319" x="3790950" y="3414713"/>
          <p14:tracePt t="62335" x="3757613" y="3390900"/>
          <p14:tracePt t="62352" x="3724275" y="3371850"/>
          <p14:tracePt t="62368" x="3690938" y="3357563"/>
          <p14:tracePt t="62385" x="3657600" y="3338513"/>
          <p14:tracePt t="62402" x="3633788" y="3333750"/>
          <p14:tracePt t="62419" x="3619500" y="3319463"/>
          <p14:tracePt t="62436" x="3590925" y="3300413"/>
          <p14:tracePt t="62452" x="3567113" y="3286125"/>
          <p14:tracePt t="62468" x="3548063" y="3281363"/>
          <p14:tracePt t="62485" x="3524250" y="3271838"/>
          <p14:tracePt t="62503" x="3476625" y="3257550"/>
          <p14:tracePt t="62519" x="3438525" y="3252788"/>
          <p14:tracePt t="62535" x="3390900" y="3252788"/>
          <p14:tracePt t="62552" x="3338513" y="3252788"/>
          <p14:tracePt t="62568" x="3262313" y="3267075"/>
          <p14:tracePt t="62585" x="3228975" y="3271838"/>
          <p14:tracePt t="62602" x="3195638" y="3276600"/>
          <p14:tracePt t="62619" x="3157538" y="3290888"/>
          <p14:tracePt t="62635" x="3133725" y="3295650"/>
          <p14:tracePt t="62652" x="3114675" y="3300413"/>
          <p14:tracePt t="62668" x="3090863" y="3305175"/>
          <p14:tracePt t="62685" x="3043238" y="3324225"/>
          <p14:tracePt t="62702" x="3014663" y="3343275"/>
          <p14:tracePt t="62719" x="2981325" y="3357563"/>
          <p14:tracePt t="62735" x="2952750" y="3371850"/>
          <p14:tracePt t="62752" x="2924175" y="3386138"/>
          <p14:tracePt t="62768" x="2909888" y="3390900"/>
          <p14:tracePt t="62785" x="2900363" y="3395663"/>
          <p14:tracePt t="62802" x="2890838" y="3395663"/>
          <p14:tracePt t="62818" x="2886075" y="3395663"/>
          <p14:tracePt t="62835" x="2881313" y="3395663"/>
          <p14:tracePt t="63098" x="2881313" y="3400425"/>
          <p14:tracePt t="63104" x="2881313" y="3405188"/>
          <p14:tracePt t="63118" x="2886075" y="3409950"/>
          <p14:tracePt t="63136" x="2895600" y="3414713"/>
          <p14:tracePt t="63152" x="2900363" y="3424238"/>
          <p14:tracePt t="63168" x="2905125" y="3429000"/>
          <p14:tracePt t="63185" x="2905125" y="3433763"/>
          <p14:tracePt t="63202" x="2914650" y="3438525"/>
          <p14:tracePt t="63218" x="2919413" y="3443288"/>
          <p14:tracePt t="63235" x="2938463" y="3452813"/>
          <p14:tracePt t="63252" x="2957513" y="3462338"/>
          <p14:tracePt t="63268" x="2967038" y="3467100"/>
          <p14:tracePt t="63285" x="2981325" y="3471863"/>
          <p14:tracePt t="63302" x="3000375" y="3471863"/>
          <p14:tracePt t="63318" x="3014663" y="3476625"/>
          <p14:tracePt t="63335" x="3038475" y="3481388"/>
          <p14:tracePt t="63352" x="3090863" y="3495675"/>
          <p14:tracePt t="63368" x="3133725" y="3500438"/>
          <p14:tracePt t="63385" x="3186113" y="3505200"/>
          <p14:tracePt t="63402" x="3219450" y="3505200"/>
          <p14:tracePt t="63419" x="3267075" y="3505200"/>
          <p14:tracePt t="63435" x="3305175" y="3505200"/>
          <p14:tracePt t="63452" x="3324225" y="3505200"/>
          <p14:tracePt t="63468" x="3343275" y="3505200"/>
          <p14:tracePt t="63471" x="3357563" y="3505200"/>
          <p14:tracePt t="63485" x="3376613" y="3505200"/>
          <p14:tracePt t="63502" x="3400425" y="3509963"/>
          <p14:tracePt t="63518" x="3419475" y="3519488"/>
          <p14:tracePt t="63535" x="3443288" y="3519488"/>
          <p14:tracePt t="63552" x="3467100" y="3519488"/>
          <p14:tracePt t="63569" x="3481388" y="3519488"/>
          <p14:tracePt t="63585" x="3505200" y="3519488"/>
          <p14:tracePt t="63602" x="3538538" y="3519488"/>
          <p14:tracePt t="63618" x="3557588" y="3524250"/>
          <p14:tracePt t="63635" x="3581400" y="3529013"/>
          <p14:tracePt t="63652" x="3595688" y="3529013"/>
          <p14:tracePt t="63669" x="3614738" y="3533775"/>
          <p14:tracePt t="63685" x="3629025" y="3533775"/>
          <p14:tracePt t="63702" x="3638550" y="3533775"/>
          <p14:tracePt t="63718" x="3652838" y="3533775"/>
          <p14:tracePt t="63735" x="3676650" y="3533775"/>
          <p14:tracePt t="63752" x="3690938" y="3538538"/>
          <p14:tracePt t="63768" x="3700463" y="3538538"/>
          <p14:tracePt t="63785" x="3719513" y="3538538"/>
          <p14:tracePt t="63802" x="3724275" y="3538538"/>
          <p14:tracePt t="63818" x="3729038" y="3538538"/>
          <p14:tracePt t="63835" x="3738563" y="3538538"/>
          <p14:tracePt t="63852" x="3748088" y="3538538"/>
          <p14:tracePt t="63868" x="3752850" y="3538538"/>
          <p14:tracePt t="63885" x="3757613" y="3538538"/>
          <p14:tracePt t="63902" x="3767138" y="3538538"/>
          <p14:tracePt t="63918" x="3776663" y="3529013"/>
          <p14:tracePt t="63935" x="3781425" y="3524250"/>
          <p14:tracePt t="63952" x="3786188" y="3514725"/>
          <p14:tracePt t="63969" x="3795713" y="3509963"/>
          <p14:tracePt t="63985" x="3795713" y="3505200"/>
          <p14:tracePt t="64002" x="3795713" y="3495675"/>
          <p14:tracePt t="64018" x="3795713" y="3490913"/>
          <p14:tracePt t="64035" x="3795713" y="3481388"/>
          <p14:tracePt t="64052" x="3795713" y="3471863"/>
          <p14:tracePt t="64068" x="3795713" y="3457575"/>
          <p14:tracePt t="64085" x="3795713" y="3452813"/>
          <p14:tracePt t="64102" x="3795713" y="3438525"/>
          <p14:tracePt t="64118" x="3790950" y="3429000"/>
          <p14:tracePt t="64135" x="3781425" y="3414713"/>
          <p14:tracePt t="64152" x="3771900" y="3400425"/>
          <p14:tracePt t="64168" x="3743325" y="3376613"/>
          <p14:tracePt t="64185" x="3714750" y="3367088"/>
          <p14:tracePt t="64202" x="3676650" y="3352800"/>
          <p14:tracePt t="64219" x="3629025" y="3343275"/>
          <p14:tracePt t="64235" x="3609975" y="3343275"/>
          <p14:tracePt t="64252" x="3586163" y="3333750"/>
          <p14:tracePt t="64268" x="3552825" y="3328988"/>
          <p14:tracePt t="64285" x="3509963" y="3328988"/>
          <p14:tracePt t="64302" x="3481388" y="3328988"/>
          <p14:tracePt t="64318" x="3448050" y="3328988"/>
          <p14:tracePt t="64335" x="3424238" y="3328988"/>
          <p14:tracePt t="64352" x="3386138" y="3338513"/>
          <p14:tracePt t="64368" x="3357563" y="3338513"/>
          <p14:tracePt t="64385" x="3319463" y="3348038"/>
          <p14:tracePt t="64402" x="3257550" y="3362325"/>
          <p14:tracePt t="64418" x="3214688" y="3367088"/>
          <p14:tracePt t="64435" x="3171825" y="3371850"/>
          <p14:tracePt t="64452" x="3138488" y="3386138"/>
          <p14:tracePt t="64469" x="3081338" y="3400425"/>
          <p14:tracePt t="64485" x="3052763" y="3405188"/>
          <p14:tracePt t="64502" x="3028950" y="3409950"/>
          <p14:tracePt t="64518" x="3009900" y="3414713"/>
          <p14:tracePt t="64535" x="2976563" y="3419475"/>
          <p14:tracePt t="64552" x="2962275" y="3419475"/>
          <p14:tracePt t="64568" x="2943225" y="3429000"/>
          <p14:tracePt t="64585" x="2924175" y="3433763"/>
          <p14:tracePt t="64602" x="2905125" y="3443288"/>
          <p14:tracePt t="64618" x="2895600" y="3448050"/>
          <p14:tracePt t="64635" x="2881313" y="3452813"/>
          <p14:tracePt t="64652" x="2867025" y="3452813"/>
          <p14:tracePt t="64668" x="2862263" y="3452813"/>
          <p14:tracePt t="64685" x="2857500" y="3452813"/>
          <p14:tracePt t="64733" x="2852738" y="3452813"/>
          <p14:tracePt t="64741" x="2847975" y="3457575"/>
          <p14:tracePt t="64752" x="2847975" y="3462338"/>
          <p14:tracePt t="64769" x="2847975" y="3476625"/>
          <p14:tracePt t="64785" x="2847975" y="3490913"/>
          <p14:tracePt t="64802" x="2847975" y="3509963"/>
          <p14:tracePt t="64818" x="2852738" y="3533775"/>
          <p14:tracePt t="64835" x="2876550" y="3562350"/>
          <p14:tracePt t="64852" x="2890838" y="3576638"/>
          <p14:tracePt t="64868" x="2914650" y="3590925"/>
          <p14:tracePt t="64885" x="2938463" y="3600450"/>
          <p14:tracePt t="64902" x="2986088" y="3614738"/>
          <p14:tracePt t="64918" x="3028950" y="3619500"/>
          <p14:tracePt t="64935" x="3062288" y="3624263"/>
          <p14:tracePt t="64952" x="3138488" y="3638550"/>
          <p14:tracePt t="64968" x="3186113" y="3652838"/>
          <p14:tracePt t="64985" x="3233738" y="3657600"/>
          <p14:tracePt t="65001" x="3271838" y="3662363"/>
          <p14:tracePt t="65019" x="3319463" y="3676650"/>
          <p14:tracePt t="65035" x="3338513" y="3686175"/>
          <p14:tracePt t="65051" x="3367088" y="3686175"/>
          <p14:tracePt t="65068" x="3390900" y="3686175"/>
          <p14:tracePt t="65085" x="3438525" y="3686175"/>
          <p14:tracePt t="65101" x="3467100" y="3686175"/>
          <p14:tracePt t="65118" x="3486150" y="3686175"/>
          <p14:tracePt t="65135" x="3519488" y="3686175"/>
          <p14:tracePt t="65152" x="3538538" y="3686175"/>
          <p14:tracePt t="65169" x="3562350" y="3686175"/>
          <p14:tracePt t="65185" x="3581400" y="3686175"/>
          <p14:tracePt t="65202" x="3609975" y="3686175"/>
          <p14:tracePt t="65218" x="3629025" y="3681413"/>
          <p14:tracePt t="65235" x="3643313" y="3676650"/>
          <p14:tracePt t="65252" x="3662363" y="3671888"/>
          <p14:tracePt t="65268" x="3681413" y="3662363"/>
          <p14:tracePt t="65285" x="3690938" y="3652838"/>
          <p14:tracePt t="65302" x="3705225" y="3648075"/>
          <p14:tracePt t="65319" x="3719513" y="3643313"/>
          <p14:tracePt t="65335" x="3738563" y="3633788"/>
          <p14:tracePt t="65352" x="3748088" y="3624263"/>
          <p14:tracePt t="65368" x="3757613" y="3619500"/>
          <p14:tracePt t="65386" x="3767138" y="3609975"/>
          <p14:tracePt t="65402" x="3776663" y="3605213"/>
          <p14:tracePt t="65418" x="3781425" y="3595688"/>
          <p14:tracePt t="65435" x="3786188" y="3590925"/>
          <p14:tracePt t="65452" x="3795713" y="3581400"/>
          <p14:tracePt t="65468" x="3805238" y="3567113"/>
          <p14:tracePt t="65485" x="3810000" y="3557588"/>
          <p14:tracePt t="65502" x="3814763" y="3543300"/>
          <p14:tracePt t="65518" x="3814763" y="3533775"/>
          <p14:tracePt t="65535" x="3814763" y="3524250"/>
          <p14:tracePt t="65552" x="3814763" y="3519488"/>
          <p14:tracePt t="65568" x="3814763" y="3509963"/>
          <p14:tracePt t="65585" x="3814763" y="3500438"/>
          <p14:tracePt t="65601" x="3810000" y="3495675"/>
          <p14:tracePt t="65618" x="3800475" y="3486150"/>
          <p14:tracePt t="65635" x="3767138" y="3462338"/>
          <p14:tracePt t="65651" x="3743325" y="3457575"/>
          <p14:tracePt t="65668" x="3729038" y="3448050"/>
          <p14:tracePt t="65686" x="3709988" y="3433763"/>
          <p14:tracePt t="65702" x="3695700" y="3424238"/>
          <p14:tracePt t="65718" x="3686175" y="3414713"/>
          <p14:tracePt t="65735" x="3671888" y="3409950"/>
          <p14:tracePt t="65752" x="3648075" y="3400425"/>
          <p14:tracePt t="65768" x="3633788" y="3395663"/>
          <p14:tracePt t="65785" x="3624263" y="3386138"/>
          <p14:tracePt t="65801" x="3609975" y="3386138"/>
          <p14:tracePt t="65818" x="3586163" y="3386138"/>
          <p14:tracePt t="65835" x="3571875" y="3381375"/>
          <p14:tracePt t="65852" x="3548063" y="3381375"/>
          <p14:tracePt t="65868" x="3519488" y="3376613"/>
          <p14:tracePt t="65885" x="3471863" y="3376613"/>
          <p14:tracePt t="65901" x="3452813" y="3376613"/>
          <p14:tracePt t="65918" x="3438525" y="3371850"/>
          <p14:tracePt t="65935" x="3419475" y="3371850"/>
          <p14:tracePt t="65951" x="3409950" y="3371850"/>
          <p14:tracePt t="65968" x="3405188" y="3371850"/>
          <p14:tracePt t="65985" x="3400425" y="3371850"/>
          <p14:tracePt t="66010" x="3395663" y="3371850"/>
          <p14:tracePt t="66310" x="3367088" y="3371850"/>
          <p14:tracePt t="66318" x="3343275" y="3376613"/>
          <p14:tracePt t="66325" x="3314700" y="3386138"/>
          <p14:tracePt t="66335" x="3281363" y="3386138"/>
          <p14:tracePt t="66352" x="3238500" y="3405188"/>
          <p14:tracePt t="66385" x="3128963" y="3448050"/>
          <p14:tracePt t="66418" x="3043238" y="3467100"/>
          <p14:tracePt t="66435" x="2986088" y="3481388"/>
          <p14:tracePt t="66452" x="2967038" y="3486150"/>
          <p14:tracePt t="66468" x="2943225" y="3495675"/>
          <p14:tracePt t="66471" x="2938463" y="3495675"/>
          <p14:tracePt t="66486" x="2924175" y="3495675"/>
          <p14:tracePt t="66502" x="2919413" y="3495675"/>
          <p14:tracePt t="66518" x="2914650" y="3495675"/>
          <p14:tracePt t="66535" x="2905125" y="3495675"/>
          <p14:tracePt t="66552" x="2895600" y="3495675"/>
          <p14:tracePt t="66641" x="2890838" y="3495675"/>
          <p14:tracePt t="66670" x="2886075" y="3495675"/>
          <p14:tracePt t="67184" x="2857500" y="3495675"/>
          <p14:tracePt t="67192" x="2819400" y="3495675"/>
          <p14:tracePt t="67201" x="2776538" y="3495675"/>
          <p14:tracePt t="67218" x="2709863" y="3495675"/>
          <p14:tracePt t="67236" x="2605088" y="3495675"/>
          <p14:tracePt t="67251" x="2552700" y="3495675"/>
          <p14:tracePt t="67268" x="2509838" y="3495675"/>
          <p14:tracePt t="67301" x="2414588" y="3495675"/>
          <p14:tracePt t="67335" x="2343150" y="3505200"/>
          <p14:tracePt t="67353" x="2281238" y="3514725"/>
          <p14:tracePt t="67372" x="2238375" y="3524250"/>
          <p14:tracePt t="67385" x="2195513" y="3533775"/>
          <p14:tracePt t="67401" x="2152650" y="3533775"/>
          <p14:tracePt t="67418" x="2100263" y="3538538"/>
          <p14:tracePt t="67435" x="2062163" y="3538538"/>
          <p14:tracePt t="67451" x="2038350" y="3548063"/>
          <p14:tracePt t="67469" x="2009775" y="3548063"/>
          <p14:tracePt t="67485" x="1985963" y="3548063"/>
          <p14:tracePt t="67501" x="1966913" y="3552825"/>
          <p14:tracePt t="67518" x="1943100" y="3557588"/>
          <p14:tracePt t="67535" x="1909763" y="3567113"/>
          <p14:tracePt t="67551" x="1885950" y="3576638"/>
          <p14:tracePt t="67568" x="1866900" y="3576638"/>
          <p14:tracePt t="67585" x="1843088" y="3576638"/>
          <p14:tracePt t="67602" x="1824038" y="3576638"/>
          <p14:tracePt t="67618" x="1814513" y="3576638"/>
          <p14:tracePt t="67635" x="1804988" y="3576638"/>
          <p14:tracePt t="67651" x="1800225" y="3576638"/>
          <p14:tracePt t="67668" x="1790700" y="3576638"/>
          <p14:tracePt t="67686" x="1785938" y="3576638"/>
          <p14:tracePt t="67711" x="1776413" y="3576638"/>
          <p14:tracePt t="67723" x="1771650" y="3576638"/>
          <p14:tracePt t="67735" x="1757363" y="3576638"/>
          <p14:tracePt t="67751" x="1747838" y="3581400"/>
          <p14:tracePt t="67769" x="1733550" y="3581400"/>
          <p14:tracePt t="67799" x="1719263" y="3581400"/>
          <p14:tracePt t="67816" x="1714500" y="3581400"/>
          <p14:tracePt t="67943" x="1724025" y="3581400"/>
          <p14:tracePt t="67970" x="1809750" y="3567113"/>
          <p14:tracePt t="67985" x="1862138" y="3557588"/>
          <p14:tracePt t="68002" x="1900238" y="3548063"/>
          <p14:tracePt t="68018" x="1943100" y="3543300"/>
          <p14:tracePt t="68035" x="1990725" y="3533775"/>
          <p14:tracePt t="68051" x="2019300" y="3533775"/>
          <p14:tracePt t="68069" x="2052638" y="3533775"/>
          <p14:tracePt t="68099" x="2119313" y="3529013"/>
          <p14:tracePt t="68113" x="2162175" y="3529013"/>
          <p14:tracePt t="68122" x="2195513" y="3524250"/>
          <p14:tracePt t="68135" x="2219325" y="3524250"/>
          <p14:tracePt t="68152" x="2266950" y="3524250"/>
          <p14:tracePt t="68169" x="2290763" y="3519488"/>
          <p14:tracePt t="68185" x="2309813" y="3519488"/>
          <p14:tracePt t="68201" x="2333625" y="3509963"/>
          <p14:tracePt t="68218" x="2366963" y="3509963"/>
          <p14:tracePt t="68234" x="2386013" y="3509963"/>
          <p14:tracePt t="68252" x="2409825" y="3509963"/>
          <p14:tracePt t="68275" x="2438400" y="3509963"/>
          <p14:tracePt t="68285" x="2462213" y="3509963"/>
          <p14:tracePt t="68301" x="2476500" y="3509963"/>
          <p14:tracePt t="68318" x="2490788" y="3509963"/>
          <p14:tracePt t="68335" x="2524125" y="3509963"/>
          <p14:tracePt t="68352" x="2543175" y="3509963"/>
          <p14:tracePt t="68368" x="2557463" y="3509963"/>
          <p14:tracePt t="68388" x="2586038" y="3509963"/>
          <p14:tracePt t="68411" x="2605088" y="3509963"/>
          <p14:tracePt t="68425" x="2624138" y="3509963"/>
          <p14:tracePt t="68435" x="2638425" y="3509963"/>
          <p14:tracePt t="68452" x="2667000" y="3509963"/>
          <p14:tracePt t="68468" x="2690813" y="3514725"/>
          <p14:tracePt t="68485" x="2724150" y="3514725"/>
          <p14:tracePt t="68501" x="2752725" y="3514725"/>
          <p14:tracePt t="68518" x="2809875" y="3514725"/>
          <p14:tracePt t="68535" x="2843213" y="3514725"/>
          <p14:tracePt t="68551" x="2886075" y="3514725"/>
          <p14:tracePt t="68568" x="2919413" y="3514725"/>
          <p14:tracePt t="68585" x="2976563" y="3514725"/>
          <p14:tracePt t="68601" x="3009900" y="3514725"/>
          <p14:tracePt t="68618" x="3038475" y="3514725"/>
          <p14:tracePt t="68636" x="3090863" y="3514725"/>
          <p14:tracePt t="68651" x="3128963" y="3519488"/>
          <p14:tracePt t="68668" x="3171825" y="3519488"/>
          <p14:tracePt t="68685" x="3214688" y="3529013"/>
          <p14:tracePt t="68702" x="3271838" y="3543300"/>
          <p14:tracePt t="68718" x="3314700" y="3548063"/>
          <p14:tracePt t="68735" x="3348038" y="3557588"/>
          <p14:tracePt t="68752" x="3376613" y="3562350"/>
          <p14:tracePt t="68769" x="3424238" y="3562350"/>
          <p14:tracePt t="68785" x="3452813" y="3562350"/>
          <p14:tracePt t="68802" x="3481388" y="3562350"/>
          <p14:tracePt t="68821" x="3514725" y="3567113"/>
          <p14:tracePt t="68843" x="3533775" y="3567113"/>
          <p14:tracePt t="68854" x="3538538" y="3567113"/>
          <p14:tracePt t="68872" x="3548063" y="3567113"/>
          <p14:tracePt t="69125" x="3571875" y="3567113"/>
          <p14:tracePt t="69146" x="3638550" y="3552825"/>
          <p14:tracePt t="69161" x="3667125" y="3552825"/>
          <p14:tracePt t="69169" x="3681413" y="3552825"/>
          <p14:tracePt t="69188" x="3700463" y="3552825"/>
          <p14:tracePt t="69209" x="3714750" y="3552825"/>
          <p14:tracePt t="69235" x="3724275" y="3552825"/>
          <p14:tracePt t="69268" x="3729038" y="3552825"/>
          <p14:tracePt t="69642" x="3638550" y="3567113"/>
          <p14:tracePt t="69649" x="3509963" y="3590925"/>
          <p14:tracePt t="69656" x="3386138" y="3609975"/>
          <p14:tracePt t="69668" x="3281363" y="3624263"/>
          <p14:tracePt t="69686" x="2962275" y="3662363"/>
          <p14:tracePt t="69701" x="2781300" y="3681413"/>
          <p14:tracePt t="69734" x="2571750" y="3714750"/>
          <p14:tracePt t="69768" x="2395538" y="3733800"/>
          <p14:tracePt t="69785" x="2333625" y="3743325"/>
          <p14:tracePt t="69801" x="2281238" y="3757613"/>
          <p14:tracePt t="69819" x="2219325" y="3767138"/>
          <p14:tracePt t="69835" x="2176463" y="3771900"/>
          <p14:tracePt t="69851" x="2143125" y="3781425"/>
          <p14:tracePt t="69868" x="2095500" y="3790950"/>
          <p14:tracePt t="69885" x="2066925" y="3790950"/>
          <p14:tracePt t="69901" x="2043113" y="3790950"/>
          <p14:tracePt t="69918" x="2009775" y="3790950"/>
          <p14:tracePt t="69936" x="1962150" y="3790950"/>
          <p14:tracePt t="69951" x="1933575" y="3790950"/>
          <p14:tracePt t="69968" x="1905000" y="3800475"/>
          <p14:tracePt t="69971" x="1885950" y="3805238"/>
          <p14:tracePt t="69985" x="1871663" y="3805238"/>
          <p14:tracePt t="70001" x="1824038" y="3814763"/>
          <p14:tracePt t="70018" x="1790700" y="3819525"/>
          <p14:tracePt t="70035" x="1762125" y="3819525"/>
          <p14:tracePt t="70052" x="1709738" y="3819525"/>
          <p14:tracePt t="70068" x="1681163" y="3819525"/>
          <p14:tracePt t="70084" x="1647825" y="3819525"/>
          <p14:tracePt t="70101" x="1609725" y="3819525"/>
          <p14:tracePt t="70118" x="1571625" y="3819525"/>
          <p14:tracePt t="70134" x="1557338" y="3819525"/>
          <p14:tracePt t="70151" x="1543050" y="3819525"/>
          <p14:tracePt t="70168" x="1538288" y="3819525"/>
          <p14:tracePt t="70184" x="1528763" y="3819525"/>
          <p14:tracePt t="70456" x="1509713" y="3819525"/>
          <p14:tracePt t="70463" x="1495425" y="3829050"/>
          <p14:tracePt t="70471" x="1466850" y="3833813"/>
          <p14:tracePt t="70485" x="1438275" y="3838575"/>
          <p14:tracePt t="70501" x="1409700" y="3838575"/>
          <p14:tracePt t="70518" x="1376363" y="3838575"/>
          <p14:tracePt t="70534" x="1352550" y="3838575"/>
          <p14:tracePt t="70551" x="1323975" y="3829050"/>
          <p14:tracePt t="70568" x="1314450" y="3805238"/>
          <p14:tracePt t="70585" x="1304925" y="3776663"/>
          <p14:tracePt t="70601" x="1290638" y="3748088"/>
          <p14:tracePt t="70618" x="1290638" y="3700463"/>
          <p14:tracePt t="70634" x="1290638" y="3671888"/>
          <p14:tracePt t="70651" x="1295400" y="3648075"/>
          <p14:tracePt t="70668" x="1314450" y="3619500"/>
          <p14:tracePt t="70685" x="1323975" y="3605213"/>
          <p14:tracePt t="70701" x="1347788" y="3595688"/>
          <p14:tracePt t="70718" x="1385888" y="3576638"/>
          <p14:tracePt t="70735" x="1433513" y="3557588"/>
          <p14:tracePt t="70751" x="1466850" y="3557588"/>
          <p14:tracePt t="70768" x="1504950" y="3557588"/>
          <p14:tracePt t="70785" x="1524000" y="3557588"/>
          <p14:tracePt t="70801" x="1538288" y="3562350"/>
          <p14:tracePt t="70818" x="1543050" y="3571875"/>
          <p14:tracePt t="70835" x="1552575" y="3581400"/>
          <p14:tracePt t="70852" x="1562100" y="3629025"/>
          <p14:tracePt t="70868" x="1557338" y="3700463"/>
          <p14:tracePt t="70884" x="1543050" y="3752850"/>
          <p14:tracePt t="70901" x="1524000" y="3790950"/>
          <p14:tracePt t="70918" x="1519238" y="3824288"/>
          <p14:tracePt t="70935" x="1509713" y="3833813"/>
          <p14:tracePt t="70951" x="1509713" y="3838575"/>
          <p14:tracePt t="70968" x="1509713" y="3843338"/>
          <p14:tracePt t="71264" x="1600200" y="3800475"/>
          <p14:tracePt t="71271" x="1747838" y="3733800"/>
          <p14:tracePt t="71285" x="2033588" y="3624263"/>
          <p14:tracePt t="71301" x="2224088" y="3567113"/>
          <p14:tracePt t="71318" x="2428875" y="3509963"/>
          <p14:tracePt t="71334" x="2600325" y="3486150"/>
          <p14:tracePt t="71351" x="2762250" y="3462338"/>
          <p14:tracePt t="71368" x="2809875" y="3462338"/>
          <p14:tracePt t="71384" x="2843213" y="3462338"/>
          <p14:tracePt t="71402" x="2876550" y="3462338"/>
          <p14:tracePt t="71418" x="2890838" y="3462338"/>
          <p14:tracePt t="71434" x="2900363" y="3462338"/>
          <p14:tracePt t="71451" x="2905125" y="3462338"/>
          <p14:tracePt t="71468" x="2914650" y="3462338"/>
          <p14:tracePt t="71484" x="2928938" y="3462338"/>
          <p14:tracePt t="71501" x="2938463" y="3467100"/>
          <p14:tracePt t="71518" x="2952750" y="3476625"/>
          <p14:tracePt t="71535" x="2971800" y="3476625"/>
          <p14:tracePt t="71551" x="2976563" y="3476625"/>
          <p14:tracePt t="71568" x="2986088" y="3476625"/>
          <p14:tracePt t="71585" x="2995613" y="3476625"/>
          <p14:tracePt t="71806" x="2995613" y="3481388"/>
          <p14:tracePt t="71813" x="2995613" y="3486150"/>
          <p14:tracePt t="71828" x="2995613" y="3495675"/>
          <p14:tracePt t="71837" x="2995613" y="3505200"/>
          <p14:tracePt t="71851" x="2990850" y="3529013"/>
          <p14:tracePt t="71886" x="2967038" y="3567113"/>
          <p14:tracePt t="71919" x="2957513" y="3586163"/>
          <p14:tracePt t="71976" x="2957513" y="3590925"/>
          <p14:tracePt t="72306" x="2976563" y="3590925"/>
          <p14:tracePt t="72317" x="3000375" y="3590925"/>
          <p14:tracePt t="72338" x="3052763" y="3590925"/>
          <p14:tracePt t="72351" x="3090863" y="3590925"/>
          <p14:tracePt t="72368" x="3119438" y="3595688"/>
          <p14:tracePt t="72386" x="3167063" y="3609975"/>
          <p14:tracePt t="72418" x="3200400" y="3609975"/>
          <p14:tracePt t="72451" x="3238500" y="3614738"/>
          <p14:tracePt t="72468" x="3248025" y="3624263"/>
          <p14:tracePt t="72484" x="3262313" y="3629025"/>
          <p14:tracePt t="72501" x="3276600" y="3633788"/>
          <p14:tracePt t="72518" x="3295650" y="3638550"/>
          <p14:tracePt t="72534" x="3309938" y="3638550"/>
          <p14:tracePt t="72551" x="3314700" y="3638550"/>
          <p14:tracePt t="72568" x="3324225" y="3638550"/>
          <p14:tracePt t="72585" x="3333750" y="3638550"/>
          <p14:tracePt t="72651" x="3338513" y="3638550"/>
          <p14:tracePt t="72681" x="3343275" y="3638550"/>
          <p14:tracePt t="72695" x="3348038" y="3638550"/>
          <p14:tracePt t="72703" x="3352800" y="3638550"/>
          <p14:tracePt t="72718" x="3367088" y="3643313"/>
          <p14:tracePt t="72735" x="3390900" y="3643313"/>
          <p14:tracePt t="72751" x="3419475" y="3643313"/>
          <p14:tracePt t="72768" x="3471863" y="3643313"/>
          <p14:tracePt t="72785" x="3514725" y="3638550"/>
          <p14:tracePt t="72801" x="3552825" y="3638550"/>
          <p14:tracePt t="72818" x="3619500" y="3638550"/>
          <p14:tracePt t="72834" x="3662363" y="3638550"/>
          <p14:tracePt t="72851" x="3700463" y="3624263"/>
          <p14:tracePt t="72868" x="3733800" y="3619500"/>
          <p14:tracePt t="72885" x="3767138" y="3605213"/>
          <p14:tracePt t="72901" x="3795713" y="3600450"/>
          <p14:tracePt t="72918" x="3824288" y="3590925"/>
          <p14:tracePt t="72935" x="3848100" y="3590925"/>
          <p14:tracePt t="72951" x="3881438" y="3576638"/>
          <p14:tracePt t="72968" x="3905250" y="3567113"/>
          <p14:tracePt t="72985" x="3924300" y="3562350"/>
          <p14:tracePt t="73002" x="3948113" y="3548063"/>
          <p14:tracePt t="73018" x="3957638" y="3543300"/>
          <p14:tracePt t="73034" x="3962400" y="3543300"/>
          <p14:tracePt t="73051" x="3967163" y="3543300"/>
          <p14:tracePt t="73068" x="3976688" y="3543300"/>
          <p14:tracePt t="73101" x="3976688" y="3533775"/>
          <p14:tracePt t="73119" x="3976688" y="3524250"/>
          <p14:tracePt t="73134" x="3957638" y="3514725"/>
          <p14:tracePt t="73151" x="3929063" y="3490913"/>
          <p14:tracePt t="73168" x="3895725" y="3467100"/>
          <p14:tracePt t="73185" x="3819525" y="3433763"/>
          <p14:tracePt t="73201" x="3752850" y="3414713"/>
          <p14:tracePt t="73218" x="3690938" y="3400425"/>
          <p14:tracePt t="73234" x="3648075" y="3381375"/>
          <p14:tracePt t="73251" x="3581400" y="3348038"/>
          <p14:tracePt t="73268" x="3552825" y="3333750"/>
          <p14:tracePt t="73284" x="3514725" y="3319463"/>
          <p14:tracePt t="73301" x="3486150" y="3300413"/>
          <p14:tracePt t="73318" x="3429000" y="3271838"/>
          <p14:tracePt t="73334" x="3386138" y="3262313"/>
          <p14:tracePt t="73351" x="3328988" y="3252788"/>
          <p14:tracePt t="73368" x="3252788" y="3248025"/>
          <p14:tracePt t="73384" x="3200400" y="3248025"/>
          <p14:tracePt t="73401" x="3157538" y="3248025"/>
          <p14:tracePt t="73418" x="3128963" y="3248025"/>
          <p14:tracePt t="73435" x="3076575" y="3257550"/>
          <p14:tracePt t="73451" x="3033713" y="3267075"/>
          <p14:tracePt t="73468" x="2995613" y="3281363"/>
          <p14:tracePt t="73471" x="2967038" y="3295650"/>
          <p14:tracePt t="73484" x="2952750" y="3300413"/>
          <p14:tracePt t="73501" x="2909888" y="3324225"/>
          <p14:tracePt t="73517" x="2886075" y="3343275"/>
          <p14:tracePt t="73534" x="2876550" y="3348038"/>
          <p14:tracePt t="73551" x="2867025" y="3352800"/>
          <p14:tracePt t="73567" x="2862263" y="3352800"/>
          <p14:tracePt t="73584" x="2857500" y="3352800"/>
          <p14:tracePt t="73787" x="2852738" y="3367088"/>
          <p14:tracePt t="73795" x="2838450" y="3386138"/>
          <p14:tracePt t="73802" x="2828925" y="3409950"/>
          <p14:tracePt t="73818" x="2781300" y="3490913"/>
          <p14:tracePt t="73834" x="2752725" y="3562350"/>
          <p14:tracePt t="73851" x="2719388" y="3638550"/>
          <p14:tracePt t="73868" x="2709863" y="3686175"/>
          <p14:tracePt t="73884" x="2695575" y="3709988"/>
          <p14:tracePt t="73901" x="2695575" y="3724275"/>
          <p14:tracePt t="73917" x="2695575" y="3729038"/>
          <p14:tracePt t="73934" x="2695575" y="3743325"/>
          <p14:tracePt t="73951" x="2690813" y="3752850"/>
          <p14:tracePt t="73968" x="2686050" y="3767138"/>
          <p14:tracePt t="73971" x="2681288" y="3781425"/>
          <p14:tracePt t="73985" x="2676525" y="3800475"/>
          <p14:tracePt t="74001" x="2662238" y="3829050"/>
          <p14:tracePt t="74017" x="2652713" y="3852863"/>
          <p14:tracePt t="74034" x="2633663" y="3876675"/>
          <p14:tracePt t="74051" x="2614613" y="3910013"/>
          <p14:tracePt t="74068" x="2595563" y="3933825"/>
          <p14:tracePt t="74084" x="2581275" y="3957638"/>
          <p14:tracePt t="74101" x="2566988" y="3967163"/>
          <p14:tracePt t="74117" x="2552700" y="3976688"/>
          <p14:tracePt t="74134" x="2543175" y="3981450"/>
          <p14:tracePt t="74151" x="2538413" y="3981450"/>
          <p14:tracePt t="74168" x="2533650" y="3981450"/>
          <p14:tracePt t="74690" x="2509838" y="3981450"/>
          <p14:tracePt t="74697" x="2476500" y="3981450"/>
          <p14:tracePt t="74705" x="2452688" y="3976688"/>
          <p14:tracePt t="74719" x="2405063" y="3952875"/>
          <p14:tracePt t="74734" x="2376488" y="3938588"/>
          <p14:tracePt t="74751" x="2352675" y="3924300"/>
          <p14:tracePt t="74767" x="2333625" y="3910013"/>
          <p14:tracePt t="74801" x="2305050" y="3871913"/>
          <p14:tracePt t="74834" x="2295525" y="3857625"/>
          <p14:tracePt t="74851" x="2286000" y="3852863"/>
          <p14:tracePt t="74867" x="2286000" y="3848100"/>
          <p14:tracePt t="75138" x="2276475" y="3852863"/>
          <p14:tracePt t="75145" x="2262188" y="3862388"/>
          <p14:tracePt t="75154" x="2252663" y="3867150"/>
          <p14:tracePt t="75184" x="2219325" y="3881438"/>
          <p14:tracePt t="75218" x="2205038" y="3886200"/>
          <p14:tracePt t="75234" x="2200275" y="3886200"/>
          <p14:tracePt t="75251" x="2190750" y="3886200"/>
          <p14:tracePt t="75267" x="2181225" y="3886200"/>
          <p14:tracePt t="75284" x="2147888" y="3881438"/>
          <p14:tracePt t="75301" x="2128838" y="3867150"/>
          <p14:tracePt t="75318" x="2105025" y="3852863"/>
          <p14:tracePt t="75335" x="2081213" y="3829050"/>
          <p14:tracePt t="75351" x="2066925" y="3819525"/>
          <p14:tracePt t="75367" x="2062163" y="3805238"/>
          <p14:tracePt t="75384" x="2052638" y="3781425"/>
          <p14:tracePt t="75401" x="2043113" y="3733800"/>
          <p14:tracePt t="75418" x="2043113" y="3714750"/>
          <p14:tracePt t="75434" x="2043113" y="3690938"/>
          <p14:tracePt t="75452" x="2047875" y="3671888"/>
          <p14:tracePt t="75467" x="2052638" y="3662363"/>
          <p14:tracePt t="75484" x="2062163" y="3657600"/>
          <p14:tracePt t="75501" x="2066925" y="3648075"/>
          <p14:tracePt t="75518" x="2095500" y="3638550"/>
          <p14:tracePt t="75534" x="2124075" y="3629025"/>
          <p14:tracePt t="75551" x="2152650" y="3614738"/>
          <p14:tracePt t="75567" x="2190750" y="3614738"/>
          <p14:tracePt t="75584" x="2238375" y="3614738"/>
          <p14:tracePt t="75601" x="2257425" y="3614738"/>
          <p14:tracePt t="75617" x="2281238" y="3614738"/>
          <p14:tracePt t="75634" x="2300288" y="3619500"/>
          <p14:tracePt t="75651" x="2319338" y="3629025"/>
          <p14:tracePt t="75667" x="2328863" y="3638550"/>
          <p14:tracePt t="75684" x="2347913" y="3657600"/>
          <p14:tracePt t="75701" x="2366963" y="3681413"/>
          <p14:tracePt t="75717" x="2376488" y="3695700"/>
          <p14:tracePt t="75734" x="2381250" y="3719513"/>
          <p14:tracePt t="75751" x="2395538" y="3743325"/>
          <p14:tracePt t="75768" x="2400300" y="3771900"/>
          <p14:tracePt t="75784" x="2400300" y="3790950"/>
          <p14:tracePt t="75801" x="2400300" y="3800475"/>
          <p14:tracePt t="75817" x="2400300" y="3814763"/>
          <p14:tracePt t="75834" x="2400300" y="3833813"/>
          <p14:tracePt t="75851" x="2400300" y="3843338"/>
          <p14:tracePt t="75867" x="2400300" y="3852863"/>
          <p14:tracePt t="75884" x="2390775" y="3857625"/>
          <p14:tracePt t="75901" x="2381250" y="3867150"/>
          <p14:tracePt t="75917" x="2376488" y="3871913"/>
          <p14:tracePt t="75934" x="2371725" y="3881438"/>
          <p14:tracePt t="75951" x="2362200" y="3890963"/>
          <p14:tracePt t="75967" x="2352675" y="3895725"/>
          <p14:tracePt t="75984" x="2343150" y="3900488"/>
          <p14:tracePt t="76001" x="2333625" y="3910013"/>
          <p14:tracePt t="76017" x="2314575" y="3919538"/>
          <p14:tracePt t="76034" x="2295525" y="3919538"/>
          <p14:tracePt t="76051" x="2271713" y="3919538"/>
          <p14:tracePt t="76068" x="2209800" y="3919538"/>
          <p14:tracePt t="76084" x="2176463" y="3919538"/>
          <p14:tracePt t="76101" x="2133600" y="3914775"/>
          <p14:tracePt t="76117" x="2105025" y="3910013"/>
          <p14:tracePt t="76134" x="2066925" y="3886200"/>
          <p14:tracePt t="76151" x="2057400" y="3862388"/>
          <p14:tracePt t="76167" x="2038350" y="3819525"/>
          <p14:tracePt t="76184" x="2024063" y="3781425"/>
          <p14:tracePt t="76201" x="2024063" y="3719513"/>
          <p14:tracePt t="76217" x="2028825" y="3690938"/>
          <p14:tracePt t="76234" x="2043113" y="3667125"/>
          <p14:tracePt t="76251" x="2062163" y="3643313"/>
          <p14:tracePt t="76267" x="2095500" y="3614738"/>
          <p14:tracePt t="76284" x="2143125" y="3595688"/>
          <p14:tracePt t="76301" x="2176463" y="3586163"/>
          <p14:tracePt t="76318" x="2224088" y="3576638"/>
          <p14:tracePt t="76334" x="2252663" y="3576638"/>
          <p14:tracePt t="76351" x="2276475" y="3581400"/>
          <p14:tracePt t="76367" x="2300288" y="3590925"/>
          <p14:tracePt t="76384" x="2309813" y="3600450"/>
          <p14:tracePt t="76401" x="2319338" y="3609975"/>
          <p14:tracePt t="76417" x="2328863" y="3633788"/>
          <p14:tracePt t="76434" x="2338388" y="3652838"/>
          <p14:tracePt t="76451" x="2352675" y="3686175"/>
          <p14:tracePt t="76467" x="2357438" y="3705225"/>
          <p14:tracePt t="76484" x="2362200" y="3719513"/>
          <p14:tracePt t="76501" x="2362200" y="3738563"/>
          <p14:tracePt t="76517" x="2362200" y="3757613"/>
          <p14:tracePt t="76534" x="2362200" y="3767138"/>
          <p14:tracePt t="76551" x="2362200" y="3781425"/>
          <p14:tracePt t="76568" x="2362200" y="3790950"/>
          <p14:tracePt t="76584" x="2362200" y="3795713"/>
          <p14:tracePt t="76601" x="2362200" y="3800475"/>
          <p14:tracePt t="77427" x="2405063" y="3814763"/>
          <p14:tracePt t="77434" x="2466975" y="3833813"/>
          <p14:tracePt t="77442" x="2533650" y="3857625"/>
          <p14:tracePt t="77451" x="2586038" y="3881438"/>
          <p14:tracePt t="77467" x="2705100" y="3943350"/>
          <p14:tracePt t="77471" x="2776538" y="3967163"/>
          <p14:tracePt t="77484" x="2895600" y="4029075"/>
          <p14:tracePt t="77517" x="3024188" y="4086225"/>
          <p14:tracePt t="77551" x="3057525" y="4105275"/>
          <p14:tracePt t="77585" x="3052763" y="4105275"/>
          <p14:tracePt t="77601" x="3014663" y="4124325"/>
          <p14:tracePt t="77617" x="2886075" y="4157663"/>
          <p14:tracePt t="77634" x="2747963" y="4181475"/>
          <p14:tracePt t="77652" x="2576513" y="4200525"/>
          <p14:tracePt t="77671" x="2362200" y="4233863"/>
          <p14:tracePt t="77685" x="2271713" y="4248150"/>
          <p14:tracePt t="77701" x="2200275" y="4248150"/>
          <p14:tracePt t="77718" x="2147888" y="4248150"/>
          <p14:tracePt t="77735" x="2095500" y="4248150"/>
          <p14:tracePt t="77751" x="2066925" y="4248150"/>
          <p14:tracePt t="77768" x="2028825" y="4248150"/>
          <p14:tracePt t="77784" x="2000250" y="4248150"/>
          <p14:tracePt t="77800" x="1971675" y="4248150"/>
          <p14:tracePt t="77818" x="1947863" y="4248150"/>
          <p14:tracePt t="77834" x="1928813" y="4248150"/>
          <p14:tracePt t="77852" x="1885950" y="4248150"/>
          <p14:tracePt t="77867" x="1866900" y="4248150"/>
          <p14:tracePt t="77885" x="1843088" y="4248150"/>
          <p14:tracePt t="77901" x="1824038" y="4243388"/>
          <p14:tracePt t="77918" x="1790700" y="4238625"/>
          <p14:tracePt t="77934" x="1766888" y="4233863"/>
          <p14:tracePt t="77951" x="1747838" y="4224338"/>
          <p14:tracePt t="77967" x="1724025" y="4219575"/>
          <p14:tracePt t="77971" x="1714500" y="4219575"/>
          <p14:tracePt t="77984" x="1704975" y="4214813"/>
          <p14:tracePt t="78001" x="1690688" y="4210050"/>
          <p14:tracePt t="78017" x="1676400" y="4210050"/>
          <p14:tracePt t="78034" x="1666875" y="4210050"/>
          <p14:tracePt t="78050" x="1662113" y="4210050"/>
          <p14:tracePt t="78067" x="1657350" y="4210050"/>
          <p14:tracePt t="78084" x="1647825" y="4210050"/>
          <p14:tracePt t="78315" x="1647825" y="4205288"/>
          <p14:tracePt t="78323" x="1652588" y="4200525"/>
          <p14:tracePt t="78338" x="1662113" y="4195763"/>
          <p14:tracePt t="78367" x="1700213" y="4181475"/>
          <p14:tracePt t="78401" x="1743075" y="4167188"/>
          <p14:tracePt t="78418" x="1776413" y="4167188"/>
          <p14:tracePt t="78434" x="1795463" y="4162425"/>
          <p14:tracePt t="78451" x="1819275" y="4157663"/>
          <p14:tracePt t="78468" x="1852613" y="4157663"/>
          <p14:tracePt t="78484" x="1881188" y="4148138"/>
          <p14:tracePt t="78500" x="1924050" y="4148138"/>
          <p14:tracePt t="78517" x="1971675" y="4148138"/>
          <p14:tracePt t="78534" x="2047875" y="4138613"/>
          <p14:tracePt t="78551" x="2100263" y="4133850"/>
          <p14:tracePt t="78567" x="2143125" y="4133850"/>
          <p14:tracePt t="78584" x="2176463" y="4133850"/>
          <p14:tracePt t="78601" x="2214563" y="4133850"/>
          <p14:tracePt t="78617" x="2238375" y="4133850"/>
          <p14:tracePt t="78634" x="2257425" y="4133850"/>
          <p14:tracePt t="78651" x="2290763" y="4133850"/>
          <p14:tracePt t="78667" x="2319338" y="4133850"/>
          <p14:tracePt t="78684" x="2347913" y="4133850"/>
          <p14:tracePt t="78700" x="2386013" y="4133850"/>
          <p14:tracePt t="78718" x="2443163" y="4133850"/>
          <p14:tracePt t="78734" x="2471738" y="4133850"/>
          <p14:tracePt t="78751" x="2500313" y="4133850"/>
          <p14:tracePt t="78767" x="2524125" y="4138613"/>
          <p14:tracePt t="78784" x="2557463" y="4138613"/>
          <p14:tracePt t="78800" x="2576513" y="4138613"/>
          <p14:tracePt t="78817" x="2600325" y="4143375"/>
          <p14:tracePt t="78835" x="2633663" y="4143375"/>
          <p14:tracePt t="78851" x="2647950" y="4143375"/>
          <p14:tracePt t="78867" x="2662238" y="4143375"/>
          <p14:tracePt t="78884" x="2671763" y="4143375"/>
          <p14:tracePt t="78901" x="2695575" y="4143375"/>
          <p14:tracePt t="78917" x="2719388" y="4143375"/>
          <p14:tracePt t="78934" x="2738438" y="4143375"/>
          <p14:tracePt t="78951" x="2762250" y="4143375"/>
          <p14:tracePt t="78967" x="2790825" y="4143375"/>
          <p14:tracePt t="78984" x="2814638" y="4143375"/>
          <p14:tracePt t="79001" x="2828925" y="4143375"/>
          <p14:tracePt t="79018" x="2862263" y="4143375"/>
          <p14:tracePt t="79034" x="2876550" y="4143375"/>
          <p14:tracePt t="79051" x="2890838" y="4143375"/>
          <p14:tracePt t="79067" x="2909888" y="4143375"/>
          <p14:tracePt t="79084" x="2938463" y="4143375"/>
          <p14:tracePt t="79100" x="2952750" y="4143375"/>
          <p14:tracePt t="79117" x="2971800" y="4143375"/>
          <p14:tracePt t="79134" x="2981325" y="4143375"/>
          <p14:tracePt t="79151" x="3000375" y="4143375"/>
          <p14:tracePt t="79167" x="3014663" y="4143375"/>
          <p14:tracePt t="79184" x="3033713" y="4143375"/>
          <p14:tracePt t="79200" x="3043238" y="4143375"/>
          <p14:tracePt t="79217" x="3062288" y="4143375"/>
          <p14:tracePt t="79234" x="3076575" y="4143375"/>
          <p14:tracePt t="79251" x="3090863" y="4143375"/>
          <p14:tracePt t="79268" x="3109913" y="4143375"/>
          <p14:tracePt t="79284" x="3119438" y="4143375"/>
          <p14:tracePt t="79301" x="3133725" y="4143375"/>
          <p14:tracePt t="79317" x="3148013" y="4143375"/>
          <p14:tracePt t="79334" x="3167063" y="4143375"/>
          <p14:tracePt t="79351" x="3176588" y="4143375"/>
          <p14:tracePt t="79367" x="3190875" y="4152900"/>
          <p14:tracePt t="79384" x="3209925" y="4152900"/>
          <p14:tracePt t="79400" x="3228975" y="4152900"/>
          <p14:tracePt t="79417" x="3238500" y="4152900"/>
          <p14:tracePt t="79434" x="3252788" y="4152900"/>
          <p14:tracePt t="79451" x="3276600" y="4152900"/>
          <p14:tracePt t="79467" x="3300413" y="4152900"/>
          <p14:tracePt t="79484" x="3319463" y="4152900"/>
          <p14:tracePt t="79500" x="3343275" y="4152900"/>
          <p14:tracePt t="79518" x="3371850" y="4152900"/>
          <p14:tracePt t="79534" x="3395663" y="4152900"/>
          <p14:tracePt t="79550" x="3414713" y="4152900"/>
          <p14:tracePt t="79567" x="3438525" y="4152900"/>
          <p14:tracePt t="79584" x="3457575" y="4152900"/>
          <p14:tracePt t="79600" x="3467100" y="4152900"/>
          <p14:tracePt t="79617" x="3481388" y="4152900"/>
          <p14:tracePt t="79635" x="3500438" y="4152900"/>
          <p14:tracePt t="79651" x="3514725" y="4152900"/>
          <p14:tracePt t="79667" x="3524250" y="4152900"/>
          <p14:tracePt t="79684" x="3533775" y="4152900"/>
          <p14:tracePt t="79701" x="3543300" y="4152900"/>
          <p14:tracePt t="79717" x="3548063" y="4152900"/>
          <p14:tracePt t="79734" x="3552825" y="4152900"/>
          <p14:tracePt t="79750" x="3562350" y="4152900"/>
          <p14:tracePt t="80113" x="3571875" y="4152900"/>
          <p14:tracePt t="80120" x="3590925" y="4152900"/>
          <p14:tracePt t="80134" x="3619500" y="4152900"/>
          <p14:tracePt t="80167" x="3662363" y="4152900"/>
          <p14:tracePt t="80200" x="3714750" y="4152900"/>
          <p14:tracePt t="80217" x="3729038" y="4152900"/>
          <p14:tracePt t="80234" x="3743325" y="4152900"/>
          <p14:tracePt t="80251" x="3757613" y="4152900"/>
          <p14:tracePt t="80267" x="3762375" y="4152900"/>
          <p14:tracePt t="80284" x="3771900" y="4152900"/>
          <p14:tracePt t="80582" x="3786188" y="4152900"/>
          <p14:tracePt t="80589" x="3795713" y="4152900"/>
          <p14:tracePt t="80601" x="3805238" y="4152900"/>
          <p14:tracePt t="80618" x="3829050" y="4152900"/>
          <p14:tracePt t="80634" x="3848100" y="4152900"/>
          <p14:tracePt t="80651" x="3862388" y="4152900"/>
          <p14:tracePt t="80667" x="3881438" y="4152900"/>
          <p14:tracePt t="80700" x="3933825" y="4152900"/>
          <p14:tracePt t="80734" x="3976688" y="4152900"/>
          <p14:tracePt t="80750" x="4010025" y="4152900"/>
          <p14:tracePt t="80767" x="4029075" y="4152900"/>
          <p14:tracePt t="80784" x="4048125" y="4157663"/>
          <p14:tracePt t="80801" x="4076700" y="4162425"/>
          <p14:tracePt t="80817" x="4105275" y="4162425"/>
          <p14:tracePt t="80834" x="4129088" y="4162425"/>
          <p14:tracePt t="80850" x="4157663" y="4162425"/>
          <p14:tracePt t="80868" x="4181475" y="4162425"/>
          <p14:tracePt t="80884" x="4195763" y="4162425"/>
          <p14:tracePt t="80901" x="4214813" y="4162425"/>
          <p14:tracePt t="80920" x="4229100" y="4162425"/>
          <p14:tracePt t="80934" x="4233863" y="4162425"/>
          <p14:tracePt t="80950" x="4248150" y="4162425"/>
          <p14:tracePt t="80967" x="4257675" y="4162425"/>
          <p14:tracePt t="80971" x="4262438" y="4162425"/>
          <p14:tracePt t="80984" x="4271963" y="4162425"/>
          <p14:tracePt t="81001" x="4276725" y="4162425"/>
          <p14:tracePt t="81017" x="4281488" y="4162425"/>
          <p14:tracePt t="81034" x="4291013" y="4162425"/>
          <p14:tracePt t="81051" x="4295775" y="4162425"/>
          <p14:tracePt t="81111" x="4300538" y="4162425"/>
          <p14:tracePt t="81668" x="4333875" y="4162425"/>
          <p14:tracePt t="81675" x="4381500" y="4157663"/>
          <p14:tracePt t="81684" x="4429125" y="4152900"/>
          <p14:tracePt t="81701" x="4519613" y="4143375"/>
          <p14:tracePt t="81717" x="4572000" y="4138613"/>
          <p14:tracePt t="81734" x="4633913" y="4138613"/>
          <p14:tracePt t="81767" x="4710113" y="4138613"/>
          <p14:tracePt t="81800" x="4829175" y="4138613"/>
          <p14:tracePt t="81817" x="4872038" y="4138613"/>
          <p14:tracePt t="81834" x="4900613" y="4138613"/>
          <p14:tracePt t="81851" x="4953000" y="4138613"/>
          <p14:tracePt t="81867" x="4981575" y="4138613"/>
          <p14:tracePt t="81884" x="5000625" y="4138613"/>
          <p14:tracePt t="81900" x="5024438" y="4138613"/>
          <p14:tracePt t="81919" x="5057775" y="4138613"/>
          <p14:tracePt t="81934" x="5091113" y="4138613"/>
          <p14:tracePt t="81950" x="5129213" y="4138613"/>
          <p14:tracePt t="81967" x="5172075" y="4138613"/>
          <p14:tracePt t="81984" x="5210175" y="4138613"/>
          <p14:tracePt t="82000" x="5238750" y="4138613"/>
          <p14:tracePt t="82017" x="5257800" y="4138613"/>
          <p14:tracePt t="82034" x="5291138" y="4143375"/>
          <p14:tracePt t="82050" x="5305425" y="4143375"/>
          <p14:tracePt t="82067" x="5329238" y="4143375"/>
          <p14:tracePt t="82085" x="5348288" y="4143375"/>
          <p14:tracePt t="82100" x="5362575" y="4143375"/>
          <p14:tracePt t="82117" x="5376863" y="4143375"/>
          <p14:tracePt t="82134" x="5386388" y="4143375"/>
          <p14:tracePt t="82151" x="5395913" y="4143375"/>
          <p14:tracePt t="82167" x="5405438" y="4143375"/>
          <p14:tracePt t="82184" x="5410200" y="4143375"/>
          <p14:tracePt t="82200" x="5414963" y="4143375"/>
          <p14:tracePt t="82533" x="5419725" y="4143375"/>
          <p14:tracePt t="82540" x="5424488" y="4143375"/>
          <p14:tracePt t="82550" x="5429250" y="4143375"/>
          <p14:tracePt t="82568" x="5434013" y="4143375"/>
          <p14:tracePt t="82584" x="5443538" y="4143375"/>
          <p14:tracePt t="82601" x="5448300" y="4143375"/>
          <p14:tracePt t="82709" x="5424488" y="4138613"/>
          <p14:tracePt t="82717" x="5348288" y="4119563"/>
          <p14:tracePt t="82724" x="5219700" y="4100513"/>
          <p14:tracePt t="82733" x="5029200" y="4076700"/>
          <p14:tracePt t="82750" x="4481513" y="4062413"/>
          <p14:tracePt t="82767" x="3781425" y="4110038"/>
          <p14:tracePt t="82784" x="3400425" y="4143375"/>
          <p14:tracePt t="82801" x="3100388" y="4167188"/>
          <p14:tracePt t="82817" x="2947988" y="4167188"/>
          <p14:tracePt t="82834" x="2838450" y="4167188"/>
          <p14:tracePt t="82850" x="2800350" y="4157663"/>
          <p14:tracePt t="82867" x="2790825" y="4152900"/>
          <p14:tracePt t="83091" x="2738438" y="4138613"/>
          <p14:tracePt t="83098" x="2676525" y="4114800"/>
          <p14:tracePt t="83105" x="2628900" y="4086225"/>
          <p14:tracePt t="83117" x="2590800" y="4071938"/>
          <p14:tracePt t="83135" x="2486025" y="4014788"/>
          <p14:tracePt t="83150" x="2414588" y="3957638"/>
          <p14:tracePt t="83184" x="2309813" y="3810000"/>
          <p14:tracePt t="83217" x="2257425" y="3743325"/>
          <p14:tracePt t="83234" x="2252663" y="3733800"/>
          <p14:tracePt t="83250" x="2247900" y="3729038"/>
          <p14:tracePt t="83267" x="2247900" y="3719513"/>
          <p14:tracePt t="83283" x="2247900" y="3714750"/>
          <p14:tracePt t="83546" x="2238375" y="3719513"/>
          <p14:tracePt t="83553" x="2238375" y="3724275"/>
          <p14:tracePt t="83567" x="2228850" y="3748088"/>
          <p14:tracePt t="83584" x="2224088" y="3757613"/>
          <p14:tracePt t="83600" x="2214563" y="3771900"/>
          <p14:tracePt t="83617" x="2205038" y="3781425"/>
          <p14:tracePt t="83633" x="2205038" y="3790950"/>
          <p14:tracePt t="83667" x="2205038" y="3800475"/>
          <p14:tracePt t="83717" x="2195513" y="3800475"/>
          <p14:tracePt t="83733" x="2190750" y="3800475"/>
          <p14:tracePt t="83750" x="2176463" y="3800475"/>
          <p14:tracePt t="83767" x="2162175" y="3790950"/>
          <p14:tracePt t="83783" x="2138363" y="3767138"/>
          <p14:tracePt t="83800" x="2124075" y="3748088"/>
          <p14:tracePt t="83817" x="2105025" y="3733800"/>
          <p14:tracePt t="83833" x="2100263" y="3729038"/>
          <p14:tracePt t="83850" x="2095500" y="3724275"/>
          <p14:tracePt t="83867" x="2090738" y="3714750"/>
          <p14:tracePt t="83920" x="2090738" y="3709988"/>
          <p14:tracePt t="83935" x="2090738" y="3705225"/>
          <p14:tracePt t="83971" x="2085975" y="3700463"/>
          <p14:tracePt t="83994" x="2085975" y="3695700"/>
          <p14:tracePt t="84008" x="2081213" y="3690938"/>
          <p14:tracePt t="84015" x="2076450" y="3690938"/>
          <p14:tracePt t="84023" x="2076450" y="3686175"/>
          <p14:tracePt t="84033" x="2071688" y="3686175"/>
          <p14:tracePt t="84050" x="2066925" y="3676650"/>
          <p14:tracePt t="84067" x="2047875" y="3667125"/>
          <p14:tracePt t="84083" x="2033588" y="3657600"/>
          <p14:tracePt t="84100" x="2009775" y="3648075"/>
          <p14:tracePt t="84117" x="1985963" y="3633788"/>
          <p14:tracePt t="84133" x="1971675" y="3629025"/>
          <p14:tracePt t="84150" x="1966913" y="3624263"/>
          <p14:tracePt t="84167" x="1957388" y="3624263"/>
          <p14:tracePt t="84184" x="1952625" y="3624263"/>
          <p14:tracePt t="84239" x="1952625" y="3619500"/>
          <p14:tracePt t="84251" x="1952625" y="3614738"/>
          <p14:tracePt t="84258" x="1957388" y="3609975"/>
          <p14:tracePt t="84267" x="1966913" y="3609975"/>
          <p14:tracePt t="84284" x="2000250" y="3595688"/>
          <p14:tracePt t="84301" x="2090738" y="3567113"/>
          <p14:tracePt t="84317" x="2152650" y="3543300"/>
          <p14:tracePt t="84333" x="2205038" y="3529013"/>
          <p14:tracePt t="84350" x="2266950" y="3524250"/>
          <p14:tracePt t="84367" x="2333625" y="3509963"/>
          <p14:tracePt t="84383" x="2381250" y="3505200"/>
          <p14:tracePt t="84400" x="2419350" y="3505200"/>
          <p14:tracePt t="84417" x="2457450" y="3505200"/>
          <p14:tracePt t="84434" x="2519363" y="3505200"/>
          <p14:tracePt t="84450" x="2547938" y="3505200"/>
          <p14:tracePt t="84467" x="2566988" y="3514725"/>
          <p14:tracePt t="84470" x="2571750" y="3514725"/>
          <p14:tracePt t="84484" x="2586038" y="3514725"/>
          <p14:tracePt t="84500" x="2590800" y="3514725"/>
          <p14:tracePt t="84517" x="2609850" y="3514725"/>
          <p14:tracePt t="84533" x="2624138" y="3514725"/>
          <p14:tracePt t="84550" x="2676525" y="3519488"/>
          <p14:tracePt t="84567" x="2719388" y="3519488"/>
          <p14:tracePt t="84584" x="2752725" y="3519488"/>
          <p14:tracePt t="84600" x="2790825" y="3519488"/>
          <p14:tracePt t="84617" x="2828925" y="3519488"/>
          <p14:tracePt t="84633" x="2852738" y="3519488"/>
          <p14:tracePt t="84650" x="2871788" y="3519488"/>
          <p14:tracePt t="84667" x="2900363" y="3519488"/>
          <p14:tracePt t="84683" x="2909888" y="3519488"/>
          <p14:tracePt t="84700" x="2914650" y="3519488"/>
          <p14:tracePt t="84717" x="2919413" y="3519488"/>
          <p14:tracePt t="84733" x="2928938" y="3519488"/>
          <p14:tracePt t="84767" x="2938463" y="3519488"/>
          <p14:tracePt t="84783" x="2947988" y="3519488"/>
          <p14:tracePt t="84800" x="2957513" y="3519488"/>
          <p14:tracePt t="84817" x="2967038" y="3519488"/>
          <p14:tracePt t="84833" x="2971800" y="3519488"/>
          <p14:tracePt t="84850" x="2976563" y="3519488"/>
          <p14:tracePt t="85600" x="2924175" y="3552825"/>
          <p14:tracePt t="85607" x="2852738" y="3590925"/>
          <p14:tracePt t="85617" x="2805113" y="3624263"/>
          <p14:tracePt t="85633" x="2714625" y="3681413"/>
          <p14:tracePt t="85651" x="2628900" y="3719513"/>
          <p14:tracePt t="85667" x="2595563" y="3738563"/>
          <p14:tracePt t="85700" x="2543175" y="3757613"/>
          <p14:tracePt t="85733" x="2524125" y="3762375"/>
          <p14:tracePt t="85750" x="2514600" y="3762375"/>
          <p14:tracePt t="85766" x="2509838" y="3762375"/>
          <p14:tracePt t="85783" x="2505075" y="3762375"/>
          <p14:tracePt t="85800" x="2500313" y="3762375"/>
          <p14:tracePt t="85828" x="2495550" y="3762375"/>
          <p14:tracePt t="85894" x="2490788" y="3762375"/>
          <p14:tracePt t="85901" x="2486025" y="3762375"/>
          <p14:tracePt t="85909" x="2481263" y="3767138"/>
          <p14:tracePt t="85917" x="2476500" y="3771900"/>
          <p14:tracePt t="85933" x="2457450" y="3781425"/>
          <p14:tracePt t="85950" x="2438400" y="3795713"/>
          <p14:tracePt t="85967" x="2386013" y="3838575"/>
          <p14:tracePt t="85983" x="2357438" y="3867150"/>
          <p14:tracePt t="86000" x="2319338" y="3895725"/>
          <p14:tracePt t="86017" x="2266950" y="3929063"/>
          <p14:tracePt t="86033" x="2238375" y="3943350"/>
          <p14:tracePt t="86050" x="2209800" y="3962400"/>
          <p14:tracePt t="86067" x="2181225" y="3967163"/>
          <p14:tracePt t="86084" x="2147888" y="3971925"/>
          <p14:tracePt t="86100" x="2133600" y="3971925"/>
          <p14:tracePt t="86116" x="2119313" y="3967163"/>
          <p14:tracePt t="86133" x="2109788" y="3957638"/>
          <p14:tracePt t="86150" x="2085975" y="3929063"/>
          <p14:tracePt t="86168" x="2066925" y="3900488"/>
          <p14:tracePt t="86189" x="2057400" y="3857625"/>
          <p14:tracePt t="86209" x="2047875" y="3819525"/>
          <p14:tracePt t="86220" x="2047875" y="3810000"/>
          <p14:tracePt t="86233" x="2047875" y="3786188"/>
          <p14:tracePt t="86251" x="2052638" y="3771900"/>
          <p14:tracePt t="86278" x="2066925" y="3748088"/>
          <p14:tracePt t="86291" x="2071688" y="3743325"/>
          <p14:tracePt t="86300" x="2076450" y="3729038"/>
          <p14:tracePt t="86318" x="2100263" y="3719513"/>
          <p14:tracePt t="86337" x="2147888" y="3695700"/>
          <p14:tracePt t="86350" x="2185988" y="3676650"/>
          <p14:tracePt t="86369" x="2214563" y="3667125"/>
          <p14:tracePt t="86405" x="2247900" y="3652838"/>
          <p14:tracePt t="86407" x="2252663" y="3652838"/>
          <p14:tracePt t="86422" x="2257425" y="3652838"/>
          <p14:tracePt t="86863" x="2257425" y="3657600"/>
          <p14:tracePt t="86873" x="2257425" y="3662363"/>
          <p14:tracePt t="86885" x="2262188" y="3676650"/>
          <p14:tracePt t="86900" x="2266950" y="3681413"/>
          <p14:tracePt t="86917" x="2266950" y="3690938"/>
          <p14:tracePt t="86933" x="2266950" y="3695700"/>
          <p14:tracePt t="86967" x="2266950" y="3705225"/>
          <p14:tracePt t="87000" x="2276475" y="3733800"/>
          <p14:tracePt t="87017" x="2281238" y="3767138"/>
          <p14:tracePt t="87033" x="2281238" y="3786188"/>
          <p14:tracePt t="87050" x="2281238" y="3810000"/>
          <p14:tracePt t="87067" x="2281238" y="3833813"/>
          <p14:tracePt t="87083" x="2281238" y="3843338"/>
          <p14:tracePt t="87100" x="2281238" y="3862388"/>
          <p14:tracePt t="87117" x="2281238" y="3876675"/>
          <p14:tracePt t="87133" x="2281238" y="3895725"/>
          <p14:tracePt t="87150" x="2281238" y="3910013"/>
          <p14:tracePt t="87167" x="2281238" y="3919538"/>
          <p14:tracePt t="87184" x="2271713" y="3933825"/>
          <p14:tracePt t="87200" x="2266950" y="3938588"/>
          <p14:tracePt t="87217" x="2262188" y="3948113"/>
          <p14:tracePt t="87233" x="2252663" y="3952875"/>
          <p14:tracePt t="87250" x="2243138" y="3962400"/>
          <p14:tracePt t="87283" x="2238375" y="3962400"/>
          <p14:tracePt t="87303" x="2228850" y="3962400"/>
          <p14:tracePt t="87317" x="2224088" y="3962400"/>
          <p14:tracePt t="87333" x="2209800" y="3962400"/>
          <p14:tracePt t="87350" x="2200275" y="3952875"/>
          <p14:tracePt t="87367" x="2185988" y="3938588"/>
          <p14:tracePt t="87383" x="2166938" y="3910013"/>
          <p14:tracePt t="87400" x="2162175" y="3890963"/>
          <p14:tracePt t="87417" x="2157413" y="3867150"/>
          <p14:tracePt t="87434" x="2152650" y="3829050"/>
          <p14:tracePt t="87450" x="2152650" y="3805238"/>
          <p14:tracePt t="87466" x="2152650" y="3781425"/>
          <p14:tracePt t="87483" x="2162175" y="3767138"/>
          <p14:tracePt t="87500" x="2171700" y="3752850"/>
          <p14:tracePt t="87516" x="2176463" y="3743325"/>
          <p14:tracePt t="87533" x="2181225" y="3733800"/>
          <p14:tracePt t="87550" x="2190750" y="3724275"/>
          <p14:tracePt t="87566" x="2200275" y="3714750"/>
          <p14:tracePt t="87583" x="2209800" y="3709988"/>
          <p14:tracePt t="87600" x="2224088" y="3705225"/>
          <p14:tracePt t="87617" x="2247900" y="3690938"/>
          <p14:tracePt t="87633" x="2257425" y="3686175"/>
          <p14:tracePt t="87650" x="2271713" y="3676650"/>
          <p14:tracePt t="87666" x="2281238" y="3671888"/>
          <p14:tracePt t="87684" x="2290763" y="3671888"/>
          <p14:tracePt t="87700" x="2295525" y="3671888"/>
          <p14:tracePt t="87733" x="2300288" y="3671888"/>
          <p14:tracePt t="87750" x="2309813" y="3671888"/>
          <p14:tracePt t="87766" x="2314575" y="3671888"/>
          <p14:tracePt t="87783" x="2324100" y="3671888"/>
          <p14:tracePt t="87800" x="2324100" y="3681413"/>
          <p14:tracePt t="87816" x="2328863" y="3690938"/>
          <p14:tracePt t="87833" x="2333625" y="3695700"/>
          <p14:tracePt t="87850" x="2333625" y="3705225"/>
          <p14:tracePt t="87867" x="2333625" y="3724275"/>
          <p14:tracePt t="87883" x="2333625" y="3738563"/>
          <p14:tracePt t="87900" x="2333625" y="3752850"/>
          <p14:tracePt t="87916" x="2333625" y="3771900"/>
          <p14:tracePt t="87933" x="2328863" y="3814763"/>
          <p14:tracePt t="87950" x="2324100" y="3833813"/>
          <p14:tracePt t="87966" x="2314575" y="3867150"/>
          <p14:tracePt t="87970" x="2314575" y="3876675"/>
          <p14:tracePt t="87984" x="2300288" y="3900488"/>
          <p14:tracePt t="88000" x="2295525" y="3910013"/>
          <p14:tracePt t="88016" x="2290763" y="3924300"/>
          <p14:tracePt t="88033" x="2281238" y="3929063"/>
          <p14:tracePt t="88050" x="2271713" y="3938588"/>
          <p14:tracePt t="88067" x="2266950" y="3948113"/>
          <p14:tracePt t="88084" x="2252663" y="3952875"/>
          <p14:tracePt t="88103" x="2233613" y="3962400"/>
          <p14:tracePt t="88126" x="2205038" y="3971925"/>
          <p14:tracePt t="88136" x="2195513" y="3971925"/>
          <p14:tracePt t="88150" x="2176463" y="3971925"/>
          <p14:tracePt t="88167" x="2152650" y="3971925"/>
          <p14:tracePt t="88183" x="2147888" y="3971925"/>
          <p14:tracePt t="88200" x="2133600" y="3962400"/>
          <p14:tracePt t="88219" x="2124075" y="3952875"/>
          <p14:tracePt t="88243" x="2100263" y="3895725"/>
          <p14:tracePt t="88259" x="2100263" y="3852863"/>
          <p14:tracePt t="88269" x="2100263" y="3833813"/>
          <p14:tracePt t="88283" x="2100263" y="3805238"/>
          <p14:tracePt t="88300" x="2109788" y="3757613"/>
          <p14:tracePt t="88316" x="2119313" y="3733800"/>
          <p14:tracePt t="88333" x="2133600" y="3709988"/>
          <p14:tracePt t="88350" x="2143125" y="3690938"/>
          <p14:tracePt t="88366" x="2152650" y="3667125"/>
          <p14:tracePt t="88383" x="2162175" y="3652838"/>
          <p14:tracePt t="88401" x="2166938" y="3648075"/>
          <p14:tracePt t="88432" x="2190750" y="3629025"/>
          <p14:tracePt t="88444" x="2200275" y="3629025"/>
          <p14:tracePt t="88454" x="2219325" y="3619500"/>
          <p14:tracePt t="88467" x="2228850" y="3619500"/>
          <p14:tracePt t="88470" x="2238375" y="3619500"/>
          <p14:tracePt t="88484" x="2262188" y="3619500"/>
          <p14:tracePt t="88500" x="2271713" y="3624263"/>
          <p14:tracePt t="88516" x="2286000" y="3629025"/>
          <p14:tracePt t="88533" x="2295525" y="3633788"/>
          <p14:tracePt t="88550" x="2305050" y="3643313"/>
          <p14:tracePt t="88566" x="2309813" y="3643313"/>
          <p14:tracePt t="88585" x="2314575" y="3643313"/>
          <p14:tracePt t="88600" x="2319338" y="3643313"/>
          <p14:tracePt t="88617" x="2319338" y="3652838"/>
          <p14:tracePt t="88633" x="2319338" y="3662363"/>
          <p14:tracePt t="88650" x="2319338" y="3681413"/>
          <p14:tracePt t="88667" x="2319338" y="3714750"/>
          <p14:tracePt t="88683" x="2319338" y="3729038"/>
          <p14:tracePt t="88700" x="2319338" y="3733800"/>
          <p14:tracePt t="88717" x="2319338" y="3743325"/>
          <p14:tracePt t="88733" x="2319338" y="3748088"/>
          <p14:tracePt t="88766" x="2319338" y="3752850"/>
          <p14:tracePt t="88880" x="2319338" y="3757613"/>
          <p14:tracePt t="89430" x="2286000" y="3776663"/>
          <p14:tracePt t="89437" x="2243138" y="3800475"/>
          <p14:tracePt t="89450" x="2209800" y="3814763"/>
          <p14:tracePt t="89466" x="2138363" y="3843338"/>
          <p14:tracePt t="89483" x="2109788" y="3852863"/>
          <p14:tracePt t="89500" x="2085975" y="3857625"/>
          <p14:tracePt t="89533" x="2043113" y="3867150"/>
          <p14:tracePt t="89566" x="2000250" y="3867150"/>
          <p14:tracePt t="89584" x="1971675" y="3867150"/>
          <p14:tracePt t="89600" x="1947863" y="3867150"/>
          <p14:tracePt t="89616" x="1914525" y="3867150"/>
          <p14:tracePt t="89633" x="1885950" y="3867150"/>
          <p14:tracePt t="89650" x="1843088" y="3876675"/>
          <p14:tracePt t="89666" x="1824038" y="3876675"/>
          <p14:tracePt t="89683" x="1814513" y="3876675"/>
          <p14:tracePt t="89700" x="1804988" y="3876675"/>
          <p14:tracePt t="89716" x="1795463" y="3876675"/>
          <p14:tracePt t="89733" x="1790700" y="3876675"/>
          <p14:tracePt t="89750" x="1776413" y="3881438"/>
          <p14:tracePt t="89767" x="1752600" y="3895725"/>
          <p14:tracePt t="89783" x="1738313" y="3905250"/>
          <p14:tracePt t="89800" x="1714500" y="3929063"/>
          <p14:tracePt t="89817" x="1695450" y="3957638"/>
          <p14:tracePt t="89834" x="1676400" y="3986213"/>
          <p14:tracePt t="89850" x="1671638" y="3995738"/>
          <p14:tracePt t="89867" x="1666875" y="4005263"/>
          <p14:tracePt t="89883" x="1666875" y="4010025"/>
          <p14:tracePt t="89900" x="1666875" y="4019550"/>
          <p14:tracePt t="89916" x="1666875" y="4029075"/>
          <p14:tracePt t="89933" x="1666875" y="4038600"/>
          <p14:tracePt t="89950" x="1666875" y="4057650"/>
          <p14:tracePt t="89966" x="1666875" y="4067175"/>
          <p14:tracePt t="89983" x="1671638" y="4071938"/>
          <p14:tracePt t="90000" x="1681163" y="4076700"/>
          <p14:tracePt t="90016" x="1695450" y="4090988"/>
          <p14:tracePt t="90033" x="1714500" y="4100513"/>
          <p14:tracePt t="90050" x="1738313" y="4105275"/>
          <p14:tracePt t="90066" x="1762125" y="4110038"/>
          <p14:tracePt t="90083" x="1790700" y="4110038"/>
          <p14:tracePt t="90100" x="1809750" y="4110038"/>
          <p14:tracePt t="90116" x="1828800" y="4110038"/>
          <p14:tracePt t="90135" x="1847850" y="4110038"/>
          <p14:tracePt t="90150" x="1857375" y="4110038"/>
          <p14:tracePt t="90167" x="1871663" y="4110038"/>
          <p14:tracePt t="90183" x="1895475" y="4110038"/>
          <p14:tracePt t="90200" x="1933575" y="4110038"/>
          <p14:tracePt t="90216" x="1966913" y="4110038"/>
          <p14:tracePt t="90233" x="2005013" y="4105275"/>
          <p14:tracePt t="90249" x="2043113" y="4095750"/>
          <p14:tracePt t="90266" x="2081213" y="4081463"/>
          <p14:tracePt t="90283" x="2105025" y="4062413"/>
          <p14:tracePt t="90299" x="2124075" y="4043363"/>
          <p14:tracePt t="90317" x="2143125" y="4033838"/>
          <p14:tracePt t="90333" x="2147888" y="4024313"/>
          <p14:tracePt t="90351" x="2152650" y="4019550"/>
          <p14:tracePt t="90366" x="2152650" y="4014788"/>
          <p14:tracePt t="90385" x="2152650" y="4000500"/>
          <p14:tracePt t="90400" x="2147888" y="3981450"/>
          <p14:tracePt t="90416" x="2124075" y="3957638"/>
          <p14:tracePt t="90433" x="2100263" y="3933825"/>
          <p14:tracePt t="90450" x="2038350" y="3905250"/>
          <p14:tracePt t="90466" x="2000250" y="3905250"/>
          <p14:tracePt t="90483" x="1966913" y="3905250"/>
          <p14:tracePt t="90500" x="1924050" y="3919538"/>
          <p14:tracePt t="90516" x="1900238" y="3938588"/>
          <p14:tracePt t="90533" x="1885950" y="3943350"/>
          <p14:tracePt t="90550" x="1881188" y="3948113"/>
          <p14:tracePt t="90567" x="1871663" y="3948113"/>
          <p14:tracePt t="90583" x="1866900" y="3948113"/>
          <p14:tracePt t="90642" x="1871663" y="3948113"/>
          <p14:tracePt t="90650" x="1876425" y="3943350"/>
          <p14:tracePt t="90666" x="1890713" y="3919538"/>
          <p14:tracePt t="90683" x="1924050" y="3895725"/>
          <p14:tracePt t="90699" x="1995488" y="3857625"/>
          <p14:tracePt t="90716" x="2047875" y="3838575"/>
          <p14:tracePt t="90733" x="2085975" y="3819525"/>
          <p14:tracePt t="90750" x="2128838" y="3805238"/>
          <p14:tracePt t="90766" x="2143125" y="3800475"/>
          <p14:tracePt t="90783" x="2157413" y="3800475"/>
          <p14:tracePt t="90800" x="2171700" y="3795713"/>
          <p14:tracePt t="90816" x="2185988" y="3795713"/>
          <p14:tracePt t="90833" x="2190750" y="3795713"/>
          <p14:tracePt t="90850" x="2200275" y="3795713"/>
          <p14:tracePt t="90867" x="2209800" y="3795713"/>
          <p14:tracePt t="90883" x="2214563" y="3795713"/>
          <p14:tracePt t="90899" x="2224088" y="3795713"/>
          <p14:tracePt t="90916" x="2228850" y="3795713"/>
          <p14:tracePt t="90933" x="2238375" y="3795713"/>
          <p14:tracePt t="90949" x="2247900" y="3795713"/>
          <p14:tracePt t="90987" x="2252663" y="3795713"/>
          <p14:tracePt t="91000" x="2257425" y="3795713"/>
          <p14:tracePt t="91016" x="2266950" y="3795713"/>
          <p14:tracePt t="91611" x="2305050" y="3771900"/>
          <p14:tracePt t="91617" x="2343150" y="3752850"/>
          <p14:tracePt t="91633" x="2433638" y="3705225"/>
          <p14:tracePt t="91650" x="2495550" y="3676650"/>
          <p14:tracePt t="91668" x="2576513" y="3657600"/>
          <p14:tracePt t="91685" x="2609850" y="3652838"/>
          <p14:tracePt t="91690" x="2624138" y="3648075"/>
          <p14:tracePt t="91716" x="2662238" y="3633788"/>
          <p14:tracePt t="91750" x="2709863" y="3619500"/>
          <p14:tracePt t="91766" x="2719388" y="3609975"/>
          <p14:tracePt t="91783" x="2733675" y="3605213"/>
          <p14:tracePt t="91800" x="2747963" y="3595688"/>
          <p14:tracePt t="91816" x="2762250" y="3590925"/>
          <p14:tracePt t="91833" x="2771775" y="3586163"/>
          <p14:tracePt t="91850" x="2781300" y="3576638"/>
          <p14:tracePt t="91866" x="2790825" y="3567113"/>
          <p14:tracePt t="91883" x="2795588" y="3567113"/>
          <p14:tracePt t="91900" x="2800350" y="3567113"/>
          <p14:tracePt t="91933" x="2805113" y="3567113"/>
          <p14:tracePt t="91950" x="2809875" y="3567113"/>
          <p14:tracePt t="91969" x="2819400" y="3557588"/>
          <p14:tracePt t="91983" x="2828925" y="3552825"/>
          <p14:tracePt t="92000" x="2833688" y="3552825"/>
          <p14:tracePt t="92016" x="2838450" y="3552825"/>
          <p14:tracePt t="92284" x="2786063" y="3581400"/>
          <p14:tracePt t="92291" x="2724150" y="3624263"/>
          <p14:tracePt t="92299" x="2686050" y="3648075"/>
          <p14:tracePt t="92316" x="2619375" y="3686175"/>
          <p14:tracePt t="92333" x="2576513" y="3709988"/>
          <p14:tracePt t="92350" x="2519363" y="3733800"/>
          <p14:tracePt t="92366" x="2481263" y="3743325"/>
          <p14:tracePt t="92383" x="2447925" y="3752850"/>
          <p14:tracePt t="92400" x="2386013" y="3762375"/>
          <p14:tracePt t="92416" x="2300288" y="3771900"/>
          <p14:tracePt t="92433" x="2247900" y="3781425"/>
          <p14:tracePt t="92450" x="2214563" y="3781425"/>
          <p14:tracePt t="92467" x="2176463" y="3781425"/>
          <p14:tracePt t="92483" x="2157413" y="3781425"/>
          <p14:tracePt t="92499" x="2147888" y="3776663"/>
          <p14:tracePt t="92516" x="2138363" y="3776663"/>
          <p14:tracePt t="92533" x="2128838" y="3776663"/>
          <p14:tracePt t="92549" x="2119313" y="3776663"/>
          <p14:tracePt t="92636" x="2119313" y="3781425"/>
          <p14:tracePt t="92644" x="2128838" y="3790950"/>
          <p14:tracePt t="92651" x="2133600" y="3833813"/>
          <p14:tracePt t="92666" x="2157413" y="3929063"/>
          <p14:tracePt t="92683" x="2181225" y="4005263"/>
          <p14:tracePt t="92699" x="2195513" y="4086225"/>
          <p14:tracePt t="92716" x="2200275" y="4224338"/>
          <p14:tracePt t="92733" x="2200275" y="4314825"/>
          <p14:tracePt t="92749" x="2185988" y="4376738"/>
          <p14:tracePt t="92766" x="2157413" y="4424363"/>
          <p14:tracePt t="92783" x="2109788" y="4481513"/>
          <p14:tracePt t="92799" x="2062163" y="4514850"/>
          <p14:tracePt t="92816" x="2000250" y="4538663"/>
          <p14:tracePt t="92833" x="1938338" y="4543425"/>
          <p14:tracePt t="92849" x="1866900" y="4524375"/>
          <p14:tracePt t="92866" x="1814513" y="4443413"/>
          <p14:tracePt t="92883" x="1743075" y="4300538"/>
          <p14:tracePt t="92900" x="1695450" y="4181475"/>
          <p14:tracePt t="92916" x="1681163" y="4119563"/>
          <p14:tracePt t="92933" x="1681163" y="4057650"/>
          <p14:tracePt t="92949" x="1690688" y="3986213"/>
          <p14:tracePt t="92966" x="1719263" y="3905250"/>
          <p14:tracePt t="92983" x="1728788" y="3871913"/>
          <p14:tracePt t="92999" x="1747838" y="3838575"/>
          <p14:tracePt t="93017" x="1800225" y="3805238"/>
          <p14:tracePt t="93033" x="1862138" y="3790950"/>
          <p14:tracePt t="93049" x="1933575" y="3776663"/>
          <p14:tracePt t="93066" x="2000250" y="3776663"/>
          <p14:tracePt t="93083" x="2062163" y="3781425"/>
          <p14:tracePt t="93099" x="2095500" y="3805238"/>
          <p14:tracePt t="93116" x="2119313" y="3829050"/>
          <p14:tracePt t="93133" x="2143125" y="3876675"/>
          <p14:tracePt t="93149" x="2162175" y="3962400"/>
          <p14:tracePt t="93166" x="2171700" y="4024313"/>
          <p14:tracePt t="93183" x="2176463" y="4095750"/>
          <p14:tracePt t="93199" x="2176463" y="4186238"/>
          <p14:tracePt t="93216" x="2176463" y="4238625"/>
          <p14:tracePt t="93233" x="2176463" y="4252913"/>
          <p14:tracePt t="93250" x="2176463" y="4262438"/>
          <p14:tracePt t="93266" x="2176463" y="4271963"/>
          <p14:tracePt t="93283" x="2176463" y="4276725"/>
          <p14:tracePt t="93531" x="2233613" y="4219575"/>
          <p14:tracePt t="93539" x="2319338" y="4133850"/>
          <p14:tracePt t="93549" x="2414588" y="4057650"/>
          <p14:tracePt t="93583" x="3057525" y="3657600"/>
          <p14:tracePt t="93616" x="3252788" y="3552825"/>
          <p14:tracePt t="93633" x="3328988" y="3524250"/>
          <p14:tracePt t="93649" x="3357563" y="3519488"/>
          <p14:tracePt t="93666" x="3371850" y="3514725"/>
          <p14:tracePt t="93683" x="3386138" y="3514725"/>
          <p14:tracePt t="93700" x="3395663" y="3514725"/>
          <p14:tracePt t="93716" x="3400425" y="3514725"/>
          <p14:tracePt t="93733" x="3405188" y="3514725"/>
          <p14:tracePt t="93749" x="3414713" y="3514725"/>
          <p14:tracePt t="93783" x="3419475" y="3514725"/>
          <p14:tracePt t="93803" x="3424238" y="3514725"/>
          <p14:tracePt t="93818" x="3429000" y="3509963"/>
          <p14:tracePt t="93833" x="3443288" y="3500438"/>
          <p14:tracePt t="93849" x="3467100" y="3481388"/>
          <p14:tracePt t="93866" x="3490913" y="3471863"/>
          <p14:tracePt t="93883" x="3524250" y="3448050"/>
          <p14:tracePt t="93899" x="3533775" y="3443288"/>
          <p14:tracePt t="93916" x="3543300" y="3438525"/>
          <p14:tracePt t="93933" x="3548063" y="3438525"/>
          <p14:tracePt t="93949" x="3552825" y="3438525"/>
          <p14:tracePt t="94427" x="3486150" y="3476625"/>
          <p14:tracePt t="94434" x="3395663" y="3529013"/>
          <p14:tracePt t="94449" x="3233738" y="3605213"/>
          <p14:tracePt t="94466" x="3124200" y="3652838"/>
          <p14:tracePt t="94470" x="3086100" y="3676650"/>
          <p14:tracePt t="94483" x="3038475" y="3690938"/>
          <p14:tracePt t="94500" x="2933700" y="3729038"/>
          <p14:tracePt t="94533" x="2847975" y="3743325"/>
          <p14:tracePt t="94566" x="2752725" y="3752850"/>
          <p14:tracePt t="94583" x="2714625" y="3762375"/>
          <p14:tracePt t="94599" x="2676525" y="3767138"/>
          <p14:tracePt t="94617" x="2638425" y="3776663"/>
          <p14:tracePt t="94633" x="2609850" y="3790950"/>
          <p14:tracePt t="94649" x="2590800" y="3790950"/>
          <p14:tracePt t="94666" x="2576513" y="3790950"/>
          <p14:tracePt t="94683" x="2562225" y="3790950"/>
          <p14:tracePt t="94699" x="2547938" y="3786188"/>
          <p14:tracePt t="94716" x="2538413" y="3781425"/>
          <p14:tracePt t="94732" x="2533650" y="3776663"/>
          <p14:tracePt t="94749" x="2524125" y="3776663"/>
          <p14:tracePt t="94766" x="2514600" y="3776663"/>
          <p14:tracePt t="94782" x="2509838" y="3776663"/>
          <p14:tracePt t="94800" x="2500313" y="3776663"/>
          <p14:tracePt t="94816" x="2486025" y="3781425"/>
          <p14:tracePt t="94833" x="2476500" y="3786188"/>
          <p14:tracePt t="94849" x="2452688" y="3795713"/>
          <p14:tracePt t="94866" x="2414588" y="3824288"/>
          <p14:tracePt t="94882" x="2381250" y="3848100"/>
          <p14:tracePt t="94899" x="2343150" y="3876675"/>
          <p14:tracePt t="94916" x="2314575" y="3900488"/>
          <p14:tracePt t="94932" x="2266950" y="3914775"/>
          <p14:tracePt t="94949" x="2238375" y="3924300"/>
          <p14:tracePt t="94966" x="2209800" y="3914775"/>
          <p14:tracePt t="94968" x="2195513" y="3910013"/>
          <p14:tracePt t="94983" x="2181225" y="3895725"/>
          <p14:tracePt t="94999" x="2171700" y="3871913"/>
          <p14:tracePt t="95016" x="2157413" y="3843338"/>
          <p14:tracePt t="95032" x="2157413" y="3814763"/>
          <p14:tracePt t="95050" x="2162175" y="3781425"/>
          <p14:tracePt t="95066" x="2176463" y="3762375"/>
          <p14:tracePt t="95083" x="2181225" y="3757613"/>
          <p14:tracePt t="95099" x="2190750" y="3748088"/>
          <p14:tracePt t="95116" x="2205038" y="3748088"/>
          <p14:tracePt t="95133" x="2214563" y="3748088"/>
          <p14:tracePt t="95149" x="2219325" y="3752850"/>
          <p14:tracePt t="95166" x="2224088" y="3757613"/>
          <p14:tracePt t="95182" x="2233613" y="3757613"/>
          <p14:tracePt t="95256" x="2238375" y="3757613"/>
          <p14:tracePt t="95263" x="2243138" y="3762375"/>
          <p14:tracePt t="95270" x="2247900" y="3762375"/>
          <p14:tracePt t="95282" x="2257425" y="3762375"/>
          <p14:tracePt t="95299" x="2343150" y="3762375"/>
          <p14:tracePt t="95316" x="2447925" y="3752850"/>
          <p14:tracePt t="95333" x="2562225" y="3733800"/>
          <p14:tracePt t="95350" x="2767013" y="3700463"/>
          <p14:tracePt t="95366" x="2914650" y="3676650"/>
          <p14:tracePt t="95383" x="3028950" y="3652838"/>
          <p14:tracePt t="95399" x="3109913" y="3643313"/>
          <p14:tracePt t="95416" x="3224213" y="3633788"/>
          <p14:tracePt t="95432" x="3305175" y="3633788"/>
          <p14:tracePt t="95449" x="3367088" y="3633788"/>
          <p14:tracePt t="95466" x="3414713" y="3633788"/>
          <p14:tracePt t="95469" x="3438525" y="3633788"/>
          <p14:tracePt t="95483" x="3481388" y="3633788"/>
          <p14:tracePt t="95499" x="3519488" y="3633788"/>
          <p14:tracePt t="95516" x="3552825" y="3633788"/>
          <p14:tracePt t="95533" x="3595688" y="3633788"/>
          <p14:tracePt t="95549" x="3657600" y="3638550"/>
          <p14:tracePt t="95566" x="3690938" y="3638550"/>
          <p14:tracePt t="95583" x="3719513" y="3638550"/>
          <p14:tracePt t="95600" x="3762375" y="3638550"/>
          <p14:tracePt t="95616" x="3790950" y="3638550"/>
          <p14:tracePt t="95632" x="3810000" y="3633788"/>
          <p14:tracePt t="95649" x="3838575" y="3629025"/>
          <p14:tracePt t="95666" x="3867150" y="3629025"/>
          <p14:tracePt t="95682" x="3876675" y="3629025"/>
          <p14:tracePt t="95699" x="3881438" y="3629025"/>
          <p14:tracePt t="95716" x="3890963" y="3629025"/>
          <p14:tracePt t="95732" x="3900488" y="3629025"/>
          <p14:tracePt t="95932" x="3743325" y="3652838"/>
          <p14:tracePt t="95938" x="3543300" y="3690938"/>
          <p14:tracePt t="95949" x="3386138" y="3733800"/>
          <p14:tracePt t="95967" x="2971800" y="3895725"/>
          <p14:tracePt t="95983" x="2833688" y="3957638"/>
          <p14:tracePt t="96000" x="2747963" y="3995738"/>
          <p14:tracePt t="96016" x="2714625" y="4010025"/>
          <p14:tracePt t="96033" x="2690813" y="4019550"/>
          <p14:tracePt t="96050" x="2676525" y="4019550"/>
          <p14:tracePt t="96067" x="2671763" y="4019550"/>
          <p14:tracePt t="96083" x="2662238" y="4019550"/>
          <p14:tracePt t="96099" x="2619375" y="4019550"/>
          <p14:tracePt t="96116" x="2586038" y="4014788"/>
          <p14:tracePt t="96132" x="2547938" y="4000500"/>
          <p14:tracePt t="96150" x="2519363" y="3981450"/>
          <p14:tracePt t="96166" x="2505075" y="3976688"/>
          <p14:tracePt t="96183" x="2500313" y="3971925"/>
          <p14:tracePt t="96199" x="2490788" y="3967163"/>
          <p14:tracePt t="96297" x="2486025" y="3967163"/>
          <p14:tracePt t="96305" x="2481263" y="3971925"/>
          <p14:tracePt t="96316" x="2476500" y="3981450"/>
          <p14:tracePt t="96332" x="2457450" y="4010025"/>
          <p14:tracePt t="96349" x="2405063" y="4062413"/>
          <p14:tracePt t="96366" x="2376488" y="4100513"/>
          <p14:tracePt t="96382" x="2343150" y="4124325"/>
          <p14:tracePt t="96400" x="2300288" y="4152900"/>
          <p14:tracePt t="96416" x="2281238" y="4167188"/>
          <p14:tracePt t="96433" x="2257425" y="4171950"/>
          <p14:tracePt t="96449" x="2243138" y="4171950"/>
          <p14:tracePt t="96451" x="2233613" y="4171950"/>
          <p14:tracePt t="96466" x="2224088" y="4152900"/>
          <p14:tracePt t="96482" x="2200275" y="4043363"/>
          <p14:tracePt t="96499" x="2200275" y="3919538"/>
          <p14:tracePt t="96517" x="2214563" y="3824288"/>
          <p14:tracePt t="96532" x="2228850" y="3786188"/>
          <p14:tracePt t="96549" x="2247900" y="3748088"/>
          <p14:tracePt t="96566" x="2262188" y="3733800"/>
          <p14:tracePt t="96583" x="2286000" y="3709988"/>
          <p14:tracePt t="96599" x="2300288" y="3709988"/>
          <p14:tracePt t="96616" x="2314575" y="3709988"/>
          <p14:tracePt t="96632" x="2338388" y="3719513"/>
          <p14:tracePt t="96649" x="2371725" y="3748088"/>
          <p14:tracePt t="96666" x="2395538" y="3786188"/>
          <p14:tracePt t="96683" x="2409825" y="3833813"/>
          <p14:tracePt t="96699" x="2409825" y="3886200"/>
          <p14:tracePt t="96716" x="2400300" y="3952875"/>
          <p14:tracePt t="96732" x="2390775" y="3986213"/>
          <p14:tracePt t="96749" x="2386013" y="4000500"/>
          <p14:tracePt t="96766" x="2376488" y="4024313"/>
          <p14:tracePt t="96782" x="2371725" y="4043363"/>
          <p14:tracePt t="96799" x="2362200" y="4052888"/>
          <p14:tracePt t="96817" x="2357438" y="4062413"/>
          <p14:tracePt t="96836" x="2347913" y="4071938"/>
          <p14:tracePt t="96849" x="2343150" y="4076700"/>
          <p14:tracePt t="96866" x="2343150" y="4086225"/>
          <p14:tracePt t="98206" x="2371725" y="4086225"/>
          <p14:tracePt t="98213" x="2419350" y="4086225"/>
          <p14:tracePt t="98220" x="2452688" y="4086225"/>
          <p14:tracePt t="98232" x="2490788" y="4081463"/>
          <p14:tracePt t="98249" x="2586038" y="4067175"/>
          <p14:tracePt t="98266" x="2657475" y="4062413"/>
          <p14:tracePt t="98300" x="2876550" y="4071938"/>
          <p14:tracePt t="98332" x="2981325" y="4105275"/>
          <p14:tracePt t="98349" x="3014663" y="4110038"/>
          <p14:tracePt t="98366" x="3057525" y="4124325"/>
          <p14:tracePt t="98382" x="3076575" y="4124325"/>
          <p14:tracePt t="98399" x="3100388" y="4124325"/>
          <p14:tracePt t="98416" x="3119438" y="4124325"/>
          <p14:tracePt t="98432" x="3143250" y="4124325"/>
          <p14:tracePt t="98449" x="3152775" y="4124325"/>
          <p14:tracePt t="98466" x="3157538" y="4124325"/>
          <p14:tracePt t="98469" x="3162300" y="4124325"/>
          <p14:tracePt t="98483" x="3167063" y="4124325"/>
          <p14:tracePt t="98499" x="3171825" y="4124325"/>
          <p14:tracePt t="98516" x="3190875" y="4124325"/>
          <p14:tracePt t="98532" x="3209925" y="4124325"/>
          <p14:tracePt t="98550" x="3257550" y="4124325"/>
          <p14:tracePt t="98566" x="3286125" y="4124325"/>
          <p14:tracePt t="98582" x="3305175" y="4124325"/>
          <p14:tracePt t="98599" x="3319463" y="4124325"/>
          <p14:tracePt t="98616" x="3338513" y="4124325"/>
          <p14:tracePt t="98632" x="3357563" y="4124325"/>
          <p14:tracePt t="98649" x="3362325" y="4124325"/>
          <p14:tracePt t="98666" x="3371850" y="4124325"/>
          <p14:tracePt t="98682" x="3381375" y="4124325"/>
          <p14:tracePt t="98699" x="3390900" y="4124325"/>
          <p14:tracePt t="98716" x="3395663" y="4124325"/>
          <p14:tracePt t="98732" x="3400425" y="4124325"/>
          <p14:tracePt t="98925" x="3376613" y="4124325"/>
          <p14:tracePt t="98932" x="3352800" y="4124325"/>
          <p14:tracePt t="98939" x="3328988" y="4114800"/>
          <p14:tracePt t="98949" x="3290888" y="4110038"/>
          <p14:tracePt t="98966" x="3238500" y="4100513"/>
          <p14:tracePt t="98971" x="3214688" y="4095750"/>
          <p14:tracePt t="98999" x="3128963" y="4095750"/>
          <p14:tracePt t="99032" x="3052763" y="4095750"/>
          <p14:tracePt t="99049" x="2995613" y="4095750"/>
          <p14:tracePt t="99066" x="2967038" y="4105275"/>
          <p14:tracePt t="99083" x="2928938" y="4114800"/>
          <p14:tracePt t="99099" x="2895600" y="4129088"/>
          <p14:tracePt t="99116" x="2876550" y="4138613"/>
          <p14:tracePt t="99132" x="2852738" y="4143375"/>
          <p14:tracePt t="99149" x="2838450" y="4152900"/>
          <p14:tracePt t="99166" x="2824163" y="4162425"/>
          <p14:tracePt t="99182" x="2819400" y="4167188"/>
          <p14:tracePt t="99199" x="2814638" y="4167188"/>
          <p14:tracePt t="99215" x="2805113" y="4167188"/>
          <p14:tracePt t="99322" x="2805113" y="4171950"/>
          <p14:tracePt t="99327" x="2809875" y="4176713"/>
          <p14:tracePt t="99336" x="2824163" y="4176713"/>
          <p14:tracePt t="99349" x="2867025" y="4176713"/>
          <p14:tracePt t="99366" x="2924175" y="4176713"/>
          <p14:tracePt t="99382" x="2986088" y="4176713"/>
          <p14:tracePt t="99399" x="3038475" y="4171950"/>
          <p14:tracePt t="99416" x="3095625" y="4157663"/>
          <p14:tracePt t="99432" x="3138488" y="4157663"/>
          <p14:tracePt t="99449" x="3186113" y="4152900"/>
          <p14:tracePt t="99466" x="3252788" y="4152900"/>
          <p14:tracePt t="99482" x="3295650" y="4152900"/>
          <p14:tracePt t="99499" x="3338513" y="4152900"/>
          <p14:tracePt t="99516" x="3371850" y="4152900"/>
          <p14:tracePt t="99533" x="3405188" y="4152900"/>
          <p14:tracePt t="99549" x="3419475" y="4152900"/>
          <p14:tracePt t="99566" x="3429000" y="4152900"/>
          <p14:tracePt t="99582" x="3443288" y="4152900"/>
          <p14:tracePt t="99599" x="3467100" y="4152900"/>
          <p14:tracePt t="99616" x="3471863" y="4152900"/>
          <p14:tracePt t="99632" x="3481388" y="4152900"/>
          <p14:tracePt t="99650" x="3490913" y="4152900"/>
          <p14:tracePt t="99703" x="3495675" y="4152900"/>
          <p14:tracePt t="99710" x="3500438" y="4152900"/>
          <p14:tracePt t="99725" x="3505200" y="4152900"/>
          <p14:tracePt t="101017" x="3519488" y="4152900"/>
          <p14:tracePt t="101023" x="3538538" y="4152900"/>
          <p14:tracePt t="101032" x="3562350" y="4143375"/>
          <p14:tracePt t="101049" x="3590925" y="4143375"/>
          <p14:tracePt t="101066" x="3629025" y="4143375"/>
          <p14:tracePt t="101099" x="3662363" y="4143375"/>
          <p14:tracePt t="101132" x="3676650" y="4143375"/>
          <p14:tracePt t="101361" x="3695700" y="4143375"/>
          <p14:tracePt t="101367" x="3724275" y="4143375"/>
          <p14:tracePt t="101375" x="3748088" y="4143375"/>
          <p14:tracePt t="101383" x="3771900" y="4143375"/>
          <p14:tracePt t="101399" x="3824288" y="4143375"/>
          <p14:tracePt t="101415" x="3857625" y="4143375"/>
          <p14:tracePt t="101432" x="3952875" y="4138613"/>
          <p14:tracePt t="101449" x="4076700" y="4143375"/>
          <p14:tracePt t="101465" x="4219575" y="4143375"/>
          <p14:tracePt t="101482" x="4343400" y="4143375"/>
          <p14:tracePt t="101499" x="4533900" y="4138613"/>
          <p14:tracePt t="101515" x="4648200" y="4124325"/>
          <p14:tracePt t="101532" x="4724400" y="4110038"/>
          <p14:tracePt t="101549" x="4767263" y="4100513"/>
          <p14:tracePt t="101565" x="4791075" y="4090988"/>
          <p14:tracePt t="101582" x="4800600" y="4090988"/>
          <p14:tracePt t="101599" x="4810125" y="4090988"/>
          <p14:tracePt t="101616" x="4819650" y="4090988"/>
          <p14:tracePt t="101691" x="4814888" y="4090988"/>
          <p14:tracePt t="101697" x="4805363" y="4095750"/>
          <p14:tracePt t="101706" x="4795838" y="4095750"/>
          <p14:tracePt t="101715" x="4767263" y="4095750"/>
          <p14:tracePt t="101732" x="4738688" y="4095750"/>
          <p14:tracePt t="101749" x="4714875" y="4095750"/>
          <p14:tracePt t="101765" x="4705350" y="4095750"/>
          <p14:tracePt t="101782" x="4695825" y="4095750"/>
          <p14:tracePt t="101874" x="4691063" y="4095750"/>
          <p14:tracePt t="101889" x="4686300" y="4095750"/>
          <p14:tracePt t="101903" x="4681538" y="4095750"/>
          <p14:tracePt t="101911" x="4676775" y="4095750"/>
          <p14:tracePt t="101925" x="4667250" y="4105275"/>
          <p14:tracePt t="101933" x="4652963" y="4110038"/>
          <p14:tracePt t="101949" x="4619625" y="4119563"/>
          <p14:tracePt t="101965" x="4543425" y="4148138"/>
          <p14:tracePt t="101968" x="4505325" y="4167188"/>
          <p14:tracePt t="101983" x="4424363" y="4181475"/>
          <p14:tracePt t="101999" x="4338638" y="4195763"/>
          <p14:tracePt t="102015" x="4281488" y="4195763"/>
          <p14:tracePt t="102032" x="4248150" y="4195763"/>
          <p14:tracePt t="102049" x="4200525" y="4195763"/>
          <p14:tracePt t="102065" x="4171950" y="4195763"/>
          <p14:tracePt t="102082" x="4133850" y="4195763"/>
          <p14:tracePt t="102099" x="4076700" y="4195763"/>
          <p14:tracePt t="102115" x="3957638" y="4210050"/>
          <p14:tracePt t="102132" x="3900488" y="4214813"/>
          <p14:tracePt t="102149" x="3857625" y="4214813"/>
          <p14:tracePt t="102166" x="3814763" y="4214813"/>
          <p14:tracePt t="102182" x="3767138" y="4214813"/>
          <p14:tracePt t="102199" x="3738563" y="4214813"/>
          <p14:tracePt t="102215" x="3719513" y="4214813"/>
          <p14:tracePt t="102233" x="3690938" y="4205288"/>
          <p14:tracePt t="102249" x="3681413" y="4195763"/>
          <p14:tracePt t="102265" x="3671888" y="4171950"/>
          <p14:tracePt t="102282" x="3662363" y="4119563"/>
          <p14:tracePt t="102299" x="3671888" y="4024313"/>
          <p14:tracePt t="102315" x="3690938" y="3981450"/>
          <p14:tracePt t="102332" x="3709988" y="3952875"/>
          <p14:tracePt t="102349" x="3733800" y="3929063"/>
          <p14:tracePt t="102365" x="3800475" y="3890963"/>
          <p14:tracePt t="102382" x="3871913" y="3857625"/>
          <p14:tracePt t="102399" x="3938588" y="3838575"/>
          <p14:tracePt t="102416" x="4014788" y="3810000"/>
          <p14:tracePt t="102432" x="4067175" y="3805238"/>
          <p14:tracePt t="102449" x="4110038" y="3800475"/>
          <p14:tracePt t="102465" x="4157663" y="3800475"/>
          <p14:tracePt t="102468" x="4176713" y="3800475"/>
          <p14:tracePt t="102482" x="4219575" y="3800475"/>
          <p14:tracePt t="102499" x="4257675" y="3800475"/>
          <p14:tracePt t="102515" x="4300538" y="3805238"/>
          <p14:tracePt t="102532" x="4343400" y="3824288"/>
          <p14:tracePt t="102549" x="4391025" y="3848100"/>
          <p14:tracePt t="102565" x="4424363" y="3862388"/>
          <p14:tracePt t="102582" x="4443413" y="3881438"/>
          <p14:tracePt t="102599" x="4481513" y="3929063"/>
          <p14:tracePt t="102615" x="4500563" y="3971925"/>
          <p14:tracePt t="102632" x="4514850" y="4019550"/>
          <p14:tracePt t="102649" x="4533900" y="4052888"/>
          <p14:tracePt t="102665" x="4543425" y="4095750"/>
          <p14:tracePt t="102682" x="4548188" y="4114800"/>
          <p14:tracePt t="102699" x="4557713" y="4133850"/>
          <p14:tracePt t="102715" x="4562475" y="4143375"/>
          <p14:tracePt t="102732" x="4567238" y="4157663"/>
          <p14:tracePt t="102749" x="4572000" y="4167188"/>
          <p14:tracePt t="102765" x="4572000" y="4176713"/>
          <p14:tracePt t="102783" x="4572000" y="4186238"/>
          <p14:tracePt t="102799" x="4572000" y="4191000"/>
          <p14:tracePt t="102815" x="4572000" y="4195763"/>
          <p14:tracePt t="103018" x="4514850" y="4195763"/>
          <p14:tracePt t="103025" x="4448175" y="4195763"/>
          <p14:tracePt t="103035" x="4391025" y="4191000"/>
          <p14:tracePt t="103049" x="4257675" y="4181475"/>
          <p14:tracePt t="103065" x="4162425" y="4176713"/>
          <p14:tracePt t="103082" x="4090988" y="4176713"/>
          <p14:tracePt t="103098" x="4033838" y="4167188"/>
          <p14:tracePt t="103132" x="3995738" y="4152900"/>
          <p14:tracePt t="103165" x="3957638" y="4138613"/>
          <p14:tracePt t="103182" x="3948113" y="4129088"/>
          <p14:tracePt t="103199" x="3933825" y="4124325"/>
          <p14:tracePt t="103216" x="3924300" y="4119563"/>
          <p14:tracePt t="103232" x="3919538" y="4119563"/>
          <p14:tracePt t="103249" x="3914775" y="4119563"/>
          <p14:tracePt t="103265" x="3910013" y="4119563"/>
          <p14:tracePt t="103282" x="3895725" y="4119563"/>
          <p14:tracePt t="103299" x="3876675" y="4119563"/>
          <p14:tracePt t="103316" x="3852863" y="4138613"/>
          <p14:tracePt t="103332" x="3814763" y="4148138"/>
          <p14:tracePt t="103333" x="3805238" y="4162425"/>
          <p14:tracePt t="103348" x="3767138" y="4171950"/>
          <p14:tracePt t="103365" x="3743325" y="4186238"/>
          <p14:tracePt t="103382" x="3705225" y="4200525"/>
          <p14:tracePt t="103399" x="3676650" y="4200525"/>
          <p14:tracePt t="103416" x="3652838" y="4195763"/>
          <p14:tracePt t="103432" x="3638550" y="4191000"/>
          <p14:tracePt t="103449" x="3624263" y="4181475"/>
          <p14:tracePt t="103466" x="3609975" y="4133850"/>
          <p14:tracePt t="103482" x="3609975" y="4067175"/>
          <p14:tracePt t="103499" x="3633788" y="4000500"/>
          <p14:tracePt t="103515" x="3662363" y="3938588"/>
          <p14:tracePt t="103532" x="3771900" y="3862388"/>
          <p14:tracePt t="103549" x="3867150" y="3810000"/>
          <p14:tracePt t="103565" x="3976688" y="3781425"/>
          <p14:tracePt t="103583" x="4138613" y="3748088"/>
          <p14:tracePt t="103599" x="4238625" y="3738563"/>
          <p14:tracePt t="103616" x="4319588" y="3729038"/>
          <p14:tracePt t="103632" x="4371975" y="3729038"/>
          <p14:tracePt t="103649" x="4438650" y="3738563"/>
          <p14:tracePt t="103665" x="4486275" y="3757613"/>
          <p14:tracePt t="103682" x="4529138" y="3771900"/>
          <p14:tracePt t="103699" x="4567238" y="3790950"/>
          <p14:tracePt t="103716" x="4610100" y="3819525"/>
          <p14:tracePt t="103732" x="4629150" y="3829050"/>
          <p14:tracePt t="103748" x="4643438" y="3848100"/>
          <p14:tracePt t="103766" x="4662488" y="3871913"/>
          <p14:tracePt t="103782" x="4681538" y="3905250"/>
          <p14:tracePt t="103798" x="4700588" y="3933825"/>
          <p14:tracePt t="103815" x="4710113" y="3957638"/>
          <p14:tracePt t="103832" x="4733925" y="3990975"/>
          <p14:tracePt t="103849" x="4738688" y="4005263"/>
          <p14:tracePt t="103865" x="4743450" y="4024313"/>
          <p14:tracePt t="103882" x="4748213" y="4033838"/>
          <p14:tracePt t="103899" x="4748213" y="4048125"/>
          <p14:tracePt t="103915" x="4748213" y="4057650"/>
          <p14:tracePt t="103932" x="4748213" y="4067175"/>
          <p14:tracePt t="103949" x="4738688" y="4105275"/>
          <p14:tracePt t="103965" x="4710113" y="4148138"/>
          <p14:tracePt t="103982" x="4691063" y="4186238"/>
          <p14:tracePt t="103999" x="4672013" y="4219575"/>
          <p14:tracePt t="104016" x="4662488" y="4233863"/>
          <p14:tracePt t="104032" x="4657725" y="4243388"/>
          <p14:tracePt t="104048" x="4652963" y="4248150"/>
          <p14:tracePt t="104065" x="4652963" y="4252913"/>
          <p14:tracePt t="104082" x="4652963" y="4257675"/>
          <p14:tracePt t="104787" x="4572000" y="4271963"/>
          <p14:tracePt t="104794" x="4429125" y="4291013"/>
          <p14:tracePt t="104802" x="4281488" y="4310063"/>
          <p14:tracePt t="104816" x="3900488" y="4348163"/>
          <p14:tracePt t="104832" x="3619500" y="4343400"/>
          <p14:tracePt t="104848" x="3328988" y="4324350"/>
          <p14:tracePt t="104882" x="2876550" y="4233863"/>
          <p14:tracePt t="104915" x="2633663" y="4181475"/>
          <p14:tracePt t="104932" x="2547938" y="4162425"/>
          <p14:tracePt t="104948" x="2500313" y="4148138"/>
          <p14:tracePt t="104965" x="2471738" y="4143375"/>
          <p14:tracePt t="104982" x="2438400" y="4129088"/>
          <p14:tracePt t="104999" x="2409825" y="4110038"/>
          <p14:tracePt t="105015" x="2386013" y="4100513"/>
          <p14:tracePt t="105032" x="2362200" y="4081463"/>
          <p14:tracePt t="105048" x="2343150" y="4062413"/>
          <p14:tracePt t="105065" x="2319338" y="4033838"/>
          <p14:tracePt t="105082" x="2295525" y="4010025"/>
          <p14:tracePt t="105098" x="2271713" y="3976688"/>
          <p14:tracePt t="105116" x="2233613" y="3924300"/>
          <p14:tracePt t="105132" x="2214563" y="3900488"/>
          <p14:tracePt t="105148" x="2205038" y="3881438"/>
          <p14:tracePt t="105165" x="2200275" y="3857625"/>
          <p14:tracePt t="105182" x="2200275" y="3819525"/>
          <p14:tracePt t="105198" x="2214563" y="3786188"/>
          <p14:tracePt t="105215" x="2228850" y="3752850"/>
          <p14:tracePt t="105232" x="2252663" y="3729038"/>
          <p14:tracePt t="105249" x="2305050" y="3695700"/>
          <p14:tracePt t="105265" x="2333625" y="3686175"/>
          <p14:tracePt t="105282" x="2347913" y="3681413"/>
          <p14:tracePt t="105298" x="2362200" y="3681413"/>
          <p14:tracePt t="105315" x="2371725" y="3681413"/>
          <p14:tracePt t="105333" x="2371725" y="3695700"/>
          <p14:tracePt t="105348" x="2366963" y="3719513"/>
          <p14:tracePt t="105368" x="2324100" y="3767138"/>
          <p14:tracePt t="105384" x="2286000" y="3810000"/>
          <p14:tracePt t="105400" x="2257425" y="3838575"/>
          <p14:tracePt t="105415" x="2238375" y="3857625"/>
          <p14:tracePt t="105432" x="2214563" y="3871913"/>
          <p14:tracePt t="105449" x="2205038" y="3871913"/>
          <p14:tracePt t="105465" x="2190750" y="3871913"/>
          <p14:tracePt t="105482" x="2181225" y="3867150"/>
          <p14:tracePt t="105498" x="2166938" y="3848100"/>
          <p14:tracePt t="105515" x="2162175" y="3824288"/>
          <p14:tracePt t="105532" x="2157413" y="3790950"/>
          <p14:tracePt t="105549" x="2157413" y="3705225"/>
          <p14:tracePt t="105566" x="2157413" y="3662363"/>
          <p14:tracePt t="105582" x="2166938" y="3633788"/>
          <p14:tracePt t="105598" x="2181225" y="3609975"/>
          <p14:tracePt t="105615" x="2205038" y="3600450"/>
          <p14:tracePt t="105632" x="2228850" y="3600450"/>
          <p14:tracePt t="105649" x="2238375" y="3600450"/>
          <p14:tracePt t="105665" x="2247900" y="3605213"/>
          <p14:tracePt t="105682" x="2257425" y="3609975"/>
          <p14:tracePt t="105698" x="2262188" y="3609975"/>
          <p14:tracePt t="105749" x="2266950" y="3614738"/>
          <p14:tracePt t="105756" x="2276475" y="3614738"/>
          <p14:tracePt t="105765" x="2300288" y="3624263"/>
          <p14:tracePt t="105782" x="2390775" y="3629025"/>
          <p14:tracePt t="105799" x="2690813" y="3629025"/>
          <p14:tracePt t="105815" x="2933700" y="3629025"/>
          <p14:tracePt t="105832" x="3271838" y="3643313"/>
          <p14:tracePt t="105849" x="3743325" y="3662363"/>
          <p14:tracePt t="105865" x="4067175" y="3719513"/>
          <p14:tracePt t="105882" x="4305300" y="3776663"/>
          <p14:tracePt t="105898" x="4538663" y="3824288"/>
          <p14:tracePt t="105916" x="4776788" y="3886200"/>
          <p14:tracePt t="105932" x="4852988" y="3910013"/>
          <p14:tracePt t="105948" x="4895850" y="3919538"/>
          <p14:tracePt t="105965" x="4910138" y="3924300"/>
          <p14:tracePt t="105969" x="4919663" y="3929063"/>
          <p14:tracePt t="106188" x="4962525" y="3929063"/>
          <p14:tracePt t="106195" x="5010150" y="3929063"/>
          <p14:tracePt t="106203" x="5043488" y="3929063"/>
          <p14:tracePt t="106232" x="5138738" y="3929063"/>
          <p14:tracePt t="106265" x="5205413" y="3943350"/>
          <p14:tracePt t="106282" x="5229225" y="3952875"/>
          <p14:tracePt t="106298" x="5238750" y="3957638"/>
          <p14:tracePt t="106315" x="5248275" y="3962400"/>
          <p14:tracePt t="106332" x="5257800" y="3971925"/>
          <p14:tracePt t="106349" x="5272088" y="3981450"/>
          <p14:tracePt t="106365" x="5286375" y="3990975"/>
          <p14:tracePt t="106382" x="5300663" y="4014788"/>
          <p14:tracePt t="106398" x="5310188" y="4024313"/>
          <p14:tracePt t="106415" x="5319713" y="4033838"/>
          <p14:tracePt t="106432" x="5319713" y="4043363"/>
          <p14:tracePt t="106448" x="5324475" y="4052888"/>
          <p14:tracePt t="106466" x="5324475" y="4071938"/>
          <p14:tracePt t="106482" x="5324475" y="4086225"/>
          <p14:tracePt t="106499" x="5324475" y="4100513"/>
          <p14:tracePt t="106515" x="5324475" y="4110038"/>
          <p14:tracePt t="106532" x="5324475" y="4124325"/>
          <p14:tracePt t="106548" x="5324475" y="4129088"/>
          <p14:tracePt t="106565" x="5324475" y="4133850"/>
          <p14:tracePt t="106582" x="5319713" y="4143375"/>
          <p14:tracePt t="106599" x="5300663" y="4157663"/>
          <p14:tracePt t="106615" x="5281613" y="4171950"/>
          <p14:tracePt t="106632" x="5248275" y="4176713"/>
          <p14:tracePt t="106648" x="5205413" y="4186238"/>
          <p14:tracePt t="106665" x="5148263" y="4181475"/>
          <p14:tracePt t="106682" x="5110163" y="4157663"/>
          <p14:tracePt t="106698" x="5086350" y="4129088"/>
          <p14:tracePt t="106716" x="5043488" y="4048125"/>
          <p14:tracePt t="106732" x="5029200" y="4000500"/>
          <p14:tracePt t="106748" x="5024438" y="3967163"/>
          <p14:tracePt t="106765" x="5024438" y="3938588"/>
          <p14:tracePt t="106782" x="5024438" y="3905250"/>
          <p14:tracePt t="106798" x="5033963" y="3881438"/>
          <p14:tracePt t="106815" x="5048250" y="3867150"/>
          <p14:tracePt t="106832" x="5062538" y="3848100"/>
          <p14:tracePt t="106849" x="5086350" y="3838575"/>
          <p14:tracePt t="106865" x="5110163" y="3829050"/>
          <p14:tracePt t="106882" x="5129213" y="3829050"/>
          <p14:tracePt t="106899" x="5157788" y="3829050"/>
          <p14:tracePt t="106915" x="5167313" y="3838575"/>
          <p14:tracePt t="106932" x="5181600" y="3848100"/>
          <p14:tracePt t="106948" x="5195888" y="3871913"/>
          <p14:tracePt t="106965" x="5205413" y="3933825"/>
          <p14:tracePt t="106981" x="5210175" y="3981450"/>
          <p14:tracePt t="106999" x="5210175" y="4019550"/>
          <p14:tracePt t="107025" x="5210175" y="4062413"/>
          <p14:tracePt t="107036" x="5210175" y="4071938"/>
          <p14:tracePt t="107048" x="5210175" y="4076700"/>
          <p14:tracePt t="107067" x="5210175" y="4086225"/>
          <p14:tracePt t="107087" x="5210175" y="4095750"/>
          <p14:tracePt t="107406" x="5248275" y="4095750"/>
          <p14:tracePt t="107413" x="5291138" y="4095750"/>
          <p14:tracePt t="107420" x="5353050" y="4086225"/>
          <p14:tracePt t="107432" x="5405438" y="4086225"/>
          <p14:tracePt t="107450" x="5557838" y="4071938"/>
          <p14:tracePt t="107465" x="5634038" y="4071938"/>
          <p14:tracePt t="107498" x="5715000" y="4081463"/>
          <p14:tracePt t="107532" x="5772150" y="4100513"/>
          <p14:tracePt t="107549" x="5791200" y="4100513"/>
          <p14:tracePt t="107565" x="5815013" y="4100513"/>
          <p14:tracePt t="107566" x="5834063" y="4100513"/>
          <p14:tracePt t="107582" x="5862638" y="4105275"/>
          <p14:tracePt t="107598" x="5891213" y="4114800"/>
          <p14:tracePt t="107615" x="5924550" y="4124325"/>
          <p14:tracePt t="107633" x="5957888" y="4124325"/>
          <p14:tracePt t="107648" x="5972175" y="4129088"/>
          <p14:tracePt t="107665" x="5991225" y="4133850"/>
          <p14:tracePt t="107682" x="6005513" y="4138613"/>
          <p14:tracePt t="107699" x="6029325" y="4157663"/>
          <p14:tracePt t="107715" x="6053138" y="4167188"/>
          <p14:tracePt t="107731" x="6062663" y="4176713"/>
          <p14:tracePt t="107748" x="6076950" y="4191000"/>
          <p14:tracePt t="107765" x="6091238" y="4195763"/>
          <p14:tracePt t="107782" x="6096000" y="4205288"/>
          <p14:tracePt t="107798" x="6100763" y="4205288"/>
          <p14:tracePt t="107815" x="6105525" y="4205288"/>
          <p14:tracePt t="107831" x="6110288" y="4214813"/>
          <p14:tracePt t="107848" x="6119813" y="4219575"/>
          <p14:tracePt t="107865" x="6119813" y="4224338"/>
          <p14:tracePt t="107882" x="6119813" y="4233863"/>
          <p14:tracePt t="107915" x="6119813" y="4238625"/>
          <p14:tracePt t="107956" x="6119813" y="4243388"/>
          <p14:tracePt t="107972" x="6119813" y="4248150"/>
          <p14:tracePt t="107993" x="6115050" y="4252913"/>
          <p14:tracePt t="108001" x="6115050" y="4257675"/>
          <p14:tracePt t="108008" x="6110288" y="4257675"/>
          <p14:tracePt t="108015" x="6105525" y="4262438"/>
          <p14:tracePt t="108032" x="6105525" y="4267200"/>
          <p14:tracePt t="108089" x="6100763" y="4267200"/>
          <p14:tracePt t="108095" x="6096000" y="4267200"/>
          <p14:tracePt t="108104" x="6091238" y="4267200"/>
          <p14:tracePt t="108115" x="6086475" y="4271963"/>
          <p14:tracePt t="108132" x="6067425" y="4271963"/>
          <p14:tracePt t="108148" x="6053138" y="4271963"/>
          <p14:tracePt t="108165" x="6038850" y="4271963"/>
          <p14:tracePt t="108182" x="6029325" y="4271963"/>
          <p14:tracePt t="108198" x="6010275" y="4271963"/>
          <p14:tracePt t="108215" x="6000750" y="4271963"/>
          <p14:tracePt t="108231" x="5986463" y="4271963"/>
          <p14:tracePt t="108249" x="5967413" y="4271963"/>
          <p14:tracePt t="108265" x="5948363" y="4271963"/>
          <p14:tracePt t="108281" x="5938838" y="4271963"/>
          <p14:tracePt t="108298" x="5929313" y="4271963"/>
          <p14:tracePt t="108315" x="5910263" y="4262438"/>
          <p14:tracePt t="108332" x="5895975" y="4262438"/>
          <p14:tracePt t="108348" x="5881688" y="4252913"/>
          <p14:tracePt t="108365" x="5857875" y="4252913"/>
          <p14:tracePt t="108382" x="5829300" y="4252913"/>
          <p14:tracePt t="108398" x="5791200" y="4243388"/>
          <p14:tracePt t="108415" x="5767388" y="4238625"/>
          <p14:tracePt t="108432" x="5729288" y="4214813"/>
          <p14:tracePt t="108448" x="5705475" y="4195763"/>
          <p14:tracePt t="108465" x="5681663" y="4171950"/>
          <p14:tracePt t="108481" x="5657850" y="4143375"/>
          <p14:tracePt t="108498" x="5629275" y="4086225"/>
          <p14:tracePt t="108515" x="5624513" y="4057650"/>
          <p14:tracePt t="108532" x="5619750" y="4033838"/>
          <p14:tracePt t="108548" x="5619750" y="4014788"/>
          <p14:tracePt t="108566" x="5619750" y="3981450"/>
          <p14:tracePt t="108582" x="5624513" y="3971925"/>
          <p14:tracePt t="108598" x="5629275" y="3957638"/>
          <p14:tracePt t="108616" x="5657850" y="3933825"/>
          <p14:tracePt t="108632" x="5686425" y="3914775"/>
          <p14:tracePt t="108648" x="5724525" y="3905250"/>
          <p14:tracePt t="108665" x="5753100" y="3886200"/>
          <p14:tracePt t="108682" x="5800725" y="3881438"/>
          <p14:tracePt t="108698" x="5829300" y="3881438"/>
          <p14:tracePt t="108715" x="5867400" y="3881438"/>
          <p14:tracePt t="108731" x="5886450" y="3881438"/>
          <p14:tracePt t="108748" x="5919788" y="3890963"/>
          <p14:tracePt t="108765" x="5943600" y="3895725"/>
          <p14:tracePt t="108781" x="5967413" y="3910013"/>
          <p14:tracePt t="108799" x="6005513" y="3933825"/>
          <p14:tracePt t="108815" x="6024563" y="3938588"/>
          <p14:tracePt t="108832" x="6038850" y="3943350"/>
          <p14:tracePt t="108848" x="6043613" y="3952875"/>
          <p14:tracePt t="108865" x="6053138" y="3962400"/>
          <p14:tracePt t="108881" x="6062663" y="3971925"/>
          <p14:tracePt t="108898" x="6072188" y="3981450"/>
          <p14:tracePt t="108915" x="6081713" y="3995738"/>
          <p14:tracePt t="108933" x="6096000" y="4038600"/>
          <p14:tracePt t="108948" x="6105525" y="4067175"/>
          <p14:tracePt t="108966" x="6110288" y="4090988"/>
          <p14:tracePt t="108976" x="6115050" y="4105275"/>
          <p14:tracePt t="108984" x="6115050" y="4110038"/>
          <p14:tracePt t="108998" x="6115050" y="4114800"/>
          <p14:tracePt t="109015" x="6115050" y="4124325"/>
          <p14:tracePt t="109032" x="6115050" y="4129088"/>
          <p14:tracePt t="109049" x="6115050" y="4148138"/>
          <p14:tracePt t="109065" x="6115050" y="4167188"/>
          <p14:tracePt t="109082" x="6110288" y="4191000"/>
          <p14:tracePt t="109098" x="6105525" y="4205288"/>
          <p14:tracePt t="109115" x="6091238" y="4224338"/>
          <p14:tracePt t="109131" x="6076950" y="4243388"/>
          <p14:tracePt t="109149" x="6057900" y="4252913"/>
          <p14:tracePt t="109166" x="6038850" y="4262438"/>
          <p14:tracePt t="109181" x="6024563" y="4267200"/>
          <p14:tracePt t="109198" x="6000750" y="4271963"/>
          <p14:tracePt t="109215" x="5981700" y="4271963"/>
          <p14:tracePt t="109232" x="5953125" y="4271963"/>
          <p14:tracePt t="109248" x="5938838" y="4267200"/>
          <p14:tracePt t="109265" x="5924550" y="4252913"/>
          <p14:tracePt t="109281" x="5910263" y="4233863"/>
          <p14:tracePt t="109298" x="5891213" y="4214813"/>
          <p14:tracePt t="109315" x="5872163" y="4200525"/>
          <p14:tracePt t="109332" x="5857875" y="4181475"/>
          <p14:tracePt t="109348" x="5843588" y="4157663"/>
          <p14:tracePt t="109367" x="5819775" y="4114800"/>
          <p14:tracePt t="109383" x="5795963" y="4086225"/>
          <p14:tracePt t="109398" x="5786438" y="4062413"/>
          <p14:tracePt t="109415" x="5762625" y="4038600"/>
          <p14:tracePt t="109431" x="5753100" y="4019550"/>
          <p14:tracePt t="109448" x="5743575" y="4005263"/>
          <p14:tracePt t="109465" x="5743575" y="3981450"/>
          <p14:tracePt t="109467" x="5743575" y="3971925"/>
          <p14:tracePt t="109482" x="5743575" y="3952875"/>
          <p14:tracePt t="109498" x="5753100" y="3890963"/>
          <p14:tracePt t="109515" x="5772150" y="3838575"/>
          <p14:tracePt t="109531" x="5791200" y="3781425"/>
          <p14:tracePt t="109548" x="5815013" y="3733800"/>
          <p14:tracePt t="109565" x="5834063" y="3719513"/>
          <p14:tracePt t="109581" x="5848350" y="3709988"/>
          <p14:tracePt t="109599" x="5881688" y="3700463"/>
          <p14:tracePt t="109615" x="5900738" y="3700463"/>
          <p14:tracePt t="109631" x="5919788" y="3700463"/>
          <p14:tracePt t="109648" x="5938838" y="3700463"/>
          <p14:tracePt t="109665" x="5972175" y="3724275"/>
          <p14:tracePt t="109682" x="5991225" y="3748088"/>
          <p14:tracePt t="109698" x="6015038" y="3771900"/>
          <p14:tracePt t="109715" x="6024563" y="3795713"/>
          <p14:tracePt t="109734" x="6048375" y="3829050"/>
          <p14:tracePt t="109749" x="6067425" y="3862388"/>
          <p14:tracePt t="109765" x="6072188" y="3881438"/>
          <p14:tracePt t="109782" x="6086475" y="3914775"/>
          <p14:tracePt t="109798" x="6091238" y="3938588"/>
          <p14:tracePt t="109815" x="6091238" y="3952875"/>
          <p14:tracePt t="109831" x="6091238" y="3986213"/>
          <p14:tracePt t="109849" x="6091238" y="4033838"/>
          <p14:tracePt t="109865" x="6081713" y="4062413"/>
          <p14:tracePt t="109882" x="6076950" y="4090988"/>
          <p14:tracePt t="109898" x="6067425" y="4114800"/>
          <p14:tracePt t="109915" x="6057900" y="4133850"/>
          <p14:tracePt t="109931" x="6057900" y="4152900"/>
          <p14:tracePt t="109948" x="6053138" y="4162425"/>
          <p14:tracePt t="109965" x="6048375" y="4171950"/>
          <p14:tracePt t="109981" x="6043613" y="4181475"/>
          <p14:tracePt t="109998" x="6038850" y="4186238"/>
          <p14:tracePt t="110015" x="6029325" y="4195763"/>
          <p14:tracePt t="110032" x="5995988" y="4210050"/>
          <p14:tracePt t="110048" x="5972175" y="4224338"/>
          <p14:tracePt t="110065" x="5943600" y="4229100"/>
          <p14:tracePt t="110081" x="5919788" y="4233863"/>
          <p14:tracePt t="110098" x="5891213" y="4233863"/>
          <p14:tracePt t="110115" x="5867400" y="4233863"/>
          <p14:tracePt t="110131" x="5843588" y="4229100"/>
          <p14:tracePt t="110149" x="5810250" y="4205288"/>
          <p14:tracePt t="110165" x="5795963" y="4195763"/>
          <p14:tracePt t="110183" x="5772150" y="4171950"/>
          <p14:tracePt t="110210" x="5748338" y="4105275"/>
          <p14:tracePt t="110223" x="5738813" y="4062413"/>
          <p14:tracePt t="110231" x="5738813" y="4043363"/>
          <p14:tracePt t="110248" x="5743575" y="4005263"/>
          <p14:tracePt t="110265" x="5748338" y="3990975"/>
          <p14:tracePt t="110281" x="5762625" y="3971925"/>
          <p14:tracePt t="110298" x="5776913" y="3957638"/>
          <p14:tracePt t="110315" x="5800725" y="3948113"/>
          <p14:tracePt t="110332" x="5848350" y="3938588"/>
          <p14:tracePt t="110348" x="5876925" y="3938588"/>
          <p14:tracePt t="110365" x="5895975" y="3938588"/>
          <p14:tracePt t="110381" x="5919788" y="3938588"/>
          <p14:tracePt t="110399" x="5938838" y="3957638"/>
          <p14:tracePt t="110415" x="5957888" y="3981450"/>
          <p14:tracePt t="110431" x="5976938" y="4019550"/>
          <p14:tracePt t="110448" x="5991225" y="4057650"/>
          <p14:tracePt t="110465" x="6000750" y="4105275"/>
          <p14:tracePt t="110482" x="6010275" y="4129088"/>
          <p14:tracePt t="110498" x="6010275" y="4148138"/>
          <p14:tracePt t="110515" x="6010275" y="4162425"/>
          <p14:tracePt t="110531" x="6010275" y="4171950"/>
          <p14:tracePt t="110548" x="6010275" y="4176713"/>
          <p14:tracePt t="110565" x="6010275" y="4181475"/>
          <p14:tracePt t="110582" x="6010275" y="4191000"/>
          <p14:tracePt t="110598" x="6010275" y="4195763"/>
          <p14:tracePt t="110615" x="6010275" y="4205288"/>
          <p14:tracePt t="110631" x="6010275" y="4219575"/>
          <p14:tracePt t="110648" x="5995988" y="4238625"/>
          <p14:tracePt t="110665" x="5981700" y="4252913"/>
          <p14:tracePt t="110681" x="5962650" y="4267200"/>
          <p14:tracePt t="110698" x="5953125" y="4276725"/>
          <p14:tracePt t="110715" x="5934075" y="4286250"/>
          <p14:tracePt t="110732" x="5915025" y="4291013"/>
          <p14:tracePt t="110748" x="5891213" y="4291013"/>
          <p14:tracePt t="110765" x="5853113" y="4286250"/>
          <p14:tracePt t="110781" x="5824538" y="4271963"/>
          <p14:tracePt t="110798" x="5786438" y="4262438"/>
          <p14:tracePt t="110815" x="5757863" y="4243388"/>
          <p14:tracePt t="110831" x="5719763" y="4214813"/>
          <p14:tracePt t="110848" x="5695950" y="4191000"/>
          <p14:tracePt t="110865" x="5672138" y="4152900"/>
          <p14:tracePt t="110881" x="5648325" y="4105275"/>
          <p14:tracePt t="110898" x="5619750" y="4043363"/>
          <p14:tracePt t="110915" x="5614988" y="4005263"/>
          <p14:tracePt t="110931" x="5600700" y="3971925"/>
          <p14:tracePt t="110949" x="5600700" y="3933825"/>
          <p14:tracePt t="110965" x="5610225" y="3900488"/>
          <p14:tracePt t="110981" x="5619750" y="3871913"/>
          <p14:tracePt t="110998" x="5648325" y="3829050"/>
          <p14:tracePt t="111015" x="5686425" y="3776663"/>
          <p14:tracePt t="111031" x="5715000" y="3738563"/>
          <p14:tracePt t="111048" x="5748338" y="3719513"/>
          <p14:tracePt t="111065" x="5776913" y="3705225"/>
          <p14:tracePt t="111081" x="5824538" y="3695700"/>
          <p14:tracePt t="111098" x="5853113" y="3700463"/>
          <p14:tracePt t="111115" x="5895975" y="3705225"/>
          <p14:tracePt t="111132" x="5953125" y="3724275"/>
          <p14:tracePt t="111148" x="5986463" y="3743325"/>
          <p14:tracePt t="111165" x="6010275" y="3757613"/>
          <p14:tracePt t="111181" x="6034088" y="3771900"/>
          <p14:tracePt t="111198" x="6053138" y="3790950"/>
          <p14:tracePt t="111214" x="6067425" y="3814763"/>
          <p14:tracePt t="111231" x="6081713" y="3838575"/>
          <p14:tracePt t="111248" x="6100763" y="3862388"/>
          <p14:tracePt t="111265" x="6115050" y="3910013"/>
          <p14:tracePt t="111282" x="6124575" y="3938588"/>
          <p14:tracePt t="111298" x="6124575" y="3967163"/>
          <p14:tracePt t="111315" x="6124575" y="4014788"/>
          <p14:tracePt t="111331" x="6124575" y="4033838"/>
          <p14:tracePt t="111348" x="6124575" y="4057650"/>
          <p14:tracePt t="111365" x="6119813" y="4076700"/>
          <p14:tracePt t="111381" x="6096000" y="4105275"/>
          <p14:tracePt t="111398" x="6081713" y="4114800"/>
          <p14:tracePt t="111415" x="6057900" y="4138613"/>
          <p14:tracePt t="111431" x="6029325" y="4157663"/>
          <p14:tracePt t="111448" x="5976938" y="4181475"/>
          <p14:tracePt t="111465" x="5943600" y="4186238"/>
          <p14:tracePt t="111482" x="5900738" y="4195763"/>
          <p14:tracePt t="111499" x="5829300" y="4191000"/>
          <p14:tracePt t="111515" x="5781675" y="4186238"/>
          <p14:tracePt t="111531" x="5729288" y="4171950"/>
          <p14:tracePt t="111548" x="5691188" y="4152900"/>
          <p14:tracePt t="111565" x="5648325" y="4129088"/>
          <p14:tracePt t="111581" x="5634038" y="4110038"/>
          <p14:tracePt t="111598" x="5610225" y="4071938"/>
          <p14:tracePt t="111614" x="5595938" y="4019550"/>
          <p14:tracePt t="111631" x="5595938" y="3943350"/>
          <p14:tracePt t="111648" x="5614988" y="3910013"/>
          <p14:tracePt t="111665" x="5638800" y="3871913"/>
          <p14:tracePt t="111682" x="5686425" y="3824288"/>
          <p14:tracePt t="111698" x="5715000" y="3800475"/>
          <p14:tracePt t="111715" x="5753100" y="3776663"/>
          <p14:tracePt t="111731" x="5781675" y="3762375"/>
          <p14:tracePt t="111748" x="5829300" y="3762375"/>
          <p14:tracePt t="111764" x="5872163" y="3762375"/>
          <p14:tracePt t="111781" x="5905500" y="3771900"/>
          <p14:tracePt t="111798" x="5943600" y="3781425"/>
          <p14:tracePt t="111815" x="5972175" y="3795713"/>
          <p14:tracePt t="111831" x="5986463" y="3800475"/>
          <p14:tracePt t="111848" x="5995988" y="3814763"/>
          <p14:tracePt t="111864" x="6015038" y="3843338"/>
          <p14:tracePt t="111881" x="6034088" y="3914775"/>
          <p14:tracePt t="111898" x="6034088" y="3957638"/>
          <p14:tracePt t="111914" x="6034088" y="3990975"/>
          <p14:tracePt t="111932" x="6034088" y="4029075"/>
          <p14:tracePt t="111948" x="6034088" y="4038600"/>
          <p14:tracePt t="111964" x="6034088" y="4057650"/>
          <p14:tracePt t="111981" x="6034088" y="4067175"/>
          <p14:tracePt t="111998" x="6034088" y="4076700"/>
          <p14:tracePt t="112015" x="6034088" y="4086225"/>
          <p14:tracePt t="112031" x="6034088" y="4090988"/>
          <p14:tracePt t="112048" x="6034088" y="4095750"/>
          <p14:tracePt t="112065" x="6034088" y="4100513"/>
          <p14:tracePt t="112607" x="6086475" y="4100513"/>
          <p14:tracePt t="112616" x="6153150" y="4090988"/>
          <p14:tracePt t="112622" x="6210300" y="4090988"/>
          <p14:tracePt t="112631" x="6267450" y="4090988"/>
          <p14:tracePt t="112648" x="6372225" y="4105275"/>
          <p14:tracePt t="112665" x="6529388" y="4119563"/>
          <p14:tracePt t="112698" x="6677025" y="4157663"/>
          <p14:tracePt t="112732" x="6772275" y="4195763"/>
          <p14:tracePt t="112748" x="6786563" y="4200525"/>
          <p14:tracePt t="112764" x="6800850" y="4210050"/>
          <p14:tracePt t="112781" x="6805613" y="4210050"/>
          <p14:tracePt t="112798" x="6815138" y="4214813"/>
          <p14:tracePt t="112814" x="6824663" y="4214813"/>
          <p14:tracePt t="113363" x="6815138" y="4214813"/>
          <p14:tracePt t="113370" x="6796088" y="4214813"/>
          <p14:tracePt t="113381" x="6772275" y="4205288"/>
          <p14:tracePt t="113400" x="6715125" y="4195763"/>
          <p14:tracePt t="113415" x="6686550" y="4191000"/>
          <p14:tracePt t="113431" x="6677025" y="4186238"/>
          <p14:tracePt t="113465" x="6629400" y="4176713"/>
          <p14:tracePt t="113498" x="6572250" y="4176713"/>
          <p14:tracePt t="113514" x="6543675" y="4176713"/>
          <p14:tracePt t="113531" x="6496050" y="4186238"/>
          <p14:tracePt t="113548" x="6477000" y="4191000"/>
          <p14:tracePt t="113565" x="6453188" y="4191000"/>
          <p14:tracePt t="113581" x="6438900" y="4191000"/>
          <p14:tracePt t="113598" x="6429375" y="4191000"/>
          <p14:tracePt t="113614" x="6424613" y="4191000"/>
          <p14:tracePt t="113631" x="6415088" y="4191000"/>
          <p14:tracePt t="113723" x="6419850" y="4191000"/>
          <p14:tracePt t="113730" x="6429375" y="4186238"/>
          <p14:tracePt t="113737" x="6448425" y="4186238"/>
          <p14:tracePt t="113748" x="6472238" y="4181475"/>
          <p14:tracePt t="113764" x="6534150" y="4167188"/>
          <p14:tracePt t="113781" x="6648450" y="4157663"/>
          <p14:tracePt t="113798" x="6719888" y="4152900"/>
          <p14:tracePt t="113814" x="6772275" y="4152900"/>
          <p14:tracePt t="113831" x="6829425" y="4157663"/>
          <p14:tracePt t="113848" x="6877050" y="4167188"/>
          <p14:tracePt t="113864" x="6910388" y="4171950"/>
          <p14:tracePt t="113881" x="6953250" y="4176713"/>
          <p14:tracePt t="113898" x="7000875" y="4176713"/>
          <p14:tracePt t="113914" x="7034213" y="4176713"/>
          <p14:tracePt t="113931" x="7058025" y="4176713"/>
          <p14:tracePt t="113948" x="7077075" y="4176713"/>
          <p14:tracePt t="113964" x="7110413" y="4176713"/>
          <p14:tracePt t="113981" x="7134225" y="4181475"/>
          <p14:tracePt t="113998" x="7143750" y="4186238"/>
          <p14:tracePt t="114014" x="7158038" y="4186238"/>
          <p14:tracePt t="114031" x="7177088" y="4186238"/>
          <p14:tracePt t="114048" x="7191375" y="4195763"/>
          <p14:tracePt t="114064" x="7200900" y="4195763"/>
          <p14:tracePt t="114081" x="7210425" y="4200525"/>
          <p14:tracePt t="114098" x="7215188" y="4200525"/>
          <p14:tracePt t="114114" x="7219950" y="4200525"/>
          <p14:tracePt t="114131" x="7229475" y="4200525"/>
          <p14:tracePt t="114148" x="7239000" y="4200525"/>
          <p14:tracePt t="114164" x="7243763" y="4200525"/>
          <p14:tracePt t="114181" x="7248525" y="4205288"/>
          <p14:tracePt t="114198" x="7258050" y="4205288"/>
          <p14:tracePt t="114214" x="7262813" y="4205288"/>
          <p14:tracePt t="114231" x="7267575" y="4205288"/>
          <p14:tracePt t="114456" x="7243763" y="4214813"/>
          <p14:tracePt t="114464" x="7196138" y="4214813"/>
          <p14:tracePt t="114471" x="7162800" y="4219575"/>
          <p14:tracePt t="114481" x="7124700" y="4219575"/>
          <p14:tracePt t="114498" x="7067550" y="4219575"/>
          <p14:tracePt t="114515" x="6962775" y="4219575"/>
          <p14:tracePt t="114531" x="6872288" y="4205288"/>
          <p14:tracePt t="114548" x="6796088" y="4181475"/>
          <p14:tracePt t="114564" x="6743700" y="4162425"/>
          <p14:tracePt t="114581" x="6677025" y="4133850"/>
          <p14:tracePt t="114598" x="6653213" y="4119563"/>
          <p14:tracePt t="114614" x="6629400" y="4095750"/>
          <p14:tracePt t="114631" x="6605588" y="4043363"/>
          <p14:tracePt t="114648" x="6596063" y="4024313"/>
          <p14:tracePt t="114664" x="6596063" y="3986213"/>
          <p14:tracePt t="114681" x="6605588" y="3914775"/>
          <p14:tracePt t="114698" x="6662738" y="3781425"/>
          <p14:tracePt t="114714" x="6719888" y="3690938"/>
          <p14:tracePt t="114731" x="6777038" y="3638550"/>
          <p14:tracePt t="114748" x="6834188" y="3595688"/>
          <p14:tracePt t="114764" x="6924675" y="3562350"/>
          <p14:tracePt t="114781" x="6977063" y="3552825"/>
          <p14:tracePt t="114798" x="7034213" y="3552825"/>
          <p14:tracePt t="114815" x="7110413" y="3571875"/>
          <p14:tracePt t="114831" x="7158038" y="3586163"/>
          <p14:tracePt t="114848" x="7186613" y="3605213"/>
          <p14:tracePt t="114864" x="7210425" y="3629025"/>
          <p14:tracePt t="114882" x="7248525" y="3686175"/>
          <p14:tracePt t="114898" x="7267575" y="3724275"/>
          <p14:tracePt t="114914" x="7272338" y="3757613"/>
          <p14:tracePt t="114931" x="7272338" y="3800475"/>
          <p14:tracePt t="114948" x="7262813" y="3881438"/>
          <p14:tracePt t="114964" x="7234238" y="3957638"/>
          <p14:tracePt t="114981" x="7186613" y="4043363"/>
          <p14:tracePt t="114999" x="7153275" y="4100513"/>
          <p14:tracePt t="115014" x="7138988" y="4129088"/>
          <p14:tracePt t="115031" x="7124700" y="4148138"/>
          <p14:tracePt t="115048" x="7119938" y="4152900"/>
          <p14:tracePt t="115064" x="7115175" y="4162425"/>
          <p14:tracePt t="115081" x="7115175" y="4171950"/>
          <p14:tracePt t="115432" x="7124700" y="4171950"/>
          <p14:tracePt t="115439" x="7138988" y="4162425"/>
          <p14:tracePt t="115448" x="7158038" y="4152900"/>
          <p14:tracePt t="115481" x="7210425" y="4138613"/>
          <p14:tracePt t="115483" x="7229475" y="4133850"/>
          <p14:tracePt t="115514" x="7286625" y="4133850"/>
          <p14:tracePt t="115531" x="7315200" y="4133850"/>
          <p14:tracePt t="115548" x="7343775" y="4133850"/>
          <p14:tracePt t="115564" x="7372350" y="4133850"/>
          <p14:tracePt t="115581" x="7391400" y="4133850"/>
          <p14:tracePt t="115598" x="7405688" y="4133850"/>
          <p14:tracePt t="115615" x="7424738" y="4133850"/>
          <p14:tracePt t="115631" x="7439025" y="4133850"/>
          <p14:tracePt t="115649" x="7453313" y="4133850"/>
          <p14:tracePt t="115665" x="7477125" y="4133850"/>
          <p14:tracePt t="115681" x="7496175" y="4133850"/>
          <p14:tracePt t="115698" x="7505700" y="4133850"/>
          <p14:tracePt t="115714" x="7510463" y="4133850"/>
          <p14:tracePt t="115731" x="7515225" y="4133850"/>
          <p14:tracePt t="115748" x="7524750" y="4133850"/>
          <p14:tracePt t="115967" x="7519988" y="4138613"/>
          <p14:tracePt t="115976" x="7519988" y="4143375"/>
          <p14:tracePt t="115984" x="7515225" y="4143375"/>
          <p14:tracePt t="115998" x="7510463" y="4152900"/>
          <p14:tracePt t="116014" x="7500938" y="4157663"/>
          <p14:tracePt t="116031" x="7496175" y="4162425"/>
          <p14:tracePt t="116048" x="7481888" y="4167188"/>
          <p14:tracePt t="116064" x="7472363" y="4171950"/>
          <p14:tracePt t="116081" x="7462838" y="4171950"/>
          <p14:tracePt t="116098" x="7448550" y="4171950"/>
          <p14:tracePt t="116114" x="7434263" y="4171950"/>
          <p14:tracePt t="116131" x="7419975" y="4171950"/>
          <p14:tracePt t="116148" x="7400925" y="4171950"/>
          <p14:tracePt t="116165" x="7381875" y="4167188"/>
          <p14:tracePt t="116181" x="7367588" y="4157663"/>
          <p14:tracePt t="116198" x="7343775" y="4138613"/>
          <p14:tracePt t="116214" x="7319963" y="4124325"/>
          <p14:tracePt t="116231" x="7291388" y="4095750"/>
          <p14:tracePt t="116248" x="7267575" y="4057650"/>
          <p14:tracePt t="116265" x="7258050" y="4024313"/>
          <p14:tracePt t="116281" x="7243763" y="4005263"/>
          <p14:tracePt t="116298" x="7239000" y="3971925"/>
          <p14:tracePt t="116314" x="7239000" y="3957638"/>
          <p14:tracePt t="116331" x="7239000" y="3948113"/>
          <p14:tracePt t="116348" x="7239000" y="3929063"/>
          <p14:tracePt t="116364" x="7248525" y="3910013"/>
          <p14:tracePt t="116381" x="7253288" y="3895725"/>
          <p14:tracePt t="116398" x="7258050" y="3886200"/>
          <p14:tracePt t="116415" x="7277100" y="3867150"/>
          <p14:tracePt t="116431" x="7300913" y="3843338"/>
          <p14:tracePt t="116448" x="7324725" y="3829050"/>
          <p14:tracePt t="116465" x="7348538" y="3810000"/>
          <p14:tracePt t="116468" x="7358063" y="3805238"/>
          <p14:tracePt t="116481" x="7381875" y="3790950"/>
          <p14:tracePt t="116498" x="7400925" y="3786188"/>
          <p14:tracePt t="116515" x="7415213" y="3776663"/>
          <p14:tracePt t="116532" x="7439025" y="3776663"/>
          <p14:tracePt t="116547" x="7462838" y="3776663"/>
          <p14:tracePt t="116565" x="7477125" y="3781425"/>
          <p14:tracePt t="116581" x="7496175" y="3786188"/>
          <p14:tracePt t="116583" x="7500938" y="3790950"/>
          <p14:tracePt t="116598" x="7519988" y="3795713"/>
          <p14:tracePt t="116614" x="7529513" y="3805238"/>
          <p14:tracePt t="116631" x="7543800" y="3814763"/>
          <p14:tracePt t="116648" x="7558088" y="3824288"/>
          <p14:tracePt t="116664" x="7567613" y="3833813"/>
          <p14:tracePt t="116681" x="7572375" y="3843338"/>
          <p14:tracePt t="116698" x="7577138" y="3852863"/>
          <p14:tracePt t="116714" x="7586663" y="3857625"/>
          <p14:tracePt t="116731" x="7591425" y="3871913"/>
          <p14:tracePt t="116747" x="7591425" y="3881438"/>
          <p14:tracePt t="116764" x="7591425" y="3890963"/>
          <p14:tracePt t="116781" x="7591425" y="3910013"/>
          <p14:tracePt t="116797" x="7586663" y="3919538"/>
          <p14:tracePt t="116814" x="7581900" y="3943350"/>
          <p14:tracePt t="116831" x="7567613" y="3967163"/>
          <p14:tracePt t="116848" x="7567613" y="3995738"/>
          <p14:tracePt t="116864" x="7567613" y="4014788"/>
          <p14:tracePt t="116881" x="7567613" y="4019550"/>
          <p14:tracePt t="116898" x="7567613" y="4029075"/>
          <p14:tracePt t="116914" x="7567613" y="4038600"/>
          <p14:tracePt t="116931" x="7567613" y="4043363"/>
          <p14:tracePt t="116948" x="7562850" y="4057650"/>
          <p14:tracePt t="116965" x="7553325" y="4071938"/>
          <p14:tracePt t="116981" x="7548563" y="4081463"/>
          <p14:tracePt t="116998" x="7539038" y="4090988"/>
          <p14:tracePt t="117014" x="7534275" y="4095750"/>
          <p14:tracePt t="117031" x="7529513" y="4105275"/>
          <p14:tracePt t="117047" x="7529513" y="4110038"/>
          <p14:tracePt t="117064" x="7529513" y="4114800"/>
          <p14:tracePt t="117081" x="7524750" y="4119563"/>
          <p14:tracePt t="117098" x="7515225" y="4129088"/>
          <p14:tracePt t="117114" x="7510463" y="4138613"/>
          <p14:tracePt t="117131" x="7500938" y="4143375"/>
          <p14:tracePt t="117148" x="7491413" y="4152900"/>
          <p14:tracePt t="117164" x="7486650" y="4152900"/>
          <p14:tracePt t="117201" x="7481888" y="4152900"/>
          <p14:tracePt t="117450" x="7462838" y="4152900"/>
          <p14:tracePt t="117457" x="7429500" y="4157663"/>
          <p14:tracePt t="117467" x="7391400" y="4167188"/>
          <p14:tracePt t="117497" x="7267575" y="4176713"/>
          <p14:tracePt t="117531" x="7143750" y="4205288"/>
          <p14:tracePt t="117548" x="7091363" y="4219575"/>
          <p14:tracePt t="117564" x="7038975" y="4224338"/>
          <p14:tracePt t="117581" x="6977063" y="4229100"/>
          <p14:tracePt t="117597" x="6934200" y="4229100"/>
          <p14:tracePt t="117614" x="6905625" y="4229100"/>
          <p14:tracePt t="117631" x="6872288" y="4229100"/>
          <p14:tracePt t="117648" x="6824663" y="4229100"/>
          <p14:tracePt t="117664" x="6791325" y="4229100"/>
          <p14:tracePt t="117681" x="6762750" y="4229100"/>
          <p14:tracePt t="117698" x="6715125" y="4229100"/>
          <p14:tracePt t="117714" x="6681788" y="4229100"/>
          <p14:tracePt t="117731" x="6643688" y="4229100"/>
          <p14:tracePt t="117748" x="6624638" y="4233863"/>
          <p14:tracePt t="117764" x="6591300" y="4233863"/>
          <p14:tracePt t="117781" x="6567488" y="4233863"/>
          <p14:tracePt t="117797" x="6557963" y="4233863"/>
          <p14:tracePt t="117814" x="6548438" y="4233863"/>
          <p14:tracePt t="117831" x="6538913" y="4233863"/>
          <p14:tracePt t="117891" x="6548438" y="4229100"/>
          <p14:tracePt t="117897" x="6557963" y="4224338"/>
          <p14:tracePt t="117905" x="6581775" y="4219575"/>
          <p14:tracePt t="117914" x="6610350" y="4214813"/>
          <p14:tracePt t="117931" x="6672263" y="4200525"/>
          <p14:tracePt t="117948" x="6757988" y="4186238"/>
          <p14:tracePt t="117964" x="6805613" y="4181475"/>
          <p14:tracePt t="117981" x="6858000" y="4171950"/>
          <p14:tracePt t="117998" x="6905625" y="4167188"/>
          <p14:tracePt t="118014" x="6977063" y="4167188"/>
          <p14:tracePt t="118031" x="7010400" y="4167188"/>
          <p14:tracePt t="118047" x="7038975" y="4167188"/>
          <p14:tracePt t="118064" x="7067550" y="4167188"/>
          <p14:tracePt t="118081" x="7100888" y="4167188"/>
          <p14:tracePt t="118097" x="7119938" y="4167188"/>
          <p14:tracePt t="118114" x="7148513" y="4167188"/>
          <p14:tracePt t="118131" x="7181850" y="4167188"/>
          <p14:tracePt t="118147" x="7196138" y="4167188"/>
          <p14:tracePt t="118164" x="7210425" y="4167188"/>
          <p14:tracePt t="118181" x="7224713" y="4167188"/>
          <p14:tracePt t="118183" x="7229475" y="4167188"/>
          <p14:tracePt t="118198" x="7243763" y="4167188"/>
          <p14:tracePt t="118214" x="7267575" y="4167188"/>
          <p14:tracePt t="118231" x="7286625" y="4167188"/>
          <p14:tracePt t="118247" x="7315200" y="4167188"/>
          <p14:tracePt t="118264" x="7348538" y="4167188"/>
          <p14:tracePt t="118281" x="7362825" y="4167188"/>
          <p14:tracePt t="118297" x="7377113" y="4167188"/>
          <p14:tracePt t="118315" x="7386638" y="4167188"/>
          <p14:tracePt t="118331" x="7396163" y="4167188"/>
          <p14:tracePt t="118348" x="7410450" y="4167188"/>
          <p14:tracePt t="118364" x="7419975" y="4167188"/>
          <p14:tracePt t="118381" x="7443788" y="4167188"/>
          <p14:tracePt t="118397" x="7448550" y="4167188"/>
          <p14:tracePt t="118414" x="7453313" y="4167188"/>
          <p14:tracePt t="118431" x="7462838" y="4167188"/>
          <p14:tracePt t="118807" x="7467600" y="4162425"/>
          <p14:tracePt t="118814" x="7472363" y="4157663"/>
          <p14:tracePt t="118829" x="7477125" y="4157663"/>
          <p14:tracePt t="118847" x="7481888" y="4157663"/>
          <p14:tracePt t="118881" x="7496175" y="4157663"/>
          <p14:tracePt t="118940" x="7500938" y="4152900"/>
          <p14:tracePt t="118947" x="7505700" y="4148138"/>
          <p14:tracePt t="118954" x="7510463" y="4143375"/>
          <p14:tracePt t="118964" x="7515225" y="4138613"/>
          <p14:tracePt t="118981" x="7534275" y="4114800"/>
          <p14:tracePt t="118997" x="7562850" y="4067175"/>
          <p14:tracePt t="119014" x="7577138" y="4038600"/>
          <p14:tracePt t="119031" x="7586663" y="4019550"/>
          <p14:tracePt t="119048" x="7596188" y="4005263"/>
          <p14:tracePt t="119064" x="7600950" y="4000500"/>
          <p14:tracePt t="119081" x="7600950" y="3995738"/>
          <p14:tracePt t="119097" x="7600950" y="3986213"/>
          <p14:tracePt t="119114" x="7600950" y="3967163"/>
          <p14:tracePt t="119131" x="7591425" y="3952875"/>
          <p14:tracePt t="119148" x="7581900" y="3938588"/>
          <p14:tracePt t="119164" x="7567613" y="3929063"/>
          <p14:tracePt t="119181" x="7529513" y="3890963"/>
          <p14:tracePt t="119197" x="7500938" y="3867150"/>
          <p14:tracePt t="119214" x="7462838" y="3843338"/>
          <p14:tracePt t="119231" x="7415213" y="3805238"/>
          <p14:tracePt t="119247" x="7377113" y="3781425"/>
          <p14:tracePt t="119264" x="7334250" y="3767138"/>
          <p14:tracePt t="119281" x="7281863" y="3748088"/>
          <p14:tracePt t="119298" x="7210425" y="3738563"/>
          <p14:tracePt t="119314" x="7167563" y="3738563"/>
          <p14:tracePt t="119331" x="7124700" y="3738563"/>
          <p14:tracePt t="119347" x="7081838" y="3738563"/>
          <p14:tracePt t="119364" x="7019925" y="3752850"/>
          <p14:tracePt t="119381" x="6972300" y="3762375"/>
          <p14:tracePt t="119397" x="6910388" y="3776663"/>
          <p14:tracePt t="119415" x="6829425" y="3795713"/>
          <p14:tracePt t="119431" x="6786563" y="3814763"/>
          <p14:tracePt t="119447" x="6743700" y="3829050"/>
          <p14:tracePt t="119464" x="6696075" y="3848100"/>
          <p14:tracePt t="119467" x="6672263" y="3852863"/>
          <p14:tracePt t="119481" x="6619875" y="3876675"/>
          <p14:tracePt t="119497" x="6562725" y="3895725"/>
          <p14:tracePt t="119514" x="6529388" y="3919538"/>
          <p14:tracePt t="119531" x="6486525" y="3952875"/>
          <p14:tracePt t="119547" x="6438900" y="4010025"/>
          <p14:tracePt t="119564" x="6405563" y="4052888"/>
          <p14:tracePt t="119581" x="6386513" y="4086225"/>
          <p14:tracePt t="119598" x="6376988" y="4105275"/>
          <p14:tracePt t="119614" x="6367463" y="4110038"/>
          <p14:tracePt t="119631" x="6362700" y="4114800"/>
          <p14:tracePt t="119647" x="6362700" y="4119563"/>
          <p14:tracePt t="119665" x="6362700" y="4124325"/>
          <p14:tracePt t="120055" x="6329363" y="4138613"/>
          <p14:tracePt t="120062" x="6296025" y="4143375"/>
          <p14:tracePt t="120070" x="6248400" y="4152900"/>
          <p14:tracePt t="120098" x="6110288" y="4148138"/>
          <p14:tracePt t="120131" x="6024563" y="4143375"/>
          <p14:tracePt t="120147" x="5986463" y="4143375"/>
          <p14:tracePt t="120165" x="5938838" y="4152900"/>
          <p14:tracePt t="120181" x="5905500" y="4162425"/>
          <p14:tracePt t="120197" x="5867400" y="4181475"/>
          <p14:tracePt t="120215" x="5824538" y="4200525"/>
          <p14:tracePt t="120231" x="5800725" y="4205288"/>
          <p14:tracePt t="120247" x="5791200" y="4210050"/>
          <p14:tracePt t="120264" x="5786438" y="4210050"/>
          <p14:tracePt t="120281" x="5776913" y="4210050"/>
          <p14:tracePt t="120341" x="5795963" y="4210050"/>
          <p14:tracePt t="120348" x="5805488" y="4214813"/>
          <p14:tracePt t="120355" x="5834063" y="4224338"/>
          <p14:tracePt t="120364" x="5876925" y="4224338"/>
          <p14:tracePt t="120381" x="5991225" y="4248150"/>
          <p14:tracePt t="120397" x="6129338" y="4271963"/>
          <p14:tracePt t="120414" x="6291263" y="4281488"/>
          <p14:tracePt t="120431" x="6338888" y="4281488"/>
          <p14:tracePt t="120447" x="6381750" y="4281488"/>
          <p14:tracePt t="120464" x="6415088" y="4281488"/>
          <p14:tracePt t="120481" x="6424613" y="4281488"/>
          <p14:tracePt t="120497" x="6429375" y="4281488"/>
          <p14:tracePt t="120514" x="6438900" y="4281488"/>
          <p14:tracePt t="120547" x="6443663" y="4281488"/>
          <p14:tracePt t="121727" x="6453188" y="4281488"/>
          <p14:tracePt t="121734" x="6472238" y="4276725"/>
          <p14:tracePt t="121749" x="6500813" y="4262438"/>
          <p14:tracePt t="121764" x="6529388" y="4248150"/>
          <p14:tracePt t="121780" x="6553200" y="4243388"/>
          <p14:tracePt t="121797" x="6567488" y="4238625"/>
          <p14:tracePt t="121814" x="6577013" y="4233863"/>
          <p14:tracePt t="121847" x="6586538" y="4233863"/>
          <p14:tracePt t="121939" x="6581775" y="4229100"/>
          <p14:tracePt t="121947" x="6577013" y="4229100"/>
          <p14:tracePt t="121954" x="6572250" y="4224338"/>
          <p14:tracePt t="121964" x="6562725" y="4219575"/>
          <p14:tracePt t="121980" x="6557963" y="4219575"/>
          <p14:tracePt t="121998" x="6548438" y="4214813"/>
          <p14:tracePt t="122042" x="6548438" y="4210050"/>
          <p14:tracePt t="122057" x="6548438" y="4205288"/>
          <p14:tracePt t="122065" x="6557963" y="4200525"/>
          <p14:tracePt t="122080" x="6581775" y="4195763"/>
          <p14:tracePt t="122097" x="6615113" y="4191000"/>
          <p14:tracePt t="122114" x="6657975" y="4176713"/>
          <p14:tracePt t="122130" x="6734175" y="4171950"/>
          <p14:tracePt t="122147" x="6786563" y="4171950"/>
          <p14:tracePt t="122164" x="6834188" y="4171950"/>
          <p14:tracePt t="122181" x="6900863" y="4171950"/>
          <p14:tracePt t="122197" x="6948488" y="4176713"/>
          <p14:tracePt t="122214" x="6991350" y="4176713"/>
          <p14:tracePt t="122230" x="7024688" y="4186238"/>
          <p14:tracePt t="122247" x="7072313" y="4186238"/>
          <p14:tracePt t="122264" x="7105650" y="4186238"/>
          <p14:tracePt t="122281" x="7134225" y="4186238"/>
          <p14:tracePt t="122297" x="7158038" y="4186238"/>
          <p14:tracePt t="122314" x="7186613" y="4186238"/>
          <p14:tracePt t="122330" x="7210425" y="4186238"/>
          <p14:tracePt t="122347" x="7229475" y="4186238"/>
          <p14:tracePt t="122364" x="7258050" y="4176713"/>
          <p14:tracePt t="122380" x="7272338" y="4171950"/>
          <p14:tracePt t="122397" x="7291388" y="4162425"/>
          <p14:tracePt t="122414" x="7300913" y="4157663"/>
          <p14:tracePt t="122416" x="7310438" y="4152900"/>
          <p14:tracePt t="122430" x="7319963" y="4143375"/>
          <p14:tracePt t="122447" x="7334250" y="4119563"/>
          <p14:tracePt t="122464" x="7348538" y="4090988"/>
          <p14:tracePt t="122467" x="7353300" y="4081463"/>
          <p14:tracePt t="122481" x="7358063" y="4052888"/>
          <p14:tracePt t="122497" x="7362825" y="4029075"/>
          <p14:tracePt t="122514" x="7362825" y="4010025"/>
          <p14:tracePt t="122531" x="7362825" y="3990975"/>
          <p14:tracePt t="122548" x="7362825" y="3967163"/>
          <p14:tracePt t="122564" x="7358063" y="3952875"/>
          <p14:tracePt t="122580" x="7334250" y="3933825"/>
          <p14:tracePt t="122597" x="7319963" y="3910013"/>
          <p14:tracePt t="122614" x="7262813" y="3871913"/>
          <p14:tracePt t="122630" x="7215188" y="3848100"/>
          <p14:tracePt t="122647" x="7172325" y="3829050"/>
          <p14:tracePt t="122664" x="7119938" y="3810000"/>
          <p14:tracePt t="122680" x="7015163" y="3800475"/>
          <p14:tracePt t="122697" x="6953250" y="3800475"/>
          <p14:tracePt t="122714" x="6886575" y="3805238"/>
          <p14:tracePt t="122731" x="6819900" y="3829050"/>
          <p14:tracePt t="122747" x="6777038" y="3848100"/>
          <p14:tracePt t="122764" x="6734175" y="3867150"/>
          <p14:tracePt t="122780" x="6696075" y="3895725"/>
          <p14:tracePt t="122797" x="6624638" y="3919538"/>
          <p14:tracePt t="122814" x="6586538" y="3938588"/>
          <p14:tracePt t="122831" x="6557963" y="3948113"/>
          <p14:tracePt t="122847" x="6548438" y="3952875"/>
          <p14:tracePt t="122864" x="6538913" y="3957638"/>
          <p14:tracePt t="122881" x="6529388" y="3957638"/>
          <p14:tracePt t="122914" x="6524625" y="3957638"/>
          <p14:tracePt t="123737" x="6438900" y="3986213"/>
          <p14:tracePt t="123744" x="6229350" y="4052888"/>
          <p14:tracePt t="123751" x="5962650" y="4124325"/>
          <p14:tracePt t="123764" x="5734050" y="4191000"/>
          <p14:tracePt t="123781" x="4924425" y="4314825"/>
          <p14:tracePt t="123797" x="4229100" y="4391025"/>
          <p14:tracePt t="123831" x="3095625" y="4576763"/>
          <p14:tracePt t="123864" x="2662238" y="4595813"/>
          <p14:tracePt t="123881" x="2566988" y="4581525"/>
          <p14:tracePt t="123897" x="2495550" y="4557713"/>
          <p14:tracePt t="123914" x="2481263" y="4552950"/>
          <p14:tracePt t="123930" x="2476500" y="4548188"/>
          <p14:tracePt t="124126" x="2386013" y="4572000"/>
          <p14:tracePt t="124134" x="2238375" y="4638675"/>
          <p14:tracePt t="124147" x="1909763" y="4757738"/>
          <p14:tracePt t="124164" x="1719263" y="4819650"/>
          <p14:tracePt t="124180" x="1533525" y="4867275"/>
          <p14:tracePt t="124197" x="1409700" y="4881563"/>
          <p14:tracePt t="124214" x="1309688" y="4891088"/>
          <p14:tracePt t="124230" x="1281113" y="4891088"/>
          <p14:tracePt t="124247" x="1271588" y="4891088"/>
          <p14:tracePt t="124264" x="1257300" y="4891088"/>
          <p14:tracePt t="124280" x="1243013" y="4891088"/>
          <p14:tracePt t="124297" x="1233488" y="4891088"/>
          <p14:tracePt t="124314" x="1219200" y="4891088"/>
          <p14:tracePt t="124332" x="1204913" y="4891088"/>
          <p14:tracePt t="124347" x="1200150" y="4891088"/>
          <p14:tracePt t="124364" x="1195388" y="4891088"/>
          <p14:tracePt t="124380" x="1185863" y="4876800"/>
          <p14:tracePt t="124397" x="1171575" y="4819650"/>
          <p14:tracePt t="124414" x="1171575" y="4772025"/>
          <p14:tracePt t="124430" x="1176338" y="4719638"/>
          <p14:tracePt t="124448" x="1185863" y="4657725"/>
          <p14:tracePt t="124464" x="1195388" y="4638675"/>
          <p14:tracePt t="124480" x="1195388" y="4624388"/>
          <p14:tracePt t="124497" x="1195388" y="4619625"/>
          <p14:tracePt t="124514" x="1195388" y="4610100"/>
          <p14:tracePt t="124621" x="1190625" y="4614863"/>
          <p14:tracePt t="124633" x="1185863" y="4672013"/>
          <p14:tracePt t="124647" x="1171575" y="4810125"/>
          <p14:tracePt t="124664" x="1152525" y="4914900"/>
          <p14:tracePt t="124680" x="1147763" y="4995863"/>
          <p14:tracePt t="124697" x="1138238" y="5186363"/>
          <p14:tracePt t="124714" x="1138238" y="5319713"/>
          <p14:tracePt t="124730" x="1138238" y="5391150"/>
          <p14:tracePt t="124747" x="1138238" y="5438775"/>
          <p14:tracePt t="124764" x="1147763" y="5519738"/>
          <p14:tracePt t="124780" x="1147763" y="5595938"/>
          <p14:tracePt t="124797" x="1152525" y="5667375"/>
          <p14:tracePt t="124814" x="1152525" y="5762625"/>
          <p14:tracePt t="124830" x="1152525" y="5815013"/>
          <p14:tracePt t="124847" x="1152525" y="5843588"/>
          <p14:tracePt t="124864" x="1152525" y="5862638"/>
          <p14:tracePt t="124881" x="1152525" y="5881688"/>
          <p14:tracePt t="124897" x="1152525" y="5891213"/>
          <p14:tracePt t="124914" x="1152525" y="5905500"/>
          <p14:tracePt t="124930" x="1162050" y="5943600"/>
          <p14:tracePt t="124947" x="1162050" y="6005513"/>
          <p14:tracePt t="124964" x="1162050" y="6024563"/>
          <p14:tracePt t="124980" x="1162050" y="6043613"/>
          <p14:tracePt t="124997" x="1162050" y="6053138"/>
          <p14:tracePt t="125014" x="1162050" y="6062663"/>
          <p14:tracePt t="125030" x="1162050" y="6067425"/>
          <p14:tracePt t="125047" x="1162050" y="6072188"/>
          <p14:tracePt t="125087" x="1162050" y="6076950"/>
          <p14:tracePt t="126056" x="1219200" y="6010275"/>
          <p14:tracePt t="126063" x="1300163" y="5938838"/>
          <p14:tracePt t="126071" x="1385888" y="5853113"/>
          <p14:tracePt t="126080" x="1481138" y="5786438"/>
          <p14:tracePt t="126097" x="1638300" y="5629275"/>
          <p14:tracePt t="126115" x="1919288" y="5348288"/>
          <p14:tracePt t="126147" x="2252663" y="5143500"/>
          <p14:tracePt t="126180" x="2676525" y="4981575"/>
          <p14:tracePt t="126197" x="2786063" y="4938713"/>
          <p14:tracePt t="126214" x="2890838" y="4895850"/>
          <p14:tracePt t="126231" x="3081338" y="4810125"/>
          <p14:tracePt t="126247" x="3190875" y="4762500"/>
          <p14:tracePt t="126263" x="3267075" y="4714875"/>
          <p14:tracePt t="126280" x="3343275" y="4686300"/>
          <p14:tracePt t="126297" x="3443288" y="4657725"/>
          <p14:tracePt t="126314" x="3486150" y="4643438"/>
          <p14:tracePt t="126330" x="3533775" y="4629150"/>
          <p14:tracePt t="126347" x="3576638" y="4624388"/>
          <p14:tracePt t="126364" x="3638550" y="4614863"/>
          <p14:tracePt t="126380" x="3681413" y="4591050"/>
          <p14:tracePt t="126397" x="3724275" y="4581525"/>
          <p14:tracePt t="126414" x="3805238" y="4552950"/>
          <p14:tracePt t="126430" x="3848100" y="4548188"/>
          <p14:tracePt t="126447" x="3886200" y="4543425"/>
          <p14:tracePt t="126464" x="3905250" y="4543425"/>
          <p14:tracePt t="126466" x="3914775" y="4543425"/>
          <p14:tracePt t="126480" x="3938588" y="4543425"/>
          <p14:tracePt t="126497" x="3948113" y="4543425"/>
          <p14:tracePt t="126514" x="3962400" y="4543425"/>
          <p14:tracePt t="126530" x="3976688" y="4543425"/>
          <p14:tracePt t="126547" x="3986213" y="4548188"/>
          <p14:tracePt t="126563" x="3990975" y="4552950"/>
          <p14:tracePt t="126580" x="3995738" y="4557713"/>
          <p14:tracePt t="126597" x="3995738" y="4567238"/>
          <p14:tracePt t="126614" x="3990975" y="4576763"/>
          <p14:tracePt t="126630" x="3981450" y="4586288"/>
          <p14:tracePt t="126647" x="3952875" y="4600575"/>
          <p14:tracePt t="126665" x="3881438" y="4629150"/>
          <p14:tracePt t="126680" x="3829050" y="4638675"/>
          <p14:tracePt t="126697" x="3786188" y="4648200"/>
          <p14:tracePt t="126714" x="3743325" y="4648200"/>
          <p14:tracePt t="126730" x="3676650" y="4638675"/>
          <p14:tracePt t="126747" x="3643313" y="4624388"/>
          <p14:tracePt t="126763" x="3609975" y="4619625"/>
          <p14:tracePt t="126781" x="3562350" y="4614863"/>
          <p14:tracePt t="126797" x="3524250" y="4614863"/>
          <p14:tracePt t="126813" x="3476625" y="4614863"/>
          <p14:tracePt t="126830" x="3405188" y="4624388"/>
          <p14:tracePt t="126847" x="3267075" y="4648200"/>
          <p14:tracePt t="126864" x="3195638" y="4652963"/>
          <p14:tracePt t="126880" x="3124200" y="4667250"/>
          <p14:tracePt t="126900" x="3062288" y="4681538"/>
          <p14:tracePt t="126916" x="3033713" y="4681538"/>
          <p14:tracePt t="126930" x="3014663" y="4681538"/>
          <p14:tracePt t="126947" x="3005138" y="4681538"/>
          <p14:tracePt t="126963" x="2995613" y="4676775"/>
          <p14:tracePt t="126980" x="2995613" y="4667250"/>
          <p14:tracePt t="126997" x="2995613" y="4652963"/>
          <p14:tracePt t="127013" x="3005138" y="4614863"/>
          <p14:tracePt t="127030" x="3062288" y="4529138"/>
          <p14:tracePt t="127047" x="3119438" y="4481513"/>
          <p14:tracePt t="127063" x="3219450" y="4429125"/>
          <p14:tracePt t="127080" x="3300413" y="4414838"/>
          <p14:tracePt t="127097" x="3452813" y="4424363"/>
          <p14:tracePt t="127113" x="3538538" y="4457700"/>
          <p14:tracePt t="127130" x="3600450" y="4471988"/>
          <p14:tracePt t="127148" x="3662363" y="4495800"/>
          <p14:tracePt t="127164" x="3686175" y="4514850"/>
          <p14:tracePt t="127180" x="3709988" y="4529138"/>
          <p14:tracePt t="127197" x="3719513" y="4538663"/>
          <p14:tracePt t="127214" x="3738563" y="4567238"/>
          <p14:tracePt t="127230" x="3752850" y="4581525"/>
          <p14:tracePt t="127247" x="3757613" y="4595813"/>
          <p14:tracePt t="127263" x="3762375" y="4619625"/>
          <p14:tracePt t="127280" x="3762375" y="4643438"/>
          <p14:tracePt t="127297" x="3762375" y="4652963"/>
          <p14:tracePt t="127314" x="3762375" y="4667250"/>
          <p14:tracePt t="127330" x="3757613" y="4681538"/>
          <p14:tracePt t="127347" x="3748088" y="4700588"/>
          <p14:tracePt t="127363" x="3738563" y="4710113"/>
          <p14:tracePt t="127380" x="3733800" y="4724400"/>
          <p14:tracePt t="127397" x="3724275" y="4733925"/>
          <p14:tracePt t="127413" x="3719513" y="4743450"/>
          <p14:tracePt t="127430" x="3709988" y="4748213"/>
          <p14:tracePt t="127447" x="3705225" y="4752975"/>
          <p14:tracePt t="127464" x="3676650" y="4767263"/>
          <p14:tracePt t="127480" x="3652838" y="4786313"/>
          <p14:tracePt t="127497" x="3619500" y="4795838"/>
          <p14:tracePt t="127514" x="3586163" y="4810125"/>
          <p14:tracePt t="127530" x="3548063" y="4819650"/>
          <p14:tracePt t="127547" x="3524250" y="4824413"/>
          <p14:tracePt t="127564" x="3514725" y="4829175"/>
          <p14:tracePt t="127580" x="3486150" y="4829175"/>
          <p14:tracePt t="127597" x="3462338" y="4829175"/>
          <p14:tracePt t="127613" x="3429000" y="4829175"/>
          <p14:tracePt t="127630" x="3390900" y="4829175"/>
          <p14:tracePt t="127647" x="3343275" y="4829175"/>
          <p14:tracePt t="127663" x="3324225" y="4824413"/>
          <p14:tracePt t="127680" x="3305175" y="4819650"/>
          <p14:tracePt t="127699" x="3290888" y="4805363"/>
          <p14:tracePt t="127714" x="3281363" y="4772025"/>
          <p14:tracePt t="127730" x="3276600" y="4729163"/>
          <p14:tracePt t="127747" x="3276600" y="4695825"/>
          <p14:tracePt t="127764" x="3281363" y="4648200"/>
          <p14:tracePt t="127780" x="3290888" y="4624388"/>
          <p14:tracePt t="127797" x="3309938" y="4614863"/>
          <p14:tracePt t="127813" x="3333750" y="4591050"/>
          <p14:tracePt t="127830" x="3367088" y="4562475"/>
          <p14:tracePt t="127847" x="3405188" y="4543425"/>
          <p14:tracePt t="127863" x="3438525" y="4529138"/>
          <p14:tracePt t="127880" x="3486150" y="4519613"/>
          <p14:tracePt t="127897" x="3571875" y="4505325"/>
          <p14:tracePt t="127913" x="3619500" y="4505325"/>
          <p14:tracePt t="127930" x="3662363" y="4510088"/>
          <p14:tracePt t="127947" x="3705225" y="4524375"/>
          <p14:tracePt t="127963" x="3724275" y="4529138"/>
          <p14:tracePt t="127980" x="3733800" y="4533900"/>
          <p14:tracePt t="127998" x="3743325" y="4538663"/>
          <p14:tracePt t="128014" x="3752850" y="4548188"/>
          <p14:tracePt t="128030" x="3752850" y="4562475"/>
          <p14:tracePt t="128047" x="3752850" y="4586288"/>
          <p14:tracePt t="128063" x="3752850" y="4605338"/>
          <p14:tracePt t="128082" x="3752850" y="4638675"/>
          <p14:tracePt t="128098" x="3748088" y="4648200"/>
          <p14:tracePt t="128113" x="3748088" y="4657725"/>
          <p14:tracePt t="128130" x="3748088" y="4667250"/>
          <p14:tracePt t="128147" x="3748088" y="4672013"/>
          <p14:tracePt t="129087" x="3848100" y="4629150"/>
          <p14:tracePt t="129093" x="4033838" y="4567238"/>
          <p14:tracePt t="129100" x="4262438" y="4500563"/>
          <p14:tracePt t="129115" x="4643438" y="4400550"/>
          <p14:tracePt t="129130" x="5210175" y="4243388"/>
          <p14:tracePt t="129147" x="5619750" y="4114800"/>
          <p14:tracePt t="129180" x="6400800" y="3938588"/>
          <p14:tracePt t="129214" x="6724650" y="3919538"/>
          <p14:tracePt t="129230" x="6805613" y="3929063"/>
          <p14:tracePt t="129247" x="6929438" y="3962400"/>
          <p14:tracePt t="129263" x="6991350" y="3990975"/>
          <p14:tracePt t="129280" x="7053263" y="4005263"/>
          <p14:tracePt t="129298" x="7124700" y="4029075"/>
          <p14:tracePt t="129313" x="7158038" y="4033838"/>
          <p14:tracePt t="129330" x="7177088" y="4043363"/>
          <p14:tracePt t="129347" x="7200900" y="4043363"/>
          <p14:tracePt t="129364" x="7224713" y="4043363"/>
          <p14:tracePt t="129381" x="7248525" y="4048125"/>
          <p14:tracePt t="129397" x="7277100" y="4048125"/>
          <p14:tracePt t="129413" x="7310438" y="4048125"/>
          <p14:tracePt t="129430" x="7362825" y="4048125"/>
          <p14:tracePt t="129446" x="7391400" y="4048125"/>
          <p14:tracePt t="129463" x="7429500" y="4048125"/>
          <p14:tracePt t="129466" x="7439025" y="4048125"/>
          <p14:tracePt t="129481" x="7467600" y="4048125"/>
          <p14:tracePt t="129497" x="7491413" y="4052888"/>
          <p14:tracePt t="129513" x="7510463" y="4057650"/>
          <p14:tracePt t="129530" x="7524750" y="4062413"/>
          <p14:tracePt t="129547" x="7539038" y="4071938"/>
          <p14:tracePt t="129563" x="7543800" y="4081463"/>
          <p14:tracePt t="129581" x="7553325" y="4090988"/>
          <p14:tracePt t="129603" x="7553325" y="4138613"/>
          <p14:tracePt t="129614" x="7553325" y="4171950"/>
          <p14:tracePt t="129630" x="7548563" y="4195763"/>
          <p14:tracePt t="129646" x="7539038" y="4210050"/>
          <p14:tracePt t="129663" x="7534275" y="4214813"/>
          <p14:tracePt t="129680" x="7519988" y="4219575"/>
          <p14:tracePt t="129696" x="7496175" y="4219575"/>
          <p14:tracePt t="129717" x="7443788" y="4210050"/>
          <p14:tracePt t="129747" x="7377113" y="4195763"/>
          <p14:tracePt t="129765" x="7353300" y="4186238"/>
          <p14:tracePt t="129780" x="7334250" y="4176713"/>
          <p14:tracePt t="129798" x="7310438" y="4167188"/>
          <p14:tracePt t="129814" x="7300913" y="4162425"/>
          <p14:tracePt t="129830" x="7291388" y="4148138"/>
          <p14:tracePt t="129834" x="7286625" y="4138613"/>
          <p14:tracePt t="129847" x="7281863" y="4129088"/>
          <p14:tracePt t="129863" x="7272338" y="4086225"/>
          <p14:tracePt t="129880" x="7262813" y="4033838"/>
          <p14:tracePt t="129897" x="7262813" y="3976688"/>
          <p14:tracePt t="129914" x="7267575" y="3910013"/>
          <p14:tracePt t="129930" x="7277100" y="3876675"/>
          <p14:tracePt t="129947" x="7281863" y="3843338"/>
          <p14:tracePt t="129963" x="7296150" y="3819525"/>
          <p14:tracePt t="129967" x="7300913" y="3810000"/>
          <p14:tracePt t="129980" x="7319963" y="3786188"/>
          <p14:tracePt t="129996" x="7334250" y="3776663"/>
          <p14:tracePt t="130013" x="7348538" y="3757613"/>
          <p14:tracePt t="130030" x="7372350" y="3738563"/>
          <p14:tracePt t="130046" x="7415213" y="3729038"/>
          <p14:tracePt t="130063" x="7434263" y="3729038"/>
          <p14:tracePt t="130082" x="7462838" y="3729038"/>
          <p14:tracePt t="130105" x="7505700" y="3757613"/>
          <p14:tracePt t="130116" x="7515225" y="3776663"/>
          <p14:tracePt t="130130" x="7534275" y="3819525"/>
          <p14:tracePt t="130146" x="7543800" y="3871913"/>
          <p14:tracePt t="130163" x="7543800" y="3924300"/>
          <p14:tracePt t="130180" x="7543800" y="3948113"/>
          <p14:tracePt t="130197" x="7543800" y="3962400"/>
          <p14:tracePt t="130213" x="7539038" y="3976688"/>
          <p14:tracePt t="130230" x="7524750" y="3995738"/>
          <p14:tracePt t="130246" x="7519988" y="4000500"/>
          <p14:tracePt t="130263" x="7515225" y="4005263"/>
          <p14:tracePt t="130280" x="7515225" y="4014788"/>
          <p14:tracePt t="130611" x="7510463" y="4019550"/>
          <p14:tracePt t="130626" x="7505700" y="4019550"/>
          <p14:tracePt t="130634" x="7500938" y="4019550"/>
          <p14:tracePt t="130649" x="7491413" y="4019550"/>
          <p14:tracePt t="130663" x="7481888" y="4019550"/>
          <p14:tracePt t="130696" x="7458075" y="4019550"/>
          <p14:tracePt t="130730" x="7429500" y="4029075"/>
          <p14:tracePt t="130746" x="7415213" y="4029075"/>
          <p14:tracePt t="130763" x="7410450" y="4029075"/>
          <p14:tracePt t="130780" x="7400925" y="4029075"/>
          <p14:tracePt t="130796" x="7396163" y="4029075"/>
          <p14:tracePt t="130813" x="7386638" y="4029075"/>
          <p14:tracePt t="130830" x="7367588" y="4038600"/>
          <p14:tracePt t="130846" x="7339013" y="4052888"/>
          <p14:tracePt t="130863" x="7281863" y="4076700"/>
          <p14:tracePt t="130880" x="7219950" y="4100513"/>
          <p14:tracePt t="130897" x="7138988" y="4133850"/>
          <p14:tracePt t="130913" x="7100888" y="4148138"/>
          <p14:tracePt t="130930" x="7067550" y="4167188"/>
          <p14:tracePt t="130946" x="7029450" y="4171950"/>
          <p14:tracePt t="130963" x="6934200" y="4186238"/>
          <p14:tracePt t="130980" x="6819900" y="4191000"/>
          <p14:tracePt t="130996" x="6705600" y="4191000"/>
          <p14:tracePt t="131013" x="6596063" y="4191000"/>
          <p14:tracePt t="131030" x="6438900" y="4200525"/>
          <p14:tracePt t="131046" x="6334125" y="4219575"/>
          <p14:tracePt t="131063" x="6253163" y="4219575"/>
          <p14:tracePt t="131080" x="6167438" y="4224338"/>
          <p14:tracePt t="131096" x="6119813" y="4229100"/>
          <p14:tracePt t="131113" x="6067425" y="4243388"/>
          <p14:tracePt t="131130" x="6015038" y="4248150"/>
          <p14:tracePt t="131146" x="5948363" y="4248150"/>
          <p14:tracePt t="131163" x="5900738" y="4248150"/>
          <p14:tracePt t="131180" x="5838825" y="4257675"/>
          <p14:tracePt t="131197" x="5786438" y="4267200"/>
          <p14:tracePt t="131213" x="5710238" y="4281488"/>
          <p14:tracePt t="131230" x="5653088" y="4295775"/>
          <p14:tracePt t="131246" x="5600700" y="4310063"/>
          <p14:tracePt t="131264" x="5519738" y="4333875"/>
          <p14:tracePt t="131280" x="5467350" y="4362450"/>
          <p14:tracePt t="131296" x="5410200" y="4391025"/>
          <p14:tracePt t="131313" x="5357813" y="4419600"/>
          <p14:tracePt t="131330" x="5276850" y="4443413"/>
          <p14:tracePt t="131346" x="5224463" y="4462463"/>
          <p14:tracePt t="131363" x="5181600" y="4476750"/>
          <p14:tracePt t="131380" x="5129213" y="4491038"/>
          <p14:tracePt t="131396" x="5067300" y="4510088"/>
          <p14:tracePt t="131413" x="5043488" y="4524375"/>
          <p14:tracePt t="131430" x="5005388" y="4538663"/>
          <p14:tracePt t="131447" x="4957763" y="4562475"/>
          <p14:tracePt t="131463" x="4933950" y="4581525"/>
          <p14:tracePt t="131480" x="4924425" y="4586288"/>
          <p14:tracePt t="131496" x="4914900" y="4595813"/>
          <p14:tracePt t="131513" x="4905375" y="4595813"/>
          <p14:tracePt t="131530" x="4900613" y="4595813"/>
          <p14:tracePt t="131546" x="4895850" y="4595813"/>
          <p14:tracePt t="131954" x="4895850" y="4600575"/>
          <p14:tracePt t="131963" x="4891088" y="4605338"/>
          <p14:tracePt t="131969" x="4886325" y="4614863"/>
          <p14:tracePt t="131980" x="4876800" y="4624388"/>
          <p14:tracePt t="131998" x="4833938" y="4662488"/>
          <p14:tracePt t="132013" x="4800600" y="4686300"/>
          <p14:tracePt t="132046" x="4757738" y="4710113"/>
          <p14:tracePt t="132080" x="4700588" y="4705350"/>
          <p14:tracePt t="132096" x="4681538" y="4695825"/>
          <p14:tracePt t="132113" x="4648200" y="4691063"/>
          <p14:tracePt t="132130" x="4595813" y="4672013"/>
          <p14:tracePt t="132146" x="4557713" y="4652963"/>
          <p14:tracePt t="132163" x="4514850" y="4643438"/>
          <p14:tracePt t="132180" x="4476750" y="4629150"/>
          <p14:tracePt t="132196" x="4429125" y="4619625"/>
          <p14:tracePt t="132213" x="4405313" y="4605338"/>
          <p14:tracePt t="132230" x="4391025" y="4595813"/>
          <p14:tracePt t="132247" x="4371975" y="4586288"/>
          <p14:tracePt t="132263" x="4352925" y="4567238"/>
          <p14:tracePt t="132280" x="4343400" y="4519613"/>
          <p14:tracePt t="132296" x="4333875" y="4462463"/>
          <p14:tracePt t="132313" x="4352925" y="4362450"/>
          <p14:tracePt t="132331" x="4367213" y="4329113"/>
          <p14:tracePt t="132346" x="4395788" y="4295775"/>
          <p14:tracePt t="132363" x="4438650" y="4271963"/>
          <p14:tracePt t="132380" x="4543425" y="4229100"/>
          <p14:tracePt t="132396" x="4600575" y="4219575"/>
          <p14:tracePt t="132413" x="4643438" y="4214813"/>
          <p14:tracePt t="132430" x="4700588" y="4214813"/>
          <p14:tracePt t="132446" x="4729163" y="4219575"/>
          <p14:tracePt t="132463" x="4757738" y="4233863"/>
          <p14:tracePt t="132481" x="4795838" y="4243388"/>
          <p14:tracePt t="132484" x="4805363" y="4257675"/>
          <p14:tracePt t="132497" x="4829175" y="4267200"/>
          <p14:tracePt t="132513" x="4852988" y="4286250"/>
          <p14:tracePt t="132530" x="4876800" y="4314825"/>
          <p14:tracePt t="132546" x="4900613" y="4348163"/>
          <p14:tracePt t="132563" x="4924425" y="4395788"/>
          <p14:tracePt t="132580" x="4938713" y="4419600"/>
          <p14:tracePt t="132596" x="4938713" y="4433888"/>
          <p14:tracePt t="132614" x="4948238" y="4452938"/>
          <p14:tracePt t="132630" x="4957763" y="4467225"/>
          <p14:tracePt t="132646" x="4962525" y="4491038"/>
          <p14:tracePt t="132663" x="4967288" y="4514850"/>
          <p14:tracePt t="132680" x="4967288" y="4543425"/>
          <p14:tracePt t="132696" x="4967288" y="4567238"/>
          <p14:tracePt t="132713" x="4962525" y="4595813"/>
          <p14:tracePt t="132729" x="4962525" y="4624388"/>
          <p14:tracePt t="132746" x="4962525" y="4648200"/>
          <p14:tracePt t="132763" x="4962525" y="4652963"/>
          <p14:tracePt t="132779" x="4962525" y="4662488"/>
          <p14:tracePt t="132797" x="4962525" y="4672013"/>
          <p14:tracePt t="132829" x="4962525" y="4676775"/>
          <p14:tracePt t="132846" x="4962525" y="4695825"/>
          <p14:tracePt t="132863" x="4962525" y="4714875"/>
          <p14:tracePt t="132880" x="4962525" y="4719638"/>
          <p14:tracePt t="132896" x="4962525" y="4724400"/>
          <p14:tracePt t="132913" x="4962525" y="4733925"/>
          <p14:tracePt t="132946" x="4962525" y="4738688"/>
          <p14:tracePt t="132963" x="4962525" y="4743450"/>
          <p14:tracePt t="132980" x="4953000" y="4762500"/>
          <p14:tracePt t="132996" x="4943475" y="4772025"/>
          <p14:tracePt t="133013" x="4924425" y="4786313"/>
          <p14:tracePt t="133029" x="4900613" y="4805363"/>
          <p14:tracePt t="133046" x="4867275" y="4814888"/>
          <p14:tracePt t="133063" x="4848225" y="4819650"/>
          <p14:tracePt t="133079" x="4833938" y="4824413"/>
          <p14:tracePt t="133096" x="4810125" y="4824413"/>
          <p14:tracePt t="133113" x="4762500" y="4824413"/>
          <p14:tracePt t="133129" x="4729163" y="4819650"/>
          <p14:tracePt t="133146" x="4676775" y="4805363"/>
          <p14:tracePt t="133163" x="4595813" y="4762500"/>
          <p14:tracePt t="133180" x="4552950" y="4738688"/>
          <p14:tracePt t="133196" x="4524375" y="4714875"/>
          <p14:tracePt t="133213" x="4500563" y="4691063"/>
          <p14:tracePt t="133230" x="4462463" y="4648200"/>
          <p14:tracePt t="133246" x="4448175" y="4619625"/>
          <p14:tracePt t="133263" x="4433888" y="4581525"/>
          <p14:tracePt t="133279" x="4429125" y="4557713"/>
          <p14:tracePt t="133296" x="4424363" y="4519613"/>
          <p14:tracePt t="133313" x="4424363" y="4495800"/>
          <p14:tracePt t="133330" x="4429125" y="4452938"/>
          <p14:tracePt t="133347" x="4448175" y="4405313"/>
          <p14:tracePt t="133363" x="4467225" y="4376738"/>
          <p14:tracePt t="133379" x="4476750" y="4362450"/>
          <p14:tracePt t="133396" x="4495800" y="4343400"/>
          <p14:tracePt t="133413" x="4533900" y="4333875"/>
          <p14:tracePt t="133430" x="4576763" y="4333875"/>
          <p14:tracePt t="133446" x="4619625" y="4338638"/>
          <p14:tracePt t="133463" x="4657725" y="4352925"/>
          <p14:tracePt t="133466" x="4667250" y="4357688"/>
          <p14:tracePt t="133480" x="4691063" y="4376738"/>
          <p14:tracePt t="133496" x="4710113" y="4381500"/>
          <p14:tracePt t="133513" x="4719638" y="4391025"/>
          <p14:tracePt t="133531" x="4729163" y="4400550"/>
          <p14:tracePt t="133546" x="4738688" y="4414838"/>
          <p14:tracePt t="133563" x="4748213" y="4443413"/>
          <p14:tracePt t="133579" x="4767263" y="4481513"/>
          <p14:tracePt t="133596" x="4772025" y="4557713"/>
          <p14:tracePt t="133613" x="4772025" y="4595813"/>
          <p14:tracePt t="133629" x="4772025" y="4629150"/>
          <p14:tracePt t="133646" x="4772025" y="4652963"/>
          <p14:tracePt t="133663" x="4772025" y="4672013"/>
          <p14:tracePt t="133680" x="4772025" y="4681538"/>
          <p14:tracePt t="133696" x="4772025" y="4686300"/>
          <p14:tracePt t="133713" x="4772025" y="4691063"/>
          <p14:tracePt t="133729" x="4762500" y="4700588"/>
          <p14:tracePt t="133746" x="4748213" y="4710113"/>
          <p14:tracePt t="133767" x="4710113" y="4733925"/>
          <p14:tracePt t="133788" x="4662488" y="4743450"/>
          <p14:tracePt t="133798" x="4648200" y="4743450"/>
          <p14:tracePt t="133813" x="4614863" y="4743450"/>
          <p14:tracePt t="133829" x="4591050" y="4738688"/>
          <p14:tracePt t="133846" x="4557713" y="4700588"/>
          <p14:tracePt t="133863" x="4524375" y="4657725"/>
          <p14:tracePt t="133880" x="4495800" y="4600575"/>
          <p14:tracePt t="133896" x="4476750" y="4557713"/>
          <p14:tracePt t="133914" x="4471988" y="4510088"/>
          <p14:tracePt t="133934" x="4471988" y="4481513"/>
          <p14:tracePt t="133938" x="4471988" y="4462463"/>
          <p14:tracePt t="133947" x="4486275" y="4443413"/>
          <p14:tracePt t="133964" x="4514850" y="4386263"/>
          <p14:tracePt t="133980" x="4548188" y="4357688"/>
          <p14:tracePt t="134005" x="4595813" y="4324350"/>
          <p14:tracePt t="134020" x="4629150" y="4319588"/>
          <p14:tracePt t="134030" x="4662488" y="4319588"/>
          <p14:tracePt t="134048" x="4691063" y="4324350"/>
          <p14:tracePt t="134076" x="4733925" y="4348163"/>
          <p14:tracePt t="134092" x="4743450" y="4357688"/>
          <p14:tracePt t="134100" x="4752975" y="4362450"/>
          <p14:tracePt t="134114" x="4762500" y="4371975"/>
          <p14:tracePt t="134130" x="4772025" y="4381500"/>
          <p14:tracePt t="134147" x="4786313" y="4414838"/>
          <p14:tracePt t="134164" x="4795838" y="4438650"/>
          <p14:tracePt t="134189" x="4810125" y="4471988"/>
          <p14:tracePt t="134202" x="4814888" y="4495800"/>
          <p14:tracePt t="134215" x="4814888" y="4514850"/>
          <p14:tracePt t="134230" x="4814888" y="4538663"/>
          <p14:tracePt t="134247" x="4814888" y="4572000"/>
          <p14:tracePt t="134264" x="4814888" y="4595813"/>
          <p14:tracePt t="134280" x="4814888" y="4619625"/>
          <p14:tracePt t="134296" x="4814888" y="4633913"/>
          <p14:tracePt t="134313" x="4814888" y="4643438"/>
          <p14:tracePt t="134331" x="4814888" y="4652963"/>
          <p14:tracePt t="134346" x="4814888" y="4657725"/>
          <p14:tracePt t="134363" x="4805363" y="4662488"/>
          <p14:tracePt t="134380" x="4800600" y="4672013"/>
          <p14:tracePt t="134397" x="4786313" y="4681538"/>
          <p14:tracePt t="134413" x="4762500" y="4691063"/>
          <p14:tracePt t="134429" x="4724400" y="4710113"/>
          <p14:tracePt t="134446" x="4695825" y="4714875"/>
          <p14:tracePt t="134463" x="4657725" y="4729163"/>
          <p14:tracePt t="134479" x="4633913" y="4729163"/>
          <p14:tracePt t="134496" x="4614863" y="4729163"/>
          <p14:tracePt t="134513" x="4586288" y="4724400"/>
          <p14:tracePt t="134530" x="4572000" y="4714875"/>
          <p14:tracePt t="134546" x="4548188" y="4691063"/>
          <p14:tracePt t="134564" x="4524375" y="4657725"/>
          <p14:tracePt t="134581" x="4486275" y="4586288"/>
          <p14:tracePt t="134596" x="4471988" y="4533900"/>
          <p14:tracePt t="134614" x="4467225" y="4505325"/>
          <p14:tracePt t="134630" x="4467225" y="4486275"/>
          <p14:tracePt t="134646" x="4467225" y="4452938"/>
          <p14:tracePt t="134663" x="4471988" y="4438650"/>
          <p14:tracePt t="134679" x="4486275" y="4429125"/>
          <p14:tracePt t="134696" x="4505325" y="4414838"/>
          <p14:tracePt t="134713" x="4552950" y="4391025"/>
          <p14:tracePt t="134729" x="4586288" y="4381500"/>
          <p14:tracePt t="134746" x="4614863" y="4381500"/>
          <p14:tracePt t="134764" x="4662488" y="4381500"/>
          <p14:tracePt t="134779" x="4691063" y="4381500"/>
          <p14:tracePt t="134796" x="4714875" y="4386263"/>
          <p14:tracePt t="134813" x="4738688" y="4391025"/>
          <p14:tracePt t="134831" x="4757738" y="4414838"/>
          <p14:tracePt t="134846" x="4772025" y="4429125"/>
          <p14:tracePt t="134864" x="4786313" y="4467225"/>
          <p14:tracePt t="134879" x="4795838" y="4495800"/>
          <p14:tracePt t="134896" x="4795838" y="4548188"/>
          <p14:tracePt t="134913" x="4795838" y="4576763"/>
          <p14:tracePt t="134929" x="4795838" y="4600575"/>
          <p14:tracePt t="134948" x="4786313" y="4624388"/>
          <p14:tracePt t="134963" x="4781550" y="4638675"/>
          <p14:tracePt t="134980" x="4767263" y="4657725"/>
          <p14:tracePt t="134996" x="4762500" y="4667250"/>
          <p14:tracePt t="135013" x="4748213" y="4681538"/>
          <p14:tracePt t="135029" x="4733925" y="4686300"/>
          <p14:tracePt t="135046" x="4695825" y="4695825"/>
          <p14:tracePt t="135063" x="4652963" y="4695825"/>
          <p14:tracePt t="135079" x="4595813" y="4691063"/>
          <p14:tracePt t="135096" x="4557713" y="4662488"/>
          <p14:tracePt t="135113" x="4524375" y="4610100"/>
          <p14:tracePt t="135130" x="4467225" y="4486275"/>
          <p14:tracePt t="135146" x="4452938" y="4424363"/>
          <p14:tracePt t="135163" x="4457700" y="4381500"/>
          <p14:tracePt t="135179" x="4467225" y="4348163"/>
          <p14:tracePt t="135196" x="4495800" y="4310063"/>
          <p14:tracePt t="135213" x="4529138" y="4291013"/>
          <p14:tracePt t="135229" x="4562475" y="4286250"/>
          <p14:tracePt t="135246" x="4591050" y="4286250"/>
          <p14:tracePt t="135263" x="4633913" y="4291013"/>
          <p14:tracePt t="135279" x="4648200" y="4305300"/>
          <p14:tracePt t="135296" x="4667250" y="4329113"/>
          <p14:tracePt t="135313" x="4681538" y="4357688"/>
          <p14:tracePt t="135329" x="4695825" y="4433888"/>
          <p14:tracePt t="135346" x="4705350" y="4486275"/>
          <p14:tracePt t="135363" x="4705350" y="4519613"/>
          <p14:tracePt t="135380" x="4700588" y="4576763"/>
          <p14:tracePt t="135396" x="4695825" y="4595813"/>
          <p14:tracePt t="135413" x="4695825" y="4614863"/>
          <p14:tracePt t="135429" x="4695825" y="4624388"/>
          <p14:tracePt t="135446" x="4695825" y="4633913"/>
          <p14:tracePt t="135479" x="4695825" y="4638675"/>
          <p14:tracePt t="135931" x="4700588" y="4638675"/>
          <p14:tracePt t="135938" x="4710113" y="4638675"/>
          <p14:tracePt t="135946" x="4714875" y="4638675"/>
          <p14:tracePt t="135963" x="4729163" y="4638675"/>
          <p14:tracePt t="135968" x="4733925" y="4638675"/>
          <p14:tracePt t="135980" x="4738688" y="4638675"/>
          <p14:tracePt t="135996" x="4762500" y="4633913"/>
          <p14:tracePt t="136029" x="4800600" y="4619625"/>
          <p14:tracePt t="136063" x="4833938" y="4619625"/>
          <p14:tracePt t="136079" x="4848225" y="4619625"/>
          <p14:tracePt t="136096" x="4857750" y="4619625"/>
          <p14:tracePt t="136113" x="4872038" y="4619625"/>
          <p14:tracePt t="136129" x="4886325" y="4619625"/>
          <p14:tracePt t="136146" x="4900613" y="4619625"/>
          <p14:tracePt t="136163" x="4910138" y="4619625"/>
          <p14:tracePt t="136180" x="4924425" y="4619625"/>
          <p14:tracePt t="136196" x="4929188" y="4619625"/>
          <p14:tracePt t="136213" x="4938713" y="4619625"/>
          <p14:tracePt t="136229" x="4943475" y="4619625"/>
          <p14:tracePt t="136246" x="4948238" y="4619625"/>
          <p14:tracePt t="136279" x="4953000" y="4619625"/>
          <p14:tracePt t="136297" x="4957763" y="4624388"/>
          <p14:tracePt t="136313" x="4957763" y="4629150"/>
          <p14:tracePt t="136329" x="4957763" y="4638675"/>
          <p14:tracePt t="136347" x="4953000" y="4648200"/>
          <p14:tracePt t="136363" x="4943475" y="4662488"/>
          <p14:tracePt t="136379" x="4938713" y="4667250"/>
          <p14:tracePt t="136396" x="4933950" y="4676775"/>
          <p14:tracePt t="136413" x="4924425" y="4681538"/>
          <p14:tracePt t="136429" x="4910138" y="4681538"/>
          <p14:tracePt t="136446" x="4895850" y="4681538"/>
          <p14:tracePt t="136463" x="4872038" y="4681538"/>
          <p14:tracePt t="136465" x="4862513" y="4676775"/>
          <p14:tracePt t="136480" x="4829175" y="4667250"/>
          <p14:tracePt t="136496" x="4814888" y="4652963"/>
          <p14:tracePt t="136513" x="4800600" y="4633913"/>
          <p14:tracePt t="136529" x="4791075" y="4629150"/>
          <p14:tracePt t="136547" x="4772025" y="4595813"/>
          <p14:tracePt t="136563" x="4762500" y="4567238"/>
          <p14:tracePt t="136579" x="4762500" y="4538663"/>
          <p14:tracePt t="136596" x="4762500" y="4524375"/>
          <p14:tracePt t="136613" x="4762500" y="4505325"/>
          <p14:tracePt t="136629" x="4767263" y="4491038"/>
          <p14:tracePt t="136646" x="4772025" y="4486275"/>
          <p14:tracePt t="136663" x="4791075" y="4462463"/>
          <p14:tracePt t="136679" x="4814888" y="4452938"/>
          <p14:tracePt t="136696" x="4843463" y="4448175"/>
          <p14:tracePt t="136713" x="4867275" y="4433888"/>
          <p14:tracePt t="136731" x="4900613" y="4433888"/>
          <p14:tracePt t="136746" x="4910138" y="4433888"/>
          <p14:tracePt t="136763" x="4924425" y="4438650"/>
          <p14:tracePt t="136779" x="4938713" y="4448175"/>
          <p14:tracePt t="136796" x="4962525" y="4476750"/>
          <p14:tracePt t="136813" x="4967288" y="4505325"/>
          <p14:tracePt t="136829" x="4972050" y="4529138"/>
          <p14:tracePt t="136846" x="4972050" y="4548188"/>
          <p14:tracePt t="136862" x="4972050" y="4581525"/>
          <p14:tracePt t="136879" x="4972050" y="4595813"/>
          <p14:tracePt t="136896" x="4972050" y="4605338"/>
          <p14:tracePt t="136913" x="4967288" y="4624388"/>
          <p14:tracePt t="136929" x="4962525" y="4633913"/>
          <p14:tracePt t="136946" x="4953000" y="4648200"/>
          <p14:tracePt t="136963" x="4938713" y="4667250"/>
          <p14:tracePt t="136965" x="4924425" y="4676775"/>
          <p14:tracePt t="136979" x="4900613" y="4700588"/>
          <p14:tracePt t="136996" x="4876800" y="4719638"/>
          <p14:tracePt t="137013" x="4857750" y="4729163"/>
          <p14:tracePt t="137029" x="4833938" y="4733925"/>
          <p14:tracePt t="137046" x="4805363" y="4733925"/>
          <p14:tracePt t="137063" x="4791075" y="4729163"/>
          <p14:tracePt t="137080" x="4781550" y="4719638"/>
          <p14:tracePt t="137096" x="4762500" y="4686300"/>
          <p14:tracePt t="137113" x="4743450" y="4643438"/>
          <p14:tracePt t="137129" x="4729163" y="4600575"/>
          <p14:tracePt t="137147" x="4729163" y="4548188"/>
          <p14:tracePt t="137165" x="4729163" y="4495800"/>
          <p14:tracePt t="137179" x="4738688" y="4481513"/>
          <p14:tracePt t="137196" x="4748213" y="4462463"/>
          <p14:tracePt t="137213" x="4752975" y="4452938"/>
          <p14:tracePt t="137229" x="4772025" y="4443413"/>
          <p14:tracePt t="137246" x="4791075" y="4438650"/>
          <p14:tracePt t="137263" x="4814888" y="4433888"/>
          <p14:tracePt t="137280" x="4848225" y="4433888"/>
          <p14:tracePt t="137296" x="4857750" y="4438650"/>
          <p14:tracePt t="137313" x="4872038" y="4448175"/>
          <p14:tracePt t="137329" x="4886325" y="4457700"/>
          <p14:tracePt t="137346" x="4905375" y="4481513"/>
          <p14:tracePt t="137363" x="4910138" y="4495800"/>
          <p14:tracePt t="137379" x="4914900" y="4510088"/>
          <p14:tracePt t="137396" x="4929188" y="4529138"/>
          <p14:tracePt t="137413" x="4929188" y="4548188"/>
          <p14:tracePt t="137429" x="4929188" y="4557713"/>
          <p14:tracePt t="137446" x="4929188" y="4572000"/>
          <p14:tracePt t="137463" x="4929188" y="4586288"/>
          <p14:tracePt t="137479" x="4929188" y="4595813"/>
          <p14:tracePt t="137496" x="4929188" y="4605338"/>
          <p14:tracePt t="137513" x="4924425" y="4610100"/>
          <p14:tracePt t="137530" x="4914900" y="4619625"/>
          <p14:tracePt t="137546" x="4905375" y="4624388"/>
          <p14:tracePt t="137563" x="4900613" y="4633913"/>
          <p14:tracePt t="137579" x="4895850" y="4638675"/>
          <p14:tracePt t="137596" x="4876800" y="4638675"/>
          <p14:tracePt t="137613" x="4857750" y="4638675"/>
          <p14:tracePt t="137629" x="4843463" y="4638675"/>
          <p14:tracePt t="137646" x="4824413" y="4633913"/>
          <p14:tracePt t="137662" x="4810125" y="4629150"/>
          <p14:tracePt t="137679" x="4805363" y="4619625"/>
          <p14:tracePt t="137696" x="4795838" y="4614863"/>
          <p14:tracePt t="137713" x="4795838" y="4595813"/>
          <p14:tracePt t="137729" x="4795838" y="4572000"/>
          <p14:tracePt t="137746" x="4795838" y="4552950"/>
          <p14:tracePt t="137763" x="4800600" y="4543425"/>
          <p14:tracePt t="137780" x="4810125" y="4529138"/>
          <p14:tracePt t="137796" x="4819650" y="4524375"/>
          <p14:tracePt t="137813" x="4829175" y="4519613"/>
          <p14:tracePt t="137830" x="4843463" y="4519613"/>
          <p14:tracePt t="137846" x="4848225" y="4519613"/>
          <p14:tracePt t="137862" x="4857750" y="4529138"/>
          <p14:tracePt t="137879" x="4862513" y="4543425"/>
          <p14:tracePt t="137896" x="4867275" y="4552950"/>
          <p14:tracePt t="137913" x="4867275" y="4557713"/>
          <p14:tracePt t="137929" x="4867275" y="4562475"/>
          <p14:tracePt t="137946" x="4867275" y="4567238"/>
          <p14:tracePt t="138440" x="4938713" y="4510088"/>
          <p14:tracePt t="138449" x="5138738" y="4391025"/>
          <p14:tracePt t="138455" x="5410200" y="4229100"/>
          <p14:tracePt t="138464" x="5653088" y="4100513"/>
          <p14:tracePt t="138479" x="6024563" y="3895725"/>
          <p14:tracePt t="138496" x="6381750" y="3743325"/>
          <p14:tracePt t="138513" x="6700838" y="3667125"/>
          <p14:tracePt t="138546" x="7015163" y="3662363"/>
          <p14:tracePt t="138579" x="7191375" y="3705225"/>
          <p14:tracePt t="138596" x="7239000" y="3719513"/>
          <p14:tracePt t="138612" x="7296150" y="3738563"/>
          <p14:tracePt t="138630" x="7367588" y="3771900"/>
          <p14:tracePt t="138646" x="7410450" y="3795713"/>
          <p14:tracePt t="138663" x="7458075" y="3814763"/>
          <p14:tracePt t="138679" x="7491413" y="3833813"/>
          <p14:tracePt t="138696" x="7543800" y="3852863"/>
          <p14:tracePt t="138713" x="7577138" y="3857625"/>
          <p14:tracePt t="138729" x="7620000" y="3862388"/>
          <p14:tracePt t="138746" x="7658100" y="3876675"/>
          <p14:tracePt t="138762" x="7710488" y="3890963"/>
          <p14:tracePt t="138779" x="7739063" y="3890963"/>
          <p14:tracePt t="138796" x="7762875" y="3895725"/>
          <p14:tracePt t="138813" x="7781925" y="3895725"/>
          <p14:tracePt t="138829" x="7786688" y="3895725"/>
          <p14:tracePt t="138846" x="7796213" y="3900488"/>
          <p14:tracePt t="138862" x="7800975" y="3905250"/>
          <p14:tracePt t="138879" x="7805738" y="3914775"/>
          <p14:tracePt t="138896" x="7805738" y="3924300"/>
          <p14:tracePt t="138912" x="7805738" y="3929063"/>
          <p14:tracePt t="138929" x="7800975" y="3938588"/>
          <p14:tracePt t="138946" x="7791450" y="3948113"/>
          <p14:tracePt t="138963" x="7758113" y="3962400"/>
          <p14:tracePt t="138979" x="7720013" y="3981450"/>
          <p14:tracePt t="138997" x="7658100" y="4005263"/>
          <p14:tracePt t="139013" x="7629525" y="4019550"/>
          <p14:tracePt t="139029" x="7605713" y="4024313"/>
          <p14:tracePt t="139046" x="7581900" y="4029075"/>
          <p14:tracePt t="139063" x="7548563" y="4029075"/>
          <p14:tracePt t="139079" x="7519988" y="4024313"/>
          <p14:tracePt t="139097" x="7491413" y="4010025"/>
          <p14:tracePt t="139122" x="7415213" y="3976688"/>
          <p14:tracePt t="139132" x="7396163" y="3967163"/>
          <p14:tracePt t="139146" x="7377113" y="3952875"/>
          <p14:tracePt t="139163" x="7367588" y="3943350"/>
          <p14:tracePt t="139180" x="7353300" y="3914775"/>
          <p14:tracePt t="139196" x="7358063" y="3895725"/>
          <p14:tracePt t="139212" x="7367588" y="3871913"/>
          <p14:tracePt t="139229" x="7377113" y="3857625"/>
          <p14:tracePt t="139246" x="7410450" y="3838575"/>
          <p14:tracePt t="139264" x="7434263" y="3833813"/>
          <p14:tracePt t="139288" x="7453313" y="3833813"/>
          <p14:tracePt t="139300" x="7462838" y="3833813"/>
          <p14:tracePt t="139313" x="7472363" y="3843338"/>
          <p14:tracePt t="139329" x="7477125" y="3843338"/>
          <p14:tracePt t="139346" x="7481888" y="3843338"/>
          <p14:tracePt t="139365" x="7486650" y="3843338"/>
          <p14:tracePt t="139402" x="7491413" y="3843338"/>
          <p14:tracePt t="139622" x="7434263" y="3848100"/>
          <p14:tracePt t="139629" x="7348538" y="3857625"/>
          <p14:tracePt t="139636" x="7258050" y="3857625"/>
          <p14:tracePt t="139646" x="7191375" y="3867150"/>
          <p14:tracePt t="139662" x="7043738" y="3876675"/>
          <p14:tracePt t="139679" x="6810375" y="3876675"/>
          <p14:tracePt t="139696" x="6667500" y="3876675"/>
          <p14:tracePt t="139712" x="6543675" y="3881438"/>
          <p14:tracePt t="139729" x="6419850" y="3881438"/>
          <p14:tracePt t="139746" x="6205538" y="3900488"/>
          <p14:tracePt t="139763" x="6091238" y="3910013"/>
          <p14:tracePt t="139779" x="6000750" y="3914775"/>
          <p14:tracePt t="139796" x="5862638" y="3933825"/>
          <p14:tracePt t="139812" x="5757863" y="3938588"/>
          <p14:tracePt t="139829" x="5662613" y="3962400"/>
          <p14:tracePt t="139846" x="5600700" y="3986213"/>
          <p14:tracePt t="139863" x="5519738" y="4010025"/>
          <p14:tracePt t="139879" x="5448300" y="4043363"/>
          <p14:tracePt t="139896" x="5376863" y="4086225"/>
          <p14:tracePt t="139912" x="5291138" y="4119563"/>
          <p14:tracePt t="139929" x="5176838" y="4186238"/>
          <p14:tracePt t="139946" x="5119688" y="4224338"/>
          <p14:tracePt t="139962" x="5062538" y="4267200"/>
          <p14:tracePt t="139980" x="4995863" y="4314825"/>
          <p14:tracePt t="139996" x="4938713" y="4357688"/>
          <p14:tracePt t="140012" x="4876800" y="4414838"/>
          <p14:tracePt t="140029" x="4795838" y="4510088"/>
          <p14:tracePt t="140046" x="4724400" y="4595813"/>
          <p14:tracePt t="140062" x="4695825" y="4629150"/>
          <p14:tracePt t="140079" x="4686300" y="4638675"/>
          <p14:tracePt t="140096" x="4681538" y="4648200"/>
          <p14:tracePt t="140112" x="4672013" y="4657725"/>
          <p14:tracePt t="140129" x="4667250" y="4667250"/>
          <p14:tracePt t="140146" x="4657725" y="4681538"/>
          <p14:tracePt t="140163" x="4648200" y="4695825"/>
          <p14:tracePt t="140179" x="4643438" y="4705350"/>
          <p14:tracePt t="140196" x="4638675" y="4710113"/>
          <p14:tracePt t="140212" x="4629150" y="4714875"/>
          <p14:tracePt t="140274" x="4624388" y="4700588"/>
          <p14:tracePt t="140281" x="4624388" y="4667250"/>
          <p14:tracePt t="140289" x="4624388" y="4624388"/>
          <p14:tracePt t="140297" x="4624388" y="4557713"/>
          <p14:tracePt t="140312" x="4629150" y="4467225"/>
          <p14:tracePt t="140329" x="4629150" y="4414838"/>
          <p14:tracePt t="140346" x="4638675" y="4367213"/>
          <p14:tracePt t="140362" x="4638675" y="4352925"/>
          <p14:tracePt t="140379" x="4638675" y="4343400"/>
          <p14:tracePt t="140396" x="4638675" y="4338638"/>
          <p14:tracePt t="140413" x="4638675" y="4329113"/>
          <p14:tracePt t="140430" x="4638675" y="4324350"/>
          <p14:tracePt t="140546" x="4638675" y="4329113"/>
          <p14:tracePt t="140560" x="4643438" y="4338638"/>
          <p14:tracePt t="140568" x="4652963" y="4357688"/>
          <p14:tracePt t="140579" x="4662488" y="4376738"/>
          <p14:tracePt t="140596" x="4686300" y="4462463"/>
          <p14:tracePt t="140612" x="4691063" y="4491038"/>
          <p14:tracePt t="140629" x="4695825" y="4505325"/>
          <p14:tracePt t="140646" x="4695825" y="4510088"/>
          <p14:tracePt t="140662" x="4695825" y="4519613"/>
          <p14:tracePt t="140679" x="4695825" y="4524375"/>
          <p14:tracePt t="140696" x="4695825" y="4529138"/>
          <p14:tracePt t="140934" x="4710113" y="4519613"/>
          <p14:tracePt t="140942" x="4733925" y="4491038"/>
          <p14:tracePt t="140951" x="4743450" y="4471988"/>
          <p14:tracePt t="140963" x="4767263" y="4448175"/>
          <p14:tracePt t="140979" x="4776788" y="4429125"/>
          <p14:tracePt t="140996" x="4781550" y="4424363"/>
          <p14:tracePt t="141012" x="4786313" y="4419600"/>
          <p14:tracePt t="141029" x="4791075" y="4414838"/>
          <p14:tracePt t="141081" x="4791075" y="4410075"/>
          <p14:tracePt t="141088" x="4795838" y="4405313"/>
          <p14:tracePt t="141309" x="4810125" y="4424363"/>
          <p14:tracePt t="141316" x="4829175" y="4433888"/>
          <p14:tracePt t="141330" x="4862513" y="4467225"/>
          <p14:tracePt t="141346" x="4891088" y="4491038"/>
          <p14:tracePt t="141362" x="4914900" y="4505325"/>
          <p14:tracePt t="141396" x="4972050" y="4529138"/>
          <p14:tracePt t="141429" x="5014913" y="4543425"/>
          <p14:tracePt t="141446" x="5029200" y="4543425"/>
          <p14:tracePt t="141462" x="5057775" y="4543425"/>
          <p14:tracePt t="141479" x="5072063" y="4543425"/>
          <p14:tracePt t="141496" x="5081588" y="4543425"/>
          <p14:tracePt t="141513" x="5091113" y="4543425"/>
          <p14:tracePt t="141529" x="5095875" y="4543425"/>
          <p14:tracePt t="141546" x="5095875" y="4548188"/>
          <p14:tracePt t="141562" x="5095875" y="4552950"/>
          <p14:tracePt t="141579" x="5095875" y="4572000"/>
          <p14:tracePt t="141595" x="5095875" y="4591050"/>
          <p14:tracePt t="141612" x="5091113" y="4614863"/>
          <p14:tracePt t="141629" x="5076825" y="4638675"/>
          <p14:tracePt t="141646" x="5053013" y="4672013"/>
          <p14:tracePt t="141662" x="5043488" y="4681538"/>
          <p14:tracePt t="141679" x="5029200" y="4695825"/>
          <p14:tracePt t="141696" x="5010150" y="4714875"/>
          <p14:tracePt t="141712" x="4986338" y="4738688"/>
          <p14:tracePt t="141729" x="4962525" y="4757738"/>
          <p14:tracePt t="141746" x="4933950" y="4776788"/>
          <p14:tracePt t="141763" x="4895850" y="4800600"/>
          <p14:tracePt t="141779" x="4881563" y="4805363"/>
          <p14:tracePt t="141795" x="4867275" y="4805363"/>
          <p14:tracePt t="141812" x="4852988" y="4805363"/>
          <p14:tracePt t="141829" x="4819650" y="4791075"/>
          <p14:tracePt t="141845" x="4805363" y="4781550"/>
          <p14:tracePt t="141862" x="4781550" y="4743450"/>
          <p14:tracePt t="141879" x="4748213" y="4667250"/>
          <p14:tracePt t="141896" x="4724400" y="4529138"/>
          <p14:tracePt t="141912" x="4724400" y="4471988"/>
          <p14:tracePt t="141929" x="4724400" y="4433888"/>
          <p14:tracePt t="141946" x="4738688" y="4405313"/>
          <p14:tracePt t="141962" x="4748213" y="4391025"/>
          <p14:tracePt t="141979" x="4757738" y="4381500"/>
          <p14:tracePt t="141995" x="4772025" y="4376738"/>
          <p14:tracePt t="142013" x="4810125" y="4371975"/>
          <p14:tracePt t="142029" x="4838700" y="4371975"/>
          <p14:tracePt t="142046" x="4872038" y="4371975"/>
          <p14:tracePt t="142062" x="4891088" y="4376738"/>
          <p14:tracePt t="142079" x="4905375" y="4386263"/>
          <p14:tracePt t="142096" x="4910138" y="4400550"/>
          <p14:tracePt t="142112" x="4919663" y="4419600"/>
          <p14:tracePt t="142130" x="4919663" y="4462463"/>
          <p14:tracePt t="142145" x="4919663" y="4505325"/>
          <p14:tracePt t="142162" x="4914900" y="4548188"/>
          <p14:tracePt t="142179" x="4905375" y="4586288"/>
          <p14:tracePt t="142196" x="4895850" y="4629150"/>
          <p14:tracePt t="142212" x="4891088" y="4643438"/>
          <p14:tracePt t="142229" x="4886325" y="4652963"/>
          <p14:tracePt t="142246" x="4886325" y="4662488"/>
          <p14:tracePt t="142262" x="4886325" y="4672013"/>
          <p14:tracePt t="142695" x="4814888" y="4691063"/>
          <p14:tracePt t="142703" x="4714875" y="4719638"/>
          <p14:tracePt t="142712" x="4581525" y="4762500"/>
          <p14:tracePt t="142729" x="4352925" y="4829175"/>
          <p14:tracePt t="142746" x="4081463" y="4891088"/>
          <p14:tracePt t="142762" x="3933825" y="4910138"/>
          <p14:tracePt t="142779" x="3852863" y="4910138"/>
          <p14:tracePt t="142812" x="3776663" y="4886325"/>
          <p14:tracePt t="142845" x="3762375" y="4872038"/>
          <p14:tracePt t="142862" x="3752850" y="4867275"/>
          <p14:tracePt t="142879" x="3743325" y="4862513"/>
          <p14:tracePt t="142895" x="3719513" y="4852988"/>
          <p14:tracePt t="142912" x="3700463" y="4843463"/>
          <p14:tracePt t="142929" x="3652838" y="4838700"/>
          <p14:tracePt t="142945" x="3614738" y="4838700"/>
          <p14:tracePt t="142962" x="3581400" y="4838700"/>
          <p14:tracePt t="142979" x="3529013" y="4848225"/>
          <p14:tracePt t="142996" x="3467100" y="4857750"/>
          <p14:tracePt t="143012" x="3433763" y="4857750"/>
          <p14:tracePt t="143029" x="3395663" y="4857750"/>
          <p14:tracePt t="143045" x="3376613" y="4852988"/>
          <p14:tracePt t="143062" x="3343275" y="4843463"/>
          <p14:tracePt t="143079" x="3324225" y="4824413"/>
          <p14:tracePt t="143095" x="3300413" y="4805363"/>
          <p14:tracePt t="143113" x="3267075" y="4791075"/>
          <p14:tracePt t="143129" x="3243263" y="4772025"/>
          <p14:tracePt t="143145" x="3228975" y="4772025"/>
          <p14:tracePt t="143162" x="3214688" y="4762500"/>
          <p14:tracePt t="143179" x="3205163" y="4752975"/>
          <p14:tracePt t="143195" x="3200400" y="4752975"/>
          <p14:tracePt t="143212" x="3195638" y="4752975"/>
          <p14:tracePt t="143229" x="3190875" y="4752975"/>
          <p14:tracePt t="143262" x="3190875" y="4743450"/>
          <p14:tracePt t="143279" x="3205163" y="4733925"/>
          <p14:tracePt t="143296" x="3262313" y="4705350"/>
          <p14:tracePt t="143312" x="3314700" y="4681538"/>
          <p14:tracePt t="143329" x="3390900" y="4648200"/>
          <p14:tracePt t="143346" x="3443288" y="4624388"/>
          <p14:tracePt t="143364" x="3514725" y="4595813"/>
          <p14:tracePt t="143379" x="3548063" y="4586288"/>
          <p14:tracePt t="143395" x="3576638" y="4586288"/>
          <p14:tracePt t="143412" x="3590925" y="4586288"/>
          <p14:tracePt t="143429" x="3605213" y="4586288"/>
          <p14:tracePt t="143445" x="3609975" y="4586288"/>
          <p14:tracePt t="143462" x="3614738" y="4586288"/>
          <p14:tracePt t="143465" x="3619500" y="4586288"/>
          <p14:tracePt t="143573" x="3624263" y="4586288"/>
          <p14:tracePt t="143783" x="3557588" y="4614863"/>
          <p14:tracePt t="143790" x="3467100" y="4662488"/>
          <p14:tracePt t="143798" x="3371850" y="4705350"/>
          <p14:tracePt t="143812" x="3138488" y="4786313"/>
          <p14:tracePt t="143845" x="2657475" y="4957763"/>
          <p14:tracePt t="143879" x="2205038" y="5076825"/>
          <p14:tracePt t="143896" x="2090738" y="5091113"/>
          <p14:tracePt t="143913" x="1928813" y="5114925"/>
          <p14:tracePt t="143929" x="1857375" y="5124450"/>
          <p14:tracePt t="143945" x="1814513" y="5133975"/>
          <p14:tracePt t="143962" x="1776413" y="5133975"/>
          <p14:tracePt t="143966" x="1757363" y="5143500"/>
          <p14:tracePt t="143979" x="1728788" y="5148263"/>
          <p14:tracePt t="143995" x="1695450" y="5157788"/>
          <p14:tracePt t="144012" x="1666875" y="5157788"/>
          <p14:tracePt t="144029" x="1628775" y="5157788"/>
          <p14:tracePt t="144045" x="1576388" y="5157788"/>
          <p14:tracePt t="144062" x="1538288" y="5167313"/>
          <p14:tracePt t="144079" x="1490663" y="5172075"/>
          <p14:tracePt t="144096" x="1419225" y="5186363"/>
          <p14:tracePt t="144112" x="1376363" y="5195888"/>
          <p14:tracePt t="144129" x="1347788" y="5205413"/>
          <p14:tracePt t="144145" x="1323975" y="5205413"/>
          <p14:tracePt t="144147" x="1319213" y="5205413"/>
          <p14:tracePt t="144162" x="1304925" y="5205413"/>
          <p14:tracePt t="144179" x="1290638" y="5181600"/>
          <p14:tracePt t="144195" x="1276350" y="5129213"/>
          <p14:tracePt t="144212" x="1262063" y="5076825"/>
          <p14:tracePt t="144229" x="1257300" y="5014913"/>
          <p14:tracePt t="144245" x="1257300" y="4981575"/>
          <p14:tracePt t="144262" x="1257300" y="4929188"/>
          <p14:tracePt t="144279" x="1281113" y="4833938"/>
          <p14:tracePt t="144295" x="1290638" y="4795838"/>
          <p14:tracePt t="144312" x="1295400" y="4776788"/>
          <p14:tracePt t="144329" x="1300163" y="4767263"/>
          <p14:tracePt t="144345" x="1300163" y="4762500"/>
          <p14:tracePt t="144362" x="1300163" y="4752975"/>
          <p14:tracePt t="144379" x="1300163" y="4748213"/>
          <p14:tracePt t="144456" x="1300163" y="4743450"/>
          <p14:tracePt t="144539" x="1300163" y="4738688"/>
          <p14:tracePt t="144942" x="1304925" y="4752975"/>
          <p14:tracePt t="144948" x="1314450" y="4800600"/>
          <p14:tracePt t="144963" x="1338263" y="4876800"/>
          <p14:tracePt t="144979" x="1357313" y="4919663"/>
          <p14:tracePt t="144996" x="1366838" y="4948238"/>
          <p14:tracePt t="145014" x="1385888" y="4991100"/>
          <p14:tracePt t="145045" x="1419225" y="5100638"/>
          <p14:tracePt t="145079" x="1466850" y="5357813"/>
          <p14:tracePt t="145095" x="1481138" y="5410200"/>
          <p14:tracePt t="145112" x="1485900" y="5462588"/>
          <p14:tracePt t="145129" x="1500188" y="5505450"/>
          <p14:tracePt t="145145" x="1514475" y="5572125"/>
          <p14:tracePt t="145162" x="1519238" y="5610225"/>
          <p14:tracePt t="145179" x="1524000" y="5662613"/>
          <p14:tracePt t="145196" x="1538288" y="5715000"/>
          <p14:tracePt t="145212" x="1538288" y="5743575"/>
          <p14:tracePt t="145229" x="1538288" y="5762625"/>
          <p14:tracePt t="145245" x="1538288" y="5772150"/>
          <p14:tracePt t="145262" x="1538288" y="5781675"/>
          <p14:tracePt t="145279" x="1538288" y="5791200"/>
          <p14:tracePt t="145295" x="1538288" y="5810250"/>
          <p14:tracePt t="145312" x="1543050" y="5824538"/>
          <p14:tracePt t="145329" x="1547813" y="5857875"/>
          <p14:tracePt t="145345" x="1547813" y="5876925"/>
          <p14:tracePt t="145362" x="1547813" y="5891213"/>
          <p14:tracePt t="145379" x="1547813" y="5895975"/>
          <p14:tracePt t="145395" x="1547813" y="5905500"/>
          <p14:tracePt t="145454" x="1547813" y="5900738"/>
          <p14:tracePt t="145462" x="1543050" y="5886450"/>
          <p14:tracePt t="145469" x="1543050" y="5853113"/>
          <p14:tracePt t="145479" x="1533525" y="5786438"/>
          <p14:tracePt t="145495" x="1514475" y="5586413"/>
          <p14:tracePt t="145512" x="1500188" y="5400675"/>
          <p14:tracePt t="145529" x="1490663" y="5267325"/>
          <p14:tracePt t="145545" x="1490663" y="5157788"/>
          <p14:tracePt t="145562" x="1490663" y="5076825"/>
          <p14:tracePt t="145579" x="1490663" y="5005388"/>
          <p14:tracePt t="145595" x="1490663" y="4972050"/>
          <p14:tracePt t="145612" x="1490663" y="4948238"/>
          <p14:tracePt t="145629" x="1490663" y="4910138"/>
          <p14:tracePt t="145645" x="1490663" y="4881563"/>
          <p14:tracePt t="145662" x="1490663" y="4862513"/>
          <p14:tracePt t="145679" x="1490663" y="4843463"/>
          <p14:tracePt t="145698" x="1490663" y="4829175"/>
          <p14:tracePt t="145721" x="1490663" y="4819650"/>
          <p14:tracePt t="145738" x="1490663" y="4814888"/>
          <p14:tracePt t="145741" x="1490663" y="4810125"/>
          <p14:tracePt t="145807" x="1490663" y="4814888"/>
          <p14:tracePt t="145814" x="1495425" y="4829175"/>
          <p14:tracePt t="145829" x="1514475" y="4881563"/>
          <p14:tracePt t="145845" x="1552575" y="5043488"/>
          <p14:tracePt t="145862" x="1576388" y="5200650"/>
          <p14:tracePt t="145879" x="1590675" y="5319713"/>
          <p14:tracePt t="145895" x="1600200" y="5386388"/>
          <p14:tracePt t="145912" x="1609725" y="5467350"/>
          <p14:tracePt t="145929" x="1624013" y="5553075"/>
          <p14:tracePt t="145946" x="1633538" y="5629275"/>
          <p14:tracePt t="145962" x="1643063" y="5672138"/>
          <p14:tracePt t="145979" x="1647825" y="5700713"/>
          <p14:tracePt t="145995" x="1657350" y="5724525"/>
          <p14:tracePt t="146014" x="1666875" y="5757863"/>
          <p14:tracePt t="146031" x="1671638" y="5767388"/>
          <p14:tracePt t="146045" x="1671638" y="5776913"/>
          <p14:tracePt t="146062" x="1671638" y="5786438"/>
          <p14:tracePt t="146078" x="1671638" y="5791200"/>
          <p14:tracePt t="146095" x="1671638" y="5800725"/>
          <p14:tracePt t="146112" x="1676400" y="5819775"/>
          <p14:tracePt t="146128" x="1676400" y="5848350"/>
          <p14:tracePt t="146145" x="1676400" y="5857875"/>
          <p14:tracePt t="146162" x="1676400" y="5867400"/>
          <p14:tracePt t="146179" x="1676400" y="5872163"/>
          <p14:tracePt t="146430" x="1666875" y="5829300"/>
          <p14:tracePt t="146437" x="1652588" y="5781675"/>
          <p14:tracePt t="146445" x="1643063" y="5743575"/>
          <p14:tracePt t="146462" x="1619250" y="5662613"/>
          <p14:tracePt t="146479" x="1604963" y="5548313"/>
          <p14:tracePt t="146495" x="1585913" y="5419725"/>
          <p14:tracePt t="146512" x="1576388" y="5357813"/>
          <p14:tracePt t="146528" x="1576388" y="5319713"/>
          <p14:tracePt t="146545" x="1576388" y="5286375"/>
          <p14:tracePt t="146562" x="1576388" y="5210175"/>
          <p14:tracePt t="146579" x="1576388" y="5162550"/>
          <p14:tracePt t="146595" x="1576388" y="5119688"/>
          <p14:tracePt t="146612" x="1576388" y="5072063"/>
          <p14:tracePt t="146628" x="1576388" y="5048250"/>
          <p14:tracePt t="146645" x="1576388" y="5029200"/>
          <p14:tracePt t="146662" x="1576388" y="5014913"/>
          <p14:tracePt t="146679" x="1576388" y="4995863"/>
          <p14:tracePt t="146695" x="1576388" y="4976813"/>
          <p14:tracePt t="146712" x="1576388" y="4967288"/>
          <p14:tracePt t="146729" x="1571625" y="4953000"/>
          <p14:tracePt t="146746" x="1566863" y="4938713"/>
          <p14:tracePt t="146762" x="1566863" y="4929188"/>
          <p14:tracePt t="146779" x="1557338" y="4919663"/>
          <p14:tracePt t="146795" x="1557338" y="4910138"/>
          <p14:tracePt t="146812" x="1557338" y="4900613"/>
          <p14:tracePt t="146886" x="1557338" y="4910138"/>
          <p14:tracePt t="146893" x="1562100" y="4933950"/>
          <p14:tracePt t="146899" x="1562100" y="4972050"/>
          <p14:tracePt t="146912" x="1571625" y="5038725"/>
          <p14:tracePt t="146929" x="1576388" y="5186363"/>
          <p14:tracePt t="146945" x="1576388" y="5267325"/>
          <p14:tracePt t="146962" x="1585913" y="5367338"/>
          <p14:tracePt t="146979" x="1585913" y="5538788"/>
          <p14:tracePt t="146995" x="1585913" y="5614988"/>
          <p14:tracePt t="147012" x="1585913" y="5657850"/>
          <p14:tracePt t="147028" x="1585913" y="5700713"/>
          <p14:tracePt t="147046" x="1585913" y="5748338"/>
          <p14:tracePt t="147062" x="1585913" y="5757863"/>
          <p14:tracePt t="147078" x="1585913" y="5767388"/>
          <p14:tracePt t="147095" x="1585913" y="5772150"/>
          <p14:tracePt t="147112" x="1585913" y="5781675"/>
          <p14:tracePt t="147128" x="1585913" y="5786438"/>
          <p14:tracePt t="147146" x="1585913" y="5791200"/>
          <p14:tracePt t="147162" x="1585913" y="5795963"/>
          <p14:tracePt t="147179" x="1585913" y="5824538"/>
          <p14:tracePt t="147195" x="1585913" y="5848350"/>
          <p14:tracePt t="147212" x="1585913" y="5862638"/>
          <p14:tracePt t="147229" x="1585913" y="5876925"/>
          <p14:tracePt t="147245" x="1585913" y="5886450"/>
          <p14:tracePt t="147262" x="1585913" y="5891213"/>
          <p14:tracePt t="147279" x="1585913" y="5895975"/>
          <p14:tracePt t="147685" x="1700213" y="5853113"/>
          <p14:tracePt t="147693" x="1871663" y="5781675"/>
          <p14:tracePt t="147700" x="2014538" y="5724525"/>
          <p14:tracePt t="147712" x="2205038" y="5648325"/>
          <p14:tracePt t="147728" x="2828925" y="5357813"/>
          <p14:tracePt t="147745" x="3338513" y="5157788"/>
          <p14:tracePt t="147780" x="4086225" y="4967288"/>
          <p14:tracePt t="147812" x="4367213" y="4924425"/>
          <p14:tracePt t="147829" x="4448175" y="4914900"/>
          <p14:tracePt t="147846" x="4529138" y="4910138"/>
          <p14:tracePt t="147862" x="4572000" y="4910138"/>
          <p14:tracePt t="147879" x="4605338" y="4910138"/>
          <p14:tracePt t="147895" x="4633913" y="4910138"/>
          <p14:tracePt t="147912" x="4657725" y="4910138"/>
          <p14:tracePt t="147929" x="4667250" y="4905375"/>
          <p14:tracePt t="148163" x="4667250" y="4900613"/>
          <p14:tracePt t="148169" x="4672013" y="4895850"/>
          <p14:tracePt t="148178" x="4676775" y="4886325"/>
          <p14:tracePt t="148195" x="4681538" y="4876800"/>
          <p14:tracePt t="148212" x="4695825" y="4857750"/>
          <p14:tracePt t="148228" x="4710113" y="4843463"/>
          <p14:tracePt t="148245" x="4733925" y="4833938"/>
          <p14:tracePt t="148262" x="4757738" y="4810125"/>
          <p14:tracePt t="148278" x="4791075" y="4772025"/>
          <p14:tracePt t="148295" x="4814888" y="4762500"/>
          <p14:tracePt t="148312" x="4829175" y="4748213"/>
          <p14:tracePt t="148328" x="4838700" y="4743450"/>
          <p14:tracePt t="148345" x="4848225" y="4733925"/>
          <p14:tracePt t="148362" x="4852988" y="4729163"/>
          <p14:tracePt t="148378" x="4857750" y="4724400"/>
          <p14:tracePt t="148395" x="4872038" y="4714875"/>
          <p14:tracePt t="148412" x="4891088" y="4710113"/>
          <p14:tracePt t="148428" x="4900613" y="4700588"/>
          <p14:tracePt t="148445" x="4914900" y="4695825"/>
          <p14:tracePt t="148462" x="4933950" y="4686300"/>
          <p14:tracePt t="148478" x="4948238" y="4681538"/>
          <p14:tracePt t="148495" x="4957763" y="4676775"/>
          <p14:tracePt t="148512" x="4967288" y="4676775"/>
          <p14:tracePt t="148529" x="4972050" y="4676775"/>
          <p14:tracePt t="148545" x="4976813" y="4676775"/>
          <p14:tracePt t="148595" x="4976813" y="4681538"/>
          <p14:tracePt t="148603" x="4976813" y="4686300"/>
          <p14:tracePt t="148632" x="4976813" y="4691063"/>
          <p14:tracePt t="148646" x="4976813" y="4695825"/>
          <p14:tracePt t="148653" x="4972050" y="4695825"/>
          <p14:tracePt t="148665" x="4972050" y="4700588"/>
          <p14:tracePt t="148679" x="4962525" y="4705350"/>
          <p14:tracePt t="148696" x="4948238" y="4705350"/>
          <p14:tracePt t="148714" x="4919663" y="4700588"/>
          <p14:tracePt t="148728" x="4895850" y="4686300"/>
          <p14:tracePt t="148746" x="4876800" y="4667250"/>
          <p14:tracePt t="148763" x="4852988" y="4648200"/>
          <p14:tracePt t="148779" x="4838700" y="4629150"/>
          <p14:tracePt t="148796" x="4819650" y="4619625"/>
          <p14:tracePt t="148816" x="4810125" y="4600575"/>
          <p14:tracePt t="148829" x="4805363" y="4581525"/>
          <p14:tracePt t="148845" x="4800600" y="4557713"/>
          <p14:tracePt t="148862" x="4786313" y="4529138"/>
          <p14:tracePt t="148878" x="4786313" y="4500563"/>
          <p14:tracePt t="148895" x="4795838" y="4457700"/>
          <p14:tracePt t="148912" x="4800600" y="4429125"/>
          <p14:tracePt t="148928" x="4819650" y="4405313"/>
          <p14:tracePt t="148946" x="4838700" y="4386263"/>
          <p14:tracePt t="148962" x="4867275" y="4371975"/>
          <p14:tracePt t="148978" x="4895850" y="4371975"/>
          <p14:tracePt t="148995" x="4919663" y="4371975"/>
          <p14:tracePt t="149012" x="4938713" y="4391025"/>
          <p14:tracePt t="149028" x="4957763" y="4429125"/>
          <p14:tracePt t="149045" x="4972050" y="4457700"/>
          <p14:tracePt t="149062" x="4976813" y="4486275"/>
          <p14:tracePt t="149079" x="4976813" y="4519613"/>
          <p14:tracePt t="149095" x="4976813" y="4538663"/>
          <p14:tracePt t="149112" x="4976813" y="4562475"/>
          <p14:tracePt t="149128" x="4976813" y="4581525"/>
          <p14:tracePt t="149145" x="4976813" y="4614863"/>
          <p14:tracePt t="149162" x="4976813" y="4624388"/>
          <p14:tracePt t="149178" x="4976813" y="4633913"/>
          <p14:tracePt t="149195" x="4976813" y="4643438"/>
          <p14:tracePt t="149228" x="4976813" y="4648200"/>
          <p14:tracePt t="149245" x="4976813" y="4652963"/>
          <p14:tracePt t="149350" x="4976813" y="4657725"/>
          <p14:tracePt t="149357" x="4972050" y="4662488"/>
          <p14:tracePt t="149365" x="4962525" y="4662488"/>
          <p14:tracePt t="149379" x="4924425" y="4672013"/>
          <p14:tracePt t="149395" x="4872038" y="4681538"/>
          <p14:tracePt t="149412" x="4805363" y="4686300"/>
          <p14:tracePt t="149429" x="4724400" y="4686300"/>
          <p14:tracePt t="149445" x="4619625" y="4695825"/>
          <p14:tracePt t="149462" x="4581525" y="4695825"/>
          <p14:tracePt t="149479" x="4548188" y="4695825"/>
          <p14:tracePt t="149495" x="4510088" y="4695825"/>
          <p14:tracePt t="149512" x="4476750" y="4695825"/>
          <p14:tracePt t="149528" x="4457700" y="4695825"/>
          <p14:tracePt t="149545" x="4419600" y="4695825"/>
          <p14:tracePt t="149562" x="4376738" y="4695825"/>
          <p14:tracePt t="149578" x="4333875" y="4695825"/>
          <p14:tracePt t="149595" x="4291013" y="4700588"/>
          <p14:tracePt t="149612" x="4252913" y="4700588"/>
          <p14:tracePt t="149628" x="4191000" y="4705350"/>
          <p14:tracePt t="149645" x="4157663" y="4714875"/>
          <p14:tracePt t="149662" x="4129088" y="4719638"/>
          <p14:tracePt t="149678" x="4100513" y="4724400"/>
          <p14:tracePt t="149695" x="4057650" y="4738688"/>
          <p14:tracePt t="149712" x="4038600" y="4738688"/>
          <p14:tracePt t="149728" x="4014788" y="4738688"/>
          <p14:tracePt t="149745" x="3995738" y="4738688"/>
          <p14:tracePt t="149761" x="3990975" y="4738688"/>
          <p14:tracePt t="149778" x="3981450" y="4738688"/>
          <p14:tracePt t="149795" x="3976688" y="4738688"/>
          <p14:tracePt t="149812" x="3971925" y="4738688"/>
          <p14:tracePt t="149828" x="3962400" y="4738688"/>
          <p14:tracePt t="150348" x="3995738" y="4738688"/>
          <p14:tracePt t="150355" x="4038600" y="4738688"/>
          <p14:tracePt t="150365" x="4076700" y="4733925"/>
          <p14:tracePt t="150378" x="4157663" y="4729163"/>
          <p14:tracePt t="150395" x="4243388" y="4705350"/>
          <p14:tracePt t="150412" x="4324350" y="4681538"/>
          <p14:tracePt t="150445" x="4533900" y="4619625"/>
          <p14:tracePt t="150479" x="4667250" y="4605338"/>
          <p14:tracePt t="150495" x="4700588" y="4605338"/>
          <p14:tracePt t="150512" x="4714875" y="4605338"/>
          <p14:tracePt t="150528" x="4724400" y="4605338"/>
          <p14:tracePt t="150545" x="4733925" y="4605338"/>
          <p14:tracePt t="150562" x="4738688" y="4605338"/>
          <p14:tracePt t="150620" x="4733925" y="4605338"/>
          <p14:tracePt t="150627" x="4714875" y="4605338"/>
          <p14:tracePt t="150634" x="4681538" y="4619625"/>
          <p14:tracePt t="150645" x="4633913" y="4629150"/>
          <p14:tracePt t="150662" x="4419600" y="4672013"/>
          <p14:tracePt t="150678" x="4314825" y="4672013"/>
          <p14:tracePt t="150695" x="4267200" y="4672013"/>
          <p14:tracePt t="150712" x="4229100" y="4662488"/>
          <p14:tracePt t="150729" x="4205288" y="4652963"/>
          <p14:tracePt t="150745" x="4195763" y="4652963"/>
          <p14:tracePt t="150761" x="4195763" y="4643438"/>
          <p14:tracePt t="150778" x="4195763" y="4638675"/>
          <p14:tracePt t="150795" x="4195763" y="4629150"/>
          <p14:tracePt t="150811" x="4195763" y="4624388"/>
          <p14:tracePt t="150828" x="4200525" y="4614863"/>
          <p14:tracePt t="150845" x="4205288" y="4614863"/>
          <p14:tracePt t="150861" x="4229100" y="4614863"/>
          <p14:tracePt t="150878" x="4243388" y="4619625"/>
          <p14:tracePt t="150895" x="4252913" y="4638675"/>
          <p14:tracePt t="150912" x="4267200" y="4657725"/>
          <p14:tracePt t="150928" x="4271963" y="4672013"/>
          <p14:tracePt t="150945" x="4271963" y="4695825"/>
          <p14:tracePt t="150961" x="4271963" y="4714875"/>
          <p14:tracePt t="150965" x="4271963" y="4729163"/>
          <p14:tracePt t="150978" x="4267200" y="4743450"/>
          <p14:tracePt t="150995" x="4248150" y="4767263"/>
          <p14:tracePt t="151012" x="4233863" y="4786313"/>
          <p14:tracePt t="151028" x="4210050" y="4805363"/>
          <p14:tracePt t="151030" x="4195763" y="4810125"/>
          <p14:tracePt t="151045" x="4157663" y="4829175"/>
          <p14:tracePt t="151061" x="4129088" y="4833938"/>
          <p14:tracePt t="151078" x="4110038" y="4843463"/>
          <p14:tracePt t="151095" x="4067175" y="4838700"/>
          <p14:tracePt t="151111" x="4043363" y="4814888"/>
          <p14:tracePt t="151128" x="4019550" y="4776788"/>
          <p14:tracePt t="151145" x="3990975" y="4714875"/>
          <p14:tracePt t="151162" x="3962400" y="4614863"/>
          <p14:tracePt t="151178" x="3962400" y="4572000"/>
          <p14:tracePt t="151195" x="3962400" y="4543425"/>
          <p14:tracePt t="151212" x="3962400" y="4519613"/>
          <p14:tracePt t="151228" x="3971925" y="4486275"/>
          <p14:tracePt t="151245" x="3976688" y="4476750"/>
          <p14:tracePt t="151261" x="3990975" y="4462463"/>
          <p14:tracePt t="151279" x="4024313" y="4438650"/>
          <p14:tracePt t="151295" x="4062413" y="4424363"/>
          <p14:tracePt t="151311" x="4100513" y="4419600"/>
          <p14:tracePt t="151328" x="4129088" y="4419600"/>
          <p14:tracePt t="151345" x="4167188" y="4429125"/>
          <p14:tracePt t="151361" x="4191000" y="4438650"/>
          <p14:tracePt t="151378" x="4205288" y="4448175"/>
          <p14:tracePt t="151395" x="4224338" y="4471988"/>
          <p14:tracePt t="151411" x="4243388" y="4557713"/>
          <p14:tracePt t="151428" x="4243388" y="4638675"/>
          <p14:tracePt t="151445" x="4243388" y="4700588"/>
          <p14:tracePt t="151462" x="4229100" y="4748213"/>
          <p14:tracePt t="151478" x="4219575" y="4772025"/>
          <p14:tracePt t="151495" x="4214813" y="4781550"/>
          <p14:tracePt t="151512" x="4214813" y="4786313"/>
          <p14:tracePt t="151529" x="4214813" y="4795838"/>
          <p14:tracePt t="151545" x="4214813" y="4800600"/>
          <p14:tracePt t="153225" x="4210050" y="4800600"/>
          <p14:tracePt t="153248" x="4205288" y="4800600"/>
          <p14:tracePt t="153263" x="4200525" y="4805363"/>
          <p14:tracePt t="153269" x="4195763" y="4810125"/>
          <p14:tracePt t="153278" x="4191000" y="4810125"/>
          <p14:tracePt t="153295" x="4171950" y="4819650"/>
          <p14:tracePt t="153312" x="4143375" y="4819650"/>
          <p14:tracePt t="153345" x="4100513" y="4824413"/>
          <p14:tracePt t="153378" x="4052888" y="4824413"/>
          <p14:tracePt t="153395" x="4038600" y="4824413"/>
          <p14:tracePt t="153411" x="4029075" y="4824413"/>
          <p14:tracePt t="153428" x="4000500" y="4824413"/>
          <p14:tracePt t="153445" x="3986213" y="4824413"/>
          <p14:tracePt t="153461" x="3967163" y="4824413"/>
          <p14:tracePt t="153478" x="3948113" y="4824413"/>
          <p14:tracePt t="153495" x="3929063" y="4824413"/>
          <p14:tracePt t="153511" x="3919538" y="4824413"/>
          <p14:tracePt t="153528" x="3914775" y="4824413"/>
          <p14:tracePt t="153545" x="3905250" y="4824413"/>
          <p14:tracePt t="153753" x="3924300" y="4824413"/>
          <p14:tracePt t="153765" x="3948113" y="4824413"/>
          <p14:tracePt t="153776" x="4000500" y="4819650"/>
          <p14:tracePt t="153783" x="4024313" y="4819650"/>
          <p14:tracePt t="153796" x="4086225" y="4810125"/>
          <p14:tracePt t="153811" x="4148138" y="4800600"/>
          <p14:tracePt t="153828" x="4214813" y="4795838"/>
          <p14:tracePt t="153845" x="4267200" y="4795838"/>
          <p14:tracePt t="153862" x="4329113" y="4795838"/>
          <p14:tracePt t="153878" x="4357688" y="4795838"/>
          <p14:tracePt t="153895" x="4376738" y="4795838"/>
          <p14:tracePt t="153911" x="4391025" y="4795838"/>
          <p14:tracePt t="153928" x="4400550" y="4795838"/>
          <p14:tracePt t="153945" x="4410075" y="4795838"/>
          <p14:tracePt t="153961" x="4414838" y="4795838"/>
          <p14:tracePt t="153964" x="4419600" y="4795838"/>
          <p14:tracePt t="154229" x="4414838" y="4795838"/>
          <p14:tracePt t="154237" x="4405313" y="4795838"/>
          <p14:tracePt t="154245" x="4395788" y="4795838"/>
          <p14:tracePt t="154261" x="4357688" y="4795838"/>
          <p14:tracePt t="154278" x="4338638" y="4795838"/>
          <p14:tracePt t="154295" x="4305300" y="4795838"/>
          <p14:tracePt t="154311" x="4281488" y="4791075"/>
          <p14:tracePt t="154328" x="4271963" y="4786313"/>
          <p14:tracePt t="154345" x="4257675" y="4786313"/>
          <p14:tracePt t="154362" x="4248150" y="4786313"/>
          <p14:tracePt t="154378" x="4243388" y="4786313"/>
          <p14:tracePt t="154395" x="4233863" y="4786313"/>
          <p14:tracePt t="154611" x="4229100" y="4786313"/>
          <p14:tracePt t="154618" x="4219575" y="4786313"/>
          <p14:tracePt t="154628" x="4214813" y="4786313"/>
          <p14:tracePt t="154645" x="4200525" y="4786313"/>
          <p14:tracePt t="154662" x="4167188" y="4772025"/>
          <p14:tracePt t="154678" x="4129088" y="4748213"/>
          <p14:tracePt t="154711" x="4052888" y="4657725"/>
          <p14:tracePt t="154746" x="4000500" y="4524375"/>
          <p14:tracePt t="154761" x="3990975" y="4486275"/>
          <p14:tracePt t="154779" x="4000500" y="4438650"/>
          <p14:tracePt t="154794" x="4005263" y="4414838"/>
          <p14:tracePt t="154811" x="4010025" y="4400550"/>
          <p14:tracePt t="154828" x="4029075" y="4386263"/>
          <p14:tracePt t="154845" x="4052888" y="4362450"/>
          <p14:tracePt t="154861" x="4076700" y="4352925"/>
          <p14:tracePt t="154878" x="4100513" y="4352925"/>
          <p14:tracePt t="154894" x="4133850" y="4352925"/>
          <p14:tracePt t="154911" x="4181475" y="4362450"/>
          <p14:tracePt t="154928" x="4210050" y="4381500"/>
          <p14:tracePt t="154945" x="4233863" y="4395788"/>
          <p14:tracePt t="154962" x="4252913" y="4405313"/>
          <p14:tracePt t="154965" x="4262438" y="4410075"/>
          <p14:tracePt t="154978" x="4271963" y="4419600"/>
          <p14:tracePt t="154995" x="4281488" y="4433888"/>
          <p14:tracePt t="155011" x="4286250" y="4462463"/>
          <p14:tracePt t="155028" x="4295775" y="4519613"/>
          <p14:tracePt t="155044" x="4286250" y="4562475"/>
          <p14:tracePt t="155061" x="4271963" y="4605338"/>
          <p14:tracePt t="155078" x="4262438" y="4652963"/>
          <p14:tracePt t="155095" x="4233863" y="4700588"/>
          <p14:tracePt t="155111" x="4219575" y="4724400"/>
          <p14:tracePt t="155128" x="4214813" y="4738688"/>
          <p14:tracePt t="155145" x="4205288" y="4748213"/>
          <p14:tracePt t="155161" x="4200525" y="4757738"/>
          <p14:tracePt t="155178" x="4200525" y="4762500"/>
          <p14:tracePt t="156724" x="4162425" y="4762500"/>
          <p14:tracePt t="156731" x="4114800" y="4757738"/>
          <p14:tracePt t="156745" x="4024313" y="4752975"/>
          <p14:tracePt t="156761" x="3971925" y="4752975"/>
          <p14:tracePt t="156778" x="3924300" y="4752975"/>
          <p14:tracePt t="156794" x="3886200" y="4757738"/>
          <p14:tracePt t="156812" x="3810000" y="4772025"/>
          <p14:tracePt t="156845" x="3714750" y="4786313"/>
          <p14:tracePt t="156878" x="3633788" y="4791075"/>
          <p14:tracePt t="156894" x="3614738" y="4791075"/>
          <p14:tracePt t="156911" x="3590925" y="4791075"/>
          <p14:tracePt t="156928" x="3557588" y="4791075"/>
          <p14:tracePt t="156945" x="3543300" y="4791075"/>
          <p14:tracePt t="156961" x="3529013" y="4786313"/>
          <p14:tracePt t="156966" x="3519488" y="4781550"/>
          <p14:tracePt t="156978" x="3514725" y="4781550"/>
          <p14:tracePt t="156995" x="3495675" y="4776788"/>
          <p14:tracePt t="157012" x="3476625" y="4772025"/>
          <p14:tracePt t="157028" x="3462338" y="4772025"/>
          <p14:tracePt t="157046" x="3452813" y="4767263"/>
          <p14:tracePt t="157061" x="3433763" y="4762500"/>
          <p14:tracePt t="157078" x="3419475" y="4762500"/>
          <p14:tracePt t="157094" x="3405188" y="4762500"/>
          <p14:tracePt t="157111" x="3386138" y="4762500"/>
          <p14:tracePt t="157129" x="3371850" y="4762500"/>
          <p14:tracePt t="157146" x="3367088" y="4762500"/>
          <p14:tracePt t="157163" x="3357563" y="4762500"/>
          <p14:tracePt t="157178" x="3348038" y="4762500"/>
          <p14:tracePt t="157194" x="3343275" y="4762500"/>
          <p14:tracePt t="158360" x="3309938" y="4781550"/>
          <p14:tracePt t="158368" x="3257550" y="4814888"/>
          <p14:tracePt t="158378" x="3209925" y="4848225"/>
          <p14:tracePt t="158394" x="3119438" y="4924425"/>
          <p14:tracePt t="158411" x="2967038" y="5053013"/>
          <p14:tracePt t="158428" x="2862263" y="5124450"/>
          <p14:tracePt t="158462" x="2690813" y="5214938"/>
          <p14:tracePt t="158494" x="2624138" y="5238750"/>
          <p14:tracePt t="158511" x="2595563" y="5253038"/>
          <p14:tracePt t="158528" x="2543175" y="5262563"/>
          <p14:tracePt t="158544" x="2500313" y="5262563"/>
          <p14:tracePt t="158561" x="2438400" y="5262563"/>
          <p14:tracePt t="158578" x="2371725" y="5257800"/>
          <p14:tracePt t="158595" x="2290763" y="5219700"/>
          <p14:tracePt t="158611" x="2247900" y="5195888"/>
          <p14:tracePt t="158628" x="2214563" y="5172075"/>
          <p14:tracePt t="158645" x="2162175" y="5133975"/>
          <p14:tracePt t="158661" x="2133600" y="5110163"/>
          <p14:tracePt t="158678" x="2095500" y="5091113"/>
          <p14:tracePt t="158694" x="2057400" y="5072063"/>
          <p14:tracePt t="158712" x="2014538" y="5048250"/>
          <p14:tracePt t="158728" x="1995488" y="5038725"/>
          <p14:tracePt t="158744" x="1971675" y="5024438"/>
          <p14:tracePt t="158761" x="1962150" y="5014913"/>
          <p14:tracePt t="158778" x="1943100" y="5005388"/>
          <p14:tracePt t="158794" x="1933575" y="5000625"/>
          <p14:tracePt t="158811" x="1924050" y="4995863"/>
          <p14:tracePt t="158828" x="1914525" y="4986338"/>
          <p14:tracePt t="158844" x="1905000" y="4976813"/>
          <p14:tracePt t="158861" x="1900238" y="4972050"/>
          <p14:tracePt t="158878" x="1895475" y="4967288"/>
          <p14:tracePt t="158894" x="1885950" y="4967288"/>
          <p14:tracePt t="158911" x="1876425" y="4967288"/>
          <p14:tracePt t="158928" x="1862138" y="4967288"/>
          <p14:tracePt t="158944" x="1843088" y="4967288"/>
          <p14:tracePt t="158961" x="1800225" y="4972050"/>
          <p14:tracePt t="158978" x="1762125" y="4976813"/>
          <p14:tracePt t="158994" x="1724025" y="4986338"/>
          <p14:tracePt t="159012" x="1671638" y="5000625"/>
          <p14:tracePt t="159028" x="1633538" y="5014913"/>
          <p14:tracePt t="159044" x="1600200" y="5019675"/>
          <p14:tracePt t="159061" x="1571625" y="5019675"/>
          <p14:tracePt t="159078" x="1528763" y="5019675"/>
          <p14:tracePt t="159094" x="1514475" y="5005388"/>
          <p14:tracePt t="159111" x="1500188" y="5000625"/>
          <p14:tracePt t="159127" x="1490663" y="4995863"/>
          <p14:tracePt t="159145" x="1481138" y="4986338"/>
          <p14:tracePt t="159161" x="1476375" y="4972050"/>
          <p14:tracePt t="159178" x="1471613" y="4957763"/>
          <p14:tracePt t="159194" x="1471613" y="4929188"/>
          <p14:tracePt t="159211" x="1471613" y="4895850"/>
          <p14:tracePt t="159228" x="1476375" y="4881563"/>
          <p14:tracePt t="159244" x="1495425" y="4872038"/>
          <p14:tracePt t="159261" x="1547813" y="4852988"/>
          <p14:tracePt t="159277" x="1595438" y="4852988"/>
          <p14:tracePt t="159294" x="1628775" y="4852988"/>
          <p14:tracePt t="159311" x="1666875" y="4852988"/>
          <p14:tracePt t="159328" x="1695450" y="4876800"/>
          <p14:tracePt t="159344" x="1704975" y="4886325"/>
          <p14:tracePt t="159361" x="1709738" y="4895850"/>
          <p14:tracePt t="159377" x="1714500" y="4905375"/>
          <p14:tracePt t="159394" x="1714500" y="4924425"/>
          <p14:tracePt t="159411" x="1714500" y="4933950"/>
          <p14:tracePt t="159428" x="1714500" y="4938713"/>
          <p14:tracePt t="159445" x="1714500" y="4948238"/>
          <p14:tracePt t="159461" x="1714500" y="4953000"/>
          <p14:tracePt t="160568" x="1762125" y="4938713"/>
          <p14:tracePt t="160576" x="1847850" y="4891088"/>
          <p14:tracePt t="160583" x="1928813" y="4848225"/>
          <p14:tracePt t="160594" x="2019300" y="4810125"/>
          <p14:tracePt t="160612" x="2295525" y="4700588"/>
          <p14:tracePt t="160627" x="2414588" y="4648200"/>
          <p14:tracePt t="160661" x="2595563" y="4595813"/>
          <p14:tracePt t="160694" x="2719388" y="4581525"/>
          <p14:tracePt t="160711" x="2747963" y="4581525"/>
          <p14:tracePt t="160727" x="2767013" y="4581525"/>
          <p14:tracePt t="160744" x="2795588" y="4581525"/>
          <p14:tracePt t="160761" x="2809875" y="4581525"/>
          <p14:tracePt t="160777" x="2824163" y="4581525"/>
          <p14:tracePt t="160795" x="2833688" y="4581525"/>
          <p14:tracePt t="160811" x="2838450" y="4581525"/>
          <p14:tracePt t="160827" x="2843213" y="4581525"/>
          <p14:tracePt t="160844" x="2852738" y="4581525"/>
          <p14:tracePt t="160861" x="2862263" y="4581525"/>
          <p14:tracePt t="160877" x="2871788" y="4586288"/>
          <p14:tracePt t="160894" x="2900363" y="4591050"/>
          <p14:tracePt t="160911" x="2928938" y="4591050"/>
          <p14:tracePt t="160927" x="2976563" y="4600575"/>
          <p14:tracePt t="160944" x="2995613" y="4600575"/>
          <p14:tracePt t="160961" x="3005138" y="4600575"/>
          <p14:tracePt t="160978" x="3014663" y="4600575"/>
          <p14:tracePt t="160994" x="3019425" y="4600575"/>
          <p14:tracePt t="161011" x="3024188" y="4605338"/>
          <p14:tracePt t="161027" x="3028950" y="4619625"/>
          <p14:tracePt t="161044" x="3028950" y="4681538"/>
          <p14:tracePt t="161061" x="3009900" y="4733925"/>
          <p14:tracePt t="161077" x="2990850" y="4767263"/>
          <p14:tracePt t="161094" x="2976563" y="4786313"/>
          <p14:tracePt t="161098" x="2971800" y="4795838"/>
          <p14:tracePt t="161111" x="2967038" y="4805363"/>
          <p14:tracePt t="161127" x="2957513" y="4810125"/>
          <p14:tracePt t="161144" x="2957513" y="4814888"/>
          <p14:tracePt t="161244" x="2952750" y="4814888"/>
          <p14:tracePt t="161251" x="2947988" y="4814888"/>
          <p14:tracePt t="161261" x="2947988" y="4819650"/>
          <p14:tracePt t="161277" x="2938463" y="4824413"/>
          <p14:tracePt t="161295" x="2914650" y="4833938"/>
          <p14:tracePt t="161311" x="2886075" y="4838700"/>
          <p14:tracePt t="161328" x="2833688" y="4843463"/>
          <p14:tracePt t="161344" x="2790825" y="4843463"/>
          <p14:tracePt t="161361" x="2738438" y="4843463"/>
          <p14:tracePt t="161377" x="2709863" y="4838700"/>
          <p14:tracePt t="161394" x="2686050" y="4829175"/>
          <p14:tracePt t="161411" x="2657475" y="4795838"/>
          <p14:tracePt t="161427" x="2633663" y="4757738"/>
          <p14:tracePt t="161444" x="2609850" y="4714875"/>
          <p14:tracePt t="161461" x="2581275" y="4676775"/>
          <p14:tracePt t="161463" x="2576513" y="4657725"/>
          <p14:tracePt t="161478" x="2557463" y="4633913"/>
          <p14:tracePt t="161494" x="2552700" y="4605338"/>
          <p14:tracePt t="161511" x="2547938" y="4581525"/>
          <p14:tracePt t="161527" x="2538413" y="4552950"/>
          <p14:tracePt t="161544" x="2528888" y="4486275"/>
          <p14:tracePt t="161561" x="2528888" y="4419600"/>
          <p14:tracePt t="161577" x="2533650" y="4357688"/>
          <p14:tracePt t="161594" x="2552700" y="4295775"/>
          <p14:tracePt t="161611" x="2566988" y="4271963"/>
          <p14:tracePt t="161627" x="2586038" y="4252913"/>
          <p14:tracePt t="161644" x="2614613" y="4233863"/>
          <p14:tracePt t="161661" x="2676525" y="4224338"/>
          <p14:tracePt t="161677" x="2714625" y="4224338"/>
          <p14:tracePt t="161694" x="2747963" y="4229100"/>
          <p14:tracePt t="161711" x="2771775" y="4248150"/>
          <p14:tracePt t="161727" x="2809875" y="4295775"/>
          <p14:tracePt t="161744" x="2833688" y="4343400"/>
          <p14:tracePt t="161761" x="2847975" y="4371975"/>
          <p14:tracePt t="161778" x="2857500" y="4414838"/>
          <p14:tracePt t="161794" x="2857500" y="4433888"/>
          <p14:tracePt t="161811" x="2857500" y="4457700"/>
          <p14:tracePt t="161827" x="2857500" y="4476750"/>
          <p14:tracePt t="161844" x="2857500" y="4514850"/>
          <p14:tracePt t="161861" x="2857500" y="4543425"/>
          <p14:tracePt t="161877" x="2857500" y="4581525"/>
          <p14:tracePt t="161894" x="2857500" y="4600575"/>
          <p14:tracePt t="161911" x="2857500" y="4638675"/>
          <p14:tracePt t="161927" x="2857500" y="4662488"/>
          <p14:tracePt t="161944" x="2857500" y="4676775"/>
          <p14:tracePt t="161961" x="2857500" y="4695825"/>
          <p14:tracePt t="161977" x="2852738" y="4710113"/>
          <p14:tracePt t="161994" x="2852738" y="4719638"/>
          <p14:tracePt t="162011" x="2847975" y="4729163"/>
          <p14:tracePt t="162027" x="2847975" y="4738688"/>
          <p14:tracePt t="162087" x="2847975" y="4743450"/>
          <p14:tracePt t="162123" x="2847975" y="4748213"/>
          <p14:tracePt t="162527" x="2876550" y="4748213"/>
          <p14:tracePt t="162535" x="2919413" y="4738688"/>
          <p14:tracePt t="162544" x="2967038" y="4733925"/>
          <p14:tracePt t="162561" x="3062288" y="4724400"/>
          <p14:tracePt t="162579" x="3167063" y="4724400"/>
          <p14:tracePt t="162594" x="3238500" y="4748213"/>
          <p14:tracePt t="162611" x="3309938" y="4762500"/>
          <p14:tracePt t="162644" x="3443288" y="4786313"/>
          <p14:tracePt t="162678" x="3500438" y="4795838"/>
          <p14:tracePt t="162694" x="3519488" y="4795838"/>
          <p14:tracePt t="162696" x="3533775" y="4800600"/>
          <p14:tracePt t="162711" x="3552825" y="4805363"/>
          <p14:tracePt t="162727" x="3576638" y="4810125"/>
          <p14:tracePt t="162744" x="3600450" y="4810125"/>
          <p14:tracePt t="162761" x="3619500" y="4810125"/>
          <p14:tracePt t="162777" x="3633788" y="4810125"/>
          <p14:tracePt t="162794" x="3648075" y="4810125"/>
          <p14:tracePt t="162811" x="3657600" y="4810125"/>
          <p14:tracePt t="162828" x="3671888" y="4810125"/>
          <p14:tracePt t="162844" x="3676650" y="4810125"/>
          <p14:tracePt t="162860" x="3686175" y="4810125"/>
          <p14:tracePt t="162877" x="3690938" y="4810125"/>
          <p14:tracePt t="162894" x="3695700" y="4810125"/>
          <p14:tracePt t="164150" x="3738563" y="4748213"/>
          <p14:tracePt t="164156" x="3805238" y="4662488"/>
          <p14:tracePt t="164165" x="3857625" y="4591050"/>
          <p14:tracePt t="164178" x="3952875" y="4476750"/>
          <p14:tracePt t="164194" x="4067175" y="4362450"/>
          <p14:tracePt t="164211" x="4181475" y="4257675"/>
          <p14:tracePt t="164244" x="4300538" y="4110038"/>
          <p14:tracePt t="164277" x="4324350" y="4033838"/>
          <p14:tracePt t="164295" x="4300538" y="3948113"/>
          <p14:tracePt t="164311" x="4248150" y="3805238"/>
          <p14:tracePt t="164327" x="4186238" y="3643313"/>
          <p14:tracePt t="164344" x="4133850" y="3514725"/>
          <p14:tracePt t="164361" x="4071938" y="3286125"/>
          <p14:tracePt t="164377" x="4038600" y="3176588"/>
          <p14:tracePt t="164394" x="4033838" y="3133725"/>
          <p14:tracePt t="164410" x="4029075" y="3119438"/>
          <p14:tracePt t="164427" x="4029075" y="3109913"/>
          <p14:tracePt t="164444" x="4029075" y="3100388"/>
          <p14:tracePt t="164460" x="4029075" y="3095625"/>
          <p14:tracePt t="164464" x="4029075" y="3090863"/>
          <p14:tracePt t="164478" x="4029075" y="3086100"/>
          <p14:tracePt t="164494" x="4029075" y="3081338"/>
          <p14:tracePt t="164510" x="4019550" y="3076575"/>
          <p14:tracePt t="164527" x="4014788" y="3071813"/>
          <p14:tracePt t="164544" x="3995738" y="3062288"/>
          <p14:tracePt t="164560" x="3976688" y="3062288"/>
          <p14:tracePt t="164577" x="3957638" y="3067050"/>
          <p14:tracePt t="164594" x="3900488" y="3095625"/>
          <p14:tracePt t="164610" x="3805238" y="3171825"/>
          <p14:tracePt t="164627" x="3733800" y="3233738"/>
          <p14:tracePt t="164644" x="3676650" y="3286125"/>
          <p14:tracePt t="164660" x="3614738" y="3338513"/>
          <p14:tracePt t="164677" x="3509963" y="3405188"/>
          <p14:tracePt t="164694" x="3452813" y="3433763"/>
          <p14:tracePt t="164711" x="3414713" y="3457575"/>
          <p14:tracePt t="164728" x="3362325" y="3481388"/>
          <p14:tracePt t="164744" x="3328988" y="3495675"/>
          <p14:tracePt t="164760" x="3295650" y="3500438"/>
          <p14:tracePt t="164777" x="3267075" y="3500438"/>
          <p14:tracePt t="164795" x="3219450" y="3500438"/>
          <p14:tracePt t="164812" x="3190875" y="3486150"/>
          <p14:tracePt t="164835" x="3143250" y="3471863"/>
          <p14:tracePt t="164845" x="3119438" y="3452813"/>
          <p14:tracePt t="164860" x="3100388" y="3429000"/>
          <p14:tracePt t="164877" x="3076575" y="3376613"/>
          <p14:tracePt t="164894" x="3057525" y="3271838"/>
          <p14:tracePt t="164911" x="3071813" y="3143250"/>
          <p14:tracePt t="164927" x="3090863" y="3100388"/>
          <p14:tracePt t="164945" x="3119438" y="3033713"/>
          <p14:tracePt t="164960" x="3148013" y="2971800"/>
          <p14:tracePt t="164964" x="3162300" y="2943225"/>
          <p14:tracePt t="164977" x="3190875" y="2895600"/>
          <p14:tracePt t="164994" x="3219450" y="2857500"/>
          <p14:tracePt t="165010" x="3257550" y="2828925"/>
          <p14:tracePt t="165027" x="3300413" y="2809875"/>
          <p14:tracePt t="165044" x="3367088" y="2805113"/>
          <p14:tracePt t="165060" x="3414713" y="2814638"/>
          <p14:tracePt t="165077" x="3443288" y="2833688"/>
          <p14:tracePt t="165094" x="3486150" y="2871788"/>
          <p14:tracePt t="165110" x="3509963" y="2895600"/>
          <p14:tracePt t="165127" x="3519488" y="2914650"/>
          <p14:tracePt t="165144" x="3538538" y="2938463"/>
          <p14:tracePt t="165161" x="3548063" y="2981325"/>
          <p14:tracePt t="165177" x="3557588" y="3009900"/>
          <p14:tracePt t="165194" x="3557588" y="3038475"/>
          <p14:tracePt t="165210" x="3557588" y="3081338"/>
          <p14:tracePt t="165227" x="3543300" y="3143250"/>
          <p14:tracePt t="165244" x="3529013" y="3186113"/>
          <p14:tracePt t="165260" x="3519488" y="3214688"/>
          <p14:tracePt t="165279" x="3505200" y="3243263"/>
          <p14:tracePt t="165294" x="3500438" y="3252788"/>
          <p14:tracePt t="165310" x="3500438" y="3257550"/>
          <p14:tracePt t="165327" x="3495675" y="3262313"/>
          <p14:tracePt t="165344" x="3495675" y="3267075"/>
          <p14:tracePt t="165779" x="3600450" y="3281363"/>
          <p14:tracePt t="165786" x="3757613" y="3328988"/>
          <p14:tracePt t="165794" x="3938588" y="3376613"/>
          <p14:tracePt t="165811" x="4452938" y="3486150"/>
          <p14:tracePt t="165829" x="5195888" y="3605213"/>
          <p14:tracePt t="165844" x="5543550" y="3667125"/>
          <p14:tracePt t="165861" x="5853113" y="3729038"/>
          <p14:tracePt t="165894" x="6267450" y="3881438"/>
          <p14:tracePt t="165927" x="6415088" y="3943350"/>
          <p14:tracePt t="165944" x="6434138" y="3957638"/>
          <p14:tracePt t="165961" x="6448425" y="3967163"/>
          <p14:tracePt t="165977" x="6467475" y="3976688"/>
          <p14:tracePt t="165994" x="6481763" y="3981450"/>
          <p14:tracePt t="166010" x="6500813" y="3986213"/>
          <p14:tracePt t="166027" x="6524625" y="3995738"/>
          <p14:tracePt t="166044" x="6538913" y="4005263"/>
          <p14:tracePt t="166060" x="6543675" y="4010025"/>
          <p14:tracePt t="166078" x="6557963" y="4014788"/>
          <p14:tracePt t="166094" x="6572250" y="4029075"/>
          <p14:tracePt t="166110" x="6581775" y="4038600"/>
          <p14:tracePt t="166127" x="6605588" y="4048125"/>
          <p14:tracePt t="166144" x="6624638" y="4057650"/>
          <p14:tracePt t="166160" x="6634163" y="4067175"/>
          <p14:tracePt t="166177" x="6638925" y="4071938"/>
          <p14:tracePt t="166194" x="6643688" y="4071938"/>
          <p14:tracePt t="166210" x="6653213" y="4076700"/>
          <p14:tracePt t="166227" x="6653213" y="4081463"/>
          <p14:tracePt t="166244" x="6653213" y="4086225"/>
          <p14:tracePt t="166687" x="6648450" y="4086225"/>
          <p14:tracePt t="166696" x="6624638" y="4100513"/>
          <p14:tracePt t="166702" x="6605588" y="4105275"/>
          <p14:tracePt t="166710" x="6586538" y="4114800"/>
          <p14:tracePt t="166728" x="6543675" y="4124325"/>
          <p14:tracePt t="166744" x="6510338" y="4138613"/>
          <p14:tracePt t="166760" x="6462713" y="4148138"/>
          <p14:tracePt t="166794" x="6419850" y="4162425"/>
          <p14:tracePt t="166827" x="6372225" y="4181475"/>
          <p14:tracePt t="166844" x="6357938" y="4181475"/>
          <p14:tracePt t="166861" x="6348413" y="4181475"/>
          <p14:tracePt t="166877" x="6338888" y="4181475"/>
          <p14:tracePt t="166894" x="6329363" y="4181475"/>
          <p14:tracePt t="166952" x="6334125" y="4176713"/>
          <p14:tracePt t="166959" x="6357938" y="4176713"/>
          <p14:tracePt t="166966" x="6381750" y="4171950"/>
          <p14:tracePt t="166977" x="6419850" y="4162425"/>
          <p14:tracePt t="166996" x="6591300" y="4148138"/>
          <p14:tracePt t="167010" x="6691313" y="4148138"/>
          <p14:tracePt t="167027" x="6805613" y="4148138"/>
          <p14:tracePt t="167044" x="6905625" y="4148138"/>
          <p14:tracePt t="167061" x="7019925" y="4148138"/>
          <p14:tracePt t="167077" x="7077075" y="4148138"/>
          <p14:tracePt t="167094" x="7119938" y="4148138"/>
          <p14:tracePt t="167110" x="7162800" y="4148138"/>
          <p14:tracePt t="167127" x="7205663" y="4148138"/>
          <p14:tracePt t="167144" x="7224713" y="4148138"/>
          <p14:tracePt t="167160" x="7239000" y="4148138"/>
          <p14:tracePt t="167177" x="7253288" y="4148138"/>
          <p14:tracePt t="167194" x="7272338" y="4148138"/>
          <p14:tracePt t="167210" x="7277100" y="4148138"/>
          <p14:tracePt t="167227" x="7281863" y="4148138"/>
          <p14:tracePt t="167244" x="7291388" y="4148138"/>
          <p14:tracePt t="167277" x="7300913" y="4148138"/>
          <p14:tracePt t="167294" x="7305675" y="4148138"/>
          <p14:tracePt t="167310" x="7310438" y="4148138"/>
          <p14:tracePt t="167392" x="7315200" y="4148138"/>
          <p14:tracePt t="167649" x="7105650" y="4162425"/>
          <p14:tracePt t="167656" x="6667500" y="4229100"/>
          <p14:tracePt t="167664" x="6291263" y="4291013"/>
          <p14:tracePt t="167678" x="5353050" y="4505325"/>
          <p14:tracePt t="167694" x="4648200" y="4724400"/>
          <p14:tracePt t="167711" x="4171950" y="4876800"/>
          <p14:tracePt t="167744" x="3619500" y="4995863"/>
          <p14:tracePt t="167778" x="3524250" y="4995863"/>
          <p14:tracePt t="167795" x="3500438" y="4991100"/>
          <p14:tracePt t="167810" x="3495675" y="4972050"/>
          <p14:tracePt t="168090" x="3495675" y="4919663"/>
          <p14:tracePt t="168097" x="3495675" y="4876800"/>
          <p14:tracePt t="168111" x="3500438" y="4805363"/>
          <p14:tracePt t="168127" x="3505200" y="4762500"/>
          <p14:tracePt t="168144" x="3519488" y="4733925"/>
          <p14:tracePt t="168163" x="3529013" y="4714875"/>
          <p14:tracePt t="168194" x="3548063" y="4700588"/>
          <p14:tracePt t="168227" x="3624263" y="4686300"/>
          <p14:tracePt t="168244" x="3667125" y="4686300"/>
          <p14:tracePt t="168260" x="3709988" y="4686300"/>
          <p14:tracePt t="168277" x="3738563" y="4686300"/>
          <p14:tracePt t="168293" x="3762375" y="4686300"/>
          <p14:tracePt t="168310" x="3771900" y="4686300"/>
          <p14:tracePt t="168327" x="3776663" y="4686300"/>
          <p14:tracePt t="168344" x="3786188" y="4686300"/>
          <p14:tracePt t="168360" x="3790950" y="4691063"/>
          <p14:tracePt t="168377" x="3790950" y="4700588"/>
          <p14:tracePt t="168394" x="3790950" y="4710113"/>
          <p14:tracePt t="168411" x="3743325" y="4757738"/>
          <p14:tracePt t="168427" x="3667125" y="4805363"/>
          <p14:tracePt t="168444" x="3567113" y="4843463"/>
          <p14:tracePt t="168460" x="3452813" y="4862513"/>
          <p14:tracePt t="168463" x="3395663" y="4862513"/>
          <p14:tracePt t="168477" x="3314700" y="4857750"/>
          <p14:tracePt t="168494" x="3243263" y="4829175"/>
          <p14:tracePt t="168511" x="3186113" y="4800600"/>
          <p14:tracePt t="168528" x="3143250" y="4757738"/>
          <p14:tracePt t="168544" x="3105150" y="4662488"/>
          <p14:tracePt t="168560" x="3071813" y="4543425"/>
          <p14:tracePt t="168577" x="3062288" y="4462463"/>
          <p14:tracePt t="168594" x="3062288" y="4400550"/>
          <p14:tracePt t="168610" x="3067050" y="4371975"/>
          <p14:tracePt t="168627" x="3081338" y="4348163"/>
          <p14:tracePt t="168643" x="3105150" y="4324350"/>
          <p14:tracePt t="168660" x="3176588" y="4305300"/>
          <p14:tracePt t="168677" x="3238500" y="4305300"/>
          <p14:tracePt t="168694" x="3286125" y="4310063"/>
          <p14:tracePt t="168710" x="3324225" y="4329113"/>
          <p14:tracePt t="168727" x="3357563" y="4386263"/>
          <p14:tracePt t="168743" x="3367088" y="4448175"/>
          <p14:tracePt t="168760" x="3376613" y="4510088"/>
          <p14:tracePt t="168777" x="3362325" y="4576763"/>
          <p14:tracePt t="168794" x="3348038" y="4600575"/>
          <p14:tracePt t="168810" x="3338513" y="4624388"/>
          <p14:tracePt t="168827" x="3328988" y="4633913"/>
          <p14:tracePt t="168844" x="3319463" y="4643438"/>
          <p14:tracePt t="168860" x="3319463" y="4648200"/>
          <p14:tracePt t="169057" x="3248025" y="4681538"/>
          <p14:tracePt t="169064" x="3157538" y="4738688"/>
          <p14:tracePt t="169077" x="3062288" y="4786313"/>
          <p14:tracePt t="169093" x="2819400" y="4876800"/>
          <p14:tracePt t="169110" x="2695575" y="4891088"/>
          <p14:tracePt t="169127" x="2614613" y="4881563"/>
          <p14:tracePt t="169144" x="2538413" y="4843463"/>
          <p14:tracePt t="169160" x="2509838" y="4829175"/>
          <p14:tracePt t="169177" x="2490788" y="4814888"/>
          <p14:tracePt t="169193" x="2481263" y="4795838"/>
          <p14:tracePt t="169210" x="2471738" y="4786313"/>
          <p14:tracePt t="169227" x="2462213" y="4776788"/>
          <p14:tracePt t="169244" x="2457450" y="4767263"/>
          <p14:tracePt t="169260" x="2452688" y="4757738"/>
          <p14:tracePt t="169277" x="2443163" y="4743450"/>
          <p14:tracePt t="169293" x="2433638" y="4738688"/>
          <p14:tracePt t="169310" x="2433638" y="4733925"/>
          <p14:tracePt t="169327" x="2433638" y="4729163"/>
          <p14:tracePt t="169432" x="2428875" y="4729163"/>
          <p14:tracePt t="169439" x="2424113" y="4729163"/>
          <p14:tracePt t="169454" x="2414588" y="4733925"/>
          <p14:tracePt t="169462" x="2405063" y="4733925"/>
          <p14:tracePt t="169477" x="2347913" y="4781550"/>
          <p14:tracePt t="169494" x="2257425" y="4833938"/>
          <p14:tracePt t="169511" x="2119313" y="4914900"/>
          <p14:tracePt t="169527" x="2062163" y="4943475"/>
          <p14:tracePt t="169544" x="2014538" y="4957763"/>
          <p14:tracePt t="169560" x="1976438" y="4957763"/>
          <p14:tracePt t="169578" x="1914525" y="4943475"/>
          <p14:tracePt t="169593" x="1876425" y="4919663"/>
          <p14:tracePt t="169610" x="1838325" y="4891088"/>
          <p14:tracePt t="169627" x="1800225" y="4876800"/>
          <p14:tracePt t="169644" x="1766888" y="4852988"/>
          <p14:tracePt t="169660" x="1747838" y="4814888"/>
          <p14:tracePt t="169677" x="1733550" y="4733925"/>
          <p14:tracePt t="169694" x="1733550" y="4562475"/>
          <p14:tracePt t="169710" x="1747838" y="4500563"/>
          <p14:tracePt t="169727" x="1766888" y="4467225"/>
          <p14:tracePt t="169743" x="1785938" y="4438650"/>
          <p14:tracePt t="169760" x="1819275" y="4410075"/>
          <p14:tracePt t="169777" x="1843088" y="4391025"/>
          <p14:tracePt t="169793" x="1871663" y="4386263"/>
          <p14:tracePt t="169810" x="1909763" y="4381500"/>
          <p14:tracePt t="169827" x="1985963" y="4381500"/>
          <p14:tracePt t="169843" x="2047875" y="4395788"/>
          <p14:tracePt t="169860" x="2100263" y="4410075"/>
          <p14:tracePt t="169877" x="2143125" y="4429125"/>
          <p14:tracePt t="169893" x="2185988" y="4452938"/>
          <p14:tracePt t="169910" x="2209800" y="4457700"/>
          <p14:tracePt t="169927" x="2224088" y="4467225"/>
          <p14:tracePt t="169944" x="2247900" y="4491038"/>
          <p14:tracePt t="169960" x="2262188" y="4510088"/>
          <p14:tracePt t="169977" x="2276475" y="4548188"/>
          <p14:tracePt t="169993" x="2286000" y="4576763"/>
          <p14:tracePt t="170010" x="2295525" y="4624388"/>
          <p14:tracePt t="170027" x="2290763" y="4648200"/>
          <p14:tracePt t="170043" x="2286000" y="4667250"/>
          <p14:tracePt t="170060" x="2281238" y="4691063"/>
          <p14:tracePt t="170077" x="2262188" y="4705350"/>
          <p14:tracePt t="170093" x="2252663" y="4714875"/>
          <p14:tracePt t="170110" x="2243138" y="4729163"/>
          <p14:tracePt t="170127" x="2228850" y="4738688"/>
          <p14:tracePt t="170143" x="2219325" y="4743450"/>
          <p14:tracePt t="170160" x="2214563" y="4748213"/>
          <p14:tracePt t="170177" x="2205038" y="4757738"/>
          <p14:tracePt t="170194" x="2195513" y="4757738"/>
          <p14:tracePt t="170297" x="2195513" y="4762500"/>
          <p14:tracePt t="172250" x="2233613" y="4757738"/>
          <p14:tracePt t="172256" x="2305050" y="4738688"/>
          <p14:tracePt t="172264" x="2371725" y="4719638"/>
          <p14:tracePt t="172278" x="2486025" y="4705350"/>
          <p14:tracePt t="172294" x="2590800" y="4695825"/>
          <p14:tracePt t="172310" x="2690813" y="4695825"/>
          <p14:tracePt t="172344" x="2990850" y="4733925"/>
          <p14:tracePt t="172376" x="3143250" y="4757738"/>
          <p14:tracePt t="172394" x="3190875" y="4762500"/>
          <p14:tracePt t="172410" x="3262313" y="4762500"/>
          <p14:tracePt t="172426" x="3295650" y="4762500"/>
          <p14:tracePt t="172443" x="3338513" y="4762500"/>
          <p14:tracePt t="172461" x="3400425" y="4762500"/>
          <p14:tracePt t="172477" x="3429000" y="4762500"/>
          <p14:tracePt t="172493" x="3448050" y="4762500"/>
          <p14:tracePt t="172510" x="3471863" y="4762500"/>
          <p14:tracePt t="172527" x="3490913" y="4762500"/>
          <p14:tracePt t="172543" x="3505200" y="4762500"/>
          <p14:tracePt t="172560" x="3519488" y="4762500"/>
          <p14:tracePt t="172577" x="3529013" y="4762500"/>
          <p14:tracePt t="172593" x="3548063" y="4762500"/>
          <p14:tracePt t="172610" x="3557588" y="4762500"/>
          <p14:tracePt t="172626" x="3571875" y="4762500"/>
          <p14:tracePt t="172644" x="3581400" y="4762500"/>
          <p14:tracePt t="172660" x="3586163" y="4762500"/>
          <p14:tracePt t="172676" x="3595688" y="4762500"/>
          <p14:tracePt t="173255" x="3595688" y="4700588"/>
          <p14:tracePt t="173263" x="3576638" y="4572000"/>
          <p14:tracePt t="173268" x="3567113" y="4429125"/>
          <p14:tracePt t="173277" x="3543300" y="4281488"/>
          <p14:tracePt t="173294" x="3519488" y="4124325"/>
          <p14:tracePt t="173310" x="3509963" y="4010025"/>
          <p14:tracePt t="173313" x="3500438" y="3952875"/>
          <p14:tracePt t="173327" x="3500438" y="3871913"/>
          <p14:tracePt t="173360" x="3500438" y="3790950"/>
          <p14:tracePt t="173393" x="3500438" y="3733800"/>
          <p14:tracePt t="173410" x="3500438" y="3709988"/>
          <p14:tracePt t="173426" x="3514725" y="3686175"/>
          <p14:tracePt t="173444" x="3524250" y="3652838"/>
          <p14:tracePt t="173460" x="3529013" y="3633788"/>
          <p14:tracePt t="173476" x="3538538" y="3595688"/>
          <p14:tracePt t="173493" x="3548063" y="3567113"/>
          <p14:tracePt t="173510" x="3562350" y="3524250"/>
          <p14:tracePt t="173526" x="3562350" y="3495675"/>
          <p14:tracePt t="173543" x="3567113" y="3462338"/>
          <p14:tracePt t="173560" x="3571875" y="3424238"/>
          <p14:tracePt t="173576" x="3586163" y="3371850"/>
          <p14:tracePt t="173593" x="3590925" y="3348038"/>
          <p14:tracePt t="173610" x="3590925" y="3333750"/>
          <p14:tracePt t="173627" x="3590925" y="3324225"/>
          <p14:tracePt t="173643" x="3590925" y="3319463"/>
          <p14:tracePt t="173660" x="3590925" y="3314700"/>
          <p14:tracePt t="173676" x="3590925" y="3309938"/>
          <p14:tracePt t="173775" x="3586163" y="3309938"/>
          <p14:tracePt t="173782" x="3576638" y="3319463"/>
          <p14:tracePt t="173793" x="3571875" y="3333750"/>
          <p14:tracePt t="173811" x="3514725" y="3381375"/>
          <p14:tracePt t="173826" x="3481388" y="3409950"/>
          <p14:tracePt t="173843" x="3443288" y="3424238"/>
          <p14:tracePt t="173860" x="3414713" y="3433763"/>
          <p14:tracePt t="173877" x="3362325" y="3433763"/>
          <p14:tracePt t="173893" x="3290888" y="3424238"/>
          <p14:tracePt t="173910" x="3214688" y="3400425"/>
          <p14:tracePt t="173926" x="3143250" y="3371850"/>
          <p14:tracePt t="173943" x="3057525" y="3328988"/>
          <p14:tracePt t="173961" x="3033713" y="3309938"/>
          <p14:tracePt t="173968" x="3024188" y="3300413"/>
          <p14:tracePt t="173978" x="3009900" y="3281363"/>
          <p14:tracePt t="173993" x="3000375" y="3238500"/>
          <p14:tracePt t="174010" x="2995613" y="3138488"/>
          <p14:tracePt t="174026" x="3005138" y="3105150"/>
          <p14:tracePt t="174045" x="3024188" y="3067050"/>
          <p14:tracePt t="174060" x="3071813" y="3024188"/>
          <p14:tracePt t="174076" x="3119438" y="2995613"/>
          <p14:tracePt t="174093" x="3162300" y="2986088"/>
          <p14:tracePt t="174110" x="3200400" y="2976563"/>
          <p14:tracePt t="174127" x="3238500" y="2990850"/>
          <p14:tracePt t="174143" x="3262313" y="3014663"/>
          <p14:tracePt t="174160" x="3290888" y="3052763"/>
          <p14:tracePt t="174176" x="3314700" y="3090863"/>
          <p14:tracePt t="174194" x="3324225" y="3128963"/>
          <p14:tracePt t="174210" x="3333750" y="3138488"/>
          <p14:tracePt t="174227" x="3333750" y="3152775"/>
          <p14:tracePt t="174246" x="3333750" y="3176588"/>
          <p14:tracePt t="174267" x="3333750" y="3190875"/>
          <p14:tracePt t="174278" x="3333750" y="3200400"/>
          <p14:tracePt t="174297" x="3333750" y="3219450"/>
          <p14:tracePt t="174314" x="3333750" y="3224213"/>
          <p14:tracePt t="174326" x="3333750" y="3228975"/>
          <p14:tracePt t="174343" x="3333750" y="3233738"/>
          <p14:tracePt t="174363" x="3333750" y="3238500"/>
          <p14:tracePt t="174642" x="3300413" y="3271838"/>
          <p14:tracePt t="174648" x="3262313" y="3309938"/>
          <p14:tracePt t="174660" x="3209925" y="3371850"/>
          <p14:tracePt t="174677" x="3071813" y="3524250"/>
          <p14:tracePt t="174710" x="2957513" y="3648075"/>
          <p14:tracePt t="174743" x="2828925" y="3738563"/>
          <p14:tracePt t="174760" x="2771775" y="3771900"/>
          <p14:tracePt t="174776" x="2695575" y="3810000"/>
          <p14:tracePt t="174794" x="2586038" y="3905250"/>
          <p14:tracePt t="174810" x="2505075" y="3976688"/>
          <p14:tracePt t="174826" x="2443163" y="4038600"/>
          <p14:tracePt t="174843" x="2386013" y="4081463"/>
          <p14:tracePt t="174860" x="2328863" y="4133850"/>
          <p14:tracePt t="174876" x="2295525" y="4152900"/>
          <p14:tracePt t="174893" x="2266950" y="4171950"/>
          <p14:tracePt t="174910" x="2238375" y="4186238"/>
          <p14:tracePt t="174926" x="2185988" y="4233863"/>
          <p14:tracePt t="174943" x="2138363" y="4276725"/>
          <p14:tracePt t="174960" x="2076450" y="4333875"/>
          <p14:tracePt t="174963" x="2047875" y="4367213"/>
          <p14:tracePt t="174977" x="1985963" y="4424363"/>
          <p14:tracePt t="174993" x="1947863" y="4471988"/>
          <p14:tracePt t="175010" x="1914525" y="4505325"/>
          <p14:tracePt t="175026" x="1890713" y="4529138"/>
          <p14:tracePt t="175043" x="1862138" y="4557713"/>
          <p14:tracePt t="175060" x="1843088" y="4572000"/>
          <p14:tracePt t="175076" x="1819275" y="4595813"/>
          <p14:tracePt t="175093" x="1795463" y="4610100"/>
          <p14:tracePt t="175109" x="1757363" y="4638675"/>
          <p14:tracePt t="175126" x="1743075" y="4652963"/>
          <p14:tracePt t="175143" x="1728788" y="4667250"/>
          <p14:tracePt t="175161" x="1719263" y="4676775"/>
          <p14:tracePt t="175176" x="1714500" y="4681538"/>
          <p14:tracePt t="175210" x="1709738" y="4681538"/>
          <p14:tracePt t="175880" x="1743075" y="4491038"/>
          <p14:tracePt t="175888" x="1804988" y="4286250"/>
          <p14:tracePt t="175896" x="1862138" y="4143375"/>
          <p14:tracePt t="175910" x="2028825" y="3657600"/>
          <p14:tracePt t="175927" x="2119313" y="3476625"/>
          <p14:tracePt t="175943" x="2219325" y="3328988"/>
          <p14:tracePt t="175947" x="2262188" y="3267075"/>
          <p14:tracePt t="175976" x="2366963" y="3138488"/>
          <p14:tracePt t="176010" x="2419350" y="3086100"/>
          <p14:tracePt t="176027" x="2452688" y="3052763"/>
          <p14:tracePt t="176043" x="2476500" y="3033713"/>
          <p14:tracePt t="176060" x="2500313" y="3009900"/>
          <p14:tracePt t="176076" x="2528888" y="2986088"/>
          <p14:tracePt t="176093" x="2581275" y="2952750"/>
          <p14:tracePt t="176109" x="2609850" y="2943225"/>
          <p14:tracePt t="176126" x="2638425" y="2928938"/>
          <p14:tracePt t="176143" x="2686050" y="2919413"/>
          <p14:tracePt t="176160" x="2724150" y="2900363"/>
          <p14:tracePt t="176176" x="2767013" y="2881313"/>
          <p14:tracePt t="176193" x="2805113" y="2857500"/>
          <p14:tracePt t="176210" x="2862263" y="2828925"/>
          <p14:tracePt t="176226" x="2900363" y="2805113"/>
          <p14:tracePt t="176243" x="2924175" y="2795588"/>
          <p14:tracePt t="176259" x="2943225" y="2781300"/>
          <p14:tracePt t="176277" x="2962275" y="2771775"/>
          <p14:tracePt t="176293" x="2971800" y="2771775"/>
          <p14:tracePt t="176310" x="2976563" y="2771775"/>
          <p14:tracePt t="176326" x="2986088" y="2771775"/>
          <p14:tracePt t="176343" x="2995613" y="2771775"/>
          <p14:tracePt t="176360" x="3000375" y="2776538"/>
          <p14:tracePt t="176376" x="3000375" y="2781300"/>
          <p14:tracePt t="176393" x="3000375" y="2795588"/>
          <p14:tracePt t="176409" x="3000375" y="2809875"/>
          <p14:tracePt t="176426" x="2986088" y="2828925"/>
          <p14:tracePt t="176443" x="2962275" y="2852738"/>
          <p14:tracePt t="176460" x="2905125" y="2890838"/>
          <p14:tracePt t="176476" x="2857500" y="2928938"/>
          <p14:tracePt t="176493" x="2800350" y="2957513"/>
          <p14:tracePt t="176509" x="2738438" y="2986088"/>
          <p14:tracePt t="176526" x="2633663" y="3024188"/>
          <p14:tracePt t="176543" x="2586038" y="3038475"/>
          <p14:tracePt t="176560" x="2538413" y="3043238"/>
          <p14:tracePt t="176577" x="2495550" y="3043238"/>
          <p14:tracePt t="176593" x="2466975" y="3043238"/>
          <p14:tracePt t="176610" x="2433638" y="3024188"/>
          <p14:tracePt t="176626" x="2409825" y="3014663"/>
          <p14:tracePt t="176643" x="2390775" y="2986088"/>
          <p14:tracePt t="176659" x="2371725" y="2962275"/>
          <p14:tracePt t="176676" x="2357438" y="2914650"/>
          <p14:tracePt t="176693" x="2357438" y="2867025"/>
          <p14:tracePt t="176710" x="2386013" y="2738438"/>
          <p14:tracePt t="176726" x="2414588" y="2676525"/>
          <p14:tracePt t="176743" x="2452688" y="2633663"/>
          <p14:tracePt t="176760" x="2557463" y="2576513"/>
          <p14:tracePt t="176776" x="2652713" y="2552700"/>
          <p14:tracePt t="176793" x="2724150" y="2538413"/>
          <p14:tracePt t="176809" x="2786063" y="2528888"/>
          <p14:tracePt t="176826" x="2852738" y="2538413"/>
          <p14:tracePt t="176843" x="2900363" y="2557463"/>
          <p14:tracePt t="176859" x="2928938" y="2586038"/>
          <p14:tracePt t="176876" x="2957513" y="2633663"/>
          <p14:tracePt t="176893" x="2981325" y="2695575"/>
          <p14:tracePt t="176910" x="2981325" y="2724150"/>
          <p14:tracePt t="176926" x="2981325" y="2747963"/>
          <p14:tracePt t="176944" x="2981325" y="2767013"/>
          <p14:tracePt t="176960" x="2981325" y="2776538"/>
          <p14:tracePt t="176976" x="2981325" y="2786063"/>
          <p14:tracePt t="176993" x="2981325" y="2790825"/>
          <p14:tracePt t="177010" x="2981325" y="2795588"/>
          <p14:tracePt t="177275" x="3038475" y="2747963"/>
          <p14:tracePt t="177282" x="3128963" y="2681288"/>
          <p14:tracePt t="177293" x="3214688" y="2614613"/>
          <p14:tracePt t="177311" x="3486150" y="2428875"/>
          <p14:tracePt t="177326" x="3671888" y="2328863"/>
          <p14:tracePt t="177343" x="3833813" y="2262188"/>
          <p14:tracePt t="177379" x="4143375" y="2205038"/>
          <p14:tracePt t="177410" x="4300538" y="2205038"/>
          <p14:tracePt t="177426" x="4352925" y="2195513"/>
          <p14:tracePt t="177443" x="4405313" y="2195513"/>
          <p14:tracePt t="177460" x="4433888" y="2195513"/>
          <p14:tracePt t="177476" x="4448175" y="2195513"/>
          <p14:tracePt t="177493" x="4462463" y="2195513"/>
          <p14:tracePt t="177509" x="4471988" y="2195513"/>
          <p14:tracePt t="177526" x="4476750" y="2195513"/>
          <p14:tracePt t="177545" x="4486275" y="2195513"/>
          <p14:tracePt t="177619" x="4486275" y="2200275"/>
          <p14:tracePt t="177627" x="4481513" y="2205038"/>
          <p14:tracePt t="177634" x="4467225" y="2219325"/>
          <p14:tracePt t="177643" x="4429125" y="2233613"/>
          <p14:tracePt t="177659" x="4333875" y="2262188"/>
          <p14:tracePt t="177677" x="4152900" y="2295525"/>
          <p14:tracePt t="177693" x="4048125" y="2314575"/>
          <p14:tracePt t="177709" x="3933825" y="2324100"/>
          <p14:tracePt t="177726" x="3810000" y="2338388"/>
          <p14:tracePt t="177743" x="3657600" y="2352675"/>
          <p14:tracePt t="177759" x="3576638" y="2371725"/>
          <p14:tracePt t="177776" x="3495675" y="2386013"/>
          <p14:tracePt t="177793" x="3386138" y="2419350"/>
          <p14:tracePt t="177810" x="3238500" y="2486025"/>
          <p14:tracePt t="177826" x="3157538" y="2557463"/>
          <p14:tracePt t="177843" x="3067050" y="2662238"/>
          <p14:tracePt t="177860" x="3000375" y="2728913"/>
          <p14:tracePt t="177876" x="2938463" y="2800350"/>
          <p14:tracePt t="177893" x="2905125" y="2833688"/>
          <p14:tracePt t="177909" x="2890838" y="2847975"/>
          <p14:tracePt t="177927" x="2871788" y="2862263"/>
          <p14:tracePt t="177943" x="2867025" y="2871788"/>
          <p14:tracePt t="177959" x="2862263" y="2876550"/>
          <p14:tracePt t="177986" x="2857500" y="2876550"/>
          <p14:tracePt t="178294" x="2814638" y="2924175"/>
          <p14:tracePt t="178302" x="2757488" y="3028950"/>
          <p14:tracePt t="178309" x="2657475" y="3205163"/>
          <p14:tracePt t="178326" x="2543175" y="3405188"/>
          <p14:tracePt t="178343" x="2428875" y="3581400"/>
          <p14:tracePt t="178360" x="2224088" y="3924300"/>
          <p14:tracePt t="178376" x="2138363" y="4024313"/>
          <p14:tracePt t="178409" x="1990725" y="4214813"/>
          <p14:tracePt t="178443" x="1924050" y="4319588"/>
          <p14:tracePt t="178459" x="1919288" y="4329113"/>
          <p14:tracePt t="178462" x="1914525" y="4329113"/>
          <p14:tracePt t="178477" x="1909763" y="4338638"/>
          <p14:tracePt t="178493" x="1905000" y="4343400"/>
          <p14:tracePt t="178509" x="1900238" y="4348163"/>
          <p14:tracePt t="178526" x="1895475" y="4362450"/>
          <p14:tracePt t="178543" x="1871663" y="4395788"/>
          <p14:tracePt t="178559" x="1852613" y="4429125"/>
          <p14:tracePt t="178576" x="1833563" y="4448175"/>
          <p14:tracePt t="178593" x="1824038" y="4471988"/>
          <p14:tracePt t="178594" x="1814513" y="4486275"/>
          <p14:tracePt t="178609" x="1800225" y="4500563"/>
          <p14:tracePt t="178626" x="1785938" y="4519613"/>
          <p14:tracePt t="178643" x="1771650" y="4529138"/>
          <p14:tracePt t="178660" x="1747838" y="4552950"/>
          <p14:tracePt t="178676" x="1724025" y="4591050"/>
          <p14:tracePt t="178693" x="1690688" y="4629150"/>
          <p14:tracePt t="178709" x="1657350" y="4676775"/>
          <p14:tracePt t="178727" x="1614488" y="4733925"/>
          <p14:tracePt t="178743" x="1590675" y="4757738"/>
          <p14:tracePt t="178759" x="1566863" y="4781550"/>
          <p14:tracePt t="178776" x="1543050" y="4800600"/>
          <p14:tracePt t="178793" x="1509713" y="4814888"/>
          <p14:tracePt t="178809" x="1485900" y="4829175"/>
          <p14:tracePt t="178826" x="1466850" y="4829175"/>
          <p14:tracePt t="178843" x="1438275" y="4829175"/>
          <p14:tracePt t="178859" x="1390650" y="4819650"/>
          <p14:tracePt t="178876" x="1352550" y="4810125"/>
          <p14:tracePt t="178893" x="1323975" y="4791075"/>
          <p14:tracePt t="178910" x="1281113" y="4776788"/>
          <p14:tracePt t="178926" x="1266825" y="4776788"/>
          <p14:tracePt t="178943" x="1252538" y="4776788"/>
          <p14:tracePt t="178959" x="1247775" y="4776788"/>
          <p14:tracePt t="178962" x="1243013" y="4776788"/>
          <p14:tracePt t="178978" x="1238250" y="4776788"/>
          <p14:tracePt t="178993" x="1233488" y="4776788"/>
          <p14:tracePt t="179009" x="1223963" y="4776788"/>
          <p14:tracePt t="179065" x="1219200" y="4776788"/>
          <p14:tracePt t="180445" x="1223963" y="4776788"/>
          <p14:tracePt t="180453" x="1233488" y="4772025"/>
          <p14:tracePt t="180462" x="1262063" y="4767263"/>
          <p14:tracePt t="180476" x="1309688" y="4762500"/>
          <p14:tracePt t="180493" x="1366838" y="4738688"/>
          <p14:tracePt t="180510" x="1452563" y="4719638"/>
          <p14:tracePt t="180526" x="1504950" y="4714875"/>
          <p14:tracePt t="180559" x="1604963" y="4695825"/>
          <p14:tracePt t="180592" x="1709738" y="4695825"/>
          <p14:tracePt t="180609" x="1738313" y="4686300"/>
          <p14:tracePt t="180626" x="1785938" y="4676775"/>
          <p14:tracePt t="180642" x="1819275" y="4676775"/>
          <p14:tracePt t="180659" x="1847850" y="4676775"/>
          <p14:tracePt t="180676" x="1871663" y="4676775"/>
          <p14:tracePt t="180693" x="1890713" y="4676775"/>
          <p14:tracePt t="180709" x="1895475" y="4676775"/>
          <p14:tracePt t="180726" x="1905000" y="4676775"/>
          <p14:tracePt t="180759" x="1905000" y="4686300"/>
          <p14:tracePt t="180776" x="1905000" y="4695825"/>
          <p14:tracePt t="180792" x="1900238" y="4700588"/>
          <p14:tracePt t="180810" x="1871663" y="4719638"/>
          <p14:tracePt t="180826" x="1828800" y="4748213"/>
          <p14:tracePt t="180842" x="1752600" y="4776788"/>
          <p14:tracePt t="180859" x="1657350" y="4810125"/>
          <p14:tracePt t="180876" x="1538288" y="4824413"/>
          <p14:tracePt t="180892" x="1466850" y="4829175"/>
          <p14:tracePt t="180909" x="1409700" y="4829175"/>
          <p14:tracePt t="180926" x="1357313" y="4829175"/>
          <p14:tracePt t="180942" x="1285875" y="4829175"/>
          <p14:tracePt t="180959" x="1247775" y="4829175"/>
          <p14:tracePt t="180977" x="1223963" y="4824413"/>
          <p14:tracePt t="180993" x="1204913" y="4819650"/>
          <p14:tracePt t="181010" x="1176338" y="4805363"/>
          <p14:tracePt t="181026" x="1162050" y="4795838"/>
          <p14:tracePt t="181043" x="1162050" y="4786313"/>
          <p14:tracePt t="181061" x="1152525" y="4752975"/>
          <p14:tracePt t="181078" x="1152525" y="4686300"/>
          <p14:tracePt t="181094" x="1162050" y="4600575"/>
          <p14:tracePt t="181113" x="1214438" y="4476750"/>
          <p14:tracePt t="181126" x="1247775" y="4438650"/>
          <p14:tracePt t="181142" x="1285875" y="4400550"/>
          <p14:tracePt t="181159" x="1314450" y="4376738"/>
          <p14:tracePt t="181176" x="1362075" y="4362450"/>
          <p14:tracePt t="181192" x="1414463" y="4343400"/>
          <p14:tracePt t="181209" x="1466850" y="4343400"/>
          <p14:tracePt t="181227" x="1509713" y="4348163"/>
          <p14:tracePt t="181243" x="1562100" y="4371975"/>
          <p14:tracePt t="181259" x="1595438" y="4391025"/>
          <p14:tracePt t="181276" x="1619250" y="4414838"/>
          <p14:tracePt t="181292" x="1647825" y="4452938"/>
          <p14:tracePt t="181309" x="1690688" y="4524375"/>
          <p14:tracePt t="181326" x="1700213" y="4562475"/>
          <p14:tracePt t="181342" x="1714500" y="4581525"/>
          <p14:tracePt t="181359" x="1719263" y="4600575"/>
          <p14:tracePt t="181376" x="1724025" y="4614863"/>
          <p14:tracePt t="181392" x="1724025" y="4624388"/>
          <p14:tracePt t="181409" x="1724025" y="4638675"/>
          <p14:tracePt t="181426" x="1714500" y="4662488"/>
          <p14:tracePt t="181443" x="1704975" y="4686300"/>
          <p14:tracePt t="181459" x="1690688" y="4714875"/>
          <p14:tracePt t="181476" x="1685925" y="4724400"/>
          <p14:tracePt t="181493" x="1676400" y="4738688"/>
          <p14:tracePt t="181509" x="1676400" y="4743450"/>
          <p14:tracePt t="181526" x="1676400" y="4752975"/>
          <p14:tracePt t="182889" x="1685925" y="4752975"/>
          <p14:tracePt t="182897" x="1709738" y="4748213"/>
          <p14:tracePt t="182909" x="1795463" y="4724400"/>
          <p14:tracePt t="182926" x="1900238" y="4705350"/>
          <p14:tracePt t="182942" x="2000250" y="4700588"/>
          <p14:tracePt t="182960" x="2128838" y="4691063"/>
          <p14:tracePt t="182992" x="2333625" y="4681538"/>
          <p14:tracePt t="183026" x="2557463" y="4681538"/>
          <p14:tracePt t="183042" x="2624138" y="4681538"/>
          <p14:tracePt t="183059" x="2705100" y="4681538"/>
          <p14:tracePt t="183076" x="2786063" y="4681538"/>
          <p14:tracePt t="183093" x="2867025" y="4681538"/>
          <p14:tracePt t="183109" x="2909888" y="4681538"/>
          <p14:tracePt t="183126" x="2947988" y="4681538"/>
          <p14:tracePt t="183143" x="2990850" y="4681538"/>
          <p14:tracePt t="183159" x="3019425" y="4681538"/>
          <p14:tracePt t="183176" x="3048000" y="4681538"/>
          <p14:tracePt t="183192" x="3071813" y="4681538"/>
          <p14:tracePt t="183210" x="3100388" y="4681538"/>
          <p14:tracePt t="183226" x="3109913" y="4681538"/>
          <p14:tracePt t="183242" x="3128963" y="4676775"/>
          <p14:tracePt t="183259" x="3133725" y="4676775"/>
          <p14:tracePt t="183276" x="3143250" y="4676775"/>
          <p14:tracePt t="183293" x="3152775" y="4676775"/>
          <p14:tracePt t="183393" x="3157538" y="4676775"/>
          <p14:tracePt t="183658" x="3143250" y="4691063"/>
          <p14:tracePt t="183665" x="3124200" y="4710113"/>
          <p14:tracePt t="183675" x="3095625" y="4738688"/>
          <p14:tracePt t="183692" x="3033713" y="4791075"/>
          <p14:tracePt t="183709" x="2967038" y="4852988"/>
          <p14:tracePt t="183726" x="2943225" y="4867275"/>
          <p14:tracePt t="183760" x="2895600" y="4891088"/>
          <p14:tracePt t="183792" x="2857500" y="4891088"/>
          <p14:tracePt t="183809" x="2838450" y="4891088"/>
          <p14:tracePt t="183826" x="2805113" y="4891088"/>
          <p14:tracePt t="183842" x="2781300" y="4891088"/>
          <p14:tracePt t="183859" x="2767013" y="4891088"/>
          <p14:tracePt t="183876" x="2752725" y="4891088"/>
          <p14:tracePt t="183896" x="2733675" y="4895850"/>
          <p14:tracePt t="183901" x="2728913" y="4895850"/>
          <p14:tracePt t="183914" x="2714625" y="4905375"/>
          <p14:tracePt t="183926" x="2705100" y="4905375"/>
          <p14:tracePt t="183943" x="2671763" y="4914900"/>
          <p14:tracePt t="183959" x="2647950" y="4929188"/>
          <p14:tracePt t="183976" x="2624138" y="4938713"/>
          <p14:tracePt t="183992" x="2600325" y="4953000"/>
          <p14:tracePt t="184009" x="2562225" y="4967288"/>
          <p14:tracePt t="184026" x="2533650" y="4976813"/>
          <p14:tracePt t="184042" x="2509838" y="4986338"/>
          <p14:tracePt t="184059" x="2486025" y="4991100"/>
          <p14:tracePt t="184076" x="2452688" y="5005388"/>
          <p14:tracePt t="184092" x="2443163" y="5010150"/>
          <p14:tracePt t="184109" x="2428875" y="5014913"/>
          <p14:tracePt t="184126" x="2409825" y="5019675"/>
          <p14:tracePt t="184142" x="2405063" y="5019675"/>
          <p14:tracePt t="184159" x="2395538" y="5019675"/>
          <p14:tracePt t="184176" x="2390775" y="5019675"/>
          <p14:tracePt t="184193" x="2386013" y="5019675"/>
          <p14:tracePt t="184238" x="2381250" y="5019675"/>
          <p14:tracePt t="184245" x="2376488" y="5019675"/>
          <p14:tracePt t="184260" x="2371725" y="5019675"/>
          <p14:tracePt t="184276" x="2362200" y="5019675"/>
          <p14:tracePt t="184292" x="2347913" y="5019675"/>
          <p14:tracePt t="184309" x="2338388" y="5019675"/>
          <p14:tracePt t="184326" x="2319338" y="5029200"/>
          <p14:tracePt t="184342" x="2300288" y="5029200"/>
          <p14:tracePt t="184359" x="2286000" y="5029200"/>
          <p14:tracePt t="184376" x="2266950" y="5029200"/>
          <p14:tracePt t="184392" x="2252663" y="5029200"/>
          <p14:tracePt t="184409" x="2233613" y="5029200"/>
          <p14:tracePt t="184426" x="2219325" y="5029200"/>
          <p14:tracePt t="184427" x="2205038" y="5029200"/>
          <p14:tracePt t="184442" x="2185988" y="5029200"/>
          <p14:tracePt t="184459" x="2162175" y="5029200"/>
          <p14:tracePt t="184476" x="2143125" y="5029200"/>
          <p14:tracePt t="184493" x="2095500" y="5029200"/>
          <p14:tracePt t="184509" x="2052638" y="5029200"/>
          <p14:tracePt t="184525" x="2009775" y="5019675"/>
          <p14:tracePt t="184542" x="1966913" y="5019675"/>
          <p14:tracePt t="184559" x="1905000" y="5019675"/>
          <p14:tracePt t="184575" x="1871663" y="5019675"/>
          <p14:tracePt t="184592" x="1843088" y="5010150"/>
          <p14:tracePt t="184609" x="1809750" y="5005388"/>
          <p14:tracePt t="184626" x="1781175" y="4995863"/>
          <p14:tracePt t="184642" x="1757363" y="4995863"/>
          <p14:tracePt t="184659" x="1738313" y="4995863"/>
          <p14:tracePt t="184676" x="1709738" y="4995863"/>
          <p14:tracePt t="184692" x="1695450" y="4995863"/>
          <p14:tracePt t="184709" x="1676400" y="4995863"/>
          <p14:tracePt t="184726" x="1652588" y="5005388"/>
          <p14:tracePt t="184743" x="1619250" y="5010150"/>
          <p14:tracePt t="184759" x="1590675" y="5014913"/>
          <p14:tracePt t="184776" x="1562100" y="5029200"/>
          <p14:tracePt t="184793" x="1533525" y="5029200"/>
          <p14:tracePt t="184809" x="1490663" y="5038725"/>
          <p14:tracePt t="184826" x="1471613" y="5038725"/>
          <p14:tracePt t="184842" x="1447800" y="5038725"/>
          <p14:tracePt t="184859" x="1414463" y="5038725"/>
          <p14:tracePt t="184876" x="1381125" y="5038725"/>
          <p14:tracePt t="184892" x="1357313" y="5024438"/>
          <p14:tracePt t="184909" x="1333500" y="5010150"/>
          <p14:tracePt t="184926" x="1304925" y="4972050"/>
          <p14:tracePt t="184942" x="1285875" y="4953000"/>
          <p14:tracePt t="184959" x="1281113" y="4919663"/>
          <p14:tracePt t="184976" x="1276350" y="4891088"/>
          <p14:tracePt t="184993" x="1281113" y="4843463"/>
          <p14:tracePt t="185009" x="1295400" y="4824413"/>
          <p14:tracePt t="185025" x="1319213" y="4800600"/>
          <p14:tracePt t="185043" x="1352550" y="4762500"/>
          <p14:tracePt t="185059" x="1385888" y="4738688"/>
          <p14:tracePt t="185076" x="1428750" y="4719638"/>
          <p14:tracePt t="185092" x="1462088" y="4714875"/>
          <p14:tracePt t="185110" x="1509713" y="4710113"/>
          <p14:tracePt t="185126" x="1547813" y="4710113"/>
          <p14:tracePt t="185142" x="1566863" y="4710113"/>
          <p14:tracePt t="185159" x="1590675" y="4719638"/>
          <p14:tracePt t="185176" x="1647825" y="4791075"/>
          <p14:tracePt t="185192" x="1695450" y="4876800"/>
          <p14:tracePt t="185209" x="1733550" y="4943475"/>
          <p14:tracePt t="185226" x="1747838" y="4981575"/>
          <p14:tracePt t="185242" x="1762125" y="5014913"/>
          <p14:tracePt t="185259" x="1762125" y="5024438"/>
          <p14:tracePt t="185277" x="1762125" y="5029200"/>
          <p14:tracePt t="185293" x="1762125" y="5033963"/>
          <p14:tracePt t="185368" x="1766888" y="5033963"/>
          <p14:tracePt t="185374" x="1771650" y="5033963"/>
          <p14:tracePt t="185390" x="1776413" y="5033963"/>
          <p14:tracePt t="185396" x="1781175" y="5033963"/>
          <p14:tracePt t="185409" x="1790700" y="5033963"/>
          <p14:tracePt t="185425" x="1828800" y="5019675"/>
          <p14:tracePt t="185442" x="1876425" y="5000625"/>
          <p14:tracePt t="185459" x="1905000" y="4991100"/>
          <p14:tracePt t="185461" x="1924050" y="4981575"/>
          <p14:tracePt t="185476" x="1947863" y="4972050"/>
          <p14:tracePt t="185492" x="1966913" y="4967288"/>
          <p14:tracePt t="185509" x="1971675" y="4957763"/>
          <p14:tracePt t="185525" x="1976438" y="4957763"/>
          <p14:tracePt t="185542" x="1985963" y="4957763"/>
          <p14:tracePt t="185626" x="1990725" y="4957763"/>
          <p14:tracePt t="185634" x="1995488" y="4953000"/>
          <p14:tracePt t="185642" x="1995488" y="4948238"/>
          <p14:tracePt t="185659" x="2028825" y="4933950"/>
          <p14:tracePt t="185675" x="2052638" y="4924425"/>
          <p14:tracePt t="185692" x="2090738" y="4919663"/>
          <p14:tracePt t="185709" x="2109788" y="4910138"/>
          <p14:tracePt t="185726" x="2138363" y="4900613"/>
          <p14:tracePt t="185742" x="2157413" y="4895850"/>
          <p14:tracePt t="185759" x="2166938" y="4895850"/>
          <p14:tracePt t="185776" x="2181225" y="4895850"/>
          <p14:tracePt t="185792" x="2205038" y="4895850"/>
          <p14:tracePt t="185809" x="2219325" y="4895850"/>
          <p14:tracePt t="185825" x="2238375" y="4895850"/>
          <p14:tracePt t="185842" x="2266950" y="4895850"/>
          <p14:tracePt t="185859" x="2314575" y="4895850"/>
          <p14:tracePt t="185875" x="2352675" y="4900613"/>
          <p14:tracePt t="185892" x="2381250" y="4900613"/>
          <p14:tracePt t="185909" x="2424113" y="4900613"/>
          <p14:tracePt t="185925" x="2466975" y="4910138"/>
          <p14:tracePt t="185943" x="2509838" y="4910138"/>
          <p14:tracePt t="185959" x="2547938" y="4914900"/>
          <p14:tracePt t="185963" x="2571750" y="4919663"/>
          <p14:tracePt t="185975" x="2614613" y="4919663"/>
          <p14:tracePt t="185992" x="2652713" y="4919663"/>
          <p14:tracePt t="186009" x="2681288" y="4919663"/>
          <p14:tracePt t="186026" x="2714625" y="4919663"/>
          <p14:tracePt t="186027" x="2724150" y="4919663"/>
          <p14:tracePt t="186042" x="2762250" y="4919663"/>
          <p14:tracePt t="186059" x="2790825" y="4919663"/>
          <p14:tracePt t="186076" x="2809875" y="4919663"/>
          <p14:tracePt t="186093" x="2843213" y="4919663"/>
          <p14:tracePt t="186109" x="2867025" y="4919663"/>
          <p14:tracePt t="186125" x="2886075" y="4919663"/>
          <p14:tracePt t="186142" x="2905125" y="4919663"/>
          <p14:tracePt t="186159" x="2947988" y="4933950"/>
          <p14:tracePt t="186175" x="2976563" y="4933950"/>
          <p14:tracePt t="186192" x="3005138" y="4933950"/>
          <p14:tracePt t="186209" x="3024188" y="4933950"/>
          <p14:tracePt t="186226" x="3057525" y="4933950"/>
          <p14:tracePt t="186242" x="3081338" y="4933950"/>
          <p14:tracePt t="186259" x="3100388" y="4933950"/>
          <p14:tracePt t="186276" x="3119438" y="4933950"/>
          <p14:tracePt t="186292" x="3133725" y="4933950"/>
          <p14:tracePt t="186309" x="3138488" y="4933950"/>
          <p14:tracePt t="186325" x="3148013" y="4933950"/>
          <p14:tracePt t="186342" x="3157538" y="4933950"/>
          <p14:tracePt t="186718" x="3143250" y="4933950"/>
          <p14:tracePt t="186725" x="3124200" y="4933950"/>
          <p14:tracePt t="186732" x="3105150" y="4933950"/>
          <p14:tracePt t="186742" x="3081338" y="4933950"/>
          <p14:tracePt t="186762" x="3005138" y="4933950"/>
          <p14:tracePt t="186775" x="2933700" y="4929188"/>
          <p14:tracePt t="186809" x="2767013" y="4929188"/>
          <p14:tracePt t="186842" x="2609850" y="4933950"/>
          <p14:tracePt t="186859" x="2562225" y="4943475"/>
          <p14:tracePt t="186875" x="2486025" y="4967288"/>
          <p14:tracePt t="186893" x="2395538" y="4995863"/>
          <p14:tracePt t="186909" x="2343150" y="5005388"/>
          <p14:tracePt t="186925" x="2300288" y="5024438"/>
          <p14:tracePt t="186942" x="2271713" y="5033963"/>
          <p14:tracePt t="186959" x="2243138" y="5043488"/>
          <p14:tracePt t="186975" x="2228850" y="5043488"/>
          <p14:tracePt t="186992" x="2224088" y="5043488"/>
          <p14:tracePt t="187009" x="2214563" y="5043488"/>
          <p14:tracePt t="187025" x="2205038" y="5043488"/>
          <p14:tracePt t="187135" x="2205038" y="5038725"/>
          <p14:tracePt t="187143" x="2209800" y="5033963"/>
          <p14:tracePt t="187150" x="2219325" y="5024438"/>
          <p14:tracePt t="187159" x="2238375" y="5005388"/>
          <p14:tracePt t="187175" x="2286000" y="4972050"/>
          <p14:tracePt t="187193" x="2362200" y="4924425"/>
          <p14:tracePt t="187209" x="2405063" y="4905375"/>
          <p14:tracePt t="187225" x="2443163" y="4891088"/>
          <p14:tracePt t="187242" x="2476500" y="4886325"/>
          <p14:tracePt t="187259" x="2538413" y="4881563"/>
          <p14:tracePt t="187275" x="2576513" y="4881563"/>
          <p14:tracePt t="187292" x="2619375" y="4881563"/>
          <p14:tracePt t="187309" x="2662238" y="4881563"/>
          <p14:tracePt t="187325" x="2719388" y="4881563"/>
          <p14:tracePt t="187342" x="2747963" y="4881563"/>
          <p14:tracePt t="187359" x="2776538" y="4881563"/>
          <p14:tracePt t="187375" x="2814638" y="4881563"/>
          <p14:tracePt t="187392" x="2847975" y="4886325"/>
          <p14:tracePt t="187409" x="2867025" y="4886325"/>
          <p14:tracePt t="187425" x="2890838" y="4886325"/>
          <p14:tracePt t="187443" x="2909888" y="4886325"/>
          <p14:tracePt t="187459" x="2924175" y="4886325"/>
          <p14:tracePt t="187475" x="2933700" y="4886325"/>
          <p14:tracePt t="187492" x="2938463" y="4886325"/>
          <p14:tracePt t="187509" x="2947988" y="4886325"/>
          <p14:tracePt t="187525" x="2957513" y="4886325"/>
          <p14:tracePt t="187542" x="2962275" y="4886325"/>
          <p14:tracePt t="187559" x="2967038" y="4886325"/>
          <p14:tracePt t="188052" x="3033713" y="4872038"/>
          <p14:tracePt t="188062" x="3124200" y="4852988"/>
          <p14:tracePt t="188068" x="3214688" y="4833938"/>
          <p14:tracePt t="188092" x="3562350" y="4805363"/>
          <p14:tracePt t="188125" x="3905250" y="4805363"/>
          <p14:tracePt t="188142" x="4019550" y="4805363"/>
          <p14:tracePt t="188159" x="4095750" y="4805363"/>
          <p14:tracePt t="188176" x="4200525" y="4810125"/>
          <p14:tracePt t="188192" x="4252913" y="4810125"/>
          <p14:tracePt t="188209" x="4295775" y="4810125"/>
          <p14:tracePt t="188225" x="4348163" y="4795838"/>
          <p14:tracePt t="188242" x="4414838" y="4781550"/>
          <p14:tracePt t="188259" x="4452938" y="4772025"/>
          <p14:tracePt t="188275" x="4486275" y="4757738"/>
          <p14:tracePt t="188292" x="4510088" y="4752975"/>
          <p14:tracePt t="188308" x="4543425" y="4743450"/>
          <p14:tracePt t="188325" x="4567238" y="4733925"/>
          <p14:tracePt t="188342" x="4595813" y="4724400"/>
          <p14:tracePt t="188359" x="4624388" y="4705350"/>
          <p14:tracePt t="188375" x="4676775" y="4681538"/>
          <p14:tracePt t="188392" x="4710113" y="4667250"/>
          <p14:tracePt t="188409" x="4743450" y="4652963"/>
          <p14:tracePt t="188426" x="4776788" y="4629150"/>
          <p14:tracePt t="188442" x="4800600" y="4610100"/>
          <p14:tracePt t="188459" x="4819650" y="4600575"/>
          <p14:tracePt t="188475" x="4843463" y="4581525"/>
          <p14:tracePt t="188479" x="4862513" y="4576763"/>
          <p14:tracePt t="188492" x="4891088" y="4567238"/>
          <p14:tracePt t="188509" x="4919663" y="4562475"/>
          <p14:tracePt t="188525" x="4943475" y="4552950"/>
          <p14:tracePt t="188542" x="4957763" y="4552950"/>
          <p14:tracePt t="188559" x="4976813" y="4552950"/>
          <p14:tracePt t="188575" x="4986338" y="4552950"/>
          <p14:tracePt t="188592" x="4991100" y="4552950"/>
          <p14:tracePt t="188609" x="4995863" y="4552950"/>
          <p14:tracePt t="188642" x="4995863" y="4557713"/>
          <p14:tracePt t="188659" x="4995863" y="4567238"/>
          <p14:tracePt t="188676" x="4967288" y="4586288"/>
          <p14:tracePt t="188692" x="4919663" y="4619625"/>
          <p14:tracePt t="188709" x="4852988" y="4657725"/>
          <p14:tracePt t="188725" x="4791075" y="4667250"/>
          <p14:tracePt t="188742" x="4729163" y="4652963"/>
          <p14:tracePt t="188758" x="4700588" y="4629150"/>
          <p14:tracePt t="188775" x="4662488" y="4591050"/>
          <p14:tracePt t="188792" x="4629150" y="4524375"/>
          <p14:tracePt t="188808" x="4619625" y="4495800"/>
          <p14:tracePt t="188825" x="4610100" y="4476750"/>
          <p14:tracePt t="188842" x="4610100" y="4462463"/>
          <p14:tracePt t="188859" x="4610100" y="4448175"/>
          <p14:tracePt t="188875" x="4614863" y="4443413"/>
          <p14:tracePt t="188892" x="4624388" y="4438650"/>
          <p14:tracePt t="188908" x="4629150" y="4438650"/>
          <p14:tracePt t="188925" x="4643438" y="4438650"/>
          <p14:tracePt t="188942" x="4652963" y="4438650"/>
          <p14:tracePt t="188958" x="4657725" y="4438650"/>
          <p14:tracePt t="188976" x="4667250" y="4438650"/>
          <p14:tracePt t="188992" x="4672013" y="4438650"/>
          <p14:tracePt t="189013" x="4672013" y="4443413"/>
          <p14:tracePt t="189028" x="4672013" y="4448175"/>
          <p14:tracePt t="189042" x="4672013" y="4457700"/>
          <p14:tracePt t="189058" x="4672013" y="4481513"/>
          <p14:tracePt t="189075" x="4662488" y="4524375"/>
          <p14:tracePt t="189092" x="4638675" y="4567238"/>
          <p14:tracePt t="189109" x="4576763" y="4657725"/>
          <p14:tracePt t="189125" x="4529138" y="4705350"/>
          <p14:tracePt t="189142" x="4429125" y="4762500"/>
          <p14:tracePt t="189159" x="4257675" y="4848225"/>
          <p14:tracePt t="189175" x="4129088" y="4919663"/>
          <p14:tracePt t="189192" x="3976688" y="4981575"/>
          <p14:tracePt t="189209" x="3833813" y="5053013"/>
          <p14:tracePt t="189225" x="3705225" y="5124450"/>
          <p14:tracePt t="189242" x="3609975" y="5153025"/>
          <p14:tracePt t="189258" x="3524250" y="5186363"/>
          <p14:tracePt t="189275" x="3443288" y="5200650"/>
          <p14:tracePt t="189292" x="3338513" y="5210175"/>
          <p14:tracePt t="189308" x="3286125" y="5205413"/>
          <p14:tracePt t="189325" x="3243263" y="5195888"/>
          <p14:tracePt t="189342" x="3209925" y="5181600"/>
          <p14:tracePt t="189358" x="3186113" y="5181600"/>
          <p14:tracePt t="189375" x="3171825" y="5181600"/>
          <p14:tracePt t="189392" x="3157538" y="5181600"/>
          <p14:tracePt t="189409" x="3124200" y="5191125"/>
          <p14:tracePt t="189425" x="3100388" y="5200650"/>
          <p14:tracePt t="189442" x="3081338" y="5205413"/>
          <p14:tracePt t="189458" x="3057525" y="5210175"/>
          <p14:tracePt t="189475" x="3048000" y="5214938"/>
          <p14:tracePt t="189492" x="3043238" y="5214938"/>
          <p14:tracePt t="189857" x="3038475" y="5214938"/>
          <p14:tracePt t="189864" x="3033713" y="5214938"/>
          <p14:tracePt t="189879" x="3028950" y="5214938"/>
          <p14:tracePt t="189892" x="3024188" y="5214938"/>
          <p14:tracePt t="189961" x="3019425" y="5214938"/>
          <p14:tracePt t="189967" x="3014663" y="5214938"/>
          <p14:tracePt t="189992" x="3005138" y="5224463"/>
          <p14:tracePt t="190025" x="2981325" y="5229225"/>
          <p14:tracePt t="190042" x="2967038" y="5229225"/>
          <p14:tracePt t="190058" x="2943225" y="5229225"/>
          <p14:tracePt t="190076" x="2909888" y="5229225"/>
          <p14:tracePt t="190092" x="2833688" y="5229225"/>
          <p14:tracePt t="190109" x="2762250" y="5229225"/>
          <p14:tracePt t="190125" x="2695575" y="5229225"/>
          <p14:tracePt t="190142" x="2590800" y="5229225"/>
          <p14:tracePt t="190158" x="2490788" y="5229225"/>
          <p14:tracePt t="190175" x="2400300" y="5229225"/>
          <p14:tracePt t="190192" x="2319338" y="5229225"/>
          <p14:tracePt t="190209" x="2224088" y="5243513"/>
          <p14:tracePt t="190225" x="2171700" y="5253038"/>
          <p14:tracePt t="190242" x="2128838" y="5253038"/>
          <p14:tracePt t="190260" x="2090738" y="5253038"/>
          <p14:tracePt t="190275" x="2076450" y="5253038"/>
          <p14:tracePt t="190292" x="2066925" y="5253038"/>
          <p14:tracePt t="190308" x="2057400" y="5253038"/>
          <p14:tracePt t="190326" x="2047875" y="5253038"/>
          <p14:tracePt t="191105" x="2043113" y="5253038"/>
          <p14:tracePt t="191201" x="2038350" y="5253038"/>
          <p14:tracePt t="191427" x="2038350" y="5248275"/>
          <p14:tracePt t="191434" x="2043113" y="5248275"/>
          <p14:tracePt t="191443" x="2052638" y="5238750"/>
          <p14:tracePt t="191458" x="2066925" y="5233988"/>
          <p14:tracePt t="191475" x="2081213" y="5238750"/>
          <p14:tracePt t="191493" x="2105025" y="5257800"/>
          <p14:tracePt t="191525" x="2143125" y="5305425"/>
          <p14:tracePt t="191559" x="2166938" y="5334000"/>
          <p14:tracePt t="191575" x="2176463" y="5338763"/>
          <p14:tracePt t="191592" x="2181225" y="5343525"/>
          <p14:tracePt t="191608" x="2185988" y="5353050"/>
          <p14:tracePt t="191642" x="2185988" y="5357813"/>
          <p14:tracePt t="191658" x="2185988" y="5362575"/>
          <p14:tracePt t="191675" x="2185988" y="5400675"/>
          <p14:tracePt t="191692" x="2181225" y="5429250"/>
          <p14:tracePt t="191708" x="2162175" y="5467350"/>
          <p14:tracePt t="191725" x="2143125" y="5491163"/>
          <p14:tracePt t="191742" x="2133600" y="5514975"/>
          <p14:tracePt t="191758" x="2128838" y="5524500"/>
          <p14:tracePt t="191775" x="2124075" y="5529263"/>
          <p14:tracePt t="191792" x="2109788" y="5543550"/>
          <p14:tracePt t="191808" x="2081213" y="5543550"/>
          <p14:tracePt t="191825" x="2057400" y="5543550"/>
          <p14:tracePt t="191842" x="2024063" y="5529263"/>
          <p14:tracePt t="191859" x="1976438" y="5491163"/>
          <p14:tracePt t="191875" x="1952625" y="5467350"/>
          <p14:tracePt t="191892" x="1928813" y="5448300"/>
          <p14:tracePt t="191908" x="1919288" y="5429250"/>
          <p14:tracePt t="191925" x="1895475" y="5405438"/>
          <p14:tracePt t="191941" x="1890713" y="5395913"/>
          <p14:tracePt t="191958" x="1885950" y="5376863"/>
          <p14:tracePt t="191962" x="1881188" y="5362575"/>
          <p14:tracePt t="191975" x="1876425" y="5353050"/>
          <p14:tracePt t="191992" x="1876425" y="5305425"/>
          <p14:tracePt t="192008" x="1876425" y="5257800"/>
          <p14:tracePt t="192025" x="1876425" y="5214938"/>
          <p14:tracePt t="192042" x="1890713" y="5162550"/>
          <p14:tracePt t="192060" x="1914525" y="5114925"/>
          <p14:tracePt t="192075" x="1928813" y="5095875"/>
          <p14:tracePt t="192092" x="1952625" y="5076825"/>
          <p14:tracePt t="192109" x="1985963" y="5062538"/>
          <p14:tracePt t="192125" x="2009775" y="5057775"/>
          <p14:tracePt t="192142" x="2033588" y="5048250"/>
          <p14:tracePt t="192158" x="2066925" y="5048250"/>
          <p14:tracePt t="192175" x="2109788" y="5057775"/>
          <p14:tracePt t="192192" x="2128838" y="5067300"/>
          <p14:tracePt t="192208" x="2147888" y="5086350"/>
          <p14:tracePt t="192225" x="2162175" y="5095875"/>
          <p14:tracePt t="192242" x="2185988" y="5138738"/>
          <p14:tracePt t="192258" x="2205038" y="5167313"/>
          <p14:tracePt t="192276" x="2209800" y="5205413"/>
          <p14:tracePt t="192296" x="2219325" y="5243513"/>
          <p14:tracePt t="192308" x="2228850" y="5267325"/>
          <p14:tracePt t="192325" x="2228850" y="5281613"/>
          <p14:tracePt t="192342" x="2228850" y="5291138"/>
          <p14:tracePt t="192360" x="2228850" y="5305425"/>
          <p14:tracePt t="192375" x="2228850" y="5310188"/>
          <p14:tracePt t="192392" x="2224088" y="5319713"/>
          <p14:tracePt t="192408" x="2209800" y="5334000"/>
          <p14:tracePt t="192425" x="2200275" y="5348288"/>
          <p14:tracePt t="192442" x="2185988" y="5367338"/>
          <p14:tracePt t="192458" x="2181225" y="5372100"/>
          <p14:tracePt t="192475" x="2162175" y="5381625"/>
          <p14:tracePt t="192492" x="2152650" y="5386388"/>
          <p14:tracePt t="192508" x="2128838" y="5395913"/>
          <p14:tracePt t="192525" x="2105025" y="5410200"/>
          <p14:tracePt t="192542" x="2071688" y="5419725"/>
          <p14:tracePt t="192558" x="2038350" y="5434013"/>
          <p14:tracePt t="192575" x="2009775" y="5438775"/>
          <p14:tracePt t="192592" x="1981200" y="5443538"/>
          <p14:tracePt t="192608" x="1933575" y="5443538"/>
          <p14:tracePt t="192625" x="1909763" y="5443538"/>
          <p14:tracePt t="192641" x="1890713" y="5438775"/>
          <p14:tracePt t="192659" x="1862138" y="5424488"/>
          <p14:tracePt t="192675" x="1847850" y="5414963"/>
          <p14:tracePt t="192692" x="1838325" y="5410200"/>
          <p14:tracePt t="192708" x="1833563" y="5395913"/>
          <p14:tracePt t="192725" x="1819275" y="5372100"/>
          <p14:tracePt t="192742" x="1814513" y="5324475"/>
          <p14:tracePt t="192758" x="1814513" y="5257800"/>
          <p14:tracePt t="192775" x="1824038" y="5195888"/>
          <p14:tracePt t="192792" x="1847850" y="5124450"/>
          <p14:tracePt t="192808" x="1862138" y="5095875"/>
          <p14:tracePt t="192825" x="1876425" y="5081588"/>
          <p14:tracePt t="192842" x="1905000" y="5057775"/>
          <p14:tracePt t="192858" x="1928813" y="5053013"/>
          <p14:tracePt t="192875" x="1943100" y="5043488"/>
          <p14:tracePt t="192892" x="1957388" y="5043488"/>
          <p14:tracePt t="192908" x="1976438" y="5043488"/>
          <p14:tracePt t="192925" x="1985963" y="5043488"/>
          <p14:tracePt t="192942" x="2000250" y="5048250"/>
          <p14:tracePt t="192958" x="2005013" y="5057775"/>
          <p14:tracePt t="192975" x="2014538" y="5062538"/>
          <p14:tracePt t="193019" x="2019300" y="5067300"/>
          <p14:tracePt t="193026" x="2024063" y="5067300"/>
          <p14:tracePt t="193035" x="2024063" y="5072063"/>
          <p14:tracePt t="193043" x="2028825" y="5076825"/>
          <p14:tracePt t="193058" x="2038350" y="5095875"/>
          <p14:tracePt t="193075" x="2047875" y="5119688"/>
          <p14:tracePt t="193092" x="2052638" y="5138738"/>
          <p14:tracePt t="193108" x="2057400" y="5153025"/>
          <p14:tracePt t="193125" x="2057400" y="5157788"/>
          <p14:tracePt t="193142" x="2057400" y="5167313"/>
          <p14:tracePt t="193158" x="2057400" y="5176838"/>
          <p14:tracePt t="193175" x="2062163" y="5195888"/>
          <p14:tracePt t="193192" x="2066925" y="5205413"/>
          <p14:tracePt t="193209" x="2071688" y="5224463"/>
          <p14:tracePt t="193225" x="2071688" y="5233988"/>
          <p14:tracePt t="193241" x="2071688" y="5243513"/>
          <p14:tracePt t="193258" x="2071688" y="5253038"/>
          <p14:tracePt t="193275" x="2071688" y="5262563"/>
          <p14:tracePt t="193291" x="2071688" y="5267325"/>
          <p14:tracePt t="193325" x="2071688" y="5272088"/>
          <p14:tracePt t="193342" x="2071688" y="5291138"/>
          <p14:tracePt t="193358" x="2066925" y="5300663"/>
          <p14:tracePt t="193375" x="2052638" y="5324475"/>
          <p14:tracePt t="193392" x="2033588" y="5343525"/>
          <p14:tracePt t="193408" x="2024063" y="5353050"/>
          <p14:tracePt t="193425" x="2014538" y="5357813"/>
          <p14:tracePt t="193441" x="2000250" y="5362575"/>
          <p14:tracePt t="193459" x="1981200" y="5372100"/>
          <p14:tracePt t="193475" x="1957388" y="5381625"/>
          <p14:tracePt t="193491" x="1938338" y="5386388"/>
          <p14:tracePt t="193508" x="1914525" y="5386388"/>
          <p14:tracePt t="193525" x="1885950" y="5386388"/>
          <p14:tracePt t="193541" x="1876425" y="5381625"/>
          <p14:tracePt t="193558" x="1857375" y="5376863"/>
          <p14:tracePt t="193578" x="1838325" y="5357813"/>
          <p14:tracePt t="193594" x="1833563" y="5343525"/>
          <p14:tracePt t="193608" x="1824038" y="5319713"/>
          <p14:tracePt t="193625" x="1814513" y="5295900"/>
          <p14:tracePt t="193642" x="1814513" y="5229225"/>
          <p14:tracePt t="193659" x="1819275" y="5176838"/>
          <p14:tracePt t="193675" x="1838325" y="5133975"/>
          <p14:tracePt t="193692" x="1857375" y="5095875"/>
          <p14:tracePt t="193711" x="1881188" y="5062538"/>
          <p14:tracePt t="193731" x="1914525" y="5038725"/>
          <p14:tracePt t="193742" x="1933575" y="5033963"/>
          <p14:tracePt t="193758" x="1962150" y="5019675"/>
          <p14:tracePt t="193775" x="2000250" y="5014913"/>
          <p14:tracePt t="193791" x="2024063" y="5014913"/>
          <p14:tracePt t="193808" x="2043113" y="5014913"/>
          <p14:tracePt t="193825" x="2066925" y="5043488"/>
          <p14:tracePt t="193841" x="2081213" y="5067300"/>
          <p14:tracePt t="193858" x="2095500" y="5100638"/>
          <p14:tracePt t="193875" x="2109788" y="5124450"/>
          <p14:tracePt t="193892" x="2119313" y="5157788"/>
          <p14:tracePt t="193908" x="2128838" y="5172075"/>
          <p14:tracePt t="193925" x="2128838" y="5186363"/>
          <p14:tracePt t="193942" x="2128838" y="5200650"/>
          <p14:tracePt t="193958" x="2128838" y="5219700"/>
          <p14:tracePt t="193975" x="2128838" y="5248275"/>
          <p14:tracePt t="193992" x="2128838" y="5276850"/>
          <p14:tracePt t="194009" x="2109788" y="5334000"/>
          <p14:tracePt t="194026" x="2095500" y="5367338"/>
          <p14:tracePt t="194048" x="2062163" y="5419725"/>
          <p14:tracePt t="194058" x="2052638" y="5429250"/>
          <p14:tracePt t="194075" x="2033588" y="5453063"/>
          <p14:tracePt t="194091" x="2009775" y="5467350"/>
          <p14:tracePt t="194108" x="1985963" y="5472113"/>
          <p14:tracePt t="194125" x="1957388" y="5486400"/>
          <p14:tracePt t="194142" x="1914525" y="5486400"/>
          <p14:tracePt t="194158" x="1885950" y="5486400"/>
          <p14:tracePt t="194175" x="1852613" y="5476875"/>
          <p14:tracePt t="194191" x="1833563" y="5467350"/>
          <p14:tracePt t="194208" x="1809750" y="5429250"/>
          <p14:tracePt t="194225" x="1790700" y="5386388"/>
          <p14:tracePt t="194241" x="1781175" y="5334000"/>
          <p14:tracePt t="194259" x="1790700" y="5267325"/>
          <p14:tracePt t="194275" x="1819275" y="5191125"/>
          <p14:tracePt t="194292" x="1847850" y="5143500"/>
          <p14:tracePt t="194308" x="1871663" y="5114925"/>
          <p14:tracePt t="194325" x="1914525" y="5076825"/>
          <p14:tracePt t="194341" x="1952625" y="5057775"/>
          <p14:tracePt t="194358" x="1995488" y="5057775"/>
          <p14:tracePt t="194375" x="2043113" y="5062538"/>
          <p14:tracePt t="194391" x="2105025" y="5086350"/>
          <p14:tracePt t="194408" x="2143125" y="5100638"/>
          <p14:tracePt t="194425" x="2166938" y="5114925"/>
          <p14:tracePt t="194442" x="2190750" y="5138738"/>
          <p14:tracePt t="194458" x="2195513" y="5148263"/>
          <p14:tracePt t="194475" x="2200275" y="5162550"/>
          <p14:tracePt t="194492" x="2209800" y="5186363"/>
          <p14:tracePt t="194493" x="2209800" y="5200650"/>
          <p14:tracePt t="194509" x="2209800" y="5243513"/>
          <p14:tracePt t="194525" x="2200275" y="5295900"/>
          <p14:tracePt t="194542" x="2181225" y="5348288"/>
          <p14:tracePt t="194559" x="2147888" y="5410200"/>
          <p14:tracePt t="194575" x="2128838" y="5434013"/>
          <p14:tracePt t="194591" x="2105025" y="5453063"/>
          <p14:tracePt t="194608" x="2066925" y="5472113"/>
          <p14:tracePt t="194626" x="2005013" y="5476875"/>
          <p14:tracePt t="194641" x="1962150" y="5467350"/>
          <p14:tracePt t="194658" x="1928813" y="5443538"/>
          <p14:tracePt t="194675" x="1890713" y="5395913"/>
          <p14:tracePt t="194692" x="1847850" y="5305425"/>
          <p14:tracePt t="194708" x="1833563" y="5243513"/>
          <p14:tracePt t="194725" x="1838325" y="5172075"/>
          <p14:tracePt t="194742" x="1857375" y="5086350"/>
          <p14:tracePt t="194758" x="1914525" y="5000625"/>
          <p14:tracePt t="194775" x="1952625" y="4967288"/>
          <p14:tracePt t="194792" x="1990725" y="4948238"/>
          <p14:tracePt t="194809" x="2047875" y="4938713"/>
          <p14:tracePt t="194826" x="2076450" y="4943475"/>
          <p14:tracePt t="194842" x="2100263" y="4967288"/>
          <p14:tracePt t="194858" x="2124075" y="5000625"/>
          <p14:tracePt t="194875" x="2147888" y="5048250"/>
          <p14:tracePt t="194891" x="2166938" y="5076825"/>
          <p14:tracePt t="194908" x="2171700" y="5119688"/>
          <p14:tracePt t="194925" x="2181225" y="5181600"/>
          <p14:tracePt t="194941" x="2162175" y="5286375"/>
          <p14:tracePt t="194958" x="2143125" y="5348288"/>
          <p14:tracePt t="194975" x="2109788" y="5395913"/>
          <p14:tracePt t="194978" x="2095500" y="5410200"/>
          <p14:tracePt t="194992" x="2043113" y="5443538"/>
          <p14:tracePt t="195008" x="1995488" y="5462588"/>
          <p14:tracePt t="195025" x="1952625" y="5476875"/>
          <p14:tracePt t="195041" x="1924050" y="5481638"/>
          <p14:tracePt t="195058" x="1890713" y="5467350"/>
          <p14:tracePt t="195075" x="1862138" y="5429250"/>
          <p14:tracePt t="195091" x="1838325" y="5334000"/>
          <p14:tracePt t="195108" x="1824038" y="5262563"/>
          <p14:tracePt t="195125" x="1833563" y="5186363"/>
          <p14:tracePt t="195141" x="1852613" y="5133975"/>
          <p14:tracePt t="195158" x="1890713" y="5076825"/>
          <p14:tracePt t="195175" x="1928813" y="5043488"/>
          <p14:tracePt t="195191" x="2000250" y="5005388"/>
          <p14:tracePt t="195208" x="2047875" y="4991100"/>
          <p14:tracePt t="195225" x="2076450" y="4991100"/>
          <p14:tracePt t="195242" x="2109788" y="4995863"/>
          <p14:tracePt t="195258" x="2128838" y="5014913"/>
          <p14:tracePt t="195275" x="2147888" y="5024438"/>
          <p14:tracePt t="195291" x="2162175" y="5048250"/>
          <p14:tracePt t="195308" x="2185988" y="5081588"/>
          <p14:tracePt t="195325" x="2205038" y="5133975"/>
          <p14:tracePt t="195342" x="2205038" y="5181600"/>
          <p14:tracePt t="195358" x="2205038" y="5233988"/>
          <p14:tracePt t="195375" x="2185988" y="5305425"/>
          <p14:tracePt t="195391" x="2166938" y="5334000"/>
          <p14:tracePt t="195408" x="2143125" y="5357813"/>
          <p14:tracePt t="195425" x="2071688" y="5381625"/>
          <p14:tracePt t="195441" x="2024063" y="5391150"/>
          <p14:tracePt t="195458" x="1971675" y="5386388"/>
          <p14:tracePt t="195475" x="1943100" y="5362575"/>
          <p14:tracePt t="195478" x="1924050" y="5353050"/>
          <p14:tracePt t="195491" x="1890713" y="5305425"/>
          <p14:tracePt t="195508" x="1862138" y="5248275"/>
          <p14:tracePt t="195525" x="1847850" y="5214938"/>
          <p14:tracePt t="195542" x="1847850" y="5186363"/>
          <p14:tracePt t="195558" x="1866900" y="5114925"/>
          <p14:tracePt t="195575" x="1890713" y="5067300"/>
          <p14:tracePt t="195592" x="1928813" y="5038725"/>
          <p14:tracePt t="195609" x="2009775" y="4995863"/>
          <p14:tracePt t="195625" x="2052638" y="4991100"/>
          <p14:tracePt t="195641" x="2081213" y="4995863"/>
          <p14:tracePt t="195658" x="2114550" y="5014913"/>
          <p14:tracePt t="195675" x="2138363" y="5033963"/>
          <p14:tracePt t="195691" x="2152650" y="5053013"/>
          <p14:tracePt t="195708" x="2166938" y="5105400"/>
          <p14:tracePt t="195725" x="2166938" y="5162550"/>
          <p14:tracePt t="195741" x="2138363" y="5295900"/>
          <p14:tracePt t="195758" x="2109788" y="5348288"/>
          <p14:tracePt t="195775" x="2081213" y="5386388"/>
          <p14:tracePt t="195792" x="1995488" y="5429250"/>
          <p14:tracePt t="195808" x="1933575" y="5448300"/>
          <p14:tracePt t="195825" x="1890713" y="5457825"/>
          <p14:tracePt t="195841" x="1852613" y="5457825"/>
          <p14:tracePt t="195858" x="1814513" y="5448300"/>
          <p14:tracePt t="195875" x="1790700" y="5429250"/>
          <p14:tracePt t="195892" x="1766888" y="5395913"/>
          <p14:tracePt t="195908" x="1743075" y="5329238"/>
          <p14:tracePt t="195927" x="1738313" y="5262563"/>
          <p14:tracePt t="195944" x="1738313" y="5233988"/>
          <p14:tracePt t="195958" x="1752600" y="5205413"/>
          <p14:tracePt t="195975" x="1795463" y="5162550"/>
          <p14:tracePt t="195991" x="1838325" y="5133975"/>
          <p14:tracePt t="196008" x="1890713" y="5124450"/>
          <p14:tracePt t="196025" x="1933575" y="5124450"/>
          <p14:tracePt t="196042" x="1985963" y="5124450"/>
          <p14:tracePt t="196058" x="2005013" y="5133975"/>
          <p14:tracePt t="196075" x="2019300" y="5167313"/>
          <p14:tracePt t="196091" x="2033588" y="5229225"/>
          <p14:tracePt t="196108" x="2033588" y="5314950"/>
          <p14:tracePt t="196125" x="2019300" y="5357813"/>
          <p14:tracePt t="196141" x="2009775" y="5386388"/>
          <p14:tracePt t="196159" x="1966913" y="5419725"/>
          <p14:tracePt t="196175" x="1938338" y="5429250"/>
          <p14:tracePt t="196191" x="1900238" y="5434013"/>
          <p14:tracePt t="196208" x="1862138" y="5434013"/>
          <p14:tracePt t="196225" x="1828800" y="5405438"/>
          <p14:tracePt t="196241" x="1800225" y="5338763"/>
          <p14:tracePt t="196258" x="1771650" y="5262563"/>
          <p14:tracePt t="196275" x="1771650" y="5205413"/>
          <p14:tracePt t="196291" x="1781175" y="5119688"/>
          <p14:tracePt t="196308" x="1800225" y="5067300"/>
          <p14:tracePt t="196325" x="1819275" y="5043488"/>
          <p14:tracePt t="196342" x="1852613" y="5029200"/>
          <p14:tracePt t="196358" x="1871663" y="5019675"/>
          <p14:tracePt t="196375" x="1895475" y="5024438"/>
          <p14:tracePt t="196391" x="1919288" y="5038725"/>
          <p14:tracePt t="196408" x="1938338" y="5048250"/>
          <p14:tracePt t="196425" x="1947863" y="5057775"/>
          <p14:tracePt t="196441" x="1952625" y="5081588"/>
          <p14:tracePt t="196458" x="1952625" y="5110163"/>
          <p14:tracePt t="196475" x="1938338" y="5162550"/>
          <p14:tracePt t="196491" x="1924050" y="5200650"/>
          <p14:tracePt t="196508" x="1905000" y="5219700"/>
          <p14:tracePt t="196525" x="1900238" y="5229225"/>
          <p14:tracePt t="196541" x="1890713" y="5238750"/>
          <p14:tracePt t="196558" x="1890713" y="5243513"/>
          <p14:tracePt t="196575" x="1890713" y="5248275"/>
          <p14:tracePt t="197473" x="1890713" y="5267325"/>
          <p14:tracePt t="197481" x="1881188" y="5310188"/>
          <p14:tracePt t="197491" x="1876425" y="5367338"/>
          <p14:tracePt t="197510" x="1857375" y="5495925"/>
          <p14:tracePt t="197525" x="1847850" y="5548313"/>
          <p14:tracePt t="197541" x="1843088" y="5576888"/>
          <p14:tracePt t="197558" x="1833563" y="5600700"/>
          <p14:tracePt t="197591" x="1824038" y="5634038"/>
          <p14:tracePt t="197624" x="1814513" y="5657850"/>
          <p14:tracePt t="197641" x="1804988" y="5676900"/>
          <p14:tracePt t="197658" x="1795463" y="5691188"/>
          <p14:tracePt t="197675" x="1795463" y="5700713"/>
          <p14:tracePt t="197692" x="1785938" y="5719763"/>
          <p14:tracePt t="197708" x="1776413" y="5738813"/>
          <p14:tracePt t="197724" x="1771650" y="5753100"/>
          <p14:tracePt t="197741" x="1766888" y="5772150"/>
          <p14:tracePt t="197758" x="1757363" y="5791200"/>
          <p14:tracePt t="197774" x="1757363" y="5795963"/>
          <p14:tracePt t="197791" x="1757363" y="5800725"/>
          <p14:tracePt t="197808" x="1757363" y="5810250"/>
          <p14:tracePt t="197824" x="1757363" y="5815013"/>
          <p14:tracePt t="197891" x="1757363" y="5819775"/>
          <p14:tracePt t="197906" x="1757363" y="5829300"/>
          <p14:tracePt t="197913" x="1757363" y="5834063"/>
          <p14:tracePt t="197924" x="1757363" y="5838825"/>
          <p14:tracePt t="197942" x="1795463" y="5862638"/>
          <p14:tracePt t="197958" x="1857375" y="5872163"/>
          <p14:tracePt t="197974" x="1928813" y="5872163"/>
          <p14:tracePt t="197991" x="1995488" y="5872163"/>
          <p14:tracePt t="198008" x="2105025" y="5862638"/>
          <p14:tracePt t="198024" x="2171700" y="5857875"/>
          <p14:tracePt t="198041" x="2224088" y="5857875"/>
          <p14:tracePt t="198058" x="2257425" y="5857875"/>
          <p14:tracePt t="198074" x="2305050" y="5857875"/>
          <p14:tracePt t="198091" x="2319338" y="5857875"/>
          <p14:tracePt t="198108" x="2333625" y="5857875"/>
          <p14:tracePt t="198125" x="2343150" y="5857875"/>
          <p14:tracePt t="198346" x="2371725" y="5857875"/>
          <p14:tracePt t="198353" x="2409825" y="5848350"/>
          <p14:tracePt t="198361" x="2447925" y="5843588"/>
          <p14:tracePt t="198375" x="2495550" y="5843588"/>
          <p14:tracePt t="198391" x="2533650" y="5834063"/>
          <p14:tracePt t="198408" x="2562225" y="5834063"/>
          <p14:tracePt t="198425" x="2581275" y="5834063"/>
          <p14:tracePt t="198441" x="2586038" y="5834063"/>
          <p14:tracePt t="198458" x="2590800" y="5834063"/>
          <p14:tracePt t="198474" x="2595563" y="5829300"/>
          <p14:tracePt t="198478" x="2595563" y="5819775"/>
          <p14:tracePt t="198492" x="2590800" y="5786438"/>
          <p14:tracePt t="198508" x="2571750" y="5710238"/>
          <p14:tracePt t="198524" x="2524125" y="5643563"/>
          <p14:tracePt t="198541" x="2476500" y="5591175"/>
          <p14:tracePt t="198558" x="2405063" y="5529263"/>
          <p14:tracePt t="198574" x="2376488" y="5514975"/>
          <p14:tracePt t="198591" x="2352675" y="5500688"/>
          <p14:tracePt t="198608" x="2333625" y="5500688"/>
          <p14:tracePt t="198624" x="2305050" y="5510213"/>
          <p14:tracePt t="198641" x="2281238" y="5534025"/>
          <p14:tracePt t="198658" x="2257425" y="5557838"/>
          <p14:tracePt t="198675" x="2243138" y="5576888"/>
          <p14:tracePt t="198691" x="2238375" y="5586413"/>
          <p14:tracePt t="198708" x="2228850" y="5591175"/>
          <p14:tracePt t="198725" x="2228850" y="5595938"/>
          <p14:tracePt t="198726" x="2228850" y="5600700"/>
          <p14:tracePt t="198741" x="2228850" y="5605463"/>
          <p14:tracePt t="198999" x="2219325" y="5610225"/>
          <p14:tracePt t="199006" x="2214563" y="5619750"/>
          <p14:tracePt t="199014" x="2209800" y="5629275"/>
          <p14:tracePt t="199024" x="2195513" y="5638800"/>
          <p14:tracePt t="199041" x="2185988" y="5653088"/>
          <p14:tracePt t="199058" x="2171700" y="5672138"/>
          <p14:tracePt t="199074" x="2166938" y="5681663"/>
          <p14:tracePt t="199108" x="2157413" y="5719763"/>
          <p14:tracePt t="199141" x="2205038" y="5743575"/>
          <p14:tracePt t="199158" x="2257425" y="5757863"/>
          <p14:tracePt t="199174" x="2328863" y="5762625"/>
          <p14:tracePt t="199191" x="2371725" y="5762625"/>
          <p14:tracePt t="199208" x="2414588" y="5762625"/>
          <p14:tracePt t="199225" x="2438400" y="5762625"/>
          <p14:tracePt t="199241" x="2452688" y="5762625"/>
          <p14:tracePt t="199258" x="2457450" y="5762625"/>
          <p14:tracePt t="199275" x="2466975" y="5762625"/>
          <p14:tracePt t="199300" x="2466975" y="5767388"/>
          <p14:tracePt t="199315" x="2466975" y="5772150"/>
          <p14:tracePt t="199324" x="2462213" y="5776913"/>
          <p14:tracePt t="199341" x="2443163" y="5795963"/>
          <p14:tracePt t="199358" x="2357438" y="5843588"/>
          <p14:tracePt t="199374" x="2305050" y="5862638"/>
          <p14:tracePt t="199391" x="2266950" y="5876925"/>
          <p14:tracePt t="199408" x="2247900" y="5876925"/>
          <p14:tracePt t="199424" x="2238375" y="5876925"/>
          <p14:tracePt t="199441" x="2228850" y="5876925"/>
          <p14:tracePt t="199458" x="2224088" y="5876925"/>
          <p14:tracePt t="199475" x="2219325" y="5876925"/>
          <p14:tracePt t="200746" x="2195513" y="5881688"/>
          <p14:tracePt t="200753" x="2171700" y="5886450"/>
          <p14:tracePt t="200761" x="2143125" y="5886450"/>
          <p14:tracePt t="200774" x="2076450" y="5876925"/>
          <p14:tracePt t="200791" x="1971675" y="5781675"/>
          <p14:tracePt t="200808" x="1852613" y="5614988"/>
          <p14:tracePt t="200827" x="1652588" y="5248275"/>
          <p14:tracePt t="200858" x="1504950" y="4791075"/>
          <p14:tracePt t="200892" x="1443038" y="4219575"/>
          <p14:tracePt t="200908" x="1443038" y="4052888"/>
          <p14:tracePt t="200925" x="1443038" y="3929063"/>
          <p14:tracePt t="200941" x="1443038" y="3857625"/>
          <p14:tracePt t="200958" x="1457325" y="3781425"/>
          <p14:tracePt t="200974" x="1466850" y="3700463"/>
          <p14:tracePt t="200991" x="1485900" y="3629025"/>
          <p14:tracePt t="201011" x="1509713" y="3548063"/>
          <p14:tracePt t="201026" x="1514475" y="3509963"/>
          <p14:tracePt t="201041" x="1519238" y="3490913"/>
          <p14:tracePt t="201058" x="1528763" y="3467100"/>
          <p14:tracePt t="201075" x="1543050" y="3438525"/>
          <p14:tracePt t="201091" x="1552575" y="3429000"/>
          <p14:tracePt t="201108" x="1552575" y="3424238"/>
          <p14:tracePt t="201124" x="1552575" y="3414713"/>
          <p14:tracePt t="201141" x="1552575" y="3405188"/>
          <p14:tracePt t="201194" x="1552575" y="3400425"/>
          <p14:tracePt t="201200" x="1552575" y="3395663"/>
          <p14:tracePt t="201209" x="1552575" y="3390900"/>
          <p14:tracePt t="201224" x="1552575" y="3362325"/>
          <p14:tracePt t="201241" x="1552575" y="3328988"/>
          <p14:tracePt t="201258" x="1543050" y="3271838"/>
          <p14:tracePt t="201274" x="1543050" y="3257550"/>
          <p14:tracePt t="201291" x="1543050" y="3252788"/>
          <p14:tracePt t="201307" x="1543050" y="3248025"/>
          <p14:tracePt t="201341" x="1543050" y="3252788"/>
          <p14:tracePt t="201358" x="1547813" y="3276600"/>
          <p14:tracePt t="201374" x="1562100" y="3300413"/>
          <p14:tracePt t="201375" x="1562100" y="3309938"/>
          <p14:tracePt t="201391" x="1571625" y="3319463"/>
          <p14:tracePt t="201408" x="1576388" y="3333750"/>
          <p14:tracePt t="201424" x="1595438" y="3348038"/>
          <p14:tracePt t="201442" x="1676400" y="3367088"/>
          <p14:tracePt t="201458" x="1757363" y="3376613"/>
          <p14:tracePt t="201474" x="1881188" y="3376613"/>
          <p14:tracePt t="201491" x="2014538" y="3371850"/>
          <p14:tracePt t="201508" x="2195513" y="3362325"/>
          <p14:tracePt t="201524" x="2328863" y="3357563"/>
          <p14:tracePt t="201541" x="2486025" y="3357563"/>
          <p14:tracePt t="201559" x="2667000" y="3357563"/>
          <p14:tracePt t="201575" x="2733675" y="3357563"/>
          <p14:tracePt t="201591" x="2805113" y="3357563"/>
          <p14:tracePt t="201608" x="2852738" y="3357563"/>
          <p14:tracePt t="201625" x="2928938" y="3357563"/>
          <p14:tracePt t="201641" x="2976563" y="3357563"/>
          <p14:tracePt t="201658" x="3014663" y="3357563"/>
          <p14:tracePt t="201674" x="3057525" y="3357563"/>
          <p14:tracePt t="201691" x="3095625" y="3357563"/>
          <p14:tracePt t="201707" x="3114675" y="3357563"/>
          <p14:tracePt t="201724" x="3124200" y="3357563"/>
          <p14:tracePt t="201741" x="3138488" y="3357563"/>
          <p14:tracePt t="201758" x="3152775" y="3357563"/>
          <p14:tracePt t="201774" x="3157538" y="3357563"/>
          <p14:tracePt t="201791" x="3176588" y="3357563"/>
          <p14:tracePt t="201808" x="3200400" y="3357563"/>
          <p14:tracePt t="201824" x="3228975" y="3357563"/>
          <p14:tracePt t="201841" x="3257550" y="3357563"/>
          <p14:tracePt t="201858" x="3286125" y="3357563"/>
          <p14:tracePt t="201874" x="3338513" y="3357563"/>
          <p14:tracePt t="201891" x="3381375" y="3357563"/>
          <p14:tracePt t="201908" x="3419475" y="3357563"/>
          <p14:tracePt t="201924" x="3457575" y="3357563"/>
          <p14:tracePt t="201941" x="3514725" y="3357563"/>
          <p14:tracePt t="201957" x="3543300" y="3357563"/>
          <p14:tracePt t="201974" x="3571875" y="3348038"/>
          <p14:tracePt t="201978" x="3581400" y="3348038"/>
          <p14:tracePt t="201991" x="3605213" y="3338513"/>
          <p14:tracePt t="202008" x="3624263" y="3333750"/>
          <p14:tracePt t="202024" x="3648075" y="3319463"/>
          <p14:tracePt t="202042" x="3671888" y="3305175"/>
          <p14:tracePt t="202058" x="3700463" y="3281363"/>
          <p14:tracePt t="202074" x="3719513" y="3257550"/>
          <p14:tracePt t="202091" x="3729038" y="3228975"/>
          <p14:tracePt t="202110" x="3738563" y="3200400"/>
          <p14:tracePt t="202124" x="3729038" y="3138488"/>
          <p14:tracePt t="202141" x="3709988" y="3105150"/>
          <p14:tracePt t="202158" x="3686175" y="3076575"/>
          <p14:tracePt t="202175" x="3638550" y="3038475"/>
          <p14:tracePt t="202191" x="3609975" y="3028950"/>
          <p14:tracePt t="202208" x="3571875" y="3014663"/>
          <p14:tracePt t="202224" x="3529013" y="3005138"/>
          <p14:tracePt t="202241" x="3467100" y="3005138"/>
          <p14:tracePt t="202257" x="3429000" y="3005138"/>
          <p14:tracePt t="202274" x="3395663" y="3005138"/>
          <p14:tracePt t="202291" x="3371850" y="3009900"/>
          <p14:tracePt t="202307" x="3343275" y="3019425"/>
          <p14:tracePt t="202324" x="3333750" y="3028950"/>
          <p14:tracePt t="202341" x="3328988" y="3028950"/>
          <p14:tracePt t="202358" x="3319463" y="3028950"/>
          <p14:tracePt t="202418" x="3314700" y="3028950"/>
          <p14:tracePt t="202430" x="3309938" y="3033713"/>
          <p14:tracePt t="202435" x="3309938" y="3038475"/>
          <p14:tracePt t="202441" x="3305175" y="3043238"/>
          <p14:tracePt t="202457" x="3290888" y="3071813"/>
          <p14:tracePt t="202474" x="3262313" y="3114675"/>
          <p14:tracePt t="202477" x="3252788" y="3138488"/>
          <p14:tracePt t="202491" x="3214688" y="3195638"/>
          <p14:tracePt t="202507" x="3181350" y="3243263"/>
          <p14:tracePt t="202524" x="3157538" y="3281363"/>
          <p14:tracePt t="202541" x="3119438" y="3324225"/>
          <p14:tracePt t="202557" x="3095625" y="3348038"/>
          <p14:tracePt t="202574" x="3081338" y="3362325"/>
          <p14:tracePt t="202591" x="3062288" y="3381375"/>
          <p14:tracePt t="202608" x="3048000" y="3395663"/>
          <p14:tracePt t="202624" x="3033713" y="3409950"/>
          <p14:tracePt t="202641" x="3014663" y="3433763"/>
          <p14:tracePt t="202657" x="2990850" y="3471863"/>
          <p14:tracePt t="202674" x="2952750" y="3519488"/>
          <p14:tracePt t="202691" x="2928938" y="3552825"/>
          <p14:tracePt t="202708" x="2909888" y="3567113"/>
          <p14:tracePt t="202725" x="2900363" y="3586163"/>
          <p14:tracePt t="202741" x="2895600" y="3590925"/>
          <p14:tracePt t="202757" x="2890838" y="3600450"/>
          <p14:tracePt t="202774" x="2886075" y="3600450"/>
          <p14:tracePt t="203233" x="2886075" y="3609975"/>
          <p14:tracePt t="203240" x="2886075" y="3629025"/>
          <p14:tracePt t="203247" x="2890838" y="3643313"/>
          <p14:tracePt t="203258" x="2895600" y="3671888"/>
          <p14:tracePt t="203274" x="2905125" y="3743325"/>
          <p14:tracePt t="203291" x="2924175" y="3829050"/>
          <p14:tracePt t="203307" x="2943225" y="3867150"/>
          <p14:tracePt t="203342" x="2971800" y="3957638"/>
          <p14:tracePt t="203374" x="2981325" y="3986213"/>
          <p14:tracePt t="203391" x="2986088" y="3995738"/>
          <p14:tracePt t="203408" x="3000375" y="4024313"/>
          <p14:tracePt t="203424" x="3009900" y="4057650"/>
          <p14:tracePt t="203441" x="3028950" y="4090988"/>
          <p14:tracePt t="203457" x="3038475" y="4129088"/>
          <p14:tracePt t="203474" x="3052763" y="4157663"/>
          <p14:tracePt t="203491" x="3052763" y="4167188"/>
          <p14:tracePt t="203508" x="3052763" y="4176713"/>
          <p14:tracePt t="203525" x="3052763" y="4186238"/>
          <p14:tracePt t="203541" x="3052763" y="4191000"/>
          <p14:tracePt t="203558" x="3052763" y="4195763"/>
          <p14:tracePt t="203601" x="3052763" y="4205288"/>
          <p14:tracePt t="204413" x="3052763" y="4186238"/>
          <p14:tracePt t="204421" x="3057525" y="4176713"/>
          <p14:tracePt t="204428" x="3057525" y="4157663"/>
          <p14:tracePt t="204441" x="3062288" y="4138613"/>
          <p14:tracePt t="204457" x="3081338" y="4090988"/>
          <p14:tracePt t="204474" x="3109913" y="4038600"/>
          <p14:tracePt t="204479" x="3119438" y="4010025"/>
          <p14:tracePt t="204491" x="3133725" y="3981450"/>
          <p14:tracePt t="204524" x="3200400" y="3886200"/>
          <p14:tracePt t="204558" x="3228975" y="3852863"/>
          <p14:tracePt t="204574" x="3252788" y="3833813"/>
          <p14:tracePt t="204591" x="3262313" y="3824288"/>
          <p14:tracePt t="204609" x="3276600" y="3800475"/>
          <p14:tracePt t="204626" x="3300413" y="3767138"/>
          <p14:tracePt t="204641" x="3319463" y="3743325"/>
          <p14:tracePt t="204657" x="3328988" y="3705225"/>
          <p14:tracePt t="204674" x="3348038" y="3676650"/>
          <p14:tracePt t="204691" x="3371850" y="3619500"/>
          <p14:tracePt t="204707" x="3386138" y="3586163"/>
          <p14:tracePt t="204725" x="3390900" y="3552825"/>
          <p14:tracePt t="204741" x="3395663" y="3524250"/>
          <p14:tracePt t="204759" x="3395663" y="3495675"/>
          <p14:tracePt t="204774" x="3395663" y="3481388"/>
          <p14:tracePt t="204791" x="3395663" y="3471863"/>
          <p14:tracePt t="204807" x="3395663" y="3467100"/>
          <p14:tracePt t="204824" x="3395663" y="3457575"/>
          <p14:tracePt t="204841" x="3395663" y="3452813"/>
          <p14:tracePt t="204857" x="3386138" y="3443288"/>
          <p14:tracePt t="204875" x="3367088" y="3429000"/>
          <p14:tracePt t="204892" x="3357563" y="3429000"/>
          <p14:tracePt t="204910" x="3343275" y="3429000"/>
          <p14:tracePt t="204924" x="3328988" y="3438525"/>
          <p14:tracePt t="204941" x="3295650" y="3452813"/>
          <p14:tracePt t="204957" x="3271838" y="3471863"/>
          <p14:tracePt t="204974" x="3233738" y="3505200"/>
          <p14:tracePt t="204994" x="3181350" y="3562350"/>
          <p14:tracePt t="205008" x="3152775" y="3600450"/>
          <p14:tracePt t="205026" x="3109913" y="3638550"/>
          <p14:tracePt t="205041" x="3081338" y="3676650"/>
          <p14:tracePt t="205057" x="3043238" y="3705225"/>
          <p14:tracePt t="205074" x="2990850" y="3748088"/>
          <p14:tracePt t="205092" x="2962275" y="3776663"/>
          <p14:tracePt t="205110" x="2928938" y="3805238"/>
          <p14:tracePt t="205126" x="2909888" y="3829050"/>
          <p14:tracePt t="205141" x="2886075" y="3852863"/>
          <p14:tracePt t="205157" x="2862263" y="3881438"/>
          <p14:tracePt t="205174" x="2838450" y="3905250"/>
          <p14:tracePt t="205191" x="2828925" y="3919538"/>
          <p14:tracePt t="205207" x="2819400" y="3929063"/>
          <p14:tracePt t="205224" x="2814638" y="3933825"/>
          <p14:tracePt t="205241" x="2809875" y="3938588"/>
          <p14:tracePt t="205257" x="2805113" y="3957638"/>
          <p14:tracePt t="205274" x="2795588" y="3986213"/>
          <p14:tracePt t="205291" x="2786063" y="4010025"/>
          <p14:tracePt t="205308" x="2776538" y="4038600"/>
          <p14:tracePt t="205324" x="2776538" y="4052888"/>
          <p14:tracePt t="205341" x="2776538" y="4057650"/>
          <p14:tracePt t="205357" x="2776538" y="4062413"/>
          <p14:tracePt t="205374" x="2776538" y="4071938"/>
          <p14:tracePt t="205595" x="2800350" y="4057650"/>
          <p14:tracePt t="205602" x="2843213" y="4024313"/>
          <p14:tracePt t="205613" x="2890838" y="4000500"/>
          <p14:tracePt t="205624" x="2947988" y="3957638"/>
          <p14:tracePt t="205641" x="3005138" y="3924300"/>
          <p14:tracePt t="205658" x="3038475" y="3895725"/>
          <p14:tracePt t="205675" x="3076575" y="3867150"/>
          <p14:tracePt t="205691" x="3095625" y="3852863"/>
          <p14:tracePt t="205709" x="3109913" y="3838575"/>
          <p14:tracePt t="205724" x="3114675" y="3829050"/>
          <p14:tracePt t="205741" x="3124200" y="3819525"/>
          <p14:tracePt t="205757" x="3128963" y="3814763"/>
          <p14:tracePt t="205816" x="3128963" y="3829050"/>
          <p14:tracePt t="205822" x="3124200" y="3848100"/>
          <p14:tracePt t="205830" x="3109913" y="3871913"/>
          <p14:tracePt t="205841" x="3095625" y="3890963"/>
          <p14:tracePt t="205858" x="3019425" y="3986213"/>
          <p14:tracePt t="205874" x="2947988" y="4076700"/>
          <p14:tracePt t="205890" x="2871788" y="4157663"/>
          <p14:tracePt t="205907" x="2838450" y="4214813"/>
          <p14:tracePt t="205924" x="2814638" y="4252913"/>
          <p14:tracePt t="205941" x="2809875" y="4262438"/>
          <p14:tracePt t="205957" x="2800350" y="4267200"/>
          <p14:tracePt t="205974" x="2800350" y="4271963"/>
          <p14:tracePt t="205977" x="2800350" y="4276725"/>
          <p14:tracePt t="206255" x="2809875" y="4262438"/>
          <p14:tracePt t="206263" x="2843213" y="4233863"/>
          <p14:tracePt t="206274" x="2876550" y="4191000"/>
          <p14:tracePt t="206291" x="2981325" y="4062413"/>
          <p14:tracePt t="206307" x="3043238" y="3981450"/>
          <p14:tracePt t="206324" x="3086100" y="3933825"/>
          <p14:tracePt t="206340" x="3138488" y="3881438"/>
          <p14:tracePt t="206358" x="3200400" y="3829050"/>
          <p14:tracePt t="206374" x="3248025" y="3805238"/>
          <p14:tracePt t="206391" x="3276600" y="3781425"/>
          <p14:tracePt t="206407" x="3309938" y="3762375"/>
          <p14:tracePt t="206424" x="3352800" y="3724275"/>
          <p14:tracePt t="206440" x="3381375" y="3695700"/>
          <p14:tracePt t="206457" x="3419475" y="3657600"/>
          <p14:tracePt t="206474" x="3490913" y="3586163"/>
          <p14:tracePt t="206491" x="3533775" y="3552825"/>
          <p14:tracePt t="206507" x="3567113" y="3538538"/>
          <p14:tracePt t="206524" x="3605213" y="3509963"/>
          <p14:tracePt t="206541" x="3638550" y="3481388"/>
          <p14:tracePt t="206557" x="3662363" y="3462338"/>
          <p14:tracePt t="206574" x="3676650" y="3452813"/>
          <p14:tracePt t="206590" x="3690938" y="3443288"/>
          <p14:tracePt t="206607" x="3714750" y="3429000"/>
          <p14:tracePt t="206624" x="3724275" y="3424238"/>
          <p14:tracePt t="206640" x="3733800" y="3414713"/>
          <p14:tracePt t="206658" x="3743325" y="3405188"/>
          <p14:tracePt t="206674" x="3752850" y="3400425"/>
          <p14:tracePt t="206783" x="3752850" y="3405188"/>
          <p14:tracePt t="206791" x="3748088" y="3419475"/>
          <p14:tracePt t="206798" x="3714750" y="3457575"/>
          <p14:tracePt t="206807" x="3681413" y="3505200"/>
          <p14:tracePt t="206824" x="3605213" y="3629025"/>
          <p14:tracePt t="206841" x="3500438" y="3748088"/>
          <p14:tracePt t="206857" x="3457575" y="3795713"/>
          <p14:tracePt t="206874" x="3419475" y="3829050"/>
          <p14:tracePt t="206890" x="3395663" y="3857625"/>
          <p14:tracePt t="206907" x="3362325" y="3910013"/>
          <p14:tracePt t="206924" x="3333750" y="3938588"/>
          <p14:tracePt t="206940" x="3295650" y="3986213"/>
          <p14:tracePt t="206957" x="3271838" y="4014788"/>
          <p14:tracePt t="206974" x="3233738" y="4071938"/>
          <p14:tracePt t="206991" x="3209925" y="4095750"/>
          <p14:tracePt t="207007" x="3195638" y="4114800"/>
          <p14:tracePt t="207024" x="3181350" y="4129088"/>
          <p14:tracePt t="207040" x="3176588" y="4133850"/>
          <p14:tracePt t="207057" x="3171825" y="4138613"/>
          <p14:tracePt t="207092" x="3171825" y="4143375"/>
          <p14:tracePt t="207701" x="3124200" y="4143375"/>
          <p14:tracePt t="207710" x="3071813" y="4143375"/>
          <p14:tracePt t="207716" x="3005138" y="4143375"/>
          <p14:tracePt t="207724" x="2957513" y="4143375"/>
          <p14:tracePt t="207740" x="2833688" y="4138613"/>
          <p14:tracePt t="207757" x="2709863" y="4138613"/>
          <p14:tracePt t="207790" x="2514600" y="4138613"/>
          <p14:tracePt t="207824" x="2447925" y="4133850"/>
          <p14:tracePt t="207841" x="2428875" y="4133850"/>
          <p14:tracePt t="207857" x="2424113" y="4133850"/>
          <p14:tracePt t="207874" x="2419350" y="4133850"/>
          <p14:tracePt t="207890" x="2409825" y="4133850"/>
          <p14:tracePt t="207907" x="2405063" y="4133850"/>
          <p14:tracePt t="207924" x="2390775" y="4133850"/>
          <p14:tracePt t="207940" x="2381250" y="4133850"/>
          <p14:tracePt t="207957" x="2362200" y="4133850"/>
          <p14:tracePt t="207974" x="2347913" y="4133850"/>
          <p14:tracePt t="207990" x="2319338" y="4138613"/>
          <p14:tracePt t="208008" x="2233613" y="4157663"/>
          <p14:tracePt t="208024" x="2147888" y="4181475"/>
          <p14:tracePt t="208040" x="2052638" y="4195763"/>
          <p14:tracePt t="208057" x="1957388" y="4229100"/>
          <p14:tracePt t="208074" x="1771650" y="4262438"/>
          <p14:tracePt t="208090" x="1657350" y="4291013"/>
          <p14:tracePt t="208107" x="1533525" y="4314825"/>
          <p14:tracePt t="208124" x="1404938" y="4324350"/>
          <p14:tracePt t="208140" x="1257300" y="4348163"/>
          <p14:tracePt t="208157" x="1185863" y="4352925"/>
          <p14:tracePt t="208174" x="1143000" y="4357688"/>
          <p14:tracePt t="208191" x="1090613" y="4357688"/>
          <p14:tracePt t="208207" x="1052513" y="4357688"/>
          <p14:tracePt t="208224" x="1009650" y="4352925"/>
          <p14:tracePt t="208240" x="966788" y="4352925"/>
          <p14:tracePt t="208258" x="919163" y="4348163"/>
          <p14:tracePt t="208274" x="900113" y="4348163"/>
          <p14:tracePt t="208290" x="876300" y="4348163"/>
          <p14:tracePt t="208307" x="862013" y="4348163"/>
          <p14:tracePt t="208324" x="852488" y="4348163"/>
          <p14:tracePt t="208340" x="847725" y="434816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4452938" y="1973263"/>
            <a:ext cx="2947987" cy="18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ava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untime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nvironment (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ava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V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irtual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achine)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Compilation and Execution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4" name="순서도: 문서 3"/>
          <p:cNvSpPr>
            <a:spLocks noChangeArrowheads="1"/>
          </p:cNvSpPr>
          <p:nvPr/>
        </p:nvSpPr>
        <p:spPr bwMode="auto">
          <a:xfrm>
            <a:off x="1023938" y="2259013"/>
            <a:ext cx="1785937" cy="928687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Java Program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(*.java)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5" name="순서도: 문서 4"/>
          <p:cNvSpPr>
            <a:spLocks noChangeArrowheads="1"/>
          </p:cNvSpPr>
          <p:nvPr/>
        </p:nvSpPr>
        <p:spPr bwMode="auto">
          <a:xfrm>
            <a:off x="4881563" y="2270125"/>
            <a:ext cx="1785937" cy="785813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Byte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(*.class)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6" name="오른쪽 화살표 5"/>
          <p:cNvSpPr>
            <a:spLocks noChangeArrowheads="1"/>
          </p:cNvSpPr>
          <p:nvPr/>
        </p:nvSpPr>
        <p:spPr bwMode="auto">
          <a:xfrm>
            <a:off x="3024188" y="2044700"/>
            <a:ext cx="1285875" cy="10715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Compiler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(javac)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7" name="설명선 2(강조선) 8"/>
          <p:cNvSpPr>
            <a:spLocks/>
          </p:cNvSpPr>
          <p:nvPr/>
        </p:nvSpPr>
        <p:spPr bwMode="auto">
          <a:xfrm>
            <a:off x="6105525" y="1196975"/>
            <a:ext cx="3240088" cy="928688"/>
          </a:xfrm>
          <a:prstGeom prst="accentCallout2">
            <a:avLst>
              <a:gd name="adj1" fmla="val 37852"/>
              <a:gd name="adj2" fmla="val -2185"/>
              <a:gd name="adj3" fmla="val 45204"/>
              <a:gd name="adj4" fmla="val -11852"/>
              <a:gd name="adj5" fmla="val 118546"/>
              <a:gd name="adj6" fmla="val -3806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Byte code is not for particular machine such as Intel.</a:t>
            </a:r>
            <a:endParaRPr lang="ko-KR" altLang="en-US" sz="180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8" name="설명선 2(강조선) 9"/>
          <p:cNvSpPr>
            <a:spLocks/>
          </p:cNvSpPr>
          <p:nvPr/>
        </p:nvSpPr>
        <p:spPr bwMode="auto">
          <a:xfrm>
            <a:off x="6251575" y="3573463"/>
            <a:ext cx="3238500" cy="9286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56"/>
              <a:gd name="adj6" fmla="val -1988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Therefore, the byte code requires JRE for its execution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10249" name="Picture 10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365625"/>
            <a:ext cx="8659812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1"/>
          <p:cNvSpPr txBox="1">
            <a:spLocks noChangeArrowheads="1"/>
          </p:cNvSpPr>
          <p:nvPr/>
        </p:nvSpPr>
        <p:spPr bwMode="auto">
          <a:xfrm>
            <a:off x="2000250" y="5467350"/>
            <a:ext cx="2341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javac MyProgram.java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51" name="TextBox 10"/>
          <p:cNvSpPr txBox="1">
            <a:spLocks noChangeArrowheads="1"/>
          </p:cNvSpPr>
          <p:nvPr/>
        </p:nvSpPr>
        <p:spPr bwMode="auto">
          <a:xfrm>
            <a:off x="5313363" y="5510213"/>
            <a:ext cx="17700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java MyProgram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35"/>
    </mc:Choice>
    <mc:Fallback xmlns="">
      <p:transition spd="slow" advTm="121235"/>
    </mc:Fallback>
  </mc:AlternateContent>
  <p:extLst>
    <p:ext uri="{3A86A75C-4F4B-4683-9AE1-C65F6400EC91}">
      <p14:laserTraceLst xmlns:p14="http://schemas.microsoft.com/office/powerpoint/2010/main">
        <p14:tracePtLst>
          <p14:tracePt t="755" x="871538" y="4267200"/>
          <p14:tracePt t="762" x="914400" y="4186238"/>
          <p14:tracePt t="769" x="1009650" y="4000500"/>
          <p14:tracePt t="781" x="1138238" y="3757613"/>
          <p14:tracePt t="799" x="1447800" y="3186113"/>
          <p14:tracePt t="814" x="1685925" y="2786063"/>
          <p14:tracePt t="848" x="2052638" y="2328863"/>
          <p14:tracePt t="881" x="2333625" y="2043113"/>
          <p14:tracePt t="898" x="2433638" y="1957388"/>
          <p14:tracePt t="914" x="2528888" y="1871663"/>
          <p14:tracePt t="931" x="2676525" y="1700213"/>
          <p14:tracePt t="947" x="2747963" y="1619250"/>
          <p14:tracePt t="964" x="2838450" y="1543050"/>
          <p14:tracePt t="981" x="2947988" y="1447800"/>
          <p14:tracePt t="997" x="3009900" y="1395413"/>
          <p14:tracePt t="1014" x="3062288" y="1338263"/>
          <p14:tracePt t="1031" x="3100388" y="1290638"/>
          <p14:tracePt t="1047" x="3148013" y="1233488"/>
          <p14:tracePt t="1064" x="3157538" y="1209675"/>
          <p14:tracePt t="1080" x="3176588" y="1195388"/>
          <p14:tracePt t="1098" x="3186113" y="1176338"/>
          <p14:tracePt t="1114" x="3190875" y="1166813"/>
          <p14:tracePt t="1150" x="3176588" y="1176338"/>
          <p14:tracePt t="1164" x="3128963" y="1223963"/>
          <p14:tracePt t="1180" x="3071813" y="1276350"/>
          <p14:tracePt t="1197" x="3024188" y="1300163"/>
          <p14:tracePt t="1214" x="2995613" y="1319213"/>
          <p14:tracePt t="1231" x="2971800" y="1328738"/>
          <p14:tracePt t="1247" x="2967038" y="1333500"/>
          <p14:tracePt t="1264" x="2962275" y="1333500"/>
          <p14:tracePt t="1280" x="2952750" y="1333500"/>
          <p14:tracePt t="1297" x="2943225" y="1328738"/>
          <p14:tracePt t="1314" x="2933700" y="1323975"/>
          <p14:tracePt t="1330" x="2919413" y="1319213"/>
          <p14:tracePt t="1348" x="2881313" y="1309688"/>
          <p14:tracePt t="1364" x="2843213" y="1295400"/>
          <p14:tracePt t="1380" x="2790825" y="1290638"/>
          <p14:tracePt t="1397" x="2743200" y="1285875"/>
          <p14:tracePt t="1414" x="2681288" y="1271588"/>
          <p14:tracePt t="1431" x="2638425" y="1266825"/>
          <p14:tracePt t="1447" x="2595563" y="1257300"/>
          <p14:tracePt t="1464" x="2557463" y="1252538"/>
          <p14:tracePt t="1480" x="2495550" y="1247775"/>
          <p14:tracePt t="1497" x="2447925" y="1247775"/>
          <p14:tracePt t="1514" x="2376488" y="1247775"/>
          <p14:tracePt t="1531" x="2243138" y="1247775"/>
          <p14:tracePt t="1547" x="2162175" y="1257300"/>
          <p14:tracePt t="1564" x="2085975" y="1271588"/>
          <p14:tracePt t="1580" x="2028825" y="1271588"/>
          <p14:tracePt t="1597" x="1943100" y="1262063"/>
          <p14:tracePt t="1614" x="1890713" y="1243013"/>
          <p14:tracePt t="1630" x="1843088" y="1219200"/>
          <p14:tracePt t="1647" x="1809750" y="1185863"/>
          <p14:tracePt t="1664" x="1771650" y="1147763"/>
          <p14:tracePt t="1680" x="1747838" y="1104900"/>
          <p14:tracePt t="1697" x="1728788" y="1009650"/>
          <p14:tracePt t="1714" x="1733550" y="885825"/>
          <p14:tracePt t="1730" x="1785938" y="709613"/>
          <p14:tracePt t="1747" x="1847850" y="571500"/>
          <p14:tracePt t="1764" x="1909763" y="419100"/>
          <p14:tracePt t="1781" x="1962150" y="285750"/>
          <p14:tracePt t="1797" x="1990725" y="242888"/>
          <p14:tracePt t="1814" x="2000250" y="223838"/>
          <p14:tracePt t="1830" x="2014538" y="204788"/>
          <p14:tracePt t="1847" x="2057400" y="180975"/>
          <p14:tracePt t="1864" x="2109788" y="166688"/>
          <p14:tracePt t="1881" x="2157413" y="161925"/>
          <p14:tracePt t="1899" x="2252663" y="161925"/>
          <p14:tracePt t="1914" x="2300288" y="161925"/>
          <p14:tracePt t="1930" x="2338388" y="161925"/>
          <p14:tracePt t="1947" x="2371725" y="161925"/>
          <p14:tracePt t="1964" x="2419350" y="180975"/>
          <p14:tracePt t="1980" x="2457450" y="204788"/>
          <p14:tracePt t="1997" x="2481263" y="228600"/>
          <p14:tracePt t="2014" x="2509838" y="276225"/>
          <p14:tracePt t="2030" x="2533650" y="347663"/>
          <p14:tracePt t="2047" x="2547938" y="381000"/>
          <p14:tracePt t="2064" x="2557463" y="409575"/>
          <p14:tracePt t="2081" x="2571750" y="452438"/>
          <p14:tracePt t="2097" x="2576513" y="476250"/>
          <p14:tracePt t="2114" x="2581275" y="504825"/>
          <p14:tracePt t="2130" x="2586038" y="523875"/>
          <p14:tracePt t="2135" x="2586038" y="538163"/>
          <p14:tracePt t="2148" x="2586038" y="566738"/>
          <p14:tracePt t="2164" x="2590800" y="600075"/>
          <p14:tracePt t="2180" x="2590800" y="642938"/>
          <p14:tracePt t="2197" x="2600325" y="685800"/>
          <p14:tracePt t="2214" x="2600325" y="723900"/>
          <p14:tracePt t="2230" x="2600325" y="747713"/>
          <p14:tracePt t="2248" x="2600325" y="762000"/>
          <p14:tracePt t="2266" x="2600325" y="781050"/>
          <p14:tracePt t="2280" x="2600325" y="795338"/>
          <p14:tracePt t="2297" x="2600325" y="804863"/>
          <p14:tracePt t="2314" x="2600325" y="828675"/>
          <p14:tracePt t="2332" x="2600325" y="862013"/>
          <p14:tracePt t="2347" x="2586038" y="895350"/>
          <p14:tracePt t="2364" x="2581275" y="923925"/>
          <p14:tracePt t="2380" x="2571750" y="952500"/>
          <p14:tracePt t="2400" x="2562225" y="990600"/>
          <p14:tracePt t="2415" x="2557463" y="1004888"/>
          <p14:tracePt t="2431" x="2552700" y="1019175"/>
          <p14:tracePt t="2450" x="2547938" y="1038225"/>
          <p14:tracePt t="2465" x="2543175" y="1047750"/>
          <p14:tracePt t="2480" x="2533650" y="1062038"/>
          <p14:tracePt t="2497" x="2528888" y="1076325"/>
          <p14:tracePt t="2516" x="2514600" y="1100138"/>
          <p14:tracePt t="2532" x="2495550" y="1109663"/>
          <p14:tracePt t="2548" x="2476500" y="1133475"/>
          <p14:tracePt t="2564" x="2438400" y="1157288"/>
          <p14:tracePt t="2581" x="2352675" y="1195388"/>
          <p14:tracePt t="2598" x="2290763" y="1209675"/>
          <p14:tracePt t="2615" x="2219325" y="1223963"/>
          <p14:tracePt t="2631" x="2162175" y="1233488"/>
          <p14:tracePt t="2635" x="2133600" y="1233488"/>
          <p14:tracePt t="2647" x="2090738" y="1228725"/>
          <p14:tracePt t="2664" x="2047875" y="1219200"/>
          <p14:tracePt t="2681" x="2019300" y="1204913"/>
          <p14:tracePt t="2698" x="1981200" y="1181100"/>
          <p14:tracePt t="2714" x="1957388" y="1147763"/>
          <p14:tracePt t="2730" x="1943100" y="1057275"/>
          <p14:tracePt t="2747" x="1933575" y="942975"/>
          <p14:tracePt t="2764" x="1952625" y="823913"/>
          <p14:tracePt t="2781" x="1985963" y="714375"/>
          <p14:tracePt t="2797" x="2024063" y="609600"/>
          <p14:tracePt t="2814" x="2066925" y="533400"/>
          <p14:tracePt t="2832" x="2124075" y="461963"/>
          <p14:tracePt t="2848" x="2190750" y="428625"/>
          <p14:tracePt t="2865" x="2257425" y="404813"/>
          <p14:tracePt t="2882" x="2343150" y="400050"/>
          <p14:tracePt t="2897" x="2376488" y="404813"/>
          <p14:tracePt t="2914" x="2414588" y="423863"/>
          <p14:tracePt t="2930" x="2447925" y="457200"/>
          <p14:tracePt t="2947" x="2490788" y="523875"/>
          <p14:tracePt t="2964" x="2514600" y="557213"/>
          <p14:tracePt t="2980" x="2528888" y="604838"/>
          <p14:tracePt t="2998" x="2543175" y="657225"/>
          <p14:tracePt t="3014" x="2557463" y="752475"/>
          <p14:tracePt t="3030" x="2552700" y="823913"/>
          <p14:tracePt t="3047" x="2547938" y="871538"/>
          <p14:tracePt t="3064" x="2533650" y="928688"/>
          <p14:tracePt t="3080" x="2524125" y="947738"/>
          <p14:tracePt t="3097" x="2519363" y="971550"/>
          <p14:tracePt t="3114" x="2514600" y="985838"/>
          <p14:tracePt t="3131" x="2500313" y="1019175"/>
          <p14:tracePt t="3147" x="2490788" y="1042988"/>
          <p14:tracePt t="3164" x="2481263" y="1071563"/>
          <p14:tracePt t="3180" x="2471738" y="1095375"/>
          <p14:tracePt t="3197" x="2462213" y="1109663"/>
          <p14:tracePt t="3214" x="2457450" y="1119188"/>
          <p14:tracePt t="3231" x="2457450" y="1123950"/>
          <p14:tracePt t="3248" x="2457450" y="1128713"/>
          <p14:tracePt t="5171" x="2452688" y="1138238"/>
          <p14:tracePt t="5179" x="2447925" y="1143000"/>
          <p14:tracePt t="5186" x="2438400" y="1147763"/>
          <p14:tracePt t="5197" x="2433638" y="1162050"/>
          <p14:tracePt t="5215" x="2405063" y="1176338"/>
          <p14:tracePt t="5230" x="2381250" y="1195388"/>
          <p14:tracePt t="5264" x="2314575" y="1223963"/>
          <p14:tracePt t="5297" x="2205038" y="1238250"/>
          <p14:tracePt t="5313" x="2143125" y="1228725"/>
          <p14:tracePt t="5332" x="2066925" y="1200150"/>
          <p14:tracePt t="5347" x="2019300" y="1176338"/>
          <p14:tracePt t="5364" x="1985963" y="1143000"/>
          <p14:tracePt t="5380" x="1947863" y="1104900"/>
          <p14:tracePt t="5397" x="1924050" y="1066800"/>
          <p14:tracePt t="5414" x="1900238" y="1019175"/>
          <p14:tracePt t="5430" x="1890713" y="1000125"/>
          <p14:tracePt t="5447" x="1881188" y="962025"/>
          <p14:tracePt t="5464" x="1881188" y="842963"/>
          <p14:tracePt t="5480" x="1885950" y="752475"/>
          <p14:tracePt t="5497" x="1909763" y="657225"/>
          <p14:tracePt t="5513" x="1933575" y="604838"/>
          <p14:tracePt t="5530" x="1957388" y="547688"/>
          <p14:tracePt t="5547" x="1990725" y="504825"/>
          <p14:tracePt t="5563" x="2019300" y="466725"/>
          <p14:tracePt t="5580" x="2062163" y="419100"/>
          <p14:tracePt t="5597" x="2109788" y="366713"/>
          <p14:tracePt t="5613" x="2147888" y="342900"/>
          <p14:tracePt t="5630" x="2185988" y="328613"/>
          <p14:tracePt t="5633" x="2205038" y="323850"/>
          <p14:tracePt t="5647" x="2247900" y="323850"/>
          <p14:tracePt t="5663" x="2300288" y="347663"/>
          <p14:tracePt t="5680" x="2357438" y="381000"/>
          <p14:tracePt t="5697" x="2414588" y="423863"/>
          <p14:tracePt t="5714" x="2466975" y="466725"/>
          <p14:tracePt t="5730" x="2490788" y="514350"/>
          <p14:tracePt t="5747" x="2519363" y="576263"/>
          <p14:tracePt t="5763" x="2543175" y="661988"/>
          <p14:tracePt t="5780" x="2552700" y="766763"/>
          <p14:tracePt t="5797" x="2547938" y="819150"/>
          <p14:tracePt t="5813" x="2543175" y="857250"/>
          <p14:tracePt t="5831" x="2514600" y="933450"/>
          <p14:tracePt t="5847" x="2495550" y="985838"/>
          <p14:tracePt t="5863" x="2476500" y="1023938"/>
          <p14:tracePt t="5880" x="2466975" y="1062038"/>
          <p14:tracePt t="5897" x="2457450" y="1085850"/>
          <p14:tracePt t="5913" x="2447925" y="1104900"/>
          <p14:tracePt t="5930" x="2443163" y="1114425"/>
          <p14:tracePt t="5947" x="2438400" y="1123950"/>
          <p14:tracePt t="5963" x="2433638" y="1133475"/>
          <p14:tracePt t="5980" x="2433638" y="1138238"/>
          <p14:tracePt t="6638" x="2447925" y="1143000"/>
          <p14:tracePt t="6646" x="2466975" y="1147763"/>
          <p14:tracePt t="6653" x="2500313" y="1147763"/>
          <p14:tracePt t="6663" x="2547938" y="1157288"/>
          <p14:tracePt t="6680" x="2657475" y="1157288"/>
          <p14:tracePt t="6697" x="2805113" y="1157288"/>
          <p14:tracePt t="6713" x="2905125" y="1152525"/>
          <p14:tracePt t="6747" x="3076575" y="1152525"/>
          <p14:tracePt t="6780" x="3167063" y="1152525"/>
          <p14:tracePt t="6797" x="3181350" y="1152525"/>
          <p14:tracePt t="6814" x="3190875" y="1152525"/>
          <p14:tracePt t="6830" x="3200400" y="1152525"/>
          <p14:tracePt t="6847" x="3209925" y="1152525"/>
          <p14:tracePt t="6863" x="3243263" y="1152525"/>
          <p14:tracePt t="6880" x="3290888" y="1166813"/>
          <p14:tracePt t="6896" x="3343275" y="1171575"/>
          <p14:tracePt t="6913" x="3395663" y="1185863"/>
          <p14:tracePt t="6931" x="3519488" y="1185863"/>
          <p14:tracePt t="6947" x="3595688" y="1185863"/>
          <p14:tracePt t="6963" x="3686175" y="1185863"/>
          <p14:tracePt t="6980" x="3800475" y="1185863"/>
          <p14:tracePt t="6997" x="3957638" y="1185863"/>
          <p14:tracePt t="7013" x="4048125" y="1185863"/>
          <p14:tracePt t="7030" x="4119563" y="1190625"/>
          <p14:tracePt t="7047" x="4167188" y="1200150"/>
          <p14:tracePt t="7064" x="4238625" y="1200150"/>
          <p14:tracePt t="7080" x="4295775" y="1200150"/>
          <p14:tracePt t="7097" x="4343400" y="1200150"/>
          <p14:tracePt t="7113" x="4414838" y="1200150"/>
          <p14:tracePt t="7130" x="4481513" y="1200150"/>
          <p14:tracePt t="7147" x="4524375" y="1200150"/>
          <p14:tracePt t="7163" x="4552950" y="1200150"/>
          <p14:tracePt t="7181" x="4600575" y="1185863"/>
          <p14:tracePt t="7197" x="4629150" y="1166813"/>
          <p14:tracePt t="7213" x="4667250" y="1143000"/>
          <p14:tracePt t="7230" x="4700588" y="1104900"/>
          <p14:tracePt t="7247" x="4743450" y="1038225"/>
          <p14:tracePt t="7263" x="4767263" y="995363"/>
          <p14:tracePt t="7280" x="4781550" y="957263"/>
          <p14:tracePt t="7296" x="4795838" y="914400"/>
          <p14:tracePt t="7313" x="4795838" y="828675"/>
          <p14:tracePt t="7330" x="4786313" y="757238"/>
          <p14:tracePt t="7347" x="4772025" y="704850"/>
          <p14:tracePt t="7364" x="4748213" y="638175"/>
          <p14:tracePt t="7380" x="4724400" y="614363"/>
          <p14:tracePt t="7397" x="4705350" y="590550"/>
          <p14:tracePt t="7413" x="4686300" y="571500"/>
          <p14:tracePt t="7430" x="4652963" y="533400"/>
          <p14:tracePt t="7447" x="4614863" y="509588"/>
          <p14:tracePt t="7463" x="4572000" y="481013"/>
          <p14:tracePt t="7480" x="4514850" y="461963"/>
          <p14:tracePt t="7481" x="4491038" y="457200"/>
          <p14:tracePt t="7497" x="4438650" y="452438"/>
          <p14:tracePt t="7513" x="4395788" y="452438"/>
          <p14:tracePt t="7530" x="4362450" y="442913"/>
          <p14:tracePt t="7547" x="4300538" y="442913"/>
          <p14:tracePt t="7563" x="4233863" y="442913"/>
          <p14:tracePt t="7580" x="4152900" y="442913"/>
          <p14:tracePt t="7597" x="4071938" y="452438"/>
          <p14:tracePt t="7614" x="3995738" y="466725"/>
          <p14:tracePt t="7630" x="3957638" y="471488"/>
          <p14:tracePt t="7647" x="3938588" y="476250"/>
          <p14:tracePt t="7663" x="3914775" y="490538"/>
          <p14:tracePt t="7680" x="3895725" y="490538"/>
          <p14:tracePt t="7697" x="3881438" y="495300"/>
          <p14:tracePt t="7713" x="3871913" y="500063"/>
          <p14:tracePt t="7730" x="3852863" y="519113"/>
          <p14:tracePt t="7746" x="3800475" y="600075"/>
          <p14:tracePt t="7763" x="3767138" y="666750"/>
          <p14:tracePt t="7780" x="3738563" y="723900"/>
          <p14:tracePt t="7797" x="3714750" y="766763"/>
          <p14:tracePt t="7813" x="3700463" y="781050"/>
          <p14:tracePt t="7830" x="3690938" y="795338"/>
          <p14:tracePt t="7847" x="3686175" y="804863"/>
          <p14:tracePt t="7864" x="3676650" y="819150"/>
          <p14:tracePt t="7880" x="3671888" y="828675"/>
          <p14:tracePt t="7897" x="3667125" y="838200"/>
          <p14:tracePt t="7914" x="3667125" y="847725"/>
          <p14:tracePt t="7930" x="3662363" y="871538"/>
          <p14:tracePt t="7947" x="3662363" y="881063"/>
          <p14:tracePt t="7963" x="3662363" y="900113"/>
          <p14:tracePt t="7980" x="3662363" y="938213"/>
          <p14:tracePt t="7997" x="3662363" y="966788"/>
          <p14:tracePt t="8013" x="3662363" y="990600"/>
          <p14:tracePt t="8030" x="3671888" y="1009650"/>
          <p14:tracePt t="8047" x="3681413" y="1042988"/>
          <p14:tracePt t="8063" x="3686175" y="1062038"/>
          <p14:tracePt t="8080" x="3690938" y="1076325"/>
          <p14:tracePt t="8097" x="3700463" y="1085850"/>
          <p14:tracePt t="8113" x="3709988" y="1095375"/>
          <p14:tracePt t="8130" x="3724275" y="1100138"/>
          <p14:tracePt t="8147" x="3743325" y="1109663"/>
          <p14:tracePt t="8164" x="3776663" y="1119188"/>
          <p14:tracePt t="8180" x="3805238" y="1133475"/>
          <p14:tracePt t="8197" x="3833813" y="1138238"/>
          <p14:tracePt t="8213" x="3871913" y="1143000"/>
          <p14:tracePt t="8230" x="3905250" y="1157288"/>
          <p14:tracePt t="8246" x="3924300" y="1157288"/>
          <p14:tracePt t="8264" x="3943350" y="1157288"/>
          <p14:tracePt t="8280" x="3962400" y="1157288"/>
          <p14:tracePt t="8296" x="3976688" y="1157288"/>
          <p14:tracePt t="8313" x="3986213" y="1157288"/>
          <p14:tracePt t="8330" x="3990975" y="1157288"/>
          <p14:tracePt t="8347" x="3995738" y="1157288"/>
          <p14:tracePt t="8751" x="4062413" y="1147763"/>
          <p14:tracePt t="8768" x="4386263" y="1138238"/>
          <p14:tracePt t="8781" x="4605338" y="1143000"/>
          <p14:tracePt t="8798" x="4876800" y="1143000"/>
          <p14:tracePt t="8813" x="5100638" y="1143000"/>
          <p14:tracePt t="8831" x="5319713" y="1143000"/>
          <p14:tracePt t="8863" x="5762625" y="1143000"/>
          <p14:tracePt t="8896" x="5995988" y="1152525"/>
          <p14:tracePt t="8913" x="6110288" y="1152525"/>
          <p14:tracePt t="8931" x="6162675" y="1152525"/>
          <p14:tracePt t="8947" x="6205538" y="1152525"/>
          <p14:tracePt t="8966" x="6234113" y="1152525"/>
          <p14:tracePt t="8980" x="6253163" y="1152525"/>
          <p14:tracePt t="8998" x="6257925" y="1152525"/>
          <p14:tracePt t="9177" x="6324600" y="1119188"/>
          <p14:tracePt t="9185" x="6419850" y="1076325"/>
          <p14:tracePt t="9196" x="6500813" y="1038225"/>
          <p14:tracePt t="9213" x="6724650" y="919163"/>
          <p14:tracePt t="9230" x="6843713" y="881063"/>
          <p14:tracePt t="9247" x="6915150" y="862013"/>
          <p14:tracePt t="9267" x="6981825" y="857250"/>
          <p14:tracePt t="9282" x="7019925" y="857250"/>
          <p14:tracePt t="9298" x="7053263" y="862013"/>
          <p14:tracePt t="9313" x="7100888" y="871538"/>
          <p14:tracePt t="9333" x="7158038" y="881063"/>
          <p14:tracePt t="9347" x="7181850" y="895350"/>
          <p14:tracePt t="9364" x="7205663" y="900113"/>
          <p14:tracePt t="9380" x="7215188" y="904875"/>
          <p14:tracePt t="9397" x="7224713" y="904875"/>
          <p14:tracePt t="9413" x="7234238" y="904875"/>
          <p14:tracePt t="9430" x="7239000" y="909638"/>
          <p14:tracePt t="9447" x="7243763" y="914400"/>
          <p14:tracePt t="9464" x="7253288" y="923925"/>
          <p14:tracePt t="9480" x="7258050" y="928688"/>
          <p14:tracePt t="9497" x="7258050" y="933450"/>
          <p14:tracePt t="9514" x="7248525" y="952500"/>
          <p14:tracePt t="9530" x="7229475" y="962025"/>
          <p14:tracePt t="9547" x="7200900" y="985838"/>
          <p14:tracePt t="9563" x="7172325" y="1009650"/>
          <p14:tracePt t="9580" x="7119938" y="1042988"/>
          <p14:tracePt t="9596" x="7091363" y="1052513"/>
          <p14:tracePt t="9613" x="7048500" y="1066800"/>
          <p14:tracePt t="9633" x="6977063" y="1085850"/>
          <p14:tracePt t="9645" x="6953250" y="1085850"/>
          <p14:tracePt t="9662" x="6858000" y="1090613"/>
          <p14:tracePt t="9671" x="6834188" y="1090613"/>
          <p14:tracePt t="9680" x="6810375" y="1090613"/>
          <p14:tracePt t="9697" x="6757988" y="1076325"/>
          <p14:tracePt t="9713" x="6662738" y="1062038"/>
          <p14:tracePt t="9730" x="6586538" y="1047750"/>
          <p14:tracePt t="9746" x="6515100" y="1033463"/>
          <p14:tracePt t="9763" x="6429375" y="1023938"/>
          <p14:tracePt t="9780" x="6386513" y="1014413"/>
          <p14:tracePt t="9796" x="6357938" y="1009650"/>
          <p14:tracePt t="9813" x="6334125" y="1000125"/>
          <p14:tracePt t="9830" x="6310313" y="990600"/>
          <p14:tracePt t="9846" x="6296025" y="976313"/>
          <p14:tracePt t="9863" x="6276975" y="957263"/>
          <p14:tracePt t="9880" x="6267450" y="919163"/>
          <p14:tracePt t="9896" x="6253163" y="833438"/>
          <p14:tracePt t="9913" x="6253163" y="776288"/>
          <p14:tracePt t="9930" x="6253163" y="723900"/>
          <p14:tracePt t="9947" x="6291263" y="633413"/>
          <p14:tracePt t="9963" x="6319838" y="557213"/>
          <p14:tracePt t="9980" x="6348413" y="481013"/>
          <p14:tracePt t="9996" x="6386513" y="423863"/>
          <p14:tracePt t="10013" x="6429375" y="376238"/>
          <p14:tracePt t="10030" x="6457950" y="338138"/>
          <p14:tracePt t="10047" x="6491288" y="314325"/>
          <p14:tracePt t="10064" x="6538913" y="290513"/>
          <p14:tracePt t="10080" x="6562725" y="271463"/>
          <p14:tracePt t="10097" x="6586538" y="261938"/>
          <p14:tracePt t="10113" x="6605588" y="252413"/>
          <p14:tracePt t="10130" x="6653213" y="242888"/>
          <p14:tracePt t="10146" x="6691313" y="242888"/>
          <p14:tracePt t="10163" x="6734175" y="247650"/>
          <p14:tracePt t="10180" x="6777038" y="261938"/>
          <p14:tracePt t="10197" x="6838950" y="285750"/>
          <p14:tracePt t="10213" x="6877050" y="314325"/>
          <p14:tracePt t="10230" x="6919913" y="366713"/>
          <p14:tracePt t="10246" x="6958013" y="433388"/>
          <p14:tracePt t="10263" x="6996113" y="519113"/>
          <p14:tracePt t="10280" x="7015163" y="561975"/>
          <p14:tracePt t="10296" x="7029450" y="600075"/>
          <p14:tracePt t="10314" x="7043738" y="695325"/>
          <p14:tracePt t="10330" x="7043738" y="752475"/>
          <p14:tracePt t="10346" x="7043738" y="804863"/>
          <p14:tracePt t="10363" x="7043738" y="852488"/>
          <p14:tracePt t="10380" x="7038975" y="909638"/>
          <p14:tracePt t="10396" x="7024688" y="952500"/>
          <p14:tracePt t="10413" x="6996113" y="995363"/>
          <p14:tracePt t="10430" x="6962775" y="1052513"/>
          <p14:tracePt t="10446" x="6905625" y="1138238"/>
          <p14:tracePt t="10463" x="6872288" y="1176338"/>
          <p14:tracePt t="10480" x="6848475" y="1204913"/>
          <p14:tracePt t="10499" x="6800850" y="1243013"/>
          <p14:tracePt t="10516" x="6762750" y="1257300"/>
          <p14:tracePt t="10530" x="6724650" y="1276350"/>
          <p14:tracePt t="10546" x="6667500" y="1276350"/>
          <p14:tracePt t="10564" x="6534150" y="1276350"/>
          <p14:tracePt t="10580" x="6438900" y="1262063"/>
          <p14:tracePt t="10596" x="6362700" y="1233488"/>
          <p14:tracePt t="10613" x="6319838" y="1209675"/>
          <p14:tracePt t="10630" x="6267450" y="1157288"/>
          <p14:tracePt t="10646" x="6243638" y="1119188"/>
          <p14:tracePt t="10663" x="6229350" y="1081088"/>
          <p14:tracePt t="10680" x="6210300" y="985838"/>
          <p14:tracePt t="10696" x="6215063" y="842963"/>
          <p14:tracePt t="10713" x="6229350" y="704850"/>
          <p14:tracePt t="10730" x="6262688" y="619125"/>
          <p14:tracePt t="10747" x="6367463" y="428625"/>
          <p14:tracePt t="10763" x="6434138" y="328613"/>
          <p14:tracePt t="10781" x="6496050" y="266700"/>
          <p14:tracePt t="10797" x="6553200" y="223838"/>
          <p14:tracePt t="10814" x="6624638" y="200025"/>
          <p14:tracePt t="10830" x="6672263" y="200025"/>
          <p14:tracePt t="10847" x="6734175" y="209550"/>
          <p14:tracePt t="10864" x="6815138" y="247650"/>
          <p14:tracePt t="10880" x="6862763" y="290513"/>
          <p14:tracePt t="10896" x="6900863" y="319088"/>
          <p14:tracePt t="10913" x="6934200" y="352425"/>
          <p14:tracePt t="10930" x="6972300" y="414338"/>
          <p14:tracePt t="10946" x="6986588" y="476250"/>
          <p14:tracePt t="10963" x="6986588" y="557213"/>
          <p14:tracePt t="10980" x="6972300" y="652463"/>
          <p14:tracePt t="10996" x="6924675" y="742950"/>
          <p14:tracePt t="11013" x="6891338" y="781050"/>
          <p14:tracePt t="11030" x="6853238" y="823913"/>
          <p14:tracePt t="11046" x="6805613" y="852488"/>
          <p14:tracePt t="11063" x="6757988" y="900113"/>
          <p14:tracePt t="11080" x="6734175" y="909638"/>
          <p14:tracePt t="11096" x="6719888" y="919163"/>
          <p14:tracePt t="11113" x="6710363" y="919163"/>
          <p14:tracePt t="11130" x="6705600" y="919163"/>
          <p14:tracePt t="11169" x="6705600" y="923925"/>
          <p14:tracePt t="12044" x="6672263" y="971550"/>
          <p14:tracePt t="12056" x="6500813" y="1123950"/>
          <p14:tracePt t="12063" x="6343650" y="1219200"/>
          <p14:tracePt t="12080" x="5995988" y="1476375"/>
          <p14:tracePt t="12097" x="5314950" y="1933575"/>
          <p14:tracePt t="12113" x="4848225" y="2124075"/>
          <p14:tracePt t="12147" x="4219575" y="2509838"/>
          <p14:tracePt t="12149" x="4062413" y="2605088"/>
          <p14:tracePt t="12180" x="3709988" y="2776538"/>
          <p14:tracePt t="12197" x="3562350" y="2819400"/>
          <p14:tracePt t="12214" x="3381375" y="2833688"/>
          <p14:tracePt t="12230" x="3295650" y="2847975"/>
          <p14:tracePt t="12246" x="3219450" y="2847975"/>
          <p14:tracePt t="12263" x="3128963" y="2847975"/>
          <p14:tracePt t="12280" x="3014663" y="2847975"/>
          <p14:tracePt t="12296" x="2952750" y="2847975"/>
          <p14:tracePt t="12313" x="2909888" y="2843213"/>
          <p14:tracePt t="12330" x="2881313" y="2838450"/>
          <p14:tracePt t="12347" x="2828925" y="2828925"/>
          <p14:tracePt t="12363" x="2790825" y="2828925"/>
          <p14:tracePt t="12379" x="2747963" y="2828925"/>
          <p14:tracePt t="12396" x="2705100" y="2828925"/>
          <p14:tracePt t="12413" x="2643188" y="2828925"/>
          <p14:tracePt t="12430" x="2614613" y="2828925"/>
          <p14:tracePt t="12446" x="2595563" y="2824163"/>
          <p14:tracePt t="12464" x="2566988" y="2814638"/>
          <p14:tracePt t="12480" x="2562225" y="2814638"/>
          <p14:tracePt t="12496" x="2557463" y="2814638"/>
          <p14:tracePt t="12774" x="2519363" y="2838450"/>
          <p14:tracePt t="12782" x="2471738" y="2862263"/>
          <p14:tracePt t="12796" x="2395538" y="2909888"/>
          <p14:tracePt t="12813" x="2357438" y="2928938"/>
          <p14:tracePt t="12846" x="2305050" y="2952750"/>
          <p14:tracePt t="12880" x="2281238" y="2976563"/>
          <p14:tracePt t="12897" x="2252663" y="2995613"/>
          <p14:tracePt t="12913" x="2224088" y="3019425"/>
          <p14:tracePt t="12930" x="2166938" y="3062288"/>
          <p14:tracePt t="12946" x="2109788" y="3105150"/>
          <p14:tracePt t="12963" x="1985963" y="3162300"/>
          <p14:tracePt t="12980" x="1909763" y="3181350"/>
          <p14:tracePt t="12996" x="1838325" y="3190875"/>
          <p14:tracePt t="13013" x="1747838" y="3190875"/>
          <p14:tracePt t="13029" x="1676400" y="3176588"/>
          <p14:tracePt t="13046" x="1609725" y="3148013"/>
          <p14:tracePt t="13063" x="1547813" y="3124200"/>
          <p14:tracePt t="13080" x="1466850" y="3090863"/>
          <p14:tracePt t="13096" x="1414463" y="3076575"/>
          <p14:tracePt t="13113" x="1338263" y="3048000"/>
          <p14:tracePt t="13129" x="1262063" y="3019425"/>
          <p14:tracePt t="13132" x="1238250" y="3009900"/>
          <p14:tracePt t="13146" x="1176338" y="2990850"/>
          <p14:tracePt t="13163" x="1123950" y="2976563"/>
          <p14:tracePt t="13180" x="1085850" y="2957513"/>
          <p14:tracePt t="13196" x="1062038" y="2928938"/>
          <p14:tracePt t="13213" x="1023938" y="2800350"/>
          <p14:tracePt t="13231" x="1019175" y="2676525"/>
          <p14:tracePt t="13246" x="1028700" y="2581275"/>
          <p14:tracePt t="13264" x="1076325" y="2428875"/>
          <p14:tracePt t="13279" x="1119188" y="2328863"/>
          <p14:tracePt t="13296" x="1157288" y="2243138"/>
          <p14:tracePt t="13314" x="1200150" y="2185988"/>
          <p14:tracePt t="13331" x="1252538" y="2124075"/>
          <p14:tracePt t="13346" x="1319213" y="2090738"/>
          <p14:tracePt t="13363" x="1428750" y="2038350"/>
          <p14:tracePt t="13379" x="1533525" y="1995488"/>
          <p14:tracePt t="13396" x="1662113" y="1971675"/>
          <p14:tracePt t="13413" x="1714500" y="1966913"/>
          <p14:tracePt t="13430" x="1766888" y="1966913"/>
          <p14:tracePt t="13448" x="1833563" y="1966913"/>
          <p14:tracePt t="13463" x="1885950" y="1981200"/>
          <p14:tracePt t="13480" x="1938338" y="2000250"/>
          <p14:tracePt t="13497" x="1985963" y="2033588"/>
          <p14:tracePt t="13514" x="2043113" y="2095500"/>
          <p14:tracePt t="13530" x="2085975" y="2143125"/>
          <p14:tracePt t="13547" x="2109788" y="2185988"/>
          <p14:tracePt t="13564" x="2143125" y="2238375"/>
          <p14:tracePt t="13580" x="2157413" y="2262188"/>
          <p14:tracePt t="13597" x="2171700" y="2281238"/>
          <p14:tracePt t="13614" x="2185988" y="2305050"/>
          <p14:tracePt t="13632" x="2205038" y="2352675"/>
          <p14:tracePt t="13646" x="2219325" y="2390775"/>
          <p14:tracePt t="13664" x="2224088" y="2428875"/>
          <p14:tracePt t="13683" x="2238375" y="2505075"/>
          <p14:tracePt t="13697" x="2243138" y="2552700"/>
          <p14:tracePt t="13713" x="2243138" y="2605088"/>
          <p14:tracePt t="13730" x="2243138" y="2633663"/>
          <p14:tracePt t="13749" x="2247900" y="2671763"/>
          <p14:tracePt t="13765" x="2247900" y="2690813"/>
          <p14:tracePt t="13781" x="2247900" y="2709863"/>
          <p14:tracePt t="13796" x="2247900" y="2743200"/>
          <p14:tracePt t="13814" x="2247900" y="2809875"/>
          <p14:tracePt t="13829" x="2247900" y="2857500"/>
          <p14:tracePt t="13846" x="2233613" y="2909888"/>
          <p14:tracePt t="13863" x="2228850" y="2947988"/>
          <p14:tracePt t="13880" x="2209800" y="2986088"/>
          <p14:tracePt t="13896" x="2200275" y="3009900"/>
          <p14:tracePt t="13913" x="2185988" y="3033713"/>
          <p14:tracePt t="13930" x="2162175" y="3052763"/>
          <p14:tracePt t="13946" x="2114550" y="3095625"/>
          <p14:tracePt t="13963" x="2057400" y="3128963"/>
          <p14:tracePt t="13979" x="1981200" y="3167063"/>
          <p14:tracePt t="13996" x="1895475" y="3190875"/>
          <p14:tracePt t="14013" x="1747838" y="3205163"/>
          <p14:tracePt t="14030" x="1657350" y="3205163"/>
          <p14:tracePt t="14046" x="1562100" y="3186113"/>
          <p14:tracePt t="14066" x="1462088" y="3157538"/>
          <p14:tracePt t="14081" x="1423988" y="3138488"/>
          <p14:tracePt t="14097" x="1390650" y="3114675"/>
          <p14:tracePt t="14113" x="1357313" y="3067050"/>
          <p14:tracePt t="14129" x="1290638" y="2924175"/>
          <p14:tracePt t="14146" x="1266825" y="2828925"/>
          <p14:tracePt t="14163" x="1252538" y="2767013"/>
          <p14:tracePt t="14180" x="1252538" y="2700338"/>
          <p14:tracePt t="14196" x="1252538" y="2638425"/>
          <p14:tracePt t="14213" x="1262063" y="2557463"/>
          <p14:tracePt t="14229" x="1285875" y="2462213"/>
          <p14:tracePt t="14246" x="1323975" y="2362200"/>
          <p14:tracePt t="14263" x="1347788" y="2314575"/>
          <p14:tracePt t="14279" x="1390650" y="2266950"/>
          <p14:tracePt t="14296" x="1447800" y="2224088"/>
          <p14:tracePt t="14313" x="1543050" y="2162175"/>
          <p14:tracePt t="14330" x="1609725" y="2133600"/>
          <p14:tracePt t="14346" x="1662113" y="2114550"/>
          <p14:tracePt t="14363" x="1733550" y="2100263"/>
          <p14:tracePt t="14382" x="1833563" y="2085975"/>
          <p14:tracePt t="14397" x="1900238" y="2085975"/>
          <p14:tracePt t="14413" x="1952625" y="2100263"/>
          <p14:tracePt t="14431" x="2024063" y="2128838"/>
          <p14:tracePt t="14446" x="2071688" y="2147888"/>
          <p14:tracePt t="14463" x="2105025" y="2157413"/>
          <p14:tracePt t="14479" x="2138363" y="2176463"/>
          <p14:tracePt t="14496" x="2185988" y="2200275"/>
          <p14:tracePt t="14513" x="2209800" y="2219325"/>
          <p14:tracePt t="14529" x="2233613" y="2257425"/>
          <p14:tracePt t="14547" x="2271713" y="2338388"/>
          <p14:tracePt t="14563" x="2295525" y="2424113"/>
          <p14:tracePt t="14579" x="2305050" y="2486025"/>
          <p14:tracePt t="14596" x="2309813" y="2528888"/>
          <p14:tracePt t="14613" x="2305050" y="2619375"/>
          <p14:tracePt t="14629" x="2300288" y="2724150"/>
          <p14:tracePt t="14646" x="2281238" y="2819400"/>
          <p14:tracePt t="14663" x="2266950" y="2890838"/>
          <p14:tracePt t="14680" x="2257425" y="2943225"/>
          <p14:tracePt t="14696" x="2252663" y="2967038"/>
          <p14:tracePt t="14713" x="2243138" y="2990850"/>
          <p14:tracePt t="14729" x="2233613" y="3009900"/>
          <p14:tracePt t="14746" x="2224088" y="3057525"/>
          <p14:tracePt t="14763" x="2214563" y="3086100"/>
          <p14:tracePt t="14780" x="2209800" y="3114675"/>
          <p14:tracePt t="14797" x="2195513" y="3157538"/>
          <p14:tracePt t="14813" x="2195513" y="3171825"/>
          <p14:tracePt t="14829" x="2195513" y="3176588"/>
          <p14:tracePt t="14846" x="2195513" y="3181350"/>
          <p14:tracePt t="14864" x="2195513" y="3190875"/>
          <p14:tracePt t="15406" x="2185988" y="3190875"/>
          <p14:tracePt t="15419" x="2176463" y="3190875"/>
          <p14:tracePt t="15423" x="2157413" y="3195638"/>
          <p14:tracePt t="15429" x="2143125" y="3195638"/>
          <p14:tracePt t="15446" x="2114550" y="3195638"/>
          <p14:tracePt t="15463" x="2085975" y="3195638"/>
          <p14:tracePt t="15496" x="2028825" y="3195638"/>
          <p14:tracePt t="15529" x="2005013" y="3195638"/>
          <p14:tracePt t="15546" x="1985963" y="3195638"/>
          <p14:tracePt t="15563" x="1981200" y="3195638"/>
          <p14:tracePt t="15579" x="1971675" y="3195638"/>
          <p14:tracePt t="15596" x="1962150" y="3195638"/>
          <p14:tracePt t="15613" x="1957388" y="3195638"/>
          <p14:tracePt t="15629" x="1952625" y="3195638"/>
          <p14:tracePt t="15646" x="1947863" y="3195638"/>
          <p14:tracePt t="15663" x="1938338" y="3195638"/>
          <p14:tracePt t="15679" x="1928813" y="3190875"/>
          <p14:tracePt t="15696" x="1914525" y="3186113"/>
          <p14:tracePt t="15713" x="1885950" y="3176588"/>
          <p14:tracePt t="15729" x="1819275" y="3167063"/>
          <p14:tracePt t="15746" x="1747838" y="3162300"/>
          <p14:tracePt t="15763" x="1652588" y="3152775"/>
          <p14:tracePt t="15780" x="1538288" y="3138488"/>
          <p14:tracePt t="15796" x="1452563" y="3124200"/>
          <p14:tracePt t="15813" x="1371600" y="3100388"/>
          <p14:tracePt t="15829" x="1314450" y="3071813"/>
          <p14:tracePt t="15846" x="1247775" y="3024188"/>
          <p14:tracePt t="15863" x="1204913" y="2981325"/>
          <p14:tracePt t="15879" x="1181100" y="2933700"/>
          <p14:tracePt t="15896" x="1157288" y="2895600"/>
          <p14:tracePt t="15913" x="1128713" y="2833688"/>
          <p14:tracePt t="15929" x="1128713" y="2752725"/>
          <p14:tracePt t="15946" x="1133475" y="2628900"/>
          <p14:tracePt t="15963" x="1171575" y="2476500"/>
          <p14:tracePt t="15979" x="1223963" y="2386013"/>
          <p14:tracePt t="15996" x="1290638" y="2276475"/>
          <p14:tracePt t="16013" x="1357313" y="2166938"/>
          <p14:tracePt t="16030" x="1433513" y="2057400"/>
          <p14:tracePt t="16046" x="1481138" y="2014538"/>
          <p14:tracePt t="16063" x="1571625" y="1962150"/>
          <p14:tracePt t="16079" x="1690688" y="1919288"/>
          <p14:tracePt t="16096" x="1852613" y="1876425"/>
          <p14:tracePt t="16113" x="1933575" y="1871663"/>
          <p14:tracePt t="16129" x="2024063" y="1871663"/>
          <p14:tracePt t="16132" x="2071688" y="1871663"/>
          <p14:tracePt t="16147" x="2162175" y="1871663"/>
          <p14:tracePt t="16163" x="2247900" y="1885950"/>
          <p14:tracePt t="16179" x="2300288" y="1914525"/>
          <p14:tracePt t="16196" x="2347913" y="1947863"/>
          <p14:tracePt t="16213" x="2409825" y="2024063"/>
          <p14:tracePt t="16229" x="2452688" y="2081213"/>
          <p14:tracePt t="16246" x="2481263" y="2138363"/>
          <p14:tracePt t="16262" x="2500313" y="2190750"/>
          <p14:tracePt t="16279" x="2524125" y="2343150"/>
          <p14:tracePt t="16296" x="2533650" y="2457450"/>
          <p14:tracePt t="16313" x="2533650" y="2524125"/>
          <p14:tracePt t="16330" x="2524125" y="2600325"/>
          <p14:tracePt t="16346" x="2509838" y="2671763"/>
          <p14:tracePt t="16363" x="2486025" y="2809875"/>
          <p14:tracePt t="16379" x="2452688" y="2905125"/>
          <p14:tracePt t="16396" x="2424113" y="3000375"/>
          <p14:tracePt t="16413" x="2414588" y="3043238"/>
          <p14:tracePt t="16429" x="2395538" y="3067050"/>
          <p14:tracePt t="16446" x="2390775" y="3086100"/>
          <p14:tracePt t="16463" x="2381250" y="3105150"/>
          <p14:tracePt t="16479" x="2371725" y="3114675"/>
          <p14:tracePt t="16496" x="2357438" y="3124200"/>
          <p14:tracePt t="16513" x="2338388" y="3148013"/>
          <p14:tracePt t="16529" x="2314575" y="3171825"/>
          <p14:tracePt t="16546" x="2290763" y="3195638"/>
          <p14:tracePt t="16563" x="2271713" y="3209925"/>
          <p14:tracePt t="16580" x="2262188" y="3224213"/>
          <p14:tracePt t="16596" x="2257425" y="3228975"/>
          <p14:tracePt t="16613" x="2247900" y="3233738"/>
          <p14:tracePt t="17094" x="2233613" y="3233738"/>
          <p14:tracePt t="17101" x="2214563" y="3228975"/>
          <p14:tracePt t="17112" x="2195513" y="3219450"/>
          <p14:tracePt t="17131" x="2143125" y="3195638"/>
          <p14:tracePt t="17146" x="2109788" y="3176588"/>
          <p14:tracePt t="17163" x="2090738" y="3167063"/>
          <p14:tracePt t="17196" x="2052638" y="3152775"/>
          <p14:tracePt t="17229" x="2033588" y="3138488"/>
          <p14:tracePt t="17246" x="2028825" y="3133725"/>
          <p14:tracePt t="17263" x="2019300" y="3124200"/>
          <p14:tracePt t="17279" x="2009775" y="3119438"/>
          <p14:tracePt t="17296" x="2000250" y="3109913"/>
          <p14:tracePt t="17313" x="1981200" y="3086100"/>
          <p14:tracePt t="17329" x="1962150" y="3076575"/>
          <p14:tracePt t="17346" x="1957388" y="3067050"/>
          <p14:tracePt t="17362" x="1947863" y="3057525"/>
          <p14:tracePt t="17379" x="1943100" y="3052763"/>
          <p14:tracePt t="17586" x="1933575" y="3048000"/>
          <p14:tracePt t="17593" x="1928813" y="3043238"/>
          <p14:tracePt t="17601" x="1924050" y="3043238"/>
          <p14:tracePt t="17612" x="1914525" y="3038475"/>
          <p14:tracePt t="17629" x="1900238" y="3028950"/>
          <p14:tracePt t="17646" x="1895475" y="3028950"/>
          <p14:tracePt t="17663" x="1885950" y="3028950"/>
          <p14:tracePt t="17696" x="1881188" y="3028950"/>
          <p14:tracePt t="17806" x="1876425" y="3028950"/>
          <p14:tracePt t="17843" x="1871663" y="3024188"/>
          <p14:tracePt t="17879" x="1866900" y="3024188"/>
          <p14:tracePt t="18122" x="1866900" y="3019425"/>
          <p14:tracePt t="18247" x="1866900" y="3014663"/>
          <p14:tracePt t="18268" x="1866900" y="3009900"/>
          <p14:tracePt t="18488" x="1885950" y="3005138"/>
          <p14:tracePt t="18496" x="1909763" y="3005138"/>
          <p14:tracePt t="18503" x="1933575" y="3005138"/>
          <p14:tracePt t="18512" x="1957388" y="3005138"/>
          <p14:tracePt t="18529" x="2009775" y="3005138"/>
          <p14:tracePt t="18546" x="2076450" y="3005138"/>
          <p14:tracePt t="18580" x="2133600" y="3014663"/>
          <p14:tracePt t="18612" x="2181225" y="3014663"/>
          <p14:tracePt t="18629" x="2185988" y="3014663"/>
          <p14:tracePt t="18646" x="2190750" y="3014663"/>
          <p14:tracePt t="18663" x="2195513" y="3014663"/>
          <p14:tracePt t="18679" x="2200275" y="3014663"/>
          <p14:tracePt t="21468" x="2252663" y="3000375"/>
          <p14:tracePt t="21474" x="2324100" y="2976563"/>
          <p14:tracePt t="21483" x="2405063" y="2957513"/>
          <p14:tracePt t="21497" x="2586038" y="2914650"/>
          <p14:tracePt t="21513" x="2752725" y="2886075"/>
          <p14:tracePt t="21529" x="2900363" y="2857500"/>
          <p14:tracePt t="21545" x="3081338" y="2852738"/>
          <p14:tracePt t="21579" x="3395663" y="2843213"/>
          <p14:tracePt t="21613" x="3505200" y="2843213"/>
          <p14:tracePt t="21629" x="3533775" y="2843213"/>
          <p14:tracePt t="21646" x="3576638" y="2833688"/>
          <p14:tracePt t="21663" x="3614738" y="2828925"/>
          <p14:tracePt t="21679" x="3671888" y="2814638"/>
          <p14:tracePt t="21696" x="3709988" y="2809875"/>
          <p14:tracePt t="21712" x="3748088" y="2805113"/>
          <p14:tracePt t="21729" x="3767138" y="2790825"/>
          <p14:tracePt t="21745" x="3805238" y="2771775"/>
          <p14:tracePt t="21762" x="3829050" y="2752725"/>
          <p14:tracePt t="21779" x="3848100" y="2733675"/>
          <p14:tracePt t="21796" x="3900488" y="2709863"/>
          <p14:tracePt t="21812" x="3933825" y="2700338"/>
          <p14:tracePt t="21829" x="3971925" y="2686050"/>
          <p14:tracePt t="21845" x="3995738" y="2681288"/>
          <p14:tracePt t="21862" x="4019550" y="2681288"/>
          <p14:tracePt t="21879" x="4033838" y="2681288"/>
          <p14:tracePt t="21896" x="4043363" y="2681288"/>
          <p14:tracePt t="21912" x="4048125" y="2690813"/>
          <p14:tracePt t="21929" x="4062413" y="2738438"/>
          <p14:tracePt t="21946" x="4067175" y="2781300"/>
          <p14:tracePt t="21962" x="4067175" y="2809875"/>
          <p14:tracePt t="21979" x="4067175" y="2838450"/>
          <p14:tracePt t="21995" x="4057650" y="2886075"/>
          <p14:tracePt t="22013" x="4033838" y="2938463"/>
          <p14:tracePt t="22029" x="4005263" y="2990850"/>
          <p14:tracePt t="22046" x="3943350" y="3109913"/>
          <p14:tracePt t="22062" x="3914775" y="3152775"/>
          <p14:tracePt t="22079" x="3905250" y="3176588"/>
          <p14:tracePt t="22095" x="3895725" y="3186113"/>
          <p14:tracePt t="22112" x="3886200" y="3195638"/>
          <p14:tracePt t="22129" x="3876675" y="3205163"/>
          <p14:tracePt t="22146" x="3867150" y="3209925"/>
          <p14:tracePt t="22162" x="3843338" y="3219450"/>
          <p14:tracePt t="22179" x="3748088" y="3214688"/>
          <p14:tracePt t="22196" x="3652838" y="3200400"/>
          <p14:tracePt t="22212" x="3562350" y="3176588"/>
          <p14:tracePt t="22229" x="3448050" y="3128963"/>
          <p14:tracePt t="22246" x="3390900" y="3095625"/>
          <p14:tracePt t="22262" x="3343275" y="3052763"/>
          <p14:tracePt t="22279" x="3305175" y="3024188"/>
          <p14:tracePt t="22296" x="3252788" y="2967038"/>
          <p14:tracePt t="22312" x="3209925" y="2895600"/>
          <p14:tracePt t="22332" x="3176588" y="2800350"/>
          <p14:tracePt t="22349" x="3162300" y="2643188"/>
          <p14:tracePt t="22362" x="3162300" y="2562225"/>
          <p14:tracePt t="22379" x="3190875" y="2443163"/>
          <p14:tracePt t="22395" x="3252788" y="2262188"/>
          <p14:tracePt t="22413" x="3348038" y="2081213"/>
          <p14:tracePt t="22429" x="3390900" y="2014538"/>
          <p14:tracePt t="22445" x="3448050" y="1943100"/>
          <p14:tracePt t="22462" x="3514725" y="1890713"/>
          <p14:tracePt t="22479" x="3638550" y="1833563"/>
          <p14:tracePt t="22495" x="3709988" y="1828800"/>
          <p14:tracePt t="22513" x="3771900" y="1838325"/>
          <p14:tracePt t="22529" x="3838575" y="1857375"/>
          <p14:tracePt t="22545" x="3933825" y="1919288"/>
          <p14:tracePt t="22562" x="4010025" y="2028825"/>
          <p14:tracePt t="22579" x="4076700" y="2147888"/>
          <p14:tracePt t="22596" x="4110038" y="2281238"/>
          <p14:tracePt t="22612" x="4110038" y="2338388"/>
          <p14:tracePt t="22629" x="4105275" y="2447925"/>
          <p14:tracePt t="22649" x="4071938" y="2609850"/>
          <p14:tracePt t="22663" x="4052888" y="2686050"/>
          <p14:tracePt t="22679" x="4038600" y="2719388"/>
          <p14:tracePt t="22696" x="4019550" y="2752725"/>
          <p14:tracePt t="22712" x="4000500" y="2790825"/>
          <p14:tracePt t="22729" x="3976688" y="2824163"/>
          <p14:tracePt t="22745" x="3962400" y="2852738"/>
          <p14:tracePt t="22762" x="3943350" y="2867025"/>
          <p14:tracePt t="22779" x="3933825" y="2890838"/>
          <p14:tracePt t="22795" x="3924300" y="2900363"/>
          <p14:tracePt t="22812" x="3919538" y="2905125"/>
          <p14:tracePt t="22829" x="3919538" y="2909888"/>
          <p14:tracePt t="22846" x="3914775" y="2919413"/>
          <p14:tracePt t="22863" x="3910013" y="2924175"/>
          <p14:tracePt t="22879" x="3895725" y="2938463"/>
          <p14:tracePt t="22895" x="3886200" y="2952750"/>
          <p14:tracePt t="22912" x="3857625" y="2990850"/>
          <p14:tracePt t="22929" x="3838575" y="3005138"/>
          <p14:tracePt t="22945" x="3829050" y="3019425"/>
          <p14:tracePt t="22963" x="3819525" y="3028950"/>
          <p14:tracePt t="22979" x="3814763" y="3033713"/>
          <p14:tracePt t="22995" x="3810000" y="3038475"/>
          <p14:tracePt t="23012" x="3810000" y="3043238"/>
          <p14:tracePt t="23029" x="3795713" y="3052763"/>
          <p14:tracePt t="23045" x="3776663" y="3071813"/>
          <p14:tracePt t="23062" x="3767138" y="3086100"/>
          <p14:tracePt t="23079" x="3752850" y="3095625"/>
          <p14:tracePt t="23095" x="3733800" y="3109913"/>
          <p14:tracePt t="23112" x="3729038" y="3114675"/>
          <p14:tracePt t="23129" x="3719513" y="3119438"/>
          <p14:tracePt t="23146" x="3709988" y="3119438"/>
          <p14:tracePt t="23213" x="3705225" y="3124200"/>
          <p14:tracePt t="23221" x="3700463" y="3128963"/>
          <p14:tracePt t="23236" x="3695700" y="3133725"/>
          <p14:tracePt t="23250" x="3690938" y="3138488"/>
          <p14:tracePt t="23262" x="3686175" y="3143250"/>
          <p14:tracePt t="23279" x="3676650" y="3152775"/>
          <p14:tracePt t="23296" x="3671888" y="3162300"/>
          <p14:tracePt t="23669" x="3676650" y="3162300"/>
          <p14:tracePt t="23680" x="3695700" y="3162300"/>
          <p14:tracePt t="23691" x="3714750" y="3157538"/>
          <p14:tracePt t="23712" x="3748088" y="3148013"/>
          <p14:tracePt t="23746" x="3795713" y="3128963"/>
          <p14:tracePt t="23763" x="3829050" y="3109913"/>
          <p14:tracePt t="23779" x="3852863" y="3100388"/>
          <p14:tracePt t="23795" x="3867150" y="3095625"/>
          <p14:tracePt t="23812" x="3876675" y="3090863"/>
          <p14:tracePt t="23829" x="3886200" y="3086100"/>
          <p14:tracePt t="24160" x="3881438" y="3081338"/>
          <p14:tracePt t="24167" x="3867150" y="3076575"/>
          <p14:tracePt t="24179" x="3857625" y="3062288"/>
          <p14:tracePt t="24196" x="3819525" y="3019425"/>
          <p14:tracePt t="24212" x="3800475" y="2990850"/>
          <p14:tracePt t="24229" x="3786188" y="2967038"/>
          <p14:tracePt t="24262" x="3776663" y="2943225"/>
          <p14:tracePt t="24296" x="3776663" y="2933700"/>
          <p14:tracePt t="24688" x="3757613" y="2938463"/>
          <p14:tracePt t="24696" x="3733800" y="2943225"/>
          <p14:tracePt t="24703" x="3714750" y="2957513"/>
          <p14:tracePt t="24712" x="3695700" y="2971800"/>
          <p14:tracePt t="24746" x="3624263" y="3009900"/>
          <p14:tracePt t="24779" x="3557588" y="3043238"/>
          <p14:tracePt t="24795" x="3519488" y="3048000"/>
          <p14:tracePt t="24812" x="3467100" y="3062288"/>
          <p14:tracePt t="24829" x="3429000" y="3067050"/>
          <p14:tracePt t="24845" x="3395663" y="3067050"/>
          <p14:tracePt t="24862" x="3367088" y="3067050"/>
          <p14:tracePt t="24879" x="3328988" y="3067050"/>
          <p14:tracePt t="24895" x="3305175" y="3067050"/>
          <p14:tracePt t="24912" x="3286125" y="3067050"/>
          <p14:tracePt t="24929" x="3238500" y="3067050"/>
          <p14:tracePt t="24946" x="3214688" y="3067050"/>
          <p14:tracePt t="24962" x="3195638" y="3067050"/>
          <p14:tracePt t="24979" x="3181350" y="3067050"/>
          <p14:tracePt t="24996" x="3157538" y="3057525"/>
          <p14:tracePt t="25012" x="3148013" y="3014663"/>
          <p14:tracePt t="25029" x="3133725" y="2938463"/>
          <p14:tracePt t="25045" x="3133725" y="2871788"/>
          <p14:tracePt t="25062" x="3138488" y="2795588"/>
          <p14:tracePt t="25079" x="3157538" y="2724150"/>
          <p14:tracePt t="25095" x="3190875" y="2605088"/>
          <p14:tracePt t="25112" x="3238500" y="2428875"/>
          <p14:tracePt t="25129" x="3267075" y="2352675"/>
          <p14:tracePt t="25145" x="3305175" y="2300288"/>
          <p14:tracePt t="25162" x="3352800" y="2257425"/>
          <p14:tracePt t="25179" x="3490913" y="2176463"/>
          <p14:tracePt t="25195" x="3576638" y="2152650"/>
          <p14:tracePt t="25212" x="3643313" y="2147888"/>
          <p14:tracePt t="25228" x="3705225" y="2147888"/>
          <p14:tracePt t="25245" x="3781425" y="2147888"/>
          <p14:tracePt t="25262" x="3829050" y="2152650"/>
          <p14:tracePt t="25278" x="3867150" y="2166938"/>
          <p14:tracePt t="25296" x="3924300" y="2205038"/>
          <p14:tracePt t="25312" x="3962400" y="2290763"/>
          <p14:tracePt t="25328" x="4005263" y="2419350"/>
          <p14:tracePt t="25345" x="4029075" y="2495550"/>
          <p14:tracePt t="25362" x="4043363" y="2562225"/>
          <p14:tracePt t="25378" x="4043363" y="2619375"/>
          <p14:tracePt t="25395" x="4038600" y="2690813"/>
          <p14:tracePt t="25412" x="4024313" y="2805113"/>
          <p14:tracePt t="25428" x="4000500" y="2914650"/>
          <p14:tracePt t="25445" x="3981450" y="2967038"/>
          <p14:tracePt t="25462" x="3957638" y="3038475"/>
          <p14:tracePt t="25479" x="3914775" y="3152775"/>
          <p14:tracePt t="25495" x="3886200" y="3219450"/>
          <p14:tracePt t="25512" x="3862388" y="3257550"/>
          <p14:tracePt t="25529" x="3843338" y="3290888"/>
          <p14:tracePt t="25546" x="3814763" y="3319463"/>
          <p14:tracePt t="25562" x="3767138" y="3338513"/>
          <p14:tracePt t="25578" x="3700463" y="3338513"/>
          <p14:tracePt t="25595" x="3595688" y="3328988"/>
          <p14:tracePt t="25612" x="3448050" y="3252788"/>
          <p14:tracePt t="25629" x="3367088" y="3200400"/>
          <p14:tracePt t="25645" x="3300413" y="3148013"/>
          <p14:tracePt t="25662" x="3252788" y="3105150"/>
          <p14:tracePt t="25679" x="3176588" y="2947988"/>
          <p14:tracePt t="25695" x="3143250" y="2786063"/>
          <p14:tracePt t="25712" x="3148013" y="2662238"/>
          <p14:tracePt t="25729" x="3205163" y="2319338"/>
          <p14:tracePt t="25745" x="3257550" y="2147888"/>
          <p14:tracePt t="25762" x="3319463" y="2014538"/>
          <p14:tracePt t="25778" x="3395663" y="1905000"/>
          <p14:tracePt t="25795" x="3490913" y="1804988"/>
          <p14:tracePt t="25812" x="3543300" y="1776413"/>
          <p14:tracePt t="25828" x="3595688" y="1771650"/>
          <p14:tracePt t="25845" x="3648075" y="1776413"/>
          <p14:tracePt t="25862" x="3724275" y="1838325"/>
          <p14:tracePt t="25878" x="3781425" y="1890713"/>
          <p14:tracePt t="25895" x="3871913" y="2033588"/>
          <p14:tracePt t="25912" x="3981450" y="2281238"/>
          <p14:tracePt t="25929" x="4024313" y="2419350"/>
          <p14:tracePt t="25945" x="4048125" y="2600325"/>
          <p14:tracePt t="25962" x="4057650" y="2733675"/>
          <p14:tracePt t="25979" x="4048125" y="2881313"/>
          <p14:tracePt t="25995" x="4033838" y="2986088"/>
          <p14:tracePt t="26012" x="4014788" y="3067050"/>
          <p14:tracePt t="26029" x="3995738" y="3124200"/>
          <p14:tracePt t="26030" x="3990975" y="3148013"/>
          <p14:tracePt t="26045" x="3971925" y="3200400"/>
          <p14:tracePt t="26062" x="3943350" y="3238500"/>
          <p14:tracePt t="26079" x="3914775" y="3276600"/>
          <p14:tracePt t="26096" x="3838575" y="3328988"/>
          <p14:tracePt t="26112" x="3748088" y="3386138"/>
          <p14:tracePt t="26129" x="3648075" y="3452813"/>
          <p14:tracePt t="26145" x="3557588" y="3519488"/>
          <p14:tracePt t="26162" x="3471863" y="3571875"/>
          <p14:tracePt t="26179" x="3443288" y="3581400"/>
          <p14:tracePt t="26195" x="3429000" y="3586163"/>
          <p14:tracePt t="26212" x="3419475" y="3590925"/>
          <p14:tracePt t="26229" x="3409950" y="3590925"/>
          <p14:tracePt t="26245" x="3405188" y="3590925"/>
          <p14:tracePt t="26262" x="3395663" y="3590925"/>
          <p14:tracePt t="26279" x="3390900" y="3590925"/>
          <p14:tracePt t="26346" x="3390900" y="3595688"/>
          <p14:tracePt t="26852" x="3433763" y="3562350"/>
          <p14:tracePt t="26860" x="3495675" y="3505200"/>
          <p14:tracePt t="26867" x="3533775" y="3476625"/>
          <p14:tracePt t="26878" x="3576638" y="3443288"/>
          <p14:tracePt t="26896" x="3662363" y="3371850"/>
          <p14:tracePt t="26912" x="3709988" y="3328988"/>
          <p14:tracePt t="26945" x="3829050" y="3233738"/>
          <p14:tracePt t="26978" x="3952875" y="3128963"/>
          <p14:tracePt t="26995" x="3995738" y="3105150"/>
          <p14:tracePt t="27012" x="4033838" y="3081338"/>
          <p14:tracePt t="27028" x="4081463" y="3052763"/>
          <p14:tracePt t="27045" x="4105275" y="3043238"/>
          <p14:tracePt t="27062" x="4129088" y="3024188"/>
          <p14:tracePt t="27079" x="4148138" y="3014663"/>
          <p14:tracePt t="27095" x="4157663" y="3009900"/>
          <p14:tracePt t="27112" x="4162425" y="3005138"/>
          <p14:tracePt t="27128" x="4167188" y="3000375"/>
          <p14:tracePt t="27132" x="4171950" y="3000375"/>
          <p14:tracePt t="27145" x="4176713" y="3000375"/>
          <p14:tracePt t="27359" x="4167188" y="3014663"/>
          <p14:tracePt t="27366" x="4148138" y="3028950"/>
          <p14:tracePt t="27378" x="4119563" y="3048000"/>
          <p14:tracePt t="27395" x="4033838" y="3105150"/>
          <p14:tracePt t="27412" x="3976688" y="3138488"/>
          <p14:tracePt t="27428" x="3924300" y="3167063"/>
          <p14:tracePt t="27446" x="3843338" y="3195638"/>
          <p14:tracePt t="27462" x="3771900" y="3209925"/>
          <p14:tracePt t="27478" x="3700463" y="3209925"/>
          <p14:tracePt t="27495" x="3614738" y="3181350"/>
          <p14:tracePt t="27512" x="3509963" y="3119438"/>
          <p14:tracePt t="27528" x="3457575" y="3052763"/>
          <p14:tracePt t="27545" x="3405188" y="2981325"/>
          <p14:tracePt t="27562" x="3362325" y="2895600"/>
          <p14:tracePt t="27579" x="3300413" y="2667000"/>
          <p14:tracePt t="27595" x="3286125" y="2552700"/>
          <p14:tracePt t="27612" x="3281363" y="2490788"/>
          <p14:tracePt t="27631" x="3281363" y="2409825"/>
          <p14:tracePt t="27645" x="3281363" y="2333625"/>
          <p14:tracePt t="27662" x="3281363" y="2252663"/>
          <p14:tracePt t="27680" x="3290888" y="2171700"/>
          <p14:tracePt t="27696" x="3319463" y="2081213"/>
          <p14:tracePt t="27712" x="3343275" y="2043113"/>
          <p14:tracePt t="27729" x="3381375" y="2005013"/>
          <p14:tracePt t="27749" x="3519488" y="1938338"/>
          <p14:tracePt t="27763" x="3600450" y="1924050"/>
          <p14:tracePt t="27779" x="3652838" y="1924050"/>
          <p14:tracePt t="27795" x="3709988" y="1924050"/>
          <p14:tracePt t="27815" x="3795713" y="1938338"/>
          <p14:tracePt t="27830" x="3848100" y="1957388"/>
          <p14:tracePt t="27847" x="3890963" y="1990725"/>
          <p14:tracePt t="27863" x="3948113" y="2100263"/>
          <p14:tracePt t="27879" x="4005263" y="2266950"/>
          <p14:tracePt t="27895" x="4029075" y="2347913"/>
          <p14:tracePt t="27912" x="4043363" y="2452688"/>
          <p14:tracePt t="27928" x="4052888" y="2566988"/>
          <p14:tracePt t="27945" x="4048125" y="2705100"/>
          <p14:tracePt t="27962" x="4043363" y="2752725"/>
          <p14:tracePt t="27978" x="4029075" y="2790825"/>
          <p14:tracePt t="27998" x="4000500" y="2881313"/>
          <p14:tracePt t="28016" x="3971925" y="2967038"/>
          <p14:tracePt t="28029" x="3933825" y="3052763"/>
          <p14:tracePt t="28045" x="3895725" y="3119438"/>
          <p14:tracePt t="28062" x="3857625" y="3176588"/>
          <p14:tracePt t="28078" x="3843338" y="3200400"/>
          <p14:tracePt t="28095" x="3829050" y="3214688"/>
          <p14:tracePt t="28112" x="3814763" y="3228975"/>
          <p14:tracePt t="28129" x="3795713" y="3252788"/>
          <p14:tracePt t="28145" x="3781425" y="3262313"/>
          <p14:tracePt t="28162" x="3762375" y="3271838"/>
          <p14:tracePt t="28179" x="3738563" y="3290888"/>
          <p14:tracePt t="28195" x="3700463" y="3314700"/>
          <p14:tracePt t="28212" x="3681413" y="3333750"/>
          <p14:tracePt t="28228" x="3671888" y="3338513"/>
          <p14:tracePt t="28245" x="3648075" y="3348038"/>
          <p14:tracePt t="28262" x="3643313" y="3352800"/>
          <p14:tracePt t="28278" x="3638550" y="3352800"/>
          <p14:tracePt t="28295" x="3629025" y="3352800"/>
          <p14:tracePt t="28312" x="3619500" y="3352800"/>
          <p14:tracePt t="29993" x="3638550" y="3348038"/>
          <p14:tracePt t="30000" x="3667125" y="3343275"/>
          <p14:tracePt t="30011" x="3700463" y="3328988"/>
          <p14:tracePt t="30030" x="3824288" y="3300413"/>
          <p14:tracePt t="30045" x="3938588" y="3271838"/>
          <p14:tracePt t="30061" x="4095750" y="3248025"/>
          <p14:tracePt t="30078" x="4233863" y="3228975"/>
          <p14:tracePt t="30111" x="4643438" y="3143250"/>
          <p14:tracePt t="30145" x="4891088" y="3048000"/>
          <p14:tracePt t="30147" x="4948238" y="3019425"/>
          <p14:tracePt t="30162" x="5067300" y="2986088"/>
          <p14:tracePt t="30178" x="5162550" y="2971800"/>
          <p14:tracePt t="30195" x="5253038" y="2967038"/>
          <p14:tracePt t="30212" x="5329238" y="2967038"/>
          <p14:tracePt t="30228" x="5376863" y="2971800"/>
          <p14:tracePt t="30245" x="5429250" y="2981325"/>
          <p14:tracePt t="30262" x="5481638" y="2986088"/>
          <p14:tracePt t="30279" x="5538788" y="2995613"/>
          <p14:tracePt t="30295" x="5576888" y="3009900"/>
          <p14:tracePt t="30312" x="5614988" y="3014663"/>
          <p14:tracePt t="30328" x="5643563" y="3014663"/>
          <p14:tracePt t="30345" x="5691188" y="3014663"/>
          <p14:tracePt t="30362" x="5719763" y="3005138"/>
          <p14:tracePt t="30378" x="5753100" y="2995613"/>
          <p14:tracePt t="30396" x="5786438" y="2990850"/>
          <p14:tracePt t="30411" x="5810250" y="2990850"/>
          <p14:tracePt t="30428" x="5819775" y="2990850"/>
          <p14:tracePt t="30445" x="5829300" y="2990850"/>
          <p14:tracePt t="30461" x="5838825" y="2990850"/>
          <p14:tracePt t="30478" x="5848350" y="2990850"/>
          <p14:tracePt t="32356" x="5848350" y="2976563"/>
          <p14:tracePt t="32368" x="5853113" y="2957513"/>
          <p14:tracePt t="32373" x="5857875" y="2938463"/>
          <p14:tracePt t="32379" x="5857875" y="2919413"/>
          <p14:tracePt t="32395" x="5857875" y="2871788"/>
          <p14:tracePt t="32411" x="5857875" y="2819400"/>
          <p14:tracePt t="32445" x="5838825" y="2700338"/>
          <p14:tracePt t="32478" x="5810250" y="2638425"/>
          <p14:tracePt t="32495" x="5772150" y="2605088"/>
          <p14:tracePt t="32511" x="5738813" y="2590800"/>
          <p14:tracePt t="32528" x="5695950" y="2581275"/>
          <p14:tracePt t="32545" x="5624513" y="2566988"/>
          <p14:tracePt t="32561" x="5581650" y="2566988"/>
          <p14:tracePt t="32578" x="5548313" y="2566988"/>
          <p14:tracePt t="32595" x="5495925" y="2576513"/>
          <p14:tracePt t="32612" x="5419725" y="2590800"/>
          <p14:tracePt t="32628" x="5376863" y="2600325"/>
          <p14:tracePt t="32645" x="5324475" y="2614613"/>
          <p14:tracePt t="32661" x="5281613" y="2624138"/>
          <p14:tracePt t="32678" x="5233988" y="2624138"/>
          <p14:tracePt t="32695" x="5214938" y="2624138"/>
          <p14:tracePt t="32712" x="5200650" y="2624138"/>
          <p14:tracePt t="32729" x="5191125" y="2624138"/>
          <p14:tracePt t="32767" x="5191125" y="2619375"/>
          <p14:tracePt t="32782" x="5191125" y="2614613"/>
          <p14:tracePt t="32795" x="5205413" y="2600325"/>
          <p14:tracePt t="32811" x="5248275" y="2586038"/>
          <p14:tracePt t="32828" x="5314950" y="2566988"/>
          <p14:tracePt t="32845" x="5362575" y="2562225"/>
          <p14:tracePt t="32862" x="5424488" y="2547938"/>
          <p14:tracePt t="32878" x="5472113" y="2533650"/>
          <p14:tracePt t="32895" x="5505450" y="2533650"/>
          <p14:tracePt t="32911" x="5557838" y="2533650"/>
          <p14:tracePt t="32913" x="5586413" y="2533650"/>
          <p14:tracePt t="32928" x="5648325" y="2533650"/>
          <p14:tracePt t="32945" x="5705475" y="2533650"/>
          <p14:tracePt t="32961" x="5757863" y="2533650"/>
          <p14:tracePt t="32979" x="5829300" y="2533650"/>
          <p14:tracePt t="32995" x="5872163" y="2533650"/>
          <p14:tracePt t="33011" x="5934075" y="2533650"/>
          <p14:tracePt t="33028" x="5991225" y="2533650"/>
          <p14:tracePt t="33045" x="6091238" y="2543175"/>
          <p14:tracePt t="33061" x="6153150" y="2552700"/>
          <p14:tracePt t="33078" x="6191250" y="2557463"/>
          <p14:tracePt t="33095" x="6224588" y="2566988"/>
          <p14:tracePt t="33111" x="6257925" y="2566988"/>
          <p14:tracePt t="33128" x="6267450" y="2566988"/>
          <p14:tracePt t="33145" x="6272213" y="2566988"/>
          <p14:tracePt t="33161" x="6276975" y="2566988"/>
          <p14:tracePt t="33368" x="6281738" y="2566988"/>
          <p14:tracePt t="33383" x="6286500" y="2562225"/>
          <p14:tracePt t="33390" x="6291263" y="2562225"/>
          <p14:tracePt t="33398" x="6291263" y="2557463"/>
          <p14:tracePt t="33411" x="6291263" y="2552700"/>
          <p14:tracePt t="33429" x="6291263" y="2547938"/>
          <p14:tracePt t="33445" x="6291263" y="2543175"/>
          <p14:tracePt t="33478" x="6291263" y="2524125"/>
          <p14:tracePt t="33511" x="6267450" y="2505075"/>
          <p14:tracePt t="33528" x="6234113" y="2481263"/>
          <p14:tracePt t="33545" x="6186488" y="2457450"/>
          <p14:tracePt t="33561" x="6143625" y="2428875"/>
          <p14:tracePt t="33578" x="6105525" y="2419350"/>
          <p14:tracePt t="33595" x="6024563" y="2386013"/>
          <p14:tracePt t="33611" x="5986463" y="2366963"/>
          <p14:tracePt t="33628" x="5943600" y="2347913"/>
          <p14:tracePt t="33645" x="5915025" y="2328863"/>
          <p14:tracePt t="33661" x="5867400" y="2305050"/>
          <p14:tracePt t="33678" x="5843588" y="2295525"/>
          <p14:tracePt t="33695" x="5805488" y="2281238"/>
          <p14:tracePt t="33712" x="5743575" y="2271713"/>
          <p14:tracePt t="33728" x="5695950" y="2271713"/>
          <p14:tracePt t="33745" x="5643563" y="2276475"/>
          <p14:tracePt t="33761" x="5605463" y="2286000"/>
          <p14:tracePt t="33778" x="5543550" y="2300288"/>
          <p14:tracePt t="33795" x="5500688" y="2324100"/>
          <p14:tracePt t="33811" x="5453063" y="2347913"/>
          <p14:tracePt t="33828" x="5419725" y="2371725"/>
          <p14:tracePt t="33845" x="5376863" y="2395538"/>
          <p14:tracePt t="33861" x="5357813" y="2414588"/>
          <p14:tracePt t="33878" x="5343525" y="2424113"/>
          <p14:tracePt t="33895" x="5334000" y="2433638"/>
          <p14:tracePt t="33911" x="5329238" y="2443163"/>
          <p14:tracePt t="33928" x="5324475" y="2447925"/>
          <p14:tracePt t="33945" x="5324475" y="2452688"/>
          <p14:tracePt t="33962" x="5329238" y="2462213"/>
          <p14:tracePt t="33978" x="5343525" y="2471738"/>
          <p14:tracePt t="33995" x="5372100" y="2476500"/>
          <p14:tracePt t="34011" x="5414963" y="2481263"/>
          <p14:tracePt t="34028" x="5510213" y="2490788"/>
          <p14:tracePt t="34045" x="5576888" y="2490788"/>
          <p14:tracePt t="34061" x="5638800" y="2490788"/>
          <p14:tracePt t="34078" x="5686425" y="2490788"/>
          <p14:tracePt t="34095" x="5748338" y="2490788"/>
          <p14:tracePt t="34111" x="5791200" y="2490788"/>
          <p14:tracePt t="34128" x="5824538" y="2490788"/>
          <p14:tracePt t="34131" x="5848350" y="2490788"/>
          <p14:tracePt t="34145" x="5886450" y="2490788"/>
          <p14:tracePt t="34161" x="5934075" y="2490788"/>
          <p14:tracePt t="34178" x="5986463" y="2495550"/>
          <p14:tracePt t="34195" x="6038850" y="2500313"/>
          <p14:tracePt t="34212" x="6105525" y="2509838"/>
          <p14:tracePt t="34228" x="6148388" y="2519363"/>
          <p14:tracePt t="34245" x="6176963" y="2519363"/>
          <p14:tracePt t="34261" x="6205538" y="2519363"/>
          <p14:tracePt t="34278" x="6253163" y="2519363"/>
          <p14:tracePt t="34295" x="6272213" y="2519363"/>
          <p14:tracePt t="34311" x="6296025" y="2514600"/>
          <p14:tracePt t="34328" x="6338888" y="2505075"/>
          <p14:tracePt t="34344" x="6357938" y="2495550"/>
          <p14:tracePt t="34361" x="6381750" y="2490788"/>
          <p14:tracePt t="34378" x="6396038" y="2481263"/>
          <p14:tracePt t="34395" x="6415088" y="2471738"/>
          <p14:tracePt t="34411" x="6424613" y="2457450"/>
          <p14:tracePt t="34428" x="6434138" y="2438400"/>
          <p14:tracePt t="34445" x="6438900" y="2428875"/>
          <p14:tracePt t="34461" x="6448425" y="2400300"/>
          <p14:tracePt t="34478" x="6448425" y="2376488"/>
          <p14:tracePt t="34495" x="6448425" y="2357438"/>
          <p14:tracePt t="34512" x="6434138" y="2328863"/>
          <p14:tracePt t="34528" x="6419850" y="2314575"/>
          <p14:tracePt t="34544" x="6396038" y="2295525"/>
          <p14:tracePt t="34561" x="6372225" y="2276475"/>
          <p14:tracePt t="34578" x="6324600" y="2252663"/>
          <p14:tracePt t="34595" x="6286500" y="2233613"/>
          <p14:tracePt t="34611" x="6253163" y="2224088"/>
          <p14:tracePt t="34628" x="6215063" y="2219325"/>
          <p14:tracePt t="34631" x="6191250" y="2209800"/>
          <p14:tracePt t="34644" x="6143625" y="2205038"/>
          <p14:tracePt t="34661" x="6096000" y="2205038"/>
          <p14:tracePt t="34678" x="6043613" y="2205038"/>
          <p14:tracePt t="34695" x="5976938" y="2205038"/>
          <p14:tracePt t="34711" x="5929313" y="2205038"/>
          <p14:tracePt t="34728" x="5891213" y="2214563"/>
          <p14:tracePt t="34744" x="5848350" y="2224088"/>
          <p14:tracePt t="34761" x="5791200" y="2238375"/>
          <p14:tracePt t="34778" x="5743575" y="2243138"/>
          <p14:tracePt t="34794" x="5705475" y="2247900"/>
          <p14:tracePt t="34811" x="5672138" y="2262188"/>
          <p14:tracePt t="34828" x="5638800" y="2271713"/>
          <p14:tracePt t="34844" x="5614988" y="2281238"/>
          <p14:tracePt t="34861" x="5591175" y="2286000"/>
          <p14:tracePt t="34878" x="5576888" y="2290763"/>
          <p14:tracePt t="34894" x="5562600" y="2295525"/>
          <p14:tracePt t="34911" x="5553075" y="2295525"/>
          <p14:tracePt t="34928" x="5548313" y="2295525"/>
          <p14:tracePt t="34945" x="5538788" y="2295525"/>
          <p14:tracePt t="34997" x="5534025" y="2295525"/>
          <p14:tracePt t="36464" x="5534025" y="2319338"/>
          <p14:tracePt t="36472" x="5538788" y="2328863"/>
          <p14:tracePt t="36481" x="5553075" y="2357438"/>
          <p14:tracePt t="36494" x="5567363" y="2405063"/>
          <p14:tracePt t="36511" x="5586413" y="2462213"/>
          <p14:tracePt t="36528" x="5605463" y="2514600"/>
          <p14:tracePt t="36561" x="5629275" y="2609850"/>
          <p14:tracePt t="36594" x="5643563" y="2671763"/>
          <p14:tracePt t="36611" x="5653088" y="2705100"/>
          <p14:tracePt t="36628" x="5667375" y="2724150"/>
          <p14:tracePt t="36644" x="5672138" y="2747963"/>
          <p14:tracePt t="36662" x="5681663" y="2781300"/>
          <p14:tracePt t="36678" x="5686425" y="2809875"/>
          <p14:tracePt t="36694" x="5695950" y="2819400"/>
          <p14:tracePt t="36711" x="5695950" y="2833688"/>
          <p14:tracePt t="36728" x="5695950" y="2843213"/>
          <p14:tracePt t="36744" x="5700713" y="2847975"/>
          <p14:tracePt t="36761" x="5710238" y="2862263"/>
          <p14:tracePt t="36778" x="5719763" y="2881313"/>
          <p14:tracePt t="36794" x="5729288" y="2914650"/>
          <p14:tracePt t="36811" x="5738813" y="2933700"/>
          <p14:tracePt t="36828" x="5743575" y="2952750"/>
          <p14:tracePt t="36847" x="5753100" y="2967038"/>
          <p14:tracePt t="36864" x="5762625" y="2976563"/>
          <p14:tracePt t="36878" x="5772150" y="2986088"/>
          <p14:tracePt t="36894" x="5772150" y="2990850"/>
          <p14:tracePt t="36911" x="5772150" y="3000375"/>
          <p14:tracePt t="36928" x="5772150" y="3005138"/>
          <p14:tracePt t="37000" x="5772150" y="3009900"/>
          <p14:tracePt t="37030" x="5772150" y="3014663"/>
          <p14:tracePt t="37242" x="5772150" y="3009900"/>
          <p14:tracePt t="37249" x="5772150" y="3000375"/>
          <p14:tracePt t="37261" x="5772150" y="2986088"/>
          <p14:tracePt t="37279" x="5781675" y="2967038"/>
          <p14:tracePt t="37294" x="5786438" y="2962275"/>
          <p14:tracePt t="37311" x="5791200" y="2957513"/>
          <p14:tracePt t="37328" x="5791200" y="2947988"/>
          <p14:tracePt t="37433" x="5791200" y="2943225"/>
          <p14:tracePt t="37456" x="5791200" y="2938463"/>
          <p14:tracePt t="37470" x="5791200" y="2933700"/>
          <p14:tracePt t="37477" x="5791200" y="2928938"/>
          <p14:tracePt t="37580" x="5786438" y="2924175"/>
          <p14:tracePt t="37816" x="5800725" y="2924175"/>
          <p14:tracePt t="37822" x="5824538" y="2924175"/>
          <p14:tracePt t="37830" x="5853113" y="2924175"/>
          <p14:tracePt t="37844" x="5895975" y="2924175"/>
          <p14:tracePt t="37861" x="5938838" y="2924175"/>
          <p14:tracePt t="37878" x="5972175" y="2924175"/>
          <p14:tracePt t="37896" x="6019800" y="2924175"/>
          <p14:tracePt t="37928" x="6062663" y="2924175"/>
          <p14:tracePt t="37961" x="6086475" y="2924175"/>
          <p14:tracePt t="37978" x="6091238" y="2924175"/>
          <p14:tracePt t="37994" x="6096000" y="2924175"/>
          <p14:tracePt t="38011" x="6100763" y="2924175"/>
          <p14:tracePt t="39290" x="5895975" y="3005138"/>
          <p14:tracePt t="39297" x="5491163" y="3119438"/>
          <p14:tracePt t="39311" x="4819650" y="3271838"/>
          <p14:tracePt t="39328" x="4186238" y="3362325"/>
          <p14:tracePt t="39345" x="3676650" y="3400425"/>
          <p14:tracePt t="39363" x="3281363" y="3395663"/>
          <p14:tracePt t="39394" x="2990850" y="3371850"/>
          <p14:tracePt t="39428" x="2890838" y="3252788"/>
          <p14:tracePt t="39444" x="2886075" y="3186113"/>
          <p14:tracePt t="39663" x="2800350" y="3186113"/>
          <p14:tracePt t="39671" x="2690813" y="3195638"/>
          <p14:tracePt t="39679" x="2576513" y="3195638"/>
          <p14:tracePt t="39694" x="2366963" y="3195638"/>
          <p14:tracePt t="39711" x="2200275" y="3186113"/>
          <p14:tracePt t="39728" x="2085975" y="3176588"/>
          <p14:tracePt t="39744" x="1981200" y="3167063"/>
          <p14:tracePt t="39761" x="1938338" y="3167063"/>
          <p14:tracePt t="39778" x="1895475" y="3167063"/>
          <p14:tracePt t="39795" x="1833563" y="3167063"/>
          <p14:tracePt t="39811" x="1800225" y="3167063"/>
          <p14:tracePt t="39827" x="1757363" y="3167063"/>
          <p14:tracePt t="39844" x="1728788" y="3167063"/>
          <p14:tracePt t="39861" x="1681163" y="3162300"/>
          <p14:tracePt t="39877" x="1657350" y="3157538"/>
          <p14:tracePt t="39894" x="1628775" y="3143250"/>
          <p14:tracePt t="39911" x="1585913" y="3133725"/>
          <p14:tracePt t="39928" x="1524000" y="3109913"/>
          <p14:tracePt t="39944" x="1495425" y="3095625"/>
          <p14:tracePt t="39961" x="1476375" y="3086100"/>
          <p14:tracePt t="39978" x="1457325" y="3081338"/>
          <p14:tracePt t="39994" x="1452563" y="3081338"/>
          <p14:tracePt t="40011" x="1447800" y="3081338"/>
          <p14:tracePt t="40027" x="1438275" y="3081338"/>
          <p14:tracePt t="40044" x="1433513" y="3081338"/>
          <p14:tracePt t="40061" x="1428750" y="3081338"/>
          <p14:tracePt t="40119" x="1423988" y="3081338"/>
          <p14:tracePt t="40155" x="1419225" y="3081338"/>
          <p14:tracePt t="40207" x="1414463" y="3081338"/>
          <p14:tracePt t="40222" x="1409700" y="3076575"/>
          <p14:tracePt t="40236" x="1404938" y="3071813"/>
          <p14:tracePt t="40244" x="1400175" y="3067050"/>
          <p14:tracePt t="40261" x="1395413" y="3062288"/>
          <p14:tracePt t="40278" x="1385888" y="3057525"/>
          <p14:tracePt t="40294" x="1376363" y="3048000"/>
          <p14:tracePt t="40311" x="1362075" y="3038475"/>
          <p14:tracePt t="40333" x="1352550" y="3024188"/>
          <p14:tracePt t="40349" x="1338263" y="3000375"/>
          <p14:tracePt t="40352" x="1338263" y="2981325"/>
          <p14:tracePt t="40361" x="1333500" y="2967038"/>
          <p14:tracePt t="40378" x="1328738" y="2938463"/>
          <p14:tracePt t="40395" x="1323975" y="2890838"/>
          <p14:tracePt t="40411" x="1323975" y="2852738"/>
          <p14:tracePt t="40427" x="1323975" y="2838450"/>
          <p14:tracePt t="40444" x="1319213" y="2824163"/>
          <p14:tracePt t="40461" x="1319213" y="2809875"/>
          <p14:tracePt t="40477" x="1314450" y="2790825"/>
          <p14:tracePt t="40495" x="1309688" y="2781300"/>
          <p14:tracePt t="40516" x="1309688" y="2747963"/>
          <p14:tracePt t="40531" x="1309688" y="2724150"/>
          <p14:tracePt t="40544" x="1295400" y="2695575"/>
          <p14:tracePt t="40561" x="1295400" y="2667000"/>
          <p14:tracePt t="40577" x="1290638" y="2633663"/>
          <p14:tracePt t="40595" x="1285875" y="2590800"/>
          <p14:tracePt t="40611" x="1285875" y="2562225"/>
          <p14:tracePt t="40627" x="1285875" y="2543175"/>
          <p14:tracePt t="40632" x="1285875" y="2533650"/>
          <p14:tracePt t="40644" x="1285875" y="2519363"/>
          <p14:tracePt t="40661" x="1285875" y="2509838"/>
          <p14:tracePt t="40677" x="1285875" y="2500313"/>
          <p14:tracePt t="40694" x="1285875" y="2495550"/>
          <p14:tracePt t="40773" x="1285875" y="2509838"/>
          <p14:tracePt t="40779" x="1285875" y="2519363"/>
          <p14:tracePt t="40787" x="1285875" y="2543175"/>
          <p14:tracePt t="40795" x="1285875" y="2566988"/>
          <p14:tracePt t="40811" x="1290638" y="2628900"/>
          <p14:tracePt t="40827" x="1300163" y="2671763"/>
          <p14:tracePt t="40845" x="1309688" y="2719388"/>
          <p14:tracePt t="40861" x="1314450" y="2757488"/>
          <p14:tracePt t="40877" x="1328738" y="2805113"/>
          <p14:tracePt t="40894" x="1338263" y="2886075"/>
          <p14:tracePt t="40911" x="1343025" y="2971800"/>
          <p14:tracePt t="40927" x="1343025" y="2995613"/>
          <p14:tracePt t="40944" x="1343025" y="3009900"/>
          <p14:tracePt t="40961" x="1343025" y="3019425"/>
          <p14:tracePt t="40977" x="1343025" y="3024188"/>
          <p14:tracePt t="41022" x="1343025" y="3019425"/>
          <p14:tracePt t="41029" x="1347788" y="3009900"/>
          <p14:tracePt t="41044" x="1357313" y="2967038"/>
          <p14:tracePt t="41061" x="1366838" y="2919413"/>
          <p14:tracePt t="41077" x="1371600" y="2900363"/>
          <p14:tracePt t="41094" x="1385888" y="2876550"/>
          <p14:tracePt t="41111" x="1390650" y="2867025"/>
          <p14:tracePt t="41127" x="1390650" y="2857500"/>
          <p14:tracePt t="41145" x="1400175" y="2852738"/>
          <p14:tracePt t="41198" x="1404938" y="2852738"/>
          <p14:tracePt t="41249" x="1409700" y="2852738"/>
          <p14:tracePt t="41264" x="1414463" y="2852738"/>
          <p14:tracePt t="41271" x="1419225" y="2852738"/>
          <p14:tracePt t="41279" x="1428750" y="2852738"/>
          <p14:tracePt t="41294" x="1447800" y="2852738"/>
          <p14:tracePt t="41311" x="1485900" y="2852738"/>
          <p14:tracePt t="41331" x="1562100" y="2862263"/>
          <p14:tracePt t="41346" x="1609725" y="2867025"/>
          <p14:tracePt t="41361" x="1681163" y="2867025"/>
          <p14:tracePt t="41378" x="1771650" y="2876550"/>
          <p14:tracePt t="41395" x="1881188" y="2890838"/>
          <p14:tracePt t="41411" x="1938338" y="2895600"/>
          <p14:tracePt t="41427" x="1985963" y="2909888"/>
          <p14:tracePt t="41444" x="2019300" y="2909888"/>
          <p14:tracePt t="41461" x="2047875" y="2909888"/>
          <p14:tracePt t="41477" x="2062163" y="2909888"/>
          <p14:tracePt t="41494" x="2071688" y="2909888"/>
          <p14:tracePt t="41511" x="2085975" y="2909888"/>
          <p14:tracePt t="41527" x="2100263" y="2909888"/>
          <p14:tracePt t="41544" x="2109788" y="2909888"/>
          <p14:tracePt t="41561" x="2114550" y="2909888"/>
          <p14:tracePt t="41578" x="2119313" y="2909888"/>
          <p14:tracePt t="41880" x="2200275" y="2905125"/>
          <p14:tracePt t="41887" x="2328863" y="2886075"/>
          <p14:tracePt t="41894" x="2447925" y="2876550"/>
          <p14:tracePt t="41911" x="2628900" y="2862263"/>
          <p14:tracePt t="41927" x="2805113" y="2852738"/>
          <p14:tracePt t="41930" x="2895600" y="2852738"/>
          <p14:tracePt t="41945" x="3052763" y="2857500"/>
          <p14:tracePt t="41977" x="3262313" y="2895600"/>
          <p14:tracePt t="42011" x="3367088" y="2928938"/>
          <p14:tracePt t="42027" x="3400425" y="2943225"/>
          <p14:tracePt t="42044" x="3414713" y="2947988"/>
          <p14:tracePt t="42061" x="3424238" y="2952750"/>
          <p14:tracePt t="42077" x="3433763" y="2962275"/>
          <p14:tracePt t="42094" x="3438525" y="2962275"/>
          <p14:tracePt t="42111" x="3448050" y="2962275"/>
          <p14:tracePt t="42548" x="3557588" y="2952750"/>
          <p14:tracePt t="42555" x="3676650" y="2943225"/>
          <p14:tracePt t="42564" x="3833813" y="2924175"/>
          <p14:tracePt t="42578" x="4238625" y="2886075"/>
          <p14:tracePt t="42594" x="4467225" y="2876550"/>
          <p14:tracePt t="42611" x="4667250" y="2867025"/>
          <p14:tracePt t="42627" x="4910138" y="2867025"/>
          <p14:tracePt t="42661" x="5076825" y="2886075"/>
          <p14:tracePt t="42694" x="5148263" y="2900363"/>
          <p14:tracePt t="42711" x="5162550" y="2900363"/>
          <p14:tracePt t="42728" x="5176838" y="2900363"/>
          <p14:tracePt t="42744" x="5210175" y="2900363"/>
          <p14:tracePt t="42761" x="5229225" y="2900363"/>
          <p14:tracePt t="42777" x="5238750" y="2900363"/>
          <p14:tracePt t="42794" x="5253038" y="2900363"/>
          <p14:tracePt t="42811" x="5262563" y="2900363"/>
          <p14:tracePt t="42827" x="5267325" y="2900363"/>
          <p14:tracePt t="42844" x="5276850" y="2900363"/>
          <p14:tracePt t="42861" x="5281613" y="2900363"/>
          <p14:tracePt t="42877" x="5295900" y="2900363"/>
          <p14:tracePt t="42894" x="5305425" y="2900363"/>
          <p14:tracePt t="42910" x="5314950" y="2900363"/>
          <p14:tracePt t="42928" x="5324475" y="2900363"/>
          <p14:tracePt t="42944" x="5329238" y="2900363"/>
          <p14:tracePt t="42960" x="5334000" y="2900363"/>
          <p14:tracePt t="43377" x="5353050" y="2900363"/>
          <p14:tracePt t="43384" x="5367338" y="2909888"/>
          <p14:tracePt t="43394" x="5395913" y="2914650"/>
          <p14:tracePt t="43410" x="5429250" y="2919413"/>
          <p14:tracePt t="43428" x="5476875" y="2933700"/>
          <p14:tracePt t="43444" x="5514975" y="2933700"/>
          <p14:tracePt t="43478" x="5567363" y="2933700"/>
          <p14:tracePt t="43511" x="5595938" y="2933700"/>
          <p14:tracePt t="43527" x="5614988" y="2933700"/>
          <p14:tracePt t="43544" x="5629275" y="2933700"/>
          <p14:tracePt t="43560" x="5638800" y="2933700"/>
          <p14:tracePt t="43577" x="5653088" y="2933700"/>
          <p14:tracePt t="43594" x="5667375" y="2933700"/>
          <p14:tracePt t="43611" x="5686425" y="2933700"/>
          <p14:tracePt t="43627" x="5695950" y="2933700"/>
          <p14:tracePt t="43644" x="5710238" y="2933700"/>
          <p14:tracePt t="43660" x="5715000" y="2933700"/>
          <p14:tracePt t="43677" x="5724525" y="2933700"/>
          <p14:tracePt t="43694" x="5734050" y="2933700"/>
          <p14:tracePt t="44081" x="5772150" y="2933700"/>
          <p14:tracePt t="44088" x="5805488" y="2928938"/>
          <p14:tracePt t="44097" x="5843588" y="2924175"/>
          <p14:tracePt t="44110" x="5915025" y="2924175"/>
          <p14:tracePt t="44127" x="5972175" y="2924175"/>
          <p14:tracePt t="44132" x="5995988" y="2924175"/>
          <p14:tracePt t="44144" x="6015038" y="2924175"/>
          <p14:tracePt t="44177" x="6086475" y="2928938"/>
          <p14:tracePt t="44210" x="6105525" y="2928938"/>
          <p14:tracePt t="44227" x="6115050" y="2928938"/>
          <p14:tracePt t="44244" x="6124575" y="2928938"/>
          <p14:tracePt t="45687" x="6124575" y="2933700"/>
          <p14:tracePt t="45697" x="6119813" y="2938463"/>
          <p14:tracePt t="45709" x="6115050" y="2938463"/>
          <p14:tracePt t="45727" x="6096000" y="2943225"/>
          <p14:tracePt t="45760" x="6067425" y="2947988"/>
          <p14:tracePt t="45777" x="6048375" y="2947988"/>
          <p14:tracePt t="45794" x="6024563" y="2957513"/>
          <p14:tracePt t="45811" x="6005513" y="2962275"/>
          <p14:tracePt t="45827" x="5991225" y="2962275"/>
          <p14:tracePt t="45844" x="5986463" y="2962275"/>
          <p14:tracePt t="45860" x="5976938" y="2962275"/>
          <p14:tracePt t="45877" x="5967413" y="2962275"/>
          <p14:tracePt t="46179" x="5962650" y="2962275"/>
          <p14:tracePt t="46195" x="5957888" y="2962275"/>
          <p14:tracePt t="46202" x="5953125" y="2962275"/>
          <p14:tracePt t="46216" x="5948363" y="2962275"/>
          <p14:tracePt t="46227" x="5943600" y="2962275"/>
          <p14:tracePt t="46245" x="5934075" y="2962275"/>
          <p14:tracePt t="46277" x="5924550" y="2962275"/>
          <p14:tracePt t="46606" x="5929313" y="2962275"/>
          <p14:tracePt t="46615" x="5929313" y="2957513"/>
          <p14:tracePt t="46628" x="5929313" y="2952750"/>
          <p14:tracePt t="46660" x="5934075" y="2943225"/>
          <p14:tracePt t="46693" x="5948363" y="2928938"/>
          <p14:tracePt t="46710" x="5957888" y="2919413"/>
          <p14:tracePt t="46727" x="5962650" y="2914650"/>
          <p14:tracePt t="46744" x="5972175" y="2909888"/>
          <p14:tracePt t="46760" x="5976938" y="2900363"/>
          <p14:tracePt t="46777" x="5986463" y="2895600"/>
          <p14:tracePt t="46795" x="5995988" y="2890838"/>
          <p14:tracePt t="46810" x="6000750" y="2886075"/>
          <p14:tracePt t="46827" x="6005513" y="2881313"/>
          <p14:tracePt t="46844" x="6010275" y="2881313"/>
          <p14:tracePt t="46973" x="6010275" y="2876550"/>
          <p14:tracePt t="46978" x="6000750" y="2876550"/>
          <p14:tracePt t="46986" x="5986463" y="2871788"/>
          <p14:tracePt t="46994" x="5976938" y="2871788"/>
          <p14:tracePt t="47010" x="5957888" y="2867025"/>
          <p14:tracePt t="47027" x="5934075" y="2867025"/>
          <p14:tracePt t="47044" x="5900738" y="2867025"/>
          <p14:tracePt t="47060" x="5881688" y="2867025"/>
          <p14:tracePt t="47077" x="5857875" y="2867025"/>
          <p14:tracePt t="47094" x="5829300" y="2867025"/>
          <p14:tracePt t="47110" x="5776913" y="2867025"/>
          <p14:tracePt t="47127" x="5734050" y="2867025"/>
          <p14:tracePt t="47144" x="5691188" y="2857500"/>
          <p14:tracePt t="47161" x="5638800" y="2852738"/>
          <p14:tracePt t="47177" x="5610225" y="2847975"/>
          <p14:tracePt t="47194" x="5572125" y="2833688"/>
          <p14:tracePt t="47211" x="5529263" y="2828925"/>
          <p14:tracePt t="47227" x="5438775" y="2809875"/>
          <p14:tracePt t="47244" x="5376863" y="2786063"/>
          <p14:tracePt t="47260" x="5314950" y="2767013"/>
          <p14:tracePt t="47277" x="5267325" y="2747963"/>
          <p14:tracePt t="47294" x="5219700" y="2709863"/>
          <p14:tracePt t="47310" x="5195888" y="2686050"/>
          <p14:tracePt t="47327" x="5176838" y="2667000"/>
          <p14:tracePt t="47344" x="5157788" y="2638425"/>
          <p14:tracePt t="47360" x="5138738" y="2576513"/>
          <p14:tracePt t="47377" x="5138738" y="2533650"/>
          <p14:tracePt t="47394" x="5157788" y="2471738"/>
          <p14:tracePt t="47411" x="5243513" y="2300288"/>
          <p14:tracePt t="47427" x="5300663" y="2200275"/>
          <p14:tracePt t="47444" x="5353050" y="2143125"/>
          <p14:tracePt t="47460" x="5391150" y="2105025"/>
          <p14:tracePt t="47477" x="5462588" y="2057400"/>
          <p14:tracePt t="47494" x="5538788" y="2033588"/>
          <p14:tracePt t="47510" x="5619750" y="2009775"/>
          <p14:tracePt t="47527" x="5705475" y="2005013"/>
          <p14:tracePt t="47546" x="5795963" y="2005013"/>
          <p14:tracePt t="47560" x="5848350" y="2005013"/>
          <p14:tracePt t="47577" x="5891213" y="2005013"/>
          <p14:tracePt t="47596" x="5957888" y="2009775"/>
          <p14:tracePt t="47610" x="6010275" y="2024063"/>
          <p14:tracePt t="47627" x="6048375" y="2043113"/>
          <p14:tracePt t="47643" x="6091238" y="2066925"/>
          <p14:tracePt t="47661" x="6138863" y="2105025"/>
          <p14:tracePt t="47677" x="6172200" y="2138363"/>
          <p14:tracePt t="47694" x="6196013" y="2176463"/>
          <p14:tracePt t="47710" x="6215063" y="2195513"/>
          <p14:tracePt t="47727" x="6234113" y="2233613"/>
          <p14:tracePt t="47744" x="6248400" y="2247900"/>
          <p14:tracePt t="47760" x="6262688" y="2262188"/>
          <p14:tracePt t="47778" x="6272213" y="2281238"/>
          <p14:tracePt t="47794" x="6276975" y="2290763"/>
          <p14:tracePt t="47810" x="6281738" y="2300288"/>
          <p14:tracePt t="47827" x="6291263" y="2309813"/>
          <p14:tracePt t="47845" x="6296025" y="2319338"/>
          <p14:tracePt t="47860" x="6296025" y="2328863"/>
          <p14:tracePt t="47877" x="6296025" y="2338388"/>
          <p14:tracePt t="47893" x="6296025" y="2357438"/>
          <p14:tracePt t="47910" x="6296025" y="2381250"/>
          <p14:tracePt t="47927" x="6296025" y="2405063"/>
          <p14:tracePt t="47943" x="6286500" y="2424113"/>
          <p14:tracePt t="47961" x="6272213" y="2457450"/>
          <p14:tracePt t="47977" x="6267450" y="2466975"/>
          <p14:tracePt t="47993" x="6262688" y="2476500"/>
          <p14:tracePt t="48010" x="6253163" y="2481263"/>
          <p14:tracePt t="48027" x="6243638" y="2486025"/>
          <p14:tracePt t="48394" x="6234113" y="2500313"/>
          <p14:tracePt t="48402" x="6215063" y="2509838"/>
          <p14:tracePt t="48410" x="6205538" y="2524125"/>
          <p14:tracePt t="48427" x="6157913" y="2562225"/>
          <p14:tracePt t="48443" x="6105525" y="2619375"/>
          <p14:tracePt t="48460" x="6019800" y="2728913"/>
          <p14:tracePt t="48494" x="5967413" y="2809875"/>
          <p14:tracePt t="48527" x="5953125" y="2843213"/>
          <p14:tracePt t="48543" x="5953125" y="2847975"/>
          <p14:tracePt t="48577" x="5953125" y="2857500"/>
          <p14:tracePt t="48593" x="5957888" y="2862263"/>
          <p14:tracePt t="48610" x="5962650" y="2867025"/>
          <p14:tracePt t="48628" x="5967413" y="2876550"/>
          <p14:tracePt t="48633" x="5972175" y="2876550"/>
          <p14:tracePt t="48643" x="5976938" y="2876550"/>
          <p14:tracePt t="48688" x="5981700" y="2881313"/>
          <p14:tracePt t="48695" x="5986463" y="2886075"/>
          <p14:tracePt t="48711" x="5986463" y="2900363"/>
          <p14:tracePt t="48717" x="5986463" y="2905125"/>
          <p14:tracePt t="48727" x="5986463" y="2914650"/>
          <p14:tracePt t="48743" x="5986463" y="2943225"/>
          <p14:tracePt t="48760" x="5962650" y="3014663"/>
          <p14:tracePt t="48777" x="5934075" y="3076575"/>
          <p14:tracePt t="48794" x="5915025" y="3114675"/>
          <p14:tracePt t="48814" x="5891213" y="3143250"/>
          <p14:tracePt t="48829" x="5872163" y="3162300"/>
          <p14:tracePt t="48843" x="5848350" y="3167063"/>
          <p14:tracePt t="48861" x="5829300" y="3167063"/>
          <p14:tracePt t="48877" x="5800725" y="3157538"/>
          <p14:tracePt t="48893" x="5729288" y="3119438"/>
          <p14:tracePt t="48911" x="5676900" y="3081338"/>
          <p14:tracePt t="48928" x="5648325" y="3048000"/>
          <p14:tracePt t="48944" x="5619750" y="3014663"/>
          <p14:tracePt t="48962" x="5600700" y="2981325"/>
          <p14:tracePt t="48980" x="5586413" y="2938463"/>
          <p14:tracePt t="48994" x="5586413" y="2895600"/>
          <p14:tracePt t="49012" x="5591175" y="2828925"/>
          <p14:tracePt t="49031" x="5610225" y="2776538"/>
          <p14:tracePt t="49047" x="5643563" y="2728913"/>
          <p14:tracePt t="49060" x="5662613" y="2714625"/>
          <p14:tracePt t="49077" x="5743575" y="2671763"/>
          <p14:tracePt t="49093" x="5791200" y="2652713"/>
          <p14:tracePt t="49110" x="5829300" y="2647950"/>
          <p14:tracePt t="49127" x="5876925" y="2633663"/>
          <p14:tracePt t="49143" x="5905500" y="2633663"/>
          <p14:tracePt t="49160" x="5924550" y="2633663"/>
          <p14:tracePt t="49177" x="5948363" y="2638425"/>
          <p14:tracePt t="49195" x="5981700" y="2652713"/>
          <p14:tracePt t="49211" x="6005513" y="2667000"/>
          <p14:tracePt t="49228" x="6015038" y="2681288"/>
          <p14:tracePt t="49244" x="6029325" y="2700338"/>
          <p14:tracePt t="49260" x="6053138" y="2724150"/>
          <p14:tracePt t="49279" x="6067425" y="2757488"/>
          <p14:tracePt t="49294" x="6076950" y="2786063"/>
          <p14:tracePt t="49311" x="6086475" y="2824163"/>
          <p14:tracePt t="49327" x="6086475" y="2847975"/>
          <p14:tracePt t="49343" x="6086475" y="2867025"/>
          <p14:tracePt t="49361" x="6086475" y="2890838"/>
          <p14:tracePt t="49378" x="6062663" y="2924175"/>
          <p14:tracePt t="49395" x="6043613" y="2952750"/>
          <p14:tracePt t="49410" x="6019800" y="2976563"/>
          <p14:tracePt t="49428" x="5995988" y="3000375"/>
          <p14:tracePt t="49446" x="5957888" y="3024188"/>
          <p14:tracePt t="49461" x="5919788" y="3038475"/>
          <p14:tracePt t="49477" x="5891213" y="3038475"/>
          <p14:tracePt t="49494" x="5843588" y="3024188"/>
          <p14:tracePt t="49510" x="5815013" y="3005138"/>
          <p14:tracePt t="49528" x="5791200" y="2981325"/>
          <p14:tracePt t="49555" x="5748338" y="2928938"/>
          <p14:tracePt t="49571" x="5738813" y="2876550"/>
          <p14:tracePt t="49581" x="5738813" y="2852738"/>
          <p14:tracePt t="49593" x="5743575" y="2790825"/>
          <p14:tracePt t="49610" x="5762625" y="2728913"/>
          <p14:tracePt t="49627" x="5786438" y="2681288"/>
          <p14:tracePt t="49643" x="5800725" y="2671763"/>
          <p14:tracePt t="49660" x="5834063" y="2652713"/>
          <p14:tracePt t="49677" x="5862638" y="2647950"/>
          <p14:tracePt t="49693" x="5915025" y="2652713"/>
          <p14:tracePt t="49710" x="5948363" y="2676525"/>
          <p14:tracePt t="49727" x="5972175" y="2700338"/>
          <p14:tracePt t="49744" x="6000750" y="2757488"/>
          <p14:tracePt t="49760" x="6015038" y="2786063"/>
          <p14:tracePt t="49777" x="6024563" y="2809875"/>
          <p14:tracePt t="49793" x="6024563" y="2833688"/>
          <p14:tracePt t="49811" x="6010275" y="2886075"/>
          <p14:tracePt t="49827" x="5991225" y="2938463"/>
          <p14:tracePt t="49845" x="5981700" y="2981325"/>
          <p14:tracePt t="49863" x="5957888" y="3024188"/>
          <p14:tracePt t="49877" x="5953125" y="3033713"/>
          <p14:tracePt t="49893" x="5948363" y="3038475"/>
          <p14:tracePt t="49910" x="5948363" y="3043238"/>
          <p14:tracePt t="49928" x="5948363" y="3048000"/>
          <p14:tracePt t="53149" x="5948363" y="3043238"/>
          <p14:tracePt t="53157" x="5953125" y="3024188"/>
          <p14:tracePt t="53164" x="5957888" y="3014663"/>
          <p14:tracePt t="53176" x="5967413" y="2995613"/>
          <p14:tracePt t="53193" x="5986463" y="2962275"/>
          <p14:tracePt t="53210" x="5991225" y="2957513"/>
          <p14:tracePt t="53244" x="6005513" y="2938463"/>
          <p14:tracePt t="53465" x="6000750" y="2938463"/>
          <p14:tracePt t="53472" x="5991225" y="2938463"/>
          <p14:tracePt t="53480" x="5981700" y="2938463"/>
          <p14:tracePt t="53493" x="5957888" y="2924175"/>
          <p14:tracePt t="53510" x="5934075" y="2905125"/>
          <p14:tracePt t="53526" x="5910263" y="2871788"/>
          <p14:tracePt t="53543" x="5891213" y="2824163"/>
          <p14:tracePt t="53560" x="5872163" y="2762250"/>
          <p14:tracePt t="53576" x="5862638" y="2738438"/>
          <p14:tracePt t="53593" x="5862638" y="2719388"/>
          <p14:tracePt t="53610" x="5862638" y="2695575"/>
          <p14:tracePt t="53626" x="5876925" y="2662238"/>
          <p14:tracePt t="53643" x="5891213" y="2638425"/>
          <p14:tracePt t="53660" x="5915025" y="2624138"/>
          <p14:tracePt t="53677" x="5953125" y="2605088"/>
          <p14:tracePt t="53693" x="5981700" y="2605088"/>
          <p14:tracePt t="53710" x="6010275" y="2605088"/>
          <p14:tracePt t="53726" x="6043613" y="2624138"/>
          <p14:tracePt t="53743" x="6076950" y="2652713"/>
          <p14:tracePt t="53760" x="6105525" y="2700338"/>
          <p14:tracePt t="53776" x="6115050" y="2762250"/>
          <p14:tracePt t="53793" x="6115050" y="2819400"/>
          <p14:tracePt t="53810" x="6115050" y="2881313"/>
          <p14:tracePt t="53826" x="6096000" y="2909888"/>
          <p14:tracePt t="53843" x="6086475" y="2933700"/>
          <p14:tracePt t="53860" x="6053138" y="2962275"/>
          <p14:tracePt t="53876" x="6015038" y="2976563"/>
          <p14:tracePt t="53893" x="5976938" y="2986088"/>
          <p14:tracePt t="53910" x="5948363" y="2986088"/>
          <p14:tracePt t="53927" x="5905500" y="2967038"/>
          <p14:tracePt t="53943" x="5881688" y="2938463"/>
          <p14:tracePt t="53960" x="5853113" y="2871788"/>
          <p14:tracePt t="53976" x="5824538" y="2809875"/>
          <p14:tracePt t="53993" x="5829300" y="2738438"/>
          <p14:tracePt t="54010" x="5843588" y="2714625"/>
          <p14:tracePt t="54026" x="5867400" y="2690813"/>
          <p14:tracePt t="54043" x="5938838" y="2667000"/>
          <p14:tracePt t="54060" x="5981700" y="2652713"/>
          <p14:tracePt t="54076" x="6010275" y="2652713"/>
          <p14:tracePt t="54093" x="6038850" y="2657475"/>
          <p14:tracePt t="54110" x="6053138" y="2667000"/>
          <p14:tracePt t="54126" x="6062663" y="2695575"/>
          <p14:tracePt t="54143" x="6067425" y="2752725"/>
          <p14:tracePt t="54160" x="6057900" y="2838450"/>
          <p14:tracePt t="54176" x="6024563" y="2919413"/>
          <p14:tracePt t="54193" x="5995988" y="2962275"/>
          <p14:tracePt t="54210" x="5986463" y="2990850"/>
          <p14:tracePt t="54227" x="5962650" y="3019425"/>
          <p14:tracePt t="54243" x="5953125" y="3024188"/>
          <p14:tracePt t="54260" x="5948363" y="3028950"/>
          <p14:tracePt t="54276" x="5943600" y="3038475"/>
          <p14:tracePt t="54293" x="5934075" y="3038475"/>
          <p14:tracePt t="56797" x="5934075" y="3000375"/>
          <p14:tracePt t="56804" x="5938838" y="2909888"/>
          <p14:tracePt t="56813" x="5948363" y="2833688"/>
          <p14:tracePt t="56826" x="5953125" y="2728913"/>
          <p14:tracePt t="56843" x="5962650" y="2624138"/>
          <p14:tracePt t="56860" x="5976938" y="2500313"/>
          <p14:tracePt t="56893" x="6000750" y="2319338"/>
          <p14:tracePt t="56926" x="6029325" y="2266950"/>
          <p14:tracePt t="56943" x="6048375" y="2243138"/>
          <p14:tracePt t="56959" x="6072188" y="2233613"/>
          <p14:tracePt t="56976" x="6081713" y="2224088"/>
          <p14:tracePt t="56993" x="6100763" y="2214563"/>
          <p14:tracePt t="57009" x="6110288" y="2214563"/>
          <p14:tracePt t="57026" x="6115050" y="2214563"/>
          <p14:tracePt t="57043" x="6124575" y="2214563"/>
          <p14:tracePt t="57060" x="6143625" y="2214563"/>
          <p14:tracePt t="57076" x="6148388" y="2219325"/>
          <p14:tracePt t="57093" x="6157913" y="2224088"/>
          <p14:tracePt t="57109" x="6162675" y="2224088"/>
          <p14:tracePt t="57126" x="6172200" y="2228850"/>
          <p14:tracePt t="57143" x="6172200" y="2233613"/>
          <p14:tracePt t="57159" x="6172200" y="2247900"/>
          <p14:tracePt t="57176" x="6172200" y="2262188"/>
          <p14:tracePt t="57193" x="6143625" y="2309813"/>
          <p14:tracePt t="57209" x="6100763" y="2362200"/>
          <p14:tracePt t="57226" x="6034088" y="2405063"/>
          <p14:tracePt t="57243" x="5905500" y="2476500"/>
          <p14:tracePt t="57259" x="5829300" y="2505075"/>
          <p14:tracePt t="57276" x="5748338" y="2528888"/>
          <p14:tracePt t="57293" x="5653088" y="2538413"/>
          <p14:tracePt t="57310" x="5538788" y="2538413"/>
          <p14:tracePt t="57326" x="5481638" y="2533650"/>
          <p14:tracePt t="57343" x="5429250" y="2524125"/>
          <p14:tracePt t="57359" x="5400675" y="2509838"/>
          <p14:tracePt t="57376" x="5372100" y="2490788"/>
          <p14:tracePt t="57393" x="5353050" y="2466975"/>
          <p14:tracePt t="57409" x="5343525" y="2414588"/>
          <p14:tracePt t="57427" x="5343525" y="2319338"/>
          <p14:tracePt t="57443" x="5362575" y="2276475"/>
          <p14:tracePt t="57459" x="5395913" y="2228850"/>
          <p14:tracePt t="57476" x="5453063" y="2171700"/>
          <p14:tracePt t="57493" x="5581650" y="2105025"/>
          <p14:tracePt t="57511" x="5672138" y="2105025"/>
          <p14:tracePt t="57526" x="5743575" y="2109788"/>
          <p14:tracePt t="57543" x="5805488" y="2128838"/>
          <p14:tracePt t="57560" x="5862638" y="2162175"/>
          <p14:tracePt t="57576" x="5886450" y="2190750"/>
          <p14:tracePt t="57593" x="5910263" y="2228850"/>
          <p14:tracePt t="57610" x="5938838" y="2305050"/>
          <p14:tracePt t="57627" x="5938838" y="2347913"/>
          <p14:tracePt t="57643" x="5938838" y="2376488"/>
          <p14:tracePt t="57659" x="5929313" y="2409825"/>
          <p14:tracePt t="57676" x="5910263" y="2443163"/>
          <p14:tracePt t="57693" x="5891213" y="2466975"/>
          <p14:tracePt t="57710" x="5881688" y="2481263"/>
          <p14:tracePt t="57726" x="5862638" y="2500313"/>
          <p14:tracePt t="57743" x="5853113" y="2514600"/>
          <p14:tracePt t="57759" x="5848350" y="2519363"/>
          <p14:tracePt t="57776" x="5843588" y="2524125"/>
          <p14:tracePt t="58044" x="5962650" y="2457450"/>
          <p14:tracePt t="58052" x="6143625" y="2343150"/>
          <p14:tracePt t="58059" x="6357938" y="2233613"/>
          <p14:tracePt t="58093" x="7158038" y="1919288"/>
          <p14:tracePt t="58126" x="7810500" y="1766888"/>
          <p14:tracePt t="58143" x="7900988" y="1752600"/>
          <p14:tracePt t="58160" x="7948613" y="1752600"/>
          <p14:tracePt t="58176" x="7962900" y="1752600"/>
          <p14:tracePt t="58193" x="7967663" y="1752600"/>
          <p14:tracePt t="58210" x="7977188" y="1752600"/>
          <p14:tracePt t="58258" x="7981950" y="1752600"/>
          <p14:tracePt t="58264" x="7986713" y="1752600"/>
          <p14:tracePt t="58279" x="7991475" y="1752600"/>
          <p14:tracePt t="58293" x="7996238" y="1752600"/>
          <p14:tracePt t="58309" x="8005763" y="1752600"/>
          <p14:tracePt t="58326" x="8010525" y="1752600"/>
          <p14:tracePt t="58343" x="8015288" y="1752600"/>
          <p14:tracePt t="58344" x="8024813" y="1752600"/>
          <p14:tracePt t="58359" x="8034338" y="1747838"/>
          <p14:tracePt t="58376" x="8053388" y="1743075"/>
          <p14:tracePt t="58393" x="8067675" y="1743075"/>
          <p14:tracePt t="58410" x="8086725" y="1743075"/>
          <p14:tracePt t="58426" x="8091488" y="1743075"/>
          <p14:tracePt t="58443" x="8096250" y="1743075"/>
          <p14:tracePt t="58477" x="8072438" y="1766888"/>
          <p14:tracePt t="58493" x="8015288" y="1819275"/>
          <p14:tracePt t="58509" x="7934325" y="1890713"/>
          <p14:tracePt t="58526" x="7843838" y="1966913"/>
          <p14:tracePt t="58543" x="7691438" y="2047875"/>
          <p14:tracePt t="58559" x="7629525" y="2076450"/>
          <p14:tracePt t="58576" x="7577138" y="2090738"/>
          <p14:tracePt t="58593" x="7515225" y="2105025"/>
          <p14:tracePt t="58609" x="7486650" y="2105025"/>
          <p14:tracePt t="58626" x="7458075" y="2105025"/>
          <p14:tracePt t="58642" x="7429500" y="2105025"/>
          <p14:tracePt t="58660" x="7391400" y="2095500"/>
          <p14:tracePt t="58676" x="7358063" y="2090738"/>
          <p14:tracePt t="58693" x="7324725" y="2085975"/>
          <p14:tracePt t="58712" x="7277100" y="2071688"/>
          <p14:tracePt t="58728" x="7248525" y="2066925"/>
          <p14:tracePt t="58743" x="7219950" y="2066925"/>
          <p14:tracePt t="58759" x="7191375" y="2052638"/>
          <p14:tracePt t="58777" x="7148513" y="2052638"/>
          <p14:tracePt t="58793" x="7129463" y="2043113"/>
          <p14:tracePt t="58809" x="7105650" y="2038350"/>
          <p14:tracePt t="58826" x="7091363" y="2033588"/>
          <p14:tracePt t="58843" x="7072313" y="2009775"/>
          <p14:tracePt t="58861" x="7062788" y="1976438"/>
          <p14:tracePt t="58878" x="7062788" y="1947863"/>
          <p14:tracePt t="58906" x="7096125" y="1881188"/>
          <p14:tracePt t="58909" x="7105650" y="1866900"/>
          <p14:tracePt t="58917" x="7119938" y="1847850"/>
          <p14:tracePt t="58926" x="7143750" y="1828800"/>
          <p14:tracePt t="58942" x="7181850" y="1804988"/>
          <p14:tracePt t="58959" x="7229475" y="1790700"/>
          <p14:tracePt t="58976" x="7281863" y="1790700"/>
          <p14:tracePt t="58992" x="7296150" y="1790700"/>
          <p14:tracePt t="59010" x="7310438" y="1795463"/>
          <p14:tracePt t="59029" x="7319963" y="1804988"/>
          <p14:tracePt t="59043" x="7324725" y="1828800"/>
          <p14:tracePt t="59059" x="7324725" y="1862138"/>
          <p14:tracePt t="59076" x="7315200" y="1933575"/>
          <p14:tracePt t="59092" x="7281863" y="2005013"/>
          <p14:tracePt t="59109" x="7258050" y="2043113"/>
          <p14:tracePt t="59126" x="7234238" y="2066925"/>
          <p14:tracePt t="59143" x="7186613" y="2090738"/>
          <p14:tracePt t="59159" x="7162800" y="2100263"/>
          <p14:tracePt t="59176" x="7143750" y="2114550"/>
          <p14:tracePt t="59193" x="7119938" y="2114550"/>
          <p14:tracePt t="59210" x="7086600" y="2105025"/>
          <p14:tracePt t="59226" x="7062788" y="2095500"/>
          <p14:tracePt t="59243" x="7053263" y="2085975"/>
          <p14:tracePt t="59259" x="7038975" y="2062163"/>
          <p14:tracePt t="59276" x="7019925" y="2014538"/>
          <p14:tracePt t="59292" x="7015163" y="1985963"/>
          <p14:tracePt t="59309" x="7015163" y="1957388"/>
          <p14:tracePt t="59326" x="7019925" y="1943100"/>
          <p14:tracePt t="59342" x="7048500" y="1919288"/>
          <p14:tracePt t="59359" x="7077075" y="1909763"/>
          <p14:tracePt t="59376" x="7110413" y="1909763"/>
          <p14:tracePt t="59394" x="7134225" y="1924050"/>
          <p14:tracePt t="59409" x="7148513" y="1962150"/>
          <p14:tracePt t="59426" x="7153275" y="2009775"/>
          <p14:tracePt t="59443" x="7143750" y="2062163"/>
          <p14:tracePt t="59460" x="7115175" y="2109788"/>
          <p14:tracePt t="59476" x="7091363" y="2133600"/>
          <p14:tracePt t="59493" x="7067550" y="2157413"/>
          <p14:tracePt t="59509" x="7038975" y="2176463"/>
          <p14:tracePt t="59526" x="7010400" y="2185988"/>
          <p14:tracePt t="59542" x="6996113" y="2195513"/>
          <p14:tracePt t="59559" x="6981825" y="2195513"/>
          <p14:tracePt t="59576" x="6972300" y="2195513"/>
          <p14:tracePt t="59593" x="6967538" y="2195513"/>
          <p14:tracePt t="59609" x="6962775" y="2195513"/>
          <p14:tracePt t="59643" x="6958013" y="2195513"/>
          <p14:tracePt t="60318" x="6962775" y="2181225"/>
          <p14:tracePt t="60326" x="6986588" y="2152650"/>
          <p14:tracePt t="60333" x="7005638" y="2128838"/>
          <p14:tracePt t="60342" x="7015163" y="2114550"/>
          <p14:tracePt t="60360" x="7038975" y="2090738"/>
          <p14:tracePt t="60377" x="7077075" y="2057400"/>
          <p14:tracePt t="60409" x="7119938" y="2028825"/>
          <p14:tracePt t="60443" x="7158038" y="1995488"/>
          <p14:tracePt t="60459" x="7172325" y="1976438"/>
          <p14:tracePt t="60476" x="7191375" y="1966913"/>
          <p14:tracePt t="60493" x="7205663" y="1947863"/>
          <p14:tracePt t="60509" x="7229475" y="1928813"/>
          <p14:tracePt t="60526" x="7239000" y="1914525"/>
          <p14:tracePt t="60542" x="7248525" y="1909763"/>
          <p14:tracePt t="60559" x="7262813" y="1895475"/>
          <p14:tracePt t="60576" x="7267575" y="1885950"/>
          <p14:tracePt t="60592" x="7277100" y="1876425"/>
          <p14:tracePt t="60609" x="7291388" y="1866900"/>
          <p14:tracePt t="60626" x="7300913" y="1857375"/>
          <p14:tracePt t="60642" x="7305675" y="1847850"/>
          <p14:tracePt t="60659" x="7310438" y="1843088"/>
          <p14:tracePt t="60676" x="7319963" y="1838325"/>
          <p14:tracePt t="60692" x="7324725" y="1828800"/>
          <p14:tracePt t="60730" x="7324725" y="1824038"/>
          <p14:tracePt t="60751" x="7324725" y="1819275"/>
          <p14:tracePt t="60811" x="7324725" y="1814513"/>
          <p14:tracePt t="60825" x="7324725" y="1809750"/>
          <p14:tracePt t="60840" x="7324725" y="1804988"/>
          <p14:tracePt t="60847" x="7324725" y="1800225"/>
          <p14:tracePt t="60861" x="7324725" y="1795463"/>
          <p14:tracePt t="60876" x="7315200" y="1785938"/>
          <p14:tracePt t="60892" x="7291388" y="1771650"/>
          <p14:tracePt t="60909" x="7267575" y="1757363"/>
          <p14:tracePt t="60926" x="7243763" y="1743075"/>
          <p14:tracePt t="60942" x="7229475" y="1733550"/>
          <p14:tracePt t="60959" x="7224713" y="1728788"/>
          <p14:tracePt t="60976" x="7215188" y="1724025"/>
          <p14:tracePt t="60993" x="7191375" y="1714500"/>
          <p14:tracePt t="61009" x="7167563" y="1714500"/>
          <p14:tracePt t="61026" x="7143750" y="1714500"/>
          <p14:tracePt t="61042" x="7096125" y="1714500"/>
          <p14:tracePt t="61059" x="7043738" y="1728788"/>
          <p14:tracePt t="61076" x="7015163" y="1738313"/>
          <p14:tracePt t="61093" x="6977063" y="1752600"/>
          <p14:tracePt t="61109" x="6948488" y="1757363"/>
          <p14:tracePt t="61126" x="6915150" y="1771650"/>
          <p14:tracePt t="61142" x="6891338" y="1776413"/>
          <p14:tracePt t="61159" x="6872288" y="1785938"/>
          <p14:tracePt t="61176" x="6843713" y="1804988"/>
          <p14:tracePt t="61192" x="6819900" y="1814513"/>
          <p14:tracePt t="61209" x="6800850" y="1833563"/>
          <p14:tracePt t="61226" x="6786563" y="1847850"/>
          <p14:tracePt t="61243" x="6767513" y="1857375"/>
          <p14:tracePt t="61259" x="6753225" y="1866900"/>
          <p14:tracePt t="61276" x="6743700" y="1876425"/>
          <p14:tracePt t="61292" x="6724650" y="1890713"/>
          <p14:tracePt t="61309" x="6710363" y="1924050"/>
          <p14:tracePt t="61326" x="6700838" y="1952625"/>
          <p14:tracePt t="61342" x="6696075" y="1981200"/>
          <p14:tracePt t="61360" x="6691313" y="2028825"/>
          <p14:tracePt t="61376" x="6691313" y="2047875"/>
          <p14:tracePt t="61392" x="6691313" y="2071688"/>
          <p14:tracePt t="61409" x="6691313" y="2090738"/>
          <p14:tracePt t="61426" x="6715125" y="2124075"/>
          <p14:tracePt t="61442" x="6724650" y="2147888"/>
          <p14:tracePt t="61459" x="6748463" y="2162175"/>
          <p14:tracePt t="61476" x="6786563" y="2176463"/>
          <p14:tracePt t="61492" x="6843713" y="2195513"/>
          <p14:tracePt t="61509" x="6877050" y="2209800"/>
          <p14:tracePt t="61526" x="6905625" y="2214563"/>
          <p14:tracePt t="61543" x="6953250" y="2214563"/>
          <p14:tracePt t="61559" x="6991350" y="2219325"/>
          <p14:tracePt t="61576" x="7024688" y="2219325"/>
          <p14:tracePt t="61592" x="7067550" y="2219325"/>
          <p14:tracePt t="61610" x="7129463" y="2219325"/>
          <p14:tracePt t="61626" x="7172325" y="2219325"/>
          <p14:tracePt t="61642" x="7200900" y="2219325"/>
          <p14:tracePt t="61659" x="7229475" y="2214563"/>
          <p14:tracePt t="61676" x="7272338" y="2200275"/>
          <p14:tracePt t="61692" x="7291388" y="2185988"/>
          <p14:tracePt t="61709" x="7315200" y="2166938"/>
          <p14:tracePt t="61726" x="7343775" y="2143125"/>
          <p14:tracePt t="61742" x="7367588" y="2119313"/>
          <p14:tracePt t="61759" x="7377113" y="2100263"/>
          <p14:tracePt t="61776" x="7396163" y="2066925"/>
          <p14:tracePt t="61793" x="7415213" y="2028825"/>
          <p14:tracePt t="61809" x="7415213" y="2005013"/>
          <p14:tracePt t="61826" x="7415213" y="1985963"/>
          <p14:tracePt t="61842" x="7405688" y="1957388"/>
          <p14:tracePt t="61859" x="7381875" y="1905000"/>
          <p14:tracePt t="61876" x="7358063" y="1876425"/>
          <p14:tracePt t="61892" x="7334250" y="1852613"/>
          <p14:tracePt t="61909" x="7310438" y="1833563"/>
          <p14:tracePt t="61926" x="7248525" y="1828800"/>
          <p14:tracePt t="61942" x="7215188" y="1828800"/>
          <p14:tracePt t="61959" x="7172325" y="1838325"/>
          <p14:tracePt t="61976" x="7115175" y="1847850"/>
          <p14:tracePt t="61992" x="7086600" y="1862138"/>
          <p14:tracePt t="62009" x="7062788" y="1866900"/>
          <p14:tracePt t="62026" x="7048500" y="1871663"/>
          <p14:tracePt t="62043" x="7034213" y="1881188"/>
          <p14:tracePt t="62059" x="7029450" y="1881188"/>
          <p14:tracePt t="62076" x="7019925" y="1881188"/>
          <p14:tracePt t="62124" x="7019925" y="1885950"/>
          <p14:tracePt t="62131" x="7019925" y="1890713"/>
          <p14:tracePt t="62142" x="7019925" y="1900238"/>
          <p14:tracePt t="62160" x="7019925" y="1933575"/>
          <p14:tracePt t="62176" x="7019925" y="1947863"/>
          <p14:tracePt t="62192" x="7024688" y="1962150"/>
          <p14:tracePt t="62209" x="7034213" y="1985963"/>
          <p14:tracePt t="62226" x="7048500" y="2019300"/>
          <p14:tracePt t="62242" x="7058025" y="2028825"/>
          <p14:tracePt t="62259" x="7081838" y="2043113"/>
          <p14:tracePt t="62276" x="7105650" y="2062163"/>
          <p14:tracePt t="62292" x="7138988" y="2071688"/>
          <p14:tracePt t="62309" x="7153275" y="2076450"/>
          <p14:tracePt t="62326" x="7172325" y="2081213"/>
          <p14:tracePt t="62343" x="7205663" y="2081213"/>
          <p14:tracePt t="62359" x="7234238" y="2081213"/>
          <p14:tracePt t="62376" x="7262813" y="2081213"/>
          <p14:tracePt t="62392" x="7291388" y="2076450"/>
          <p14:tracePt t="62409" x="7339013" y="2062163"/>
          <p14:tracePt t="62426" x="7362825" y="2052638"/>
          <p14:tracePt t="62443" x="7386638" y="2047875"/>
          <p14:tracePt t="62459" x="7396163" y="2043113"/>
          <p14:tracePt t="62476" x="7415213" y="2019300"/>
          <p14:tracePt t="62492" x="7429500" y="2005013"/>
          <p14:tracePt t="62509" x="7443788" y="1990725"/>
          <p14:tracePt t="62526" x="7458075" y="1962150"/>
          <p14:tracePt t="62542" x="7458075" y="1943100"/>
          <p14:tracePt t="62559" x="7453313" y="1919288"/>
          <p14:tracePt t="62576" x="7434263" y="1876425"/>
          <p14:tracePt t="62593" x="7396163" y="1809750"/>
          <p14:tracePt t="62609" x="7372350" y="1771650"/>
          <p14:tracePt t="62626" x="7334250" y="1747838"/>
          <p14:tracePt t="62642" x="7296150" y="1738313"/>
          <p14:tracePt t="62659" x="7219950" y="1738313"/>
          <p14:tracePt t="62676" x="7177088" y="1757363"/>
          <p14:tracePt t="62692" x="7138988" y="1781175"/>
          <p14:tracePt t="62710" x="7105650" y="1804988"/>
          <p14:tracePt t="62726" x="7086600" y="1824038"/>
          <p14:tracePt t="62742" x="7072313" y="1828800"/>
          <p14:tracePt t="62759" x="7058025" y="1838325"/>
          <p14:tracePt t="62776" x="7043738" y="1847850"/>
          <p14:tracePt t="62792" x="7038975" y="1852613"/>
          <p14:tracePt t="62809" x="7029450" y="1857375"/>
          <p14:tracePt t="62826" x="7024688" y="1866900"/>
          <p14:tracePt t="62842" x="7015163" y="1881188"/>
          <p14:tracePt t="62859" x="7000875" y="1895475"/>
          <p14:tracePt t="62876" x="6986588" y="1924050"/>
          <p14:tracePt t="62892" x="6972300" y="1957388"/>
          <p14:tracePt t="62909" x="6958013" y="1990725"/>
          <p14:tracePt t="62926" x="6953250" y="2009775"/>
          <p14:tracePt t="62942" x="6948488" y="2033588"/>
          <p14:tracePt t="62959" x="6948488" y="2066925"/>
          <p14:tracePt t="62976" x="6948488" y="2081213"/>
          <p14:tracePt t="62992" x="6958013" y="2095500"/>
          <p14:tracePt t="63009" x="6981825" y="2109788"/>
          <p14:tracePt t="63026" x="7015163" y="2133600"/>
          <p14:tracePt t="63042" x="7038975" y="2143125"/>
          <p14:tracePt t="63059" x="7062788" y="2147888"/>
          <p14:tracePt t="63076" x="7081838" y="2152650"/>
          <p14:tracePt t="63092" x="7110413" y="2166938"/>
          <p14:tracePt t="63109" x="7119938" y="2166938"/>
          <p14:tracePt t="63126" x="7124700" y="2166938"/>
          <p14:tracePt t="63142" x="7134225" y="2166938"/>
          <p14:tracePt t="63159" x="7143750" y="2166938"/>
          <p14:tracePt t="63176" x="7153275" y="2166938"/>
          <p14:tracePt t="63192" x="7167563" y="2162175"/>
          <p14:tracePt t="63209" x="7219950" y="2109788"/>
          <p14:tracePt t="63226" x="7277100" y="2066925"/>
          <p14:tracePt t="63242" x="7348538" y="2005013"/>
          <p14:tracePt t="63259" x="7405688" y="1952625"/>
          <p14:tracePt t="63276" x="7496175" y="1885950"/>
          <p14:tracePt t="63292" x="7539038" y="1857375"/>
          <p14:tracePt t="63309" x="7567613" y="1847850"/>
          <p14:tracePt t="63326" x="7620000" y="1824038"/>
          <p14:tracePt t="63342" x="7648575" y="1804988"/>
          <p14:tracePt t="63359" x="7691438" y="1785938"/>
          <p14:tracePt t="63375" x="7729538" y="1771650"/>
          <p14:tracePt t="63392" x="7791450" y="1747838"/>
          <p14:tracePt t="63409" x="7829550" y="1728788"/>
          <p14:tracePt t="63426" x="7858125" y="1709738"/>
          <p14:tracePt t="63442" x="7881938" y="1700213"/>
          <p14:tracePt t="63459" x="7910513" y="1676400"/>
          <p14:tracePt t="63476" x="7924800" y="1671638"/>
          <p14:tracePt t="63492" x="7934325" y="1666875"/>
          <p14:tracePt t="63509" x="7943850" y="1662113"/>
          <p14:tracePt t="63526" x="7948613" y="1657350"/>
          <p14:tracePt t="63542" x="7953375" y="1657350"/>
          <p14:tracePt t="64083" x="7948613" y="1657350"/>
          <p14:tracePt t="64091" x="7943850" y="1657350"/>
          <p14:tracePt t="64098" x="7939088" y="1657350"/>
          <p14:tracePt t="64109" x="7929563" y="1657350"/>
          <p14:tracePt t="64127" x="7881938" y="1662113"/>
          <p14:tracePt t="64142" x="7853363" y="1671638"/>
          <p14:tracePt t="64176" x="7810500" y="1676400"/>
          <p14:tracePt t="64209" x="7772400" y="1676400"/>
          <p14:tracePt t="64226" x="7758113" y="1676400"/>
          <p14:tracePt t="64242" x="7743825" y="1676400"/>
          <p14:tracePt t="64259" x="7710488" y="1671638"/>
          <p14:tracePt t="64275" x="7677150" y="1666875"/>
          <p14:tracePt t="64292" x="7639050" y="1666875"/>
          <p14:tracePt t="64310" x="7581900" y="1666875"/>
          <p14:tracePt t="64325" x="7543800" y="1666875"/>
          <p14:tracePt t="64342" x="7510463" y="1666875"/>
          <p14:tracePt t="64359" x="7472363" y="1662113"/>
          <p14:tracePt t="64376" x="7410450" y="1662113"/>
          <p14:tracePt t="64392" x="7367588" y="1662113"/>
          <p14:tracePt t="64409" x="7319963" y="1662113"/>
          <p14:tracePt t="64425" x="7262813" y="1662113"/>
          <p14:tracePt t="64442" x="7186613" y="1662113"/>
          <p14:tracePt t="64459" x="7143750" y="1662113"/>
          <p14:tracePt t="64475" x="7100888" y="1662113"/>
          <p14:tracePt t="64493" x="7048500" y="1662113"/>
          <p14:tracePt t="64509" x="7005638" y="1662113"/>
          <p14:tracePt t="64525" x="6977063" y="1662113"/>
          <p14:tracePt t="64542" x="6948488" y="1662113"/>
          <p14:tracePt t="64559" x="6915150" y="1662113"/>
          <p14:tracePt t="64575" x="6896100" y="1662113"/>
          <p14:tracePt t="64592" x="6877050" y="1657350"/>
          <p14:tracePt t="64609" x="6862763" y="1657350"/>
          <p14:tracePt t="64625" x="6853238" y="1657350"/>
          <p14:tracePt t="64642" x="6843713" y="1657350"/>
          <p14:tracePt t="64659" x="6838950" y="1657350"/>
          <p14:tracePt t="64675" x="6834188" y="1657350"/>
          <p14:tracePt t="64692" x="6829425" y="1657350"/>
          <p14:tracePt t="66939" x="6824663" y="1743075"/>
          <p14:tracePt t="66945" x="6815138" y="1866900"/>
          <p14:tracePt t="66959" x="6796088" y="2043113"/>
          <p14:tracePt t="66975" x="6757988" y="2276475"/>
          <p14:tracePt t="66992" x="6715125" y="2595563"/>
          <p14:tracePt t="67009" x="6696075" y="2805113"/>
          <p14:tracePt t="67025" x="6672263" y="3190875"/>
          <p14:tracePt t="67059" x="6686550" y="3419475"/>
          <p14:tracePt t="67092" x="6715125" y="3638550"/>
          <p14:tracePt t="67109" x="6729413" y="3686175"/>
          <p14:tracePt t="67125" x="6729413" y="3714750"/>
          <p14:tracePt t="67129" x="6729413" y="3729038"/>
          <p14:tracePt t="67142" x="6729413" y="3752850"/>
          <p14:tracePt t="67159" x="6729413" y="3767138"/>
          <p14:tracePt t="67176" x="6729413" y="3776663"/>
          <p14:tracePt t="67415" x="6729413" y="3781425"/>
          <p14:tracePt t="67422" x="6729413" y="3786188"/>
          <p14:tracePt t="67437" x="6724650" y="3790950"/>
          <p14:tracePt t="67444" x="6719888" y="3795713"/>
          <p14:tracePt t="67458" x="6677025" y="3810000"/>
          <p14:tracePt t="67475" x="6572250" y="3824288"/>
          <p14:tracePt t="67492" x="6448425" y="3810000"/>
          <p14:tracePt t="67509" x="6305550" y="3762375"/>
          <p14:tracePt t="67525" x="6215063" y="3700463"/>
          <p14:tracePt t="67542" x="6129338" y="3586163"/>
          <p14:tracePt t="67559" x="6062663" y="3495675"/>
          <p14:tracePt t="67576" x="6000750" y="3357563"/>
          <p14:tracePt t="67592" x="5972175" y="3243263"/>
          <p14:tracePt t="67609" x="5967413" y="3162300"/>
          <p14:tracePt t="67625" x="5967413" y="3105150"/>
          <p14:tracePt t="67629" x="5967413" y="3090863"/>
          <p14:tracePt t="67642" x="5972175" y="3057525"/>
          <p14:tracePt t="67659" x="5972175" y="3038475"/>
          <p14:tracePt t="67676" x="5972175" y="3028950"/>
          <p14:tracePt t="67693" x="5972175" y="3019425"/>
          <p14:tracePt t="67709" x="5976938" y="3014663"/>
          <p14:tracePt t="67725" x="5981700" y="3005138"/>
          <p14:tracePt t="67742" x="5991225" y="3000375"/>
          <p14:tracePt t="67759" x="6019800" y="2990850"/>
          <p14:tracePt t="67775" x="6034088" y="2986088"/>
          <p14:tracePt t="68017" x="5991225" y="2995613"/>
          <p14:tracePt t="68024" x="5934075" y="3014663"/>
          <p14:tracePt t="68031" x="5867400" y="3033713"/>
          <p14:tracePt t="68042" x="5795963" y="3038475"/>
          <p14:tracePt t="68059" x="5614988" y="3067050"/>
          <p14:tracePt t="68092" x="5400675" y="3081338"/>
          <p14:tracePt t="68125" x="5200650" y="3057525"/>
          <p14:tracePt t="68142" x="5153025" y="3033713"/>
          <p14:tracePt t="68158" x="5124450" y="3009900"/>
          <p14:tracePt t="68175" x="5105400" y="2995613"/>
          <p14:tracePt t="68192" x="5086350" y="2957513"/>
          <p14:tracePt t="68209" x="5076825" y="2876550"/>
          <p14:tracePt t="68225" x="5091113" y="2719388"/>
          <p14:tracePt t="68244" x="5138738" y="2533650"/>
          <p14:tracePt t="68258" x="5186363" y="2447925"/>
          <p14:tracePt t="68275" x="5267325" y="2333625"/>
          <p14:tracePt t="68292" x="5338763" y="2243138"/>
          <p14:tracePt t="68310" x="5443538" y="2133600"/>
          <p14:tracePt t="68325" x="5519738" y="2085975"/>
          <p14:tracePt t="68342" x="5605463" y="2052638"/>
          <p14:tracePt t="68359" x="5691188" y="2038350"/>
          <p14:tracePt t="68376" x="5805488" y="2047875"/>
          <p14:tracePt t="68392" x="5881688" y="2076450"/>
          <p14:tracePt t="68409" x="5957888" y="2119313"/>
          <p14:tracePt t="68426" x="6043613" y="2176463"/>
          <p14:tracePt t="68442" x="6100763" y="2209800"/>
          <p14:tracePt t="68458" x="6138863" y="2233613"/>
          <p14:tracePt t="68475" x="6167438" y="2247900"/>
          <p14:tracePt t="68493" x="6205538" y="2281238"/>
          <p14:tracePt t="68509" x="6234113" y="2319338"/>
          <p14:tracePt t="68525" x="6281738" y="2400300"/>
          <p14:tracePt t="68542" x="6315075" y="2486025"/>
          <p14:tracePt t="68559" x="6343650" y="2586038"/>
          <p14:tracePt t="68575" x="6348413" y="2614613"/>
          <p14:tracePt t="68592" x="6348413" y="2633663"/>
          <p14:tracePt t="68609" x="6348413" y="2657475"/>
          <p14:tracePt t="68625" x="6353175" y="2681288"/>
          <p14:tracePt t="68642" x="6357938" y="2705100"/>
          <p14:tracePt t="68659" x="6367463" y="2733675"/>
          <p14:tracePt t="68676" x="6367463" y="2786063"/>
          <p14:tracePt t="68692" x="6367463" y="2814638"/>
          <p14:tracePt t="68709" x="6367463" y="2843213"/>
          <p14:tracePt t="68725" x="6367463" y="2881313"/>
          <p14:tracePt t="68742" x="6367463" y="2924175"/>
          <p14:tracePt t="68759" x="6362700" y="2952750"/>
          <p14:tracePt t="68776" x="6357938" y="2986088"/>
          <p14:tracePt t="68793" x="6338888" y="3024188"/>
          <p14:tracePt t="68809" x="6315075" y="3071813"/>
          <p14:tracePt t="68825" x="6281738" y="3124200"/>
          <p14:tracePt t="68842" x="6229350" y="3186113"/>
          <p14:tracePt t="68859" x="6157913" y="3262313"/>
          <p14:tracePt t="68875" x="6124575" y="3300413"/>
          <p14:tracePt t="68892" x="6086475" y="3324225"/>
          <p14:tracePt t="68908" x="6048375" y="3352800"/>
          <p14:tracePt t="68925" x="5976938" y="3376613"/>
          <p14:tracePt t="68944" x="5900738" y="3390900"/>
          <p14:tracePt t="68986" x="5719763" y="3405188"/>
          <p14:tracePt t="68991" x="5695950" y="3405188"/>
          <p14:tracePt t="69000" x="5676900" y="3405188"/>
          <p14:tracePt t="69008" x="5653088" y="3405188"/>
          <p14:tracePt t="69026" x="5600700" y="3400425"/>
          <p14:tracePt t="69047" x="5524500" y="3371850"/>
          <p14:tracePt t="69058" x="5467350" y="3343275"/>
          <p14:tracePt t="69075" x="5434013" y="3319463"/>
          <p14:tracePt t="69092" x="5400675" y="3295650"/>
          <p14:tracePt t="69109" x="5348288" y="3228975"/>
          <p14:tracePt t="69125" x="5324475" y="3190875"/>
          <p14:tracePt t="69142" x="5310188" y="3148013"/>
          <p14:tracePt t="69158" x="5295900" y="3100388"/>
          <p14:tracePt t="69175" x="5281613" y="2967038"/>
          <p14:tracePt t="69192" x="5281613" y="2886075"/>
          <p14:tracePt t="69208" x="5291138" y="2814638"/>
          <p14:tracePt t="69226" x="5305425" y="2747963"/>
          <p14:tracePt t="69242" x="5334000" y="2681288"/>
          <p14:tracePt t="69258" x="5381625" y="2581275"/>
          <p14:tracePt t="69275" x="5429250" y="2486025"/>
          <p14:tracePt t="69292" x="5510213" y="2376488"/>
          <p14:tracePt t="69309" x="5534025" y="2347913"/>
          <p14:tracePt t="69325" x="5572125" y="2314575"/>
          <p14:tracePt t="69342" x="5600700" y="2290763"/>
          <p14:tracePt t="69359" x="5672138" y="2252663"/>
          <p14:tracePt t="69375" x="5748338" y="2228850"/>
          <p14:tracePt t="69392" x="5819775" y="2214563"/>
          <p14:tracePt t="69409" x="5895975" y="2200275"/>
          <p14:tracePt t="69425" x="5938838" y="2200275"/>
          <p14:tracePt t="69442" x="5981700" y="2200275"/>
          <p14:tracePt t="69458" x="6019800" y="2209800"/>
          <p14:tracePt t="69476" x="6072188" y="2228850"/>
          <p14:tracePt t="69492" x="6124575" y="2247900"/>
          <p14:tracePt t="69508" x="6172200" y="2271713"/>
          <p14:tracePt t="69525" x="6200775" y="2295525"/>
          <p14:tracePt t="69542" x="6257925" y="2371725"/>
          <p14:tracePt t="69558" x="6281738" y="2414588"/>
          <p14:tracePt t="69575" x="6300788" y="2452688"/>
          <p14:tracePt t="69592" x="6315075" y="2481263"/>
          <p14:tracePt t="69609" x="6324600" y="2524125"/>
          <p14:tracePt t="69625" x="6329363" y="2552700"/>
          <p14:tracePt t="69642" x="6329363" y="2590800"/>
          <p14:tracePt t="69659" x="6329363" y="2647950"/>
          <p14:tracePt t="69675" x="6319838" y="2700338"/>
          <p14:tracePt t="69692" x="6315075" y="2752725"/>
          <p14:tracePt t="69709" x="6300788" y="2800350"/>
          <p14:tracePt t="69725" x="6291263" y="2847975"/>
          <p14:tracePt t="69742" x="6286500" y="2881313"/>
          <p14:tracePt t="69759" x="6276975" y="2914650"/>
          <p14:tracePt t="69775" x="6262688" y="2943225"/>
          <p14:tracePt t="69792" x="6234113" y="3009900"/>
          <p14:tracePt t="69809" x="6210300" y="3052763"/>
          <p14:tracePt t="69825" x="6186488" y="3090863"/>
          <p14:tracePt t="69842" x="6138863" y="3143250"/>
          <p14:tracePt t="69858" x="6115050" y="3171825"/>
          <p14:tracePt t="69875" x="6072188" y="3205163"/>
          <p14:tracePt t="69892" x="5986463" y="3243263"/>
          <p14:tracePt t="69909" x="5800725" y="3276600"/>
          <p14:tracePt t="69925" x="5710238" y="3286125"/>
          <p14:tracePt t="69942" x="5638800" y="3281363"/>
          <p14:tracePt t="69958" x="5567363" y="3262313"/>
          <p14:tracePt t="69975" x="5462588" y="3219450"/>
          <p14:tracePt t="69992" x="5405438" y="3181350"/>
          <p14:tracePt t="70009" x="5367338" y="3148013"/>
          <p14:tracePt t="70011" x="5348288" y="3128963"/>
          <p14:tracePt t="70026" x="5314950" y="3086100"/>
          <p14:tracePt t="70042" x="5291138" y="3052763"/>
          <p14:tracePt t="70059" x="5272088" y="3024188"/>
          <p14:tracePt t="70075" x="5262563" y="2971800"/>
          <p14:tracePt t="70092" x="5257800" y="2790825"/>
          <p14:tracePt t="70108" x="5281613" y="2662238"/>
          <p14:tracePt t="70126" x="5319713" y="2586038"/>
          <p14:tracePt t="70128" x="5343525" y="2538413"/>
          <p14:tracePt t="70142" x="5376863" y="2486025"/>
          <p14:tracePt t="70158" x="5462588" y="2319338"/>
          <p14:tracePt t="70175" x="5505450" y="2252663"/>
          <p14:tracePt t="70192" x="5534025" y="2205038"/>
          <p14:tracePt t="70209" x="5576888" y="2166938"/>
          <p14:tracePt t="70225" x="5605463" y="2152650"/>
          <p14:tracePt t="70242" x="5648325" y="2138363"/>
          <p14:tracePt t="70258" x="5691188" y="2138363"/>
          <p14:tracePt t="70276" x="5762625" y="2138363"/>
          <p14:tracePt t="70292" x="5805488" y="2157413"/>
          <p14:tracePt t="70308" x="5848350" y="2171700"/>
          <p14:tracePt t="70325" x="5881688" y="2190750"/>
          <p14:tracePt t="70342" x="5919788" y="2224088"/>
          <p14:tracePt t="70358" x="5943600" y="2247900"/>
          <p14:tracePt t="70375" x="5967413" y="2271713"/>
          <p14:tracePt t="70392" x="6000750" y="2309813"/>
          <p14:tracePt t="70408" x="6010275" y="2338388"/>
          <p14:tracePt t="70425" x="6024563" y="2371725"/>
          <p14:tracePt t="70442" x="6029325" y="2414588"/>
          <p14:tracePt t="70459" x="6034088" y="2509838"/>
          <p14:tracePt t="70475" x="6034088" y="2562225"/>
          <p14:tracePt t="70492" x="6034088" y="2609850"/>
          <p14:tracePt t="70508" x="6029325" y="2647950"/>
          <p14:tracePt t="70526" x="6015038" y="2695575"/>
          <p14:tracePt t="70542" x="6010275" y="2724150"/>
          <p14:tracePt t="70559" x="6005513" y="2752725"/>
          <p14:tracePt t="70578" x="5981700" y="2824163"/>
          <p14:tracePt t="70592" x="5967413" y="2895600"/>
          <p14:tracePt t="70608" x="5943600" y="2962275"/>
          <p14:tracePt t="70625" x="5929313" y="2995613"/>
          <p14:tracePt t="70628" x="5924550" y="3014663"/>
          <p14:tracePt t="70643" x="5919788" y="3038475"/>
          <p14:tracePt t="70659" x="5915025" y="3048000"/>
          <p14:tracePt t="70675" x="5910263" y="3057525"/>
          <p14:tracePt t="70692" x="5910263" y="3062288"/>
          <p14:tracePt t="70708" x="5910263" y="3067050"/>
          <p14:tracePt t="71222" x="5981700" y="3143250"/>
          <p14:tracePt t="71230" x="6176963" y="3338513"/>
          <p14:tracePt t="71242" x="6429375" y="3619500"/>
          <p14:tracePt t="71259" x="7038975" y="4200525"/>
          <p14:tracePt t="71275" x="7510463" y="4610100"/>
          <p14:tracePt t="71292" x="7862888" y="4900613"/>
          <p14:tracePt t="71325" x="8458200" y="5538788"/>
          <p14:tracePt t="71359" x="8648700" y="5824538"/>
          <p14:tracePt t="71376" x="8658225" y="5872163"/>
          <p14:tracePt t="71568" x="8691563" y="5872163"/>
          <p14:tracePt t="71576" x="8734425" y="5872163"/>
          <p14:tracePt t="71583" x="8767763" y="5872163"/>
          <p14:tracePt t="71592" x="8815388" y="5881688"/>
          <p14:tracePt t="71608" x="8867775" y="5900738"/>
          <p14:tracePt t="71626" x="8910638" y="5915025"/>
          <p14:tracePt t="71642" x="8924925" y="5924550"/>
          <p14:tracePt t="71658" x="8929688" y="5924550"/>
          <p14:tracePt t="71675" x="8934450" y="5924550"/>
          <p14:tracePt t="71692" x="8939213" y="5929313"/>
          <p14:tracePt t="71708" x="8939213" y="5938838"/>
          <p14:tracePt t="71725" x="8939213" y="5948363"/>
          <p14:tracePt t="71741" x="8915400" y="5967413"/>
          <p14:tracePt t="71758" x="8843963" y="6015038"/>
          <p14:tracePt t="71775" x="8767763" y="6053138"/>
          <p14:tracePt t="71792" x="8677275" y="6100763"/>
          <p14:tracePt t="71809" x="8543925" y="6167438"/>
          <p14:tracePt t="71825" x="8458200" y="6181725"/>
          <p14:tracePt t="71841" x="8410575" y="6186488"/>
          <p14:tracePt t="71858" x="8358188" y="6186488"/>
          <p14:tracePt t="71875" x="8296275" y="6162675"/>
          <p14:tracePt t="71891" x="8239125" y="6134100"/>
          <p14:tracePt t="71908" x="8196263" y="6105525"/>
          <p14:tracePt t="71925" x="8148638" y="6067425"/>
          <p14:tracePt t="71942" x="8067675" y="5957888"/>
          <p14:tracePt t="71958" x="8024813" y="5881688"/>
          <p14:tracePt t="71975" x="7996238" y="5834063"/>
          <p14:tracePt t="71992" x="7977188" y="5767388"/>
          <p14:tracePt t="72009" x="7972425" y="5686425"/>
          <p14:tracePt t="72025" x="7972425" y="5557838"/>
          <p14:tracePt t="72042" x="7991475" y="5434013"/>
          <p14:tracePt t="72059" x="8029575" y="5334000"/>
          <p14:tracePt t="72075" x="8077200" y="5224463"/>
          <p14:tracePt t="72092" x="8129588" y="5114925"/>
          <p14:tracePt t="72108" x="8177213" y="5029200"/>
          <p14:tracePt t="72125" x="8234363" y="4929188"/>
          <p14:tracePt t="72142" x="8258175" y="4900613"/>
          <p14:tracePt t="72158" x="8315325" y="4857750"/>
          <p14:tracePt t="72175" x="8382000" y="4829175"/>
          <p14:tracePt t="72191" x="8501063" y="4800600"/>
          <p14:tracePt t="72208" x="8572500" y="4786313"/>
          <p14:tracePt t="72225" x="8629650" y="4786313"/>
          <p14:tracePt t="72242" x="8705850" y="4791075"/>
          <p14:tracePt t="72258" x="8782050" y="4805363"/>
          <p14:tracePt t="72275" x="8834438" y="4833938"/>
          <p14:tracePt t="72291" x="8872538" y="4857750"/>
          <p14:tracePt t="72308" x="8929688" y="4895850"/>
          <p14:tracePt t="72325" x="8963025" y="4943475"/>
          <p14:tracePt t="72342" x="8996363" y="4991100"/>
          <p14:tracePt t="72358" x="9015413" y="5029200"/>
          <p14:tracePt t="72375" x="9039225" y="5076825"/>
          <p14:tracePt t="72391" x="9043988" y="5114925"/>
          <p14:tracePt t="72408" x="9048750" y="5157788"/>
          <p14:tracePt t="72425" x="9048750" y="5224463"/>
          <p14:tracePt t="72442" x="9043988" y="5262563"/>
          <p14:tracePt t="72458" x="9029700" y="5305425"/>
          <p14:tracePt t="72475" x="9010650" y="5348288"/>
          <p14:tracePt t="72492" x="8972550" y="5414963"/>
          <p14:tracePt t="72508" x="8939213" y="5453063"/>
          <p14:tracePt t="72525" x="8915400" y="5491163"/>
          <p14:tracePt t="72542" x="8877300" y="5529263"/>
          <p14:tracePt t="72558" x="8839200" y="5581650"/>
          <p14:tracePt t="72575" x="8815388" y="5605463"/>
          <p14:tracePt t="72592" x="8791575" y="5629275"/>
          <p14:tracePt t="72609" x="8743950" y="5662613"/>
          <p14:tracePt t="72625" x="8705850" y="5681663"/>
          <p14:tracePt t="72642" x="8653463" y="5691188"/>
          <p14:tracePt t="72658" x="8572500" y="5710238"/>
          <p14:tracePt t="72661" x="8529638" y="5710238"/>
          <p14:tracePt t="72675" x="8448675" y="5705475"/>
          <p14:tracePt t="72691" x="8362950" y="5681663"/>
          <p14:tracePt t="72708" x="8277225" y="5662613"/>
          <p14:tracePt t="72725" x="8210550" y="5629275"/>
          <p14:tracePt t="72741" x="8129588" y="5581650"/>
          <p14:tracePt t="72758" x="8091488" y="5557838"/>
          <p14:tracePt t="72775" x="8058150" y="5524500"/>
          <p14:tracePt t="72792" x="8010525" y="5348288"/>
          <p14:tracePt t="72808" x="7991475" y="5224463"/>
          <p14:tracePt t="72825" x="7996238" y="5133975"/>
          <p14:tracePt t="72842" x="8039100" y="5005388"/>
          <p14:tracePt t="72858" x="8143875" y="4800600"/>
          <p14:tracePt t="72875" x="8205788" y="4733925"/>
          <p14:tracePt t="72891" x="8243888" y="4691063"/>
          <p14:tracePt t="72908" x="8296275" y="4672013"/>
          <p14:tracePt t="72925" x="8396288" y="4681538"/>
          <p14:tracePt t="72941" x="8458200" y="4733925"/>
          <p14:tracePt t="72958" x="8515350" y="4824413"/>
          <p14:tracePt t="72976" x="8572500" y="4981575"/>
          <p14:tracePt t="72992" x="8586788" y="5129213"/>
          <p14:tracePt t="73008" x="8586788" y="5248275"/>
          <p14:tracePt t="73025" x="8586788" y="5310188"/>
          <p14:tracePt t="73042" x="8567738" y="5367338"/>
          <p14:tracePt t="73058" x="8558213" y="5386388"/>
          <p14:tracePt t="73075" x="8543925" y="5410200"/>
          <p14:tracePt t="73092" x="8534400" y="5438775"/>
          <p14:tracePt t="73108" x="8520113" y="5472113"/>
          <p14:tracePt t="73125" x="8515350" y="5491163"/>
          <p14:tracePt t="73142" x="8510588" y="5500688"/>
          <p14:tracePt t="73158" x="8501063" y="5505450"/>
          <p14:tracePt t="73175" x="8501063" y="5510213"/>
          <p14:tracePt t="73192" x="8501063" y="5514975"/>
          <p14:tracePt t="73208" x="8501063" y="5519738"/>
          <p14:tracePt t="74980" x="8429625" y="5481638"/>
          <p14:tracePt t="74987" x="8334375" y="5405438"/>
          <p14:tracePt t="74995" x="8248650" y="5319713"/>
          <p14:tracePt t="75009" x="8024813" y="5095875"/>
          <p14:tracePt t="75025" x="7820025" y="4895850"/>
          <p14:tracePt t="75042" x="7591425" y="4643438"/>
          <p14:tracePt t="75058" x="7448550" y="4443413"/>
          <p14:tracePt t="75091" x="7305675" y="4229100"/>
          <p14:tracePt t="75125" x="7205663" y="4081463"/>
          <p14:tracePt t="75127" x="7181850" y="4052888"/>
          <p14:tracePt t="75141" x="7134225" y="3971925"/>
          <p14:tracePt t="75158" x="7086600" y="3924300"/>
          <p14:tracePt t="75175" x="7034213" y="3871913"/>
          <p14:tracePt t="75192" x="6943725" y="3781425"/>
          <p14:tracePt t="75208" x="6881813" y="3700463"/>
          <p14:tracePt t="75225" x="6834188" y="3624263"/>
          <p14:tracePt t="75241" x="6800850" y="3567113"/>
          <p14:tracePt t="75258" x="6772275" y="3505200"/>
          <p14:tracePt t="75275" x="6753225" y="3471863"/>
          <p14:tracePt t="75291" x="6748463" y="3452813"/>
          <p14:tracePt t="75312" x="6738938" y="3429000"/>
          <p14:tracePt t="75338" x="6738938" y="3419475"/>
          <p14:tracePt t="75575" x="6691313" y="3348038"/>
          <p14:tracePt t="75581" x="6634163" y="3267075"/>
          <p14:tracePt t="75591" x="6591300" y="3195638"/>
          <p14:tracePt t="75608" x="6515100" y="3071813"/>
          <p14:tracePt t="75641" x="6372225" y="2743200"/>
          <p14:tracePt t="75678" x="6353175" y="2643188"/>
          <p14:tracePt t="75692" x="6353175" y="2605088"/>
          <p14:tracePt t="75708" x="6353175" y="2562225"/>
          <p14:tracePt t="75725" x="6353175" y="2509838"/>
          <p14:tracePt t="75742" x="6367463" y="2452688"/>
          <p14:tracePt t="75758" x="6367463" y="2414588"/>
          <p14:tracePt t="75774" x="6367463" y="2395538"/>
          <p14:tracePt t="75791" x="6367463" y="2357438"/>
          <p14:tracePt t="75808" x="6362700" y="2324100"/>
          <p14:tracePt t="75824" x="6343650" y="2300288"/>
          <p14:tracePt t="75841" x="6319838" y="2276475"/>
          <p14:tracePt t="75862" x="6262688" y="2224088"/>
          <p14:tracePt t="75891" x="6157913" y="2157413"/>
          <p14:tracePt t="75902" x="6129338" y="2133600"/>
          <p14:tracePt t="75909" x="6100763" y="2114550"/>
          <p14:tracePt t="75926" x="6029325" y="2076450"/>
          <p14:tracePt t="75942" x="5976938" y="2062163"/>
          <p14:tracePt t="75959" x="5915025" y="2047875"/>
          <p14:tracePt t="75978" x="5805488" y="2057400"/>
          <p14:tracePt t="75993" x="5757863" y="2062163"/>
          <p14:tracePt t="76008" x="5715000" y="2071688"/>
          <p14:tracePt t="76025" x="5676900" y="2081213"/>
          <p14:tracePt t="76045" x="5629275" y="2105025"/>
          <p14:tracePt t="76059" x="5591175" y="2119313"/>
          <p14:tracePt t="76075" x="5548313" y="2138363"/>
          <p14:tracePt t="76091" x="5500688" y="2157413"/>
          <p14:tracePt t="76109" x="5443538" y="2195513"/>
          <p14:tracePt t="76125" x="5414963" y="2233613"/>
          <p14:tracePt t="76141" x="5362575" y="2309813"/>
          <p14:tracePt t="76158" x="5319713" y="2405063"/>
          <p14:tracePt t="76175" x="5281613" y="2490788"/>
          <p14:tracePt t="76191" x="5267325" y="2524125"/>
          <p14:tracePt t="76208" x="5262563" y="2547938"/>
          <p14:tracePt t="76225" x="5257800" y="2576513"/>
          <p14:tracePt t="76242" x="5257800" y="2628900"/>
          <p14:tracePt t="76258" x="5257800" y="2681288"/>
          <p14:tracePt t="76275" x="5262563" y="2728913"/>
          <p14:tracePt t="76291" x="5276850" y="2781300"/>
          <p14:tracePt t="76308" x="5300663" y="2852738"/>
          <p14:tracePt t="76325" x="5329238" y="2890838"/>
          <p14:tracePt t="76341" x="5353050" y="2924175"/>
          <p14:tracePt t="76359" x="5391150" y="2981325"/>
          <p14:tracePt t="76375" x="5424488" y="3024188"/>
          <p14:tracePt t="76391" x="5448300" y="3071813"/>
          <p14:tracePt t="76408" x="5472113" y="3109913"/>
          <p14:tracePt t="76425" x="5495925" y="3148013"/>
          <p14:tracePt t="76441" x="5514975" y="3171825"/>
          <p14:tracePt t="76458" x="5538788" y="3195638"/>
          <p14:tracePt t="76475" x="5562600" y="3219450"/>
          <p14:tracePt t="76491" x="5619750" y="3252788"/>
          <p14:tracePt t="76508" x="5662613" y="3262313"/>
          <p14:tracePt t="76525" x="5715000" y="3281363"/>
          <p14:tracePt t="76542" x="5791200" y="3295650"/>
          <p14:tracePt t="76558" x="5834063" y="3300413"/>
          <p14:tracePt t="76575" x="5886450" y="3300413"/>
          <p14:tracePt t="76591" x="5934075" y="3300413"/>
          <p14:tracePt t="76608" x="6010275" y="3286125"/>
          <p14:tracePt t="76626" x="6062663" y="3276600"/>
          <p14:tracePt t="76638" x="6086475" y="3267075"/>
          <p14:tracePt t="76654" x="6153150" y="3238500"/>
          <p14:tracePt t="76663" x="6181725" y="3214688"/>
          <p14:tracePt t="76675" x="6219825" y="3176588"/>
          <p14:tracePt t="76692" x="6272213" y="3124200"/>
          <p14:tracePt t="76708" x="6310313" y="3076575"/>
          <p14:tracePt t="76725" x="6348413" y="3028950"/>
          <p14:tracePt t="76741" x="6400800" y="2967038"/>
          <p14:tracePt t="76758" x="6438900" y="2914650"/>
          <p14:tracePt t="76775" x="6477000" y="2857500"/>
          <p14:tracePt t="76791" x="6529388" y="2762250"/>
          <p14:tracePt t="76808" x="6553200" y="2705100"/>
          <p14:tracePt t="76825" x="6572250" y="2662238"/>
          <p14:tracePt t="76841" x="6581775" y="2633663"/>
          <p14:tracePt t="76858" x="6586538" y="2586038"/>
          <p14:tracePt t="76875" x="6586538" y="2547938"/>
          <p14:tracePt t="76891" x="6572250" y="2505075"/>
          <p14:tracePt t="76908" x="6515100" y="2409825"/>
          <p14:tracePt t="76925" x="6467475" y="2333625"/>
          <p14:tracePt t="76941" x="6415088" y="2271713"/>
          <p14:tracePt t="76958" x="6367463" y="2233613"/>
          <p14:tracePt t="76975" x="6262688" y="2162175"/>
          <p14:tracePt t="76991" x="6186488" y="2128838"/>
          <p14:tracePt t="77008" x="6119813" y="2105025"/>
          <p14:tracePt t="77025" x="6057900" y="2090738"/>
          <p14:tracePt t="77041" x="5962650" y="2085975"/>
          <p14:tracePt t="77058" x="5895975" y="2085975"/>
          <p14:tracePt t="77075" x="5824538" y="2109788"/>
          <p14:tracePt t="77091" x="5738813" y="2133600"/>
          <p14:tracePt t="77108" x="5643563" y="2185988"/>
          <p14:tracePt t="77124" x="5595938" y="2224088"/>
          <p14:tracePt t="77141" x="5548313" y="2266950"/>
          <p14:tracePt t="77158" x="5481638" y="2352675"/>
          <p14:tracePt t="77175" x="5457825" y="2400300"/>
          <p14:tracePt t="77191" x="5438775" y="2428875"/>
          <p14:tracePt t="77208" x="5419725" y="2466975"/>
          <p14:tracePt t="77225" x="5395913" y="2528888"/>
          <p14:tracePt t="77241" x="5381625" y="2600325"/>
          <p14:tracePt t="77258" x="5381625" y="2667000"/>
          <p14:tracePt t="77274" x="5381625" y="2738438"/>
          <p14:tracePt t="77291" x="5386388" y="2805113"/>
          <p14:tracePt t="77308" x="5395913" y="2833688"/>
          <p14:tracePt t="77325" x="5410200" y="2867025"/>
          <p14:tracePt t="77342" x="5443538" y="2933700"/>
          <p14:tracePt t="77358" x="5467350" y="2981325"/>
          <p14:tracePt t="77375" x="5500688" y="3019425"/>
          <p14:tracePt t="77391" x="5538788" y="3052763"/>
          <p14:tracePt t="77409" x="5595938" y="3100388"/>
          <p14:tracePt t="77424" x="5643563" y="3133725"/>
          <p14:tracePt t="77441" x="5681663" y="3162300"/>
          <p14:tracePt t="77458" x="5724525" y="3186113"/>
          <p14:tracePt t="77474" x="5781675" y="3209925"/>
          <p14:tracePt t="77491" x="5810250" y="3209925"/>
          <p14:tracePt t="77508" x="5843588" y="3224213"/>
          <p14:tracePt t="77525" x="5900738" y="3228975"/>
          <p14:tracePt t="77541" x="5943600" y="3233738"/>
          <p14:tracePt t="77558" x="5981700" y="3233738"/>
          <p14:tracePt t="77574" x="6024563" y="3233738"/>
          <p14:tracePt t="77591" x="6076950" y="3233738"/>
          <p14:tracePt t="77608" x="6115050" y="3233738"/>
          <p14:tracePt t="77624" x="6143625" y="3228975"/>
          <p14:tracePt t="77641" x="6172200" y="3214688"/>
          <p14:tracePt t="77658" x="6224588" y="3205163"/>
          <p14:tracePt t="77674" x="6257925" y="3186113"/>
          <p14:tracePt t="77691" x="6296025" y="3167063"/>
          <p14:tracePt t="77708" x="6329363" y="3143250"/>
          <p14:tracePt t="77724" x="6353175" y="3133725"/>
          <p14:tracePt t="77741" x="6376988" y="3114675"/>
          <p14:tracePt t="77758" x="6400800" y="3090863"/>
          <p14:tracePt t="77775" x="6434138" y="3062288"/>
          <p14:tracePt t="77791" x="6457950" y="3052763"/>
          <p14:tracePt t="77808" x="6467475" y="3033713"/>
          <p14:tracePt t="77824" x="6481763" y="3019425"/>
          <p14:tracePt t="77841" x="6500813" y="3005138"/>
          <p14:tracePt t="77858" x="6505575" y="3000375"/>
          <p14:tracePt t="77874" x="6519863" y="2986088"/>
          <p14:tracePt t="77892" x="6524625" y="2967038"/>
          <p14:tracePt t="77908" x="6538913" y="2952750"/>
          <p14:tracePt t="77924" x="6553200" y="2928938"/>
          <p14:tracePt t="77941" x="6572250" y="2900363"/>
          <p14:tracePt t="77958" x="6581775" y="2852738"/>
          <p14:tracePt t="77974" x="6591300" y="2824163"/>
          <p14:tracePt t="77991" x="6596063" y="2786063"/>
          <p14:tracePt t="78008" x="6596063" y="2757488"/>
          <p14:tracePt t="78025" x="6586538" y="2709863"/>
          <p14:tracePt t="78041" x="6577013" y="2681288"/>
          <p14:tracePt t="78058" x="6572250" y="2652713"/>
          <p14:tracePt t="78074" x="6553200" y="2624138"/>
          <p14:tracePt t="78091" x="6510338" y="2547938"/>
          <p14:tracePt t="78108" x="6467475" y="2481263"/>
          <p14:tracePt t="78125" x="6419850" y="2414588"/>
          <p14:tracePt t="78127" x="6396038" y="2376488"/>
          <p14:tracePt t="78141" x="6348413" y="2324100"/>
          <p14:tracePt t="78158" x="6291263" y="2281238"/>
          <p14:tracePt t="78174" x="6253163" y="2252663"/>
          <p14:tracePt t="78191" x="6229350" y="2228850"/>
          <p14:tracePt t="78208" x="6196013" y="2205038"/>
          <p14:tracePt t="78225" x="6157913" y="2185988"/>
          <p14:tracePt t="78241" x="6119813" y="2166938"/>
          <p14:tracePt t="78258" x="6067425" y="2152650"/>
          <p14:tracePt t="78275" x="5991225" y="2138363"/>
          <p14:tracePt t="78291" x="5938838" y="2138363"/>
          <p14:tracePt t="78308" x="5900738" y="2138363"/>
          <p14:tracePt t="78325" x="5843588" y="2138363"/>
          <p14:tracePt t="78341" x="5810250" y="2138363"/>
          <p14:tracePt t="78358" x="5772150" y="2147888"/>
          <p14:tracePt t="78375" x="5738813" y="2152650"/>
          <p14:tracePt t="78391" x="5691188" y="2166938"/>
          <p14:tracePt t="78408" x="5657850" y="2171700"/>
          <p14:tracePt t="78424" x="5624513" y="2185988"/>
          <p14:tracePt t="78441" x="5600700" y="2190750"/>
          <p14:tracePt t="78458" x="5567363" y="2200275"/>
          <p14:tracePt t="78475" x="5557838" y="2205038"/>
          <p14:tracePt t="78491" x="5543550" y="2214563"/>
          <p14:tracePt t="78508" x="5519738" y="2238375"/>
          <p14:tracePt t="78524" x="5505450" y="2252663"/>
          <p14:tracePt t="78541" x="5495925" y="2266950"/>
          <p14:tracePt t="78558" x="5486400" y="2276475"/>
          <p14:tracePt t="78575" x="5476875" y="2286000"/>
          <p14:tracePt t="78591" x="5472113" y="2295525"/>
          <p14:tracePt t="78608" x="5467350" y="2300288"/>
          <p14:tracePt t="78624" x="5467350" y="2305050"/>
          <p14:tracePt t="78627" x="5462588" y="2319338"/>
          <p14:tracePt t="78641" x="5448300" y="2338388"/>
          <p14:tracePt t="78658" x="5429250" y="2376488"/>
          <p14:tracePt t="78674" x="5419725" y="2405063"/>
          <p14:tracePt t="78692" x="5410200" y="2433638"/>
          <p14:tracePt t="78708" x="5400675" y="2443163"/>
          <p14:tracePt t="78724" x="5395913" y="2452688"/>
          <p14:tracePt t="78741" x="5391150" y="2457450"/>
          <p14:tracePt t="78758" x="5391150" y="2462213"/>
          <p14:tracePt t="78796" x="5391150" y="2466975"/>
          <p14:tracePt t="78803" x="5391150" y="2471738"/>
          <p14:tracePt t="78817" x="5391150" y="2481263"/>
          <p14:tracePt t="78825" x="5391150" y="2486025"/>
          <p14:tracePt t="78841" x="5391150" y="2514600"/>
          <p14:tracePt t="78858" x="5391150" y="2543175"/>
          <p14:tracePt t="78875" x="5391150" y="2571750"/>
          <p14:tracePt t="78891" x="5391150" y="2609850"/>
          <p14:tracePt t="78908" x="5395913" y="2643188"/>
          <p14:tracePt t="78924" x="5400675" y="2662238"/>
          <p14:tracePt t="78941" x="5414963" y="2709863"/>
          <p14:tracePt t="78958" x="5419725" y="2733675"/>
          <p14:tracePt t="78974" x="5429250" y="2757488"/>
          <p14:tracePt t="78991" x="5434013" y="2771775"/>
          <p14:tracePt t="79008" x="5448300" y="2790825"/>
          <p14:tracePt t="79024" x="5453063" y="2800350"/>
          <p14:tracePt t="79041" x="5462588" y="2805113"/>
          <p14:tracePt t="79058" x="5472113" y="2819400"/>
          <p14:tracePt t="79075" x="5491163" y="2843213"/>
          <p14:tracePt t="79091" x="5514975" y="2867025"/>
          <p14:tracePt t="79108" x="5538788" y="2886075"/>
          <p14:tracePt t="79125" x="5581650" y="2938463"/>
          <p14:tracePt t="79141" x="5600700" y="2962275"/>
          <p14:tracePt t="79158" x="5614988" y="2976563"/>
          <p14:tracePt t="79174" x="5634038" y="2995613"/>
          <p14:tracePt t="79191" x="5653088" y="3009900"/>
          <p14:tracePt t="79208" x="5662613" y="3014663"/>
          <p14:tracePt t="79225" x="5676900" y="3024188"/>
          <p14:tracePt t="79241" x="5695950" y="3033713"/>
          <p14:tracePt t="79258" x="5734050" y="3043238"/>
          <p14:tracePt t="79276" x="5753100" y="3057525"/>
          <p14:tracePt t="79296" x="5800725" y="3057525"/>
          <p14:tracePt t="79308" x="5834063" y="3057525"/>
          <p14:tracePt t="79324" x="5886450" y="3057525"/>
          <p14:tracePt t="79341" x="5938838" y="3062288"/>
          <p14:tracePt t="79358" x="5972175" y="3062288"/>
          <p14:tracePt t="79375" x="6034088" y="3062288"/>
          <p14:tracePt t="79391" x="6062663" y="3057525"/>
          <p14:tracePt t="79408" x="6100763" y="3043238"/>
          <p14:tracePt t="79424" x="6143625" y="3024188"/>
          <p14:tracePt t="79441" x="6200775" y="3000375"/>
          <p14:tracePt t="79458" x="6229350" y="2986088"/>
          <p14:tracePt t="79474" x="6267450" y="2962275"/>
          <p14:tracePt t="79492" x="6315075" y="2924175"/>
          <p14:tracePt t="79508" x="6348413" y="2900363"/>
          <p14:tracePt t="79524" x="6376988" y="2876550"/>
          <p14:tracePt t="79541" x="6391275" y="2867025"/>
          <p14:tracePt t="79561" x="6415088" y="2852738"/>
          <p14:tracePt t="79567" x="6419850" y="2847975"/>
          <p14:tracePt t="79578" x="6429375" y="2847975"/>
          <p14:tracePt t="79591" x="6434138" y="2843213"/>
          <p14:tracePt t="79608" x="6438900" y="2843213"/>
          <p14:tracePt t="79624" x="6448425" y="2843213"/>
          <p14:tracePt t="79641" x="6453188" y="2843213"/>
          <p14:tracePt t="79676" x="6453188" y="2847975"/>
          <p14:tracePt t="79685" x="6453188" y="2857500"/>
          <p14:tracePt t="79691" x="6453188" y="2871788"/>
          <p14:tracePt t="79708" x="6443663" y="2909888"/>
          <p14:tracePt t="79724" x="6424613" y="2962275"/>
          <p14:tracePt t="79741" x="6367463" y="3048000"/>
          <p14:tracePt t="79758" x="6334125" y="3081338"/>
          <p14:tracePt t="79774" x="6291263" y="3114675"/>
          <p14:tracePt t="79791" x="6234113" y="3148013"/>
          <p14:tracePt t="79808" x="6157913" y="3195638"/>
          <p14:tracePt t="79824" x="6105525" y="3224213"/>
          <p14:tracePt t="79841" x="6029325" y="3252788"/>
          <p14:tracePt t="79858" x="5900738" y="3276600"/>
          <p14:tracePt t="79874" x="5819775" y="3286125"/>
          <p14:tracePt t="79891" x="5748338" y="3281363"/>
          <p14:tracePt t="79908" x="5686425" y="3281363"/>
          <p14:tracePt t="79925" x="5610225" y="3257550"/>
          <p14:tracePt t="79941" x="5567363" y="3243263"/>
          <p14:tracePt t="79958" x="5519738" y="3224213"/>
          <p14:tracePt t="79974" x="5486400" y="3200400"/>
          <p14:tracePt t="79991" x="5414963" y="3090863"/>
          <p14:tracePt t="80009" x="5381625" y="2995613"/>
          <p14:tracePt t="80024" x="5362575" y="2914650"/>
          <p14:tracePt t="80044" x="5362575" y="2752725"/>
          <p14:tracePt t="80059" x="5376863" y="2586038"/>
          <p14:tracePt t="80075" x="5414963" y="2457450"/>
          <p14:tracePt t="80091" x="5443538" y="2381250"/>
          <p14:tracePt t="80108" x="5505450" y="2247900"/>
          <p14:tracePt t="80124" x="5548313" y="2162175"/>
          <p14:tracePt t="80141" x="5581650" y="2105025"/>
          <p14:tracePt t="80158" x="5619750" y="2062163"/>
          <p14:tracePt t="80174" x="5724525" y="2019300"/>
          <p14:tracePt t="80191" x="5795963" y="2014538"/>
          <p14:tracePt t="80208" x="5853113" y="2014538"/>
          <p14:tracePt t="80227" x="5929313" y="2028825"/>
          <p14:tracePt t="80242" x="5967413" y="2052638"/>
          <p14:tracePt t="80258" x="6000750" y="2090738"/>
          <p14:tracePt t="80275" x="6029325" y="2119313"/>
          <p14:tracePt t="80291" x="6081713" y="2181225"/>
          <p14:tracePt t="80308" x="6119813" y="2233613"/>
          <p14:tracePt t="80324" x="6138863" y="2281238"/>
          <p14:tracePt t="80341" x="6157913" y="2343150"/>
          <p14:tracePt t="80358" x="6172200" y="2428875"/>
          <p14:tracePt t="80374" x="6176963" y="2471738"/>
          <p14:tracePt t="80391" x="6176963" y="2514600"/>
          <p14:tracePt t="80408" x="6176963" y="2543175"/>
          <p14:tracePt t="80424" x="6176963" y="2614613"/>
          <p14:tracePt t="80441" x="6167438" y="2662238"/>
          <p14:tracePt t="80458" x="6148388" y="2724150"/>
          <p14:tracePt t="80475" x="6119813" y="2814638"/>
          <p14:tracePt t="80491" x="6100763" y="2867025"/>
          <p14:tracePt t="80508" x="6091238" y="2890838"/>
          <p14:tracePt t="80524" x="6076950" y="2914650"/>
          <p14:tracePt t="80541" x="6067425" y="2928938"/>
          <p14:tracePt t="80558" x="6057900" y="2933700"/>
          <p14:tracePt t="80574" x="6053138" y="2943225"/>
          <p14:tracePt t="80591" x="6053138" y="2947988"/>
          <p14:tracePt t="80703" x="6053138" y="2952750"/>
          <p14:tracePt t="82076" x="6053138" y="2990850"/>
          <p14:tracePt t="82083" x="6053138" y="3024188"/>
          <p14:tracePt t="82091" x="6053138" y="3057525"/>
          <p14:tracePt t="82108" x="6053138" y="3157538"/>
          <p14:tracePt t="82124" x="6053138" y="3324225"/>
          <p14:tracePt t="82128" x="6057900" y="3424238"/>
          <p14:tracePt t="82148" x="6076950" y="3638550"/>
          <p14:tracePt t="82174" x="6105525" y="3981450"/>
          <p14:tracePt t="82207" x="6162675" y="4600575"/>
          <p14:tracePt t="82224" x="6162675" y="4733925"/>
          <p14:tracePt t="82241" x="6157913" y="4881563"/>
          <p14:tracePt t="82258" x="6148388" y="5081588"/>
          <p14:tracePt t="82274" x="6148388" y="5153025"/>
          <p14:tracePt t="82291" x="6153150" y="5195888"/>
          <p14:tracePt t="82307" x="6157913" y="5238750"/>
          <p14:tracePt t="82324" x="6172200" y="5286375"/>
          <p14:tracePt t="82341" x="6176963" y="5300663"/>
          <p14:tracePt t="82357" x="6176963" y="5310188"/>
          <p14:tracePt t="82374" x="6176963" y="5314950"/>
          <p14:tracePt t="82391" x="6181725" y="5329238"/>
          <p14:tracePt t="82407" x="6186488" y="5353050"/>
          <p14:tracePt t="82424" x="6196013" y="5381625"/>
          <p14:tracePt t="82441" x="6224588" y="5448300"/>
          <p14:tracePt t="82457" x="6234113" y="5481638"/>
          <p14:tracePt t="82474" x="6243638" y="5505450"/>
          <p14:tracePt t="82491" x="6253163" y="5529263"/>
          <p14:tracePt t="82508" x="6262688" y="5548313"/>
          <p14:tracePt t="82524" x="6272213" y="5557838"/>
          <p14:tracePt t="82541" x="6296025" y="5572125"/>
          <p14:tracePt t="82557" x="6319838" y="5591175"/>
          <p14:tracePt t="82574" x="6338888" y="5605463"/>
          <p14:tracePt t="82591" x="6353175" y="5610225"/>
          <p14:tracePt t="82607" x="6367463" y="5619750"/>
          <p14:tracePt t="82624" x="6386513" y="5629275"/>
          <p14:tracePt t="82641" x="6410325" y="5629275"/>
          <p14:tracePt t="82657" x="6429375" y="5629275"/>
          <p14:tracePt t="82674" x="6453188" y="5629275"/>
          <p14:tracePt t="82691" x="6486525" y="5638800"/>
          <p14:tracePt t="82708" x="6515100" y="5643563"/>
          <p14:tracePt t="82724" x="6543675" y="5643563"/>
          <p14:tracePt t="82741" x="6562725" y="5643563"/>
          <p14:tracePt t="82757" x="6577013" y="5643563"/>
          <p14:tracePt t="82774" x="6581775" y="5643563"/>
          <p14:tracePt t="82791" x="6591300" y="5643563"/>
          <p14:tracePt t="82808" x="6600825" y="5643563"/>
          <p14:tracePt t="82841" x="6605588" y="5643563"/>
          <p14:tracePt t="82857" x="6610350" y="5643563"/>
          <p14:tracePt t="82874" x="6619875" y="5643563"/>
          <p14:tracePt t="82891" x="6629400" y="5643563"/>
          <p14:tracePt t="82907" x="6634163" y="5643563"/>
          <p14:tracePt t="82924" x="6638925" y="5643563"/>
          <p14:tracePt t="82941" x="6648450" y="5643563"/>
          <p14:tracePt t="82957" x="6657975" y="5643563"/>
          <p14:tracePt t="82974" x="6662738" y="5643563"/>
          <p14:tracePt t="83036" x="6662738" y="5638800"/>
          <p14:tracePt t="83051" x="6662738" y="5634038"/>
          <p14:tracePt t="83059" x="6653213" y="5629275"/>
          <p14:tracePt t="83066" x="6648450" y="5624513"/>
          <p14:tracePt t="83074" x="6638925" y="5619750"/>
          <p14:tracePt t="83091" x="6605588" y="5595938"/>
          <p14:tracePt t="83107" x="6577013" y="5581650"/>
          <p14:tracePt t="83124" x="6534150" y="5562600"/>
          <p14:tracePt t="83141" x="6515100" y="5557838"/>
          <p14:tracePt t="83158" x="6505575" y="5548313"/>
          <p14:tracePt t="83175" x="6491288" y="5538788"/>
          <p14:tracePt t="83191" x="6481763" y="5529263"/>
          <p14:tracePt t="83208" x="6467475" y="5505450"/>
          <p14:tracePt t="83224" x="6462713" y="5486400"/>
          <p14:tracePt t="83242" x="6453188" y="5453063"/>
          <p14:tracePt t="83257" x="6453188" y="5443538"/>
          <p14:tracePt t="83274" x="6453188" y="5434013"/>
          <p14:tracePt t="83291" x="6453188" y="5429250"/>
          <p14:tracePt t="83307" x="6453188" y="5419725"/>
          <p14:tracePt t="83324" x="6448425" y="5414963"/>
          <p14:tracePt t="83341" x="6443663" y="5395913"/>
          <p14:tracePt t="83358" x="6443663" y="5381625"/>
          <p14:tracePt t="83374" x="6443663" y="5372100"/>
          <p14:tracePt t="83391" x="6443663" y="5367338"/>
          <p14:tracePt t="83407" x="6443663" y="5362575"/>
          <p14:tracePt t="83424" x="6443663" y="5353050"/>
          <p14:tracePt t="83551" x="6443663" y="5357813"/>
          <p14:tracePt t="83558" x="6438900" y="5362575"/>
          <p14:tracePt t="83565" x="6429375" y="5376863"/>
          <p14:tracePt t="83574" x="6419850" y="5386388"/>
          <p14:tracePt t="83591" x="6405563" y="5414963"/>
          <p14:tracePt t="83608" x="6381750" y="5457825"/>
          <p14:tracePt t="83624" x="6372225" y="5472113"/>
          <p14:tracePt t="83641" x="6362700" y="5481638"/>
          <p14:tracePt t="83657" x="6357938" y="5491163"/>
          <p14:tracePt t="83675" x="6343650" y="5500688"/>
          <p14:tracePt t="83691" x="6334125" y="5514975"/>
          <p14:tracePt t="83707" x="6310313" y="5524500"/>
          <p14:tracePt t="83724" x="6281738" y="5538788"/>
          <p14:tracePt t="83741" x="6229350" y="5548313"/>
          <p14:tracePt t="83757" x="6186488" y="5562600"/>
          <p14:tracePt t="83774" x="6138863" y="5567363"/>
          <p14:tracePt t="83792" x="6096000" y="5572125"/>
          <p14:tracePt t="83808" x="6057900" y="5572125"/>
          <p14:tracePt t="83824" x="6010275" y="5572125"/>
          <p14:tracePt t="83841" x="5957888" y="5567363"/>
          <p14:tracePt t="83858" x="5876925" y="5534025"/>
          <p14:tracePt t="83874" x="5829300" y="5505450"/>
          <p14:tracePt t="83891" x="5781675" y="5472113"/>
          <p14:tracePt t="83907" x="5743575" y="5434013"/>
          <p14:tracePt t="83924" x="5695950" y="5381625"/>
          <p14:tracePt t="83941" x="5672138" y="5353050"/>
          <p14:tracePt t="83957" x="5643563" y="5314950"/>
          <p14:tracePt t="83974" x="5619750" y="5253038"/>
          <p14:tracePt t="83991" x="5600700" y="5091113"/>
          <p14:tracePt t="84007" x="5600700" y="4981575"/>
          <p14:tracePt t="84024" x="5605463" y="4910138"/>
          <p14:tracePt t="84041" x="5643563" y="4786313"/>
          <p14:tracePt t="84057" x="5686425" y="4648200"/>
          <p14:tracePt t="84074" x="5738813" y="4529138"/>
          <p14:tracePt t="84091" x="5786438" y="4452938"/>
          <p14:tracePt t="84107" x="5843588" y="4395788"/>
          <p14:tracePt t="84124" x="5891213" y="4367213"/>
          <p14:tracePt t="84141" x="5943600" y="4338638"/>
          <p14:tracePt t="84158" x="6019800" y="4329113"/>
          <p14:tracePt t="84174" x="6072188" y="4329113"/>
          <p14:tracePt t="84190" x="6100763" y="4329113"/>
          <p14:tracePt t="84208" x="6134100" y="4329113"/>
          <p14:tracePt t="84225" x="6167438" y="4329113"/>
          <p14:tracePt t="84241" x="6186488" y="4329113"/>
          <p14:tracePt t="84257" x="6215063" y="4329113"/>
          <p14:tracePt t="84274" x="6248400" y="4333875"/>
          <p14:tracePt t="84291" x="6286500" y="4352925"/>
          <p14:tracePt t="84307" x="6315075" y="4371975"/>
          <p14:tracePt t="84324" x="6338888" y="4395788"/>
          <p14:tracePt t="84341" x="6362700" y="4419600"/>
          <p14:tracePt t="84357" x="6400800" y="4452938"/>
          <p14:tracePt t="84375" x="6424613" y="4481513"/>
          <p14:tracePt t="84392" x="6448425" y="4514850"/>
          <p14:tracePt t="84396" x="6453188" y="4524375"/>
          <p14:tracePt t="84408" x="6472238" y="4548188"/>
          <p14:tracePt t="84424" x="6486525" y="4586288"/>
          <p14:tracePt t="84441" x="6500813" y="4610100"/>
          <p14:tracePt t="84457" x="6519863" y="4648200"/>
          <p14:tracePt t="84474" x="6543675" y="4700588"/>
          <p14:tracePt t="84490" x="6557963" y="4752975"/>
          <p14:tracePt t="84507" x="6572250" y="4805363"/>
          <p14:tracePt t="84524" x="6577013" y="4848225"/>
          <p14:tracePt t="84541" x="6581775" y="4895850"/>
          <p14:tracePt t="84557" x="6581775" y="4914900"/>
          <p14:tracePt t="84574" x="6581775" y="4938713"/>
          <p14:tracePt t="84591" x="6581775" y="4957763"/>
          <p14:tracePt t="84607" x="6581775" y="4972050"/>
          <p14:tracePt t="84624" x="6581775" y="4986338"/>
          <p14:tracePt t="84641" x="6581775" y="5005388"/>
          <p14:tracePt t="84658" x="6577013" y="5048250"/>
          <p14:tracePt t="84674" x="6562725" y="5076825"/>
          <p14:tracePt t="84690" x="6553200" y="5100638"/>
          <p14:tracePt t="84707" x="6538913" y="5124450"/>
          <p14:tracePt t="84724" x="6524625" y="5148263"/>
          <p14:tracePt t="84741" x="6515100" y="5167313"/>
          <p14:tracePt t="84757" x="6496050" y="5181600"/>
          <p14:tracePt t="84775" x="6477000" y="5200650"/>
          <p14:tracePt t="84791" x="6467475" y="5219700"/>
          <p14:tracePt t="84807" x="6443663" y="5233988"/>
          <p14:tracePt t="84824" x="6419850" y="5248275"/>
          <p14:tracePt t="84842" x="6372225" y="5272088"/>
          <p14:tracePt t="84857" x="6343650" y="5291138"/>
          <p14:tracePt t="84874" x="6296025" y="5310188"/>
          <p14:tracePt t="84891" x="6262688" y="5319713"/>
          <p14:tracePt t="84908" x="6200775" y="5334000"/>
          <p14:tracePt t="84924" x="6162675" y="5338763"/>
          <p14:tracePt t="84942" x="6129338" y="5343525"/>
          <p14:tracePt t="84958" x="6067425" y="5343525"/>
          <p14:tracePt t="84974" x="6015038" y="5343525"/>
          <p14:tracePt t="84991" x="5967413" y="5338763"/>
          <p14:tracePt t="85007" x="5910263" y="5310188"/>
          <p14:tracePt t="85024" x="5848350" y="5272088"/>
          <p14:tracePt t="85040" x="5795963" y="5214938"/>
          <p14:tracePt t="85057" x="5762625" y="5157788"/>
          <p14:tracePt t="85074" x="5724525" y="5100638"/>
          <p14:tracePt t="85091" x="5700713" y="5038725"/>
          <p14:tracePt t="85107" x="5695950" y="4967288"/>
          <p14:tracePt t="85124" x="5695950" y="4833938"/>
          <p14:tracePt t="85141" x="5738813" y="4648200"/>
          <p14:tracePt t="85158" x="5767388" y="4591050"/>
          <p14:tracePt t="85174" x="5805488" y="4552950"/>
          <p14:tracePt t="85191" x="5853113" y="4519613"/>
          <p14:tracePt t="85208" x="5953125" y="4481513"/>
          <p14:tracePt t="85224" x="6024563" y="4476750"/>
          <p14:tracePt t="85241" x="6105525" y="4476750"/>
          <p14:tracePt t="85257" x="6172200" y="4476750"/>
          <p14:tracePt t="85274" x="6281738" y="4510088"/>
          <p14:tracePt t="85290" x="6348413" y="4548188"/>
          <p14:tracePt t="85307" x="6400800" y="4605338"/>
          <p14:tracePt t="85325" x="6472238" y="4733925"/>
          <p14:tracePt t="85340" x="6500813" y="4795838"/>
          <p14:tracePt t="85357" x="6519863" y="4848225"/>
          <p14:tracePt t="85374" x="6524625" y="4900613"/>
          <p14:tracePt t="85391" x="6538913" y="4986338"/>
          <p14:tracePt t="85407" x="6538913" y="5038725"/>
          <p14:tracePt t="85424" x="6538913" y="5081588"/>
          <p14:tracePt t="85441" x="6534150" y="5114925"/>
          <p14:tracePt t="85457" x="6519863" y="5162550"/>
          <p14:tracePt t="85474" x="6510338" y="5181600"/>
          <p14:tracePt t="85491" x="6505575" y="5195888"/>
          <p14:tracePt t="85508" x="6496050" y="5214938"/>
          <p14:tracePt t="85524" x="6496050" y="5219700"/>
          <p14:tracePt t="85541" x="6496050" y="5224463"/>
          <p14:tracePt t="85557" x="6496050" y="5229225"/>
          <p14:tracePt t="85574" x="6496050" y="5233988"/>
          <p14:tracePt t="85621" x="6491288" y="5238750"/>
          <p14:tracePt t="85627" x="6491288" y="5243513"/>
          <p14:tracePt t="85643" x="6486525" y="5248275"/>
          <p14:tracePt t="85657" x="6481763" y="5253038"/>
          <p14:tracePt t="86081" x="6434138" y="5200650"/>
          <p14:tracePt t="86089" x="6338888" y="5072063"/>
          <p14:tracePt t="86096" x="6196013" y="4848225"/>
          <p14:tracePt t="86107" x="6081713" y="4672013"/>
          <p14:tracePt t="86126" x="5915025" y="4357688"/>
          <p14:tracePt t="86141" x="5829300" y="4152900"/>
          <p14:tracePt t="86174" x="5748338" y="3924300"/>
          <p14:tracePt t="86207" x="5700713" y="3814763"/>
          <p14:tracePt t="86224" x="5686425" y="3795713"/>
          <p14:tracePt t="86240" x="5672138" y="3771900"/>
          <p14:tracePt t="86257" x="5643563" y="3733800"/>
          <p14:tracePt t="86274" x="5624513" y="3709988"/>
          <p14:tracePt t="86290" x="5600700" y="3695700"/>
          <p14:tracePt t="86310" x="5567363" y="3671888"/>
          <p14:tracePt t="86335" x="5534025" y="3648075"/>
          <p14:tracePt t="86349" x="5510213" y="3638550"/>
          <p14:tracePt t="86360" x="5486400" y="3619500"/>
          <p14:tracePt t="86374" x="5472113" y="3609975"/>
          <p14:tracePt t="86390" x="5448300" y="3605213"/>
          <p14:tracePt t="86407" x="5429250" y="3586163"/>
          <p14:tracePt t="86424" x="5405438" y="3576638"/>
          <p14:tracePt t="86440" x="5357813" y="3552825"/>
          <p14:tracePt t="86458" x="5324475" y="3543300"/>
          <p14:tracePt t="86491" x="5262563" y="3524250"/>
          <p14:tracePt t="86507" x="5200650" y="3519488"/>
          <p14:tracePt t="86524" x="5157788" y="3519488"/>
          <p14:tracePt t="86540" x="5105400" y="3529013"/>
          <p14:tracePt t="86559" x="5029200" y="3538538"/>
          <p14:tracePt t="86595" x="4838700" y="3571875"/>
          <p14:tracePt t="86611" x="4767263" y="3576638"/>
          <p14:tracePt t="86626" x="4729163" y="3576638"/>
          <p14:tracePt t="86634" x="4710113" y="3576638"/>
          <p14:tracePt t="86647" x="4672013" y="3562350"/>
          <p14:tracePt t="86657" x="4662488" y="3557588"/>
          <p14:tracePt t="86677" x="4638675" y="3538538"/>
          <p14:tracePt t="86701" x="4619625" y="3514725"/>
          <p14:tracePt t="86713" x="4610100" y="3495675"/>
          <p14:tracePt t="86724" x="4610100" y="3481388"/>
          <p14:tracePt t="86741" x="4614863" y="3448050"/>
          <p14:tracePt t="86758" x="4633913" y="3433763"/>
          <p14:tracePt t="86784" x="4733925" y="3429000"/>
          <p14:tracePt t="86802" x="4862513" y="3452813"/>
          <p14:tracePt t="86812" x="4900613" y="3457575"/>
          <p14:tracePt t="86824" x="4938713" y="3471863"/>
          <p14:tracePt t="86841" x="4972050" y="3481388"/>
          <p14:tracePt t="86869" x="5024438" y="3495675"/>
          <p14:tracePt t="86884" x="5053013" y="3505200"/>
          <p14:tracePt t="86894" x="5067300" y="3505200"/>
          <p14:tracePt t="86907" x="5100638" y="3514725"/>
          <p14:tracePt t="86926" x="5138738" y="3514725"/>
          <p14:tracePt t="86963" x="5195888" y="3514725"/>
          <p14:tracePt t="86979" x="5210175" y="3514725"/>
          <p14:tracePt t="86991" x="5214938" y="3514725"/>
          <p14:tracePt t="87009" x="5219700" y="3514725"/>
          <p14:tracePt t="87032" x="5229225" y="3514725"/>
          <p14:tracePt t="87138" x="5233988" y="3514725"/>
          <p14:tracePt t="87146" x="5238750" y="3514725"/>
          <p14:tracePt t="87157" x="5248275" y="3514725"/>
          <p14:tracePt t="87174" x="5276850" y="3500438"/>
          <p14:tracePt t="87190" x="5295900" y="3500438"/>
          <p14:tracePt t="87207" x="5324475" y="3500438"/>
          <p14:tracePt t="87224" x="5362575" y="3500438"/>
          <p14:tracePt t="87241" x="5419725" y="3500438"/>
          <p14:tracePt t="87257" x="5457825" y="3495675"/>
          <p14:tracePt t="87274" x="5500688" y="3490913"/>
          <p14:tracePt t="87291" x="5567363" y="3490913"/>
          <p14:tracePt t="87307" x="5619750" y="3490913"/>
          <p14:tracePt t="87324" x="5667375" y="3490913"/>
          <p14:tracePt t="87340" x="5719763" y="3490913"/>
          <p14:tracePt t="87357" x="5829300" y="3490913"/>
          <p14:tracePt t="87374" x="5910263" y="3490913"/>
          <p14:tracePt t="87390" x="5981700" y="3490913"/>
          <p14:tracePt t="87407" x="6029325" y="3490913"/>
          <p14:tracePt t="87424" x="6124575" y="3490913"/>
          <p14:tracePt t="87440" x="6191250" y="3490913"/>
          <p14:tracePt t="87457" x="6281738" y="3490913"/>
          <p14:tracePt t="87474" x="6381750" y="3500438"/>
          <p14:tracePt t="87490" x="6500813" y="3509963"/>
          <p14:tracePt t="87507" x="6548438" y="3514725"/>
          <p14:tracePt t="87524" x="6600825" y="3519488"/>
          <p14:tracePt t="87543" x="6686550" y="3533775"/>
          <p14:tracePt t="87563" x="6748463" y="3548063"/>
          <p14:tracePt t="87574" x="6772275" y="3552825"/>
          <p14:tracePt t="87590" x="6810375" y="3552825"/>
          <p14:tracePt t="87607" x="6862763" y="3552825"/>
          <p14:tracePt t="87624" x="6891338" y="3552825"/>
          <p14:tracePt t="87640" x="6929438" y="3543300"/>
          <p14:tracePt t="87657" x="6948488" y="3533775"/>
          <p14:tracePt t="87674" x="6972300" y="3524250"/>
          <p14:tracePt t="87690" x="6981825" y="3514725"/>
          <p14:tracePt t="87707" x="6991350" y="3505200"/>
          <p14:tracePt t="87724" x="6991350" y="3457575"/>
          <p14:tracePt t="87740" x="6977063" y="3405188"/>
          <p14:tracePt t="87757" x="6929438" y="3328988"/>
          <p14:tracePt t="87774" x="6867525" y="3257550"/>
          <p14:tracePt t="87790" x="6724650" y="3157538"/>
          <p14:tracePt t="87807" x="6629400" y="3119438"/>
          <p14:tracePt t="87824" x="6543675" y="3076575"/>
          <p14:tracePt t="87841" x="6434138" y="3038475"/>
          <p14:tracePt t="87857" x="6272213" y="2995613"/>
          <p14:tracePt t="87874" x="6167438" y="2995613"/>
          <p14:tracePt t="87890" x="6091238" y="2995613"/>
          <p14:tracePt t="87908" x="5957888" y="3014663"/>
          <p14:tracePt t="87924" x="5867400" y="3028950"/>
          <p14:tracePt t="87940" x="5781675" y="3052763"/>
          <p14:tracePt t="87957" x="5710238" y="3067050"/>
          <p14:tracePt t="87974" x="5629275" y="3095625"/>
          <p14:tracePt t="87990" x="5586413" y="3105150"/>
          <p14:tracePt t="88007" x="5557838" y="3119438"/>
          <p14:tracePt t="88025" x="5510213" y="3143250"/>
          <p14:tracePt t="88041" x="5486400" y="3167063"/>
          <p14:tracePt t="88057" x="5462588" y="3190875"/>
          <p14:tracePt t="88074" x="5443538" y="3214688"/>
          <p14:tracePt t="88091" x="5419725" y="3252788"/>
          <p14:tracePt t="88107" x="5410200" y="3262313"/>
          <p14:tracePt t="88124" x="5405438" y="3271838"/>
          <p14:tracePt t="88140" x="5400675" y="3276600"/>
          <p14:tracePt t="88157" x="5400675" y="3286125"/>
          <p14:tracePt t="88174" x="5400675" y="3290888"/>
          <p14:tracePt t="88216" x="5400675" y="3295650"/>
          <p14:tracePt t="88224" x="5400675" y="3300413"/>
          <p14:tracePt t="88240" x="5400675" y="3309938"/>
          <p14:tracePt t="88257" x="5400675" y="3324225"/>
          <p14:tracePt t="88274" x="5400675" y="3338513"/>
          <p14:tracePt t="88290" x="5400675" y="3348038"/>
          <p14:tracePt t="88307" x="5400675" y="3352800"/>
          <p14:tracePt t="88324" x="5405438" y="3357563"/>
          <p14:tracePt t="88340" x="5414963" y="3367088"/>
          <p14:tracePt t="88357" x="5424488" y="3376613"/>
          <p14:tracePt t="88373" x="5429250" y="3390900"/>
          <p14:tracePt t="88390" x="5434013" y="3405188"/>
          <p14:tracePt t="88407" x="5443538" y="3438525"/>
          <p14:tracePt t="88424" x="5457825" y="3452813"/>
          <p14:tracePt t="88440" x="5462588" y="3462338"/>
          <p14:tracePt t="88459" x="5472113" y="3471863"/>
          <p14:tracePt t="88474" x="5476875" y="3481388"/>
          <p14:tracePt t="88490" x="5476875" y="3486150"/>
          <p14:tracePt t="88557" x="5476875" y="3490913"/>
          <p14:tracePt t="88577" x="5481638" y="3495675"/>
          <p14:tracePt t="88591" x="5486400" y="3500438"/>
          <p14:tracePt t="88607" x="5491163" y="3509963"/>
          <p14:tracePt t="88625" x="5495925" y="3514725"/>
          <p14:tracePt t="88638" x="5500688" y="3519488"/>
          <p14:tracePt t="88661" x="5505450" y="3529013"/>
          <p14:tracePt t="88675" x="5514975" y="3538538"/>
          <p14:tracePt t="88690" x="5519738" y="3543300"/>
          <p14:tracePt t="88709" x="5538788" y="3552825"/>
          <p14:tracePt t="88724" x="5548313" y="3552825"/>
          <p14:tracePt t="88740" x="5562600" y="3552825"/>
          <p14:tracePt t="88757" x="5576888" y="3552825"/>
          <p14:tracePt t="88776" x="5610225" y="3538538"/>
          <p14:tracePt t="88801" x="5629275" y="3529013"/>
          <p14:tracePt t="88811" x="5638800" y="3524250"/>
          <p14:tracePt t="88823" x="5648325" y="3519488"/>
          <p14:tracePt t="88840" x="5657850" y="3514725"/>
          <p14:tracePt t="88858" x="5667375" y="3514725"/>
          <p14:tracePt t="88874" x="5672138" y="3514725"/>
          <p14:tracePt t="88890" x="5676900" y="3514725"/>
          <p14:tracePt t="89612" x="5734050" y="3495675"/>
          <p14:tracePt t="89619" x="5800725" y="3471863"/>
          <p14:tracePt t="89627" x="5848350" y="3452813"/>
          <p14:tracePt t="89640" x="5943600" y="3429000"/>
          <p14:tracePt t="89657" x="6005513" y="3424238"/>
          <p14:tracePt t="89674" x="6062663" y="3424238"/>
          <p14:tracePt t="89691" x="6119813" y="3424238"/>
          <p14:tracePt t="89723" x="6153150" y="3424238"/>
          <p14:tracePt t="89757" x="6181725" y="3424238"/>
          <p14:tracePt t="89773" x="6191250" y="3424238"/>
          <p14:tracePt t="89790" x="6196013" y="3424238"/>
          <p14:tracePt t="89807" x="6200775" y="3424238"/>
          <p14:tracePt t="89823" x="6210300" y="3424238"/>
          <p14:tracePt t="89840" x="6219825" y="3424238"/>
          <p14:tracePt t="89857" x="6224588" y="3414713"/>
          <p14:tracePt t="89874" x="6234113" y="3405188"/>
          <p14:tracePt t="89890" x="6238875" y="3400425"/>
          <p14:tracePt t="89907" x="6248400" y="3395663"/>
          <p14:tracePt t="89923" x="6248400" y="3386138"/>
          <p14:tracePt t="89940" x="6248400" y="3381375"/>
          <p14:tracePt t="89957" x="6248400" y="3376613"/>
          <p14:tracePt t="89974" x="6248400" y="3367088"/>
          <p14:tracePt t="89990" x="6248400" y="3362325"/>
          <p14:tracePt t="90007" x="6234113" y="3343275"/>
          <p14:tracePt t="90023" x="6205538" y="3319463"/>
          <p14:tracePt t="90040" x="6176963" y="3295650"/>
          <p14:tracePt t="90057" x="6124575" y="3262313"/>
          <p14:tracePt t="90074" x="6100763" y="3248025"/>
          <p14:tracePt t="90090" x="6081713" y="3228975"/>
          <p14:tracePt t="90107" x="6057900" y="3219450"/>
          <p14:tracePt t="90124" x="6010275" y="3190875"/>
          <p14:tracePt t="90140" x="5962650" y="3171825"/>
          <p14:tracePt t="90157" x="5915025" y="3167063"/>
          <p14:tracePt t="90174" x="5853113" y="3152775"/>
          <p14:tracePt t="90190" x="5757863" y="3148013"/>
          <p14:tracePt t="90207" x="5705475" y="3148013"/>
          <p14:tracePt t="90223" x="5662613" y="3148013"/>
          <p14:tracePt t="90241" x="5572125" y="3148013"/>
          <p14:tracePt t="90257" x="5486400" y="3171825"/>
          <p14:tracePt t="90273" x="5414963" y="3195638"/>
          <p14:tracePt t="90290" x="5357813" y="3219450"/>
          <p14:tracePt t="90307" x="5295900" y="3248025"/>
          <p14:tracePt t="90323" x="5272088" y="3267075"/>
          <p14:tracePt t="90340" x="5248275" y="3281363"/>
          <p14:tracePt t="90357" x="5229225" y="3290888"/>
          <p14:tracePt t="90373" x="5210175" y="3314700"/>
          <p14:tracePt t="90390" x="5195888" y="3324225"/>
          <p14:tracePt t="90407" x="5181600" y="3338513"/>
          <p14:tracePt t="90424" x="5162550" y="3376613"/>
          <p14:tracePt t="90440" x="5153025" y="3409950"/>
          <p14:tracePt t="90457" x="5153025" y="3462338"/>
          <p14:tracePt t="90473" x="5157788" y="3519488"/>
          <p14:tracePt t="90491" x="5176838" y="3590925"/>
          <p14:tracePt t="90507" x="5200650" y="3629025"/>
          <p14:tracePt t="90523" x="5229225" y="3652838"/>
          <p14:tracePt t="90540" x="5281613" y="3695700"/>
          <p14:tracePt t="90557" x="5391150" y="3738563"/>
          <p14:tracePt t="90573" x="5448300" y="3767138"/>
          <p14:tracePt t="90590" x="5510213" y="3786188"/>
          <p14:tracePt t="90607" x="5576888" y="3814763"/>
          <p14:tracePt t="90623" x="5700713" y="3871913"/>
          <p14:tracePt t="90640" x="5767388" y="3905250"/>
          <p14:tracePt t="90657" x="5843588" y="3938588"/>
          <p14:tracePt t="90674" x="5929313" y="3957638"/>
          <p14:tracePt t="90690" x="5981700" y="3967163"/>
          <p14:tracePt t="90707" x="6048375" y="3967163"/>
          <p14:tracePt t="90723" x="6119813" y="3962400"/>
          <p14:tracePt t="90740" x="6219825" y="3943350"/>
          <p14:tracePt t="90757" x="6296025" y="3914775"/>
          <p14:tracePt t="90773" x="6357938" y="3881438"/>
          <p14:tracePt t="90790" x="6405563" y="3857625"/>
          <p14:tracePt t="90807" x="6462713" y="3819525"/>
          <p14:tracePt t="90823" x="6491288" y="3800475"/>
          <p14:tracePt t="90840" x="6515100" y="3776663"/>
          <p14:tracePt t="90857" x="6543675" y="3738563"/>
          <p14:tracePt t="90873" x="6562725" y="3681413"/>
          <p14:tracePt t="90890" x="6572250" y="3614738"/>
          <p14:tracePt t="90907" x="6572250" y="3543300"/>
          <p14:tracePt t="90924" x="6543675" y="3462338"/>
          <p14:tracePt t="90940" x="6515100" y="3409950"/>
          <p14:tracePt t="90957" x="6481763" y="3362325"/>
          <p14:tracePt t="90973" x="6453188" y="3324225"/>
          <p14:tracePt t="90990" x="6367463" y="3267075"/>
          <p14:tracePt t="91007" x="6315075" y="3248025"/>
          <p14:tracePt t="91023" x="6276975" y="3228975"/>
          <p14:tracePt t="91041" x="6229350" y="3219450"/>
          <p14:tracePt t="91057" x="6210300" y="3219450"/>
          <p14:tracePt t="91074" x="6186488" y="3219450"/>
          <p14:tracePt t="91090" x="6172200" y="3219450"/>
          <p14:tracePt t="91107" x="6138863" y="3233738"/>
          <p14:tracePt t="91123" x="6115050" y="3248025"/>
          <p14:tracePt t="91141" x="6100763" y="3257550"/>
          <p14:tracePt t="91157" x="6081713" y="3262313"/>
          <p14:tracePt t="91173" x="6067425" y="3271838"/>
          <p14:tracePt t="91190" x="6062663" y="3271838"/>
          <p14:tracePt t="91207" x="6057900" y="3271838"/>
          <p14:tracePt t="91489" x="6024563" y="3357563"/>
          <p14:tracePt t="91497" x="5976938" y="3562350"/>
          <p14:tracePt t="91507" x="5900738" y="3748088"/>
          <p14:tracePt t="91523" x="5810250" y="4048125"/>
          <p14:tracePt t="91540" x="5657850" y="4562475"/>
          <p14:tracePt t="91557" x="5586413" y="4800600"/>
          <p14:tracePt t="91574" x="5548313" y="5029200"/>
          <p14:tracePt t="91607" x="5510213" y="5224463"/>
          <p14:tracePt t="91640" x="5505450" y="5276850"/>
          <p14:tracePt t="91643" x="5500688" y="5286375"/>
          <p14:tracePt t="91657" x="5491163" y="5314950"/>
          <p14:tracePt t="91673" x="5481638" y="5343525"/>
          <p14:tracePt t="91690" x="5476875" y="5372100"/>
          <p14:tracePt t="91707" x="5467350" y="5405438"/>
          <p14:tracePt t="91724" x="5457825" y="5438775"/>
          <p14:tracePt t="91740" x="5448300" y="5457825"/>
          <p14:tracePt t="91757" x="5443538" y="5467350"/>
          <p14:tracePt t="91773" x="5438775" y="5476875"/>
          <p14:tracePt t="91790" x="5438775" y="5486400"/>
          <p14:tracePt t="91807" x="5429250" y="5495925"/>
          <p14:tracePt t="91823" x="5424488" y="5514975"/>
          <p14:tracePt t="91841" x="5410200" y="5543550"/>
          <p14:tracePt t="91857" x="5395913" y="5576888"/>
          <p14:tracePt t="91873" x="5381625" y="5638800"/>
          <p14:tracePt t="91890" x="5357813" y="5700713"/>
          <p14:tracePt t="91907" x="5334000" y="5781675"/>
          <p14:tracePt t="91923" x="5324475" y="5815013"/>
          <p14:tracePt t="91940" x="5314950" y="5838825"/>
          <p14:tracePt t="91957" x="5310188" y="5862638"/>
          <p14:tracePt t="91973" x="5295900" y="5895975"/>
          <p14:tracePt t="91990" x="5281613" y="5919788"/>
          <p14:tracePt t="92007" x="5267325" y="5943600"/>
          <p14:tracePt t="92024" x="5219700" y="5986463"/>
          <p14:tracePt t="92040" x="5162550" y="6038850"/>
          <p14:tracePt t="92057" x="5091113" y="6081713"/>
          <p14:tracePt t="92073" x="5024438" y="6129338"/>
          <p14:tracePt t="92090" x="4938713" y="6176963"/>
          <p14:tracePt t="92107" x="4891088" y="6191250"/>
          <p14:tracePt t="92124" x="4838700" y="6196013"/>
          <p14:tracePt t="92140" x="4786313" y="6186488"/>
          <p14:tracePt t="92157" x="4681538" y="6110288"/>
          <p14:tracePt t="92173" x="4619625" y="6057900"/>
          <p14:tracePt t="92190" x="4543425" y="5948363"/>
          <p14:tracePt t="92207" x="4438650" y="5724525"/>
          <p14:tracePt t="92223" x="4395788" y="5638800"/>
          <p14:tracePt t="92240" x="4367213" y="5553075"/>
          <p14:tracePt t="92257" x="4333875" y="5414963"/>
          <p14:tracePt t="92274" x="4324350" y="5191125"/>
          <p14:tracePt t="92290" x="4324350" y="5110163"/>
          <p14:tracePt t="92307" x="4352925" y="4962525"/>
          <p14:tracePt t="92323" x="4386263" y="4800600"/>
          <p14:tracePt t="92340" x="4433888" y="4657725"/>
          <p14:tracePt t="92357" x="4452938" y="4619625"/>
          <p14:tracePt t="92373" x="4471988" y="4591050"/>
          <p14:tracePt t="92390" x="4524375" y="4552950"/>
          <p14:tracePt t="92407" x="4562475" y="4529138"/>
          <p14:tracePt t="92423" x="4600575" y="4510088"/>
          <p14:tracePt t="92440" x="4629150" y="4495800"/>
          <p14:tracePt t="92457" x="4681538" y="4481513"/>
          <p14:tracePt t="92473" x="4710113" y="4476750"/>
          <p14:tracePt t="92490" x="4748213" y="4476750"/>
          <p14:tracePt t="92507" x="4781550" y="4476750"/>
          <p14:tracePt t="92523" x="4843463" y="4491038"/>
          <p14:tracePt t="92540" x="4891088" y="4510088"/>
          <p14:tracePt t="92557" x="4919663" y="4533900"/>
          <p14:tracePt t="92573" x="4962525" y="4581525"/>
          <p14:tracePt t="92590" x="5043488" y="4743450"/>
          <p14:tracePt t="92607" x="5095875" y="4852988"/>
          <p14:tracePt t="92624" x="5138738" y="4967288"/>
          <p14:tracePt t="92627" x="5162550" y="5038725"/>
          <p14:tracePt t="92640" x="5200650" y="5195888"/>
          <p14:tracePt t="92657" x="5214938" y="5300663"/>
          <p14:tracePt t="92673" x="5219700" y="5362575"/>
          <p14:tracePt t="92690" x="5229225" y="5419725"/>
          <p14:tracePt t="92707" x="5233988" y="5557838"/>
          <p14:tracePt t="92723" x="5233988" y="5672138"/>
          <p14:tracePt t="92740" x="5233988" y="5743575"/>
          <p14:tracePt t="92757" x="5229225" y="5791200"/>
          <p14:tracePt t="92773" x="5210175" y="5838825"/>
          <p14:tracePt t="92790" x="5186363" y="5876925"/>
          <p14:tracePt t="92807" x="5157788" y="5915025"/>
          <p14:tracePt t="92824" x="5110163" y="5953125"/>
          <p14:tracePt t="92840" x="5057775" y="5972175"/>
          <p14:tracePt t="92856" x="5005388" y="5981700"/>
          <p14:tracePt t="92873" x="4953000" y="5972175"/>
          <p14:tracePt t="92890" x="4872038" y="5929313"/>
          <p14:tracePt t="92906" x="4810125" y="5872163"/>
          <p14:tracePt t="92923" x="4733925" y="5738813"/>
          <p14:tracePt t="92940" x="4652963" y="5605463"/>
          <p14:tracePt t="92957" x="4581525" y="5467350"/>
          <p14:tracePt t="92973" x="4548188" y="5362575"/>
          <p14:tracePt t="92990" x="4510088" y="5214938"/>
          <p14:tracePt t="93007" x="4505325" y="5043488"/>
          <p14:tracePt t="93023" x="4505325" y="4962525"/>
          <p14:tracePt t="93040" x="4524375" y="4829175"/>
          <p14:tracePt t="93057" x="4548188" y="4700588"/>
          <p14:tracePt t="93074" x="4576763" y="4591050"/>
          <p14:tracePt t="93090" x="4591050" y="4562475"/>
          <p14:tracePt t="93107" x="4610100" y="4538663"/>
          <p14:tracePt t="93123" x="4619625" y="4514850"/>
          <p14:tracePt t="93126" x="4633913" y="4505325"/>
          <p14:tracePt t="93140" x="4648200" y="4486275"/>
          <p14:tracePt t="93157" x="4676775" y="4471988"/>
          <p14:tracePt t="93173" x="4719638" y="4457700"/>
          <p14:tracePt t="93190" x="4838700" y="4452938"/>
          <p14:tracePt t="93206" x="4929188" y="4462463"/>
          <p14:tracePt t="93223" x="5005388" y="4476750"/>
          <p14:tracePt t="93240" x="5048250" y="4500563"/>
          <p14:tracePt t="93257" x="5091113" y="4538663"/>
          <p14:tracePt t="93273" x="5114925" y="4562475"/>
          <p14:tracePt t="93290" x="5133975" y="4586288"/>
          <p14:tracePt t="93310" x="5148263" y="4619625"/>
          <p14:tracePt t="93327" x="5148263" y="4629150"/>
          <p14:tracePt t="93359" x="5148263" y="4648200"/>
          <p14:tracePt t="93362" x="5148263" y="4652963"/>
          <p14:tracePt t="93370" x="5148263" y="4657725"/>
          <p14:tracePt t="93387" x="5148263" y="4662488"/>
          <p14:tracePt t="93399" x="5153025" y="4667250"/>
          <p14:tracePt t="93407" x="5157788" y="4667250"/>
          <p14:tracePt t="93423" x="5186363" y="4667250"/>
          <p14:tracePt t="93440" x="5276850" y="4667250"/>
          <p14:tracePt t="93457" x="5386388" y="4657725"/>
          <p14:tracePt t="93475" x="5491163" y="4648200"/>
          <p14:tracePt t="93490" x="5595938" y="4652963"/>
          <p14:tracePt t="93508" x="5753100" y="4667250"/>
          <p14:tracePt t="93524" x="5829300" y="4691063"/>
          <p14:tracePt t="93540" x="5881688" y="4710113"/>
          <p14:tracePt t="93557" x="5943600" y="4733925"/>
          <p14:tracePt t="93573" x="5981700" y="4748213"/>
          <p14:tracePt t="93590" x="6005513" y="4767263"/>
          <p14:tracePt t="93607" x="6029325" y="4776788"/>
          <p14:tracePt t="93624" x="6062663" y="4795838"/>
          <p14:tracePt t="93640" x="6081713" y="4805363"/>
          <p14:tracePt t="93657" x="6100763" y="4810125"/>
          <p14:tracePt t="93673" x="6115050" y="4819650"/>
          <p14:tracePt t="93690" x="6134100" y="4829175"/>
          <p14:tracePt t="93707" x="6148388" y="4833938"/>
          <p14:tracePt t="93723" x="6153150" y="4838700"/>
          <p14:tracePt t="93740" x="6162675" y="4848225"/>
          <p14:tracePt t="93756" x="6186488" y="4891088"/>
          <p14:tracePt t="93773" x="6205538" y="4933950"/>
          <p14:tracePt t="93790" x="6224588" y="4986338"/>
          <p14:tracePt t="93807" x="6238875" y="5033963"/>
          <p14:tracePt t="93823" x="6243638" y="5057775"/>
          <p14:tracePt t="93840" x="6243638" y="5076825"/>
          <p14:tracePt t="93857" x="6243638" y="5100638"/>
          <p14:tracePt t="93873" x="6243638" y="5133975"/>
          <p14:tracePt t="93891" x="6238875" y="5176838"/>
          <p14:tracePt t="93907" x="6234113" y="5233988"/>
          <p14:tracePt t="93923" x="6210300" y="5310188"/>
          <p14:tracePt t="93940" x="6186488" y="5381625"/>
          <p14:tracePt t="93957" x="6176963" y="5410200"/>
          <p14:tracePt t="93973" x="6157913" y="5434013"/>
          <p14:tracePt t="93991" x="6134100" y="5453063"/>
          <p14:tracePt t="94007" x="6115050" y="5472113"/>
          <p14:tracePt t="94023" x="6081713" y="5491163"/>
          <p14:tracePt t="94040" x="6053138" y="5500688"/>
          <p14:tracePt t="94057" x="6000750" y="5514975"/>
          <p14:tracePt t="94073" x="5957888" y="5519738"/>
          <p14:tracePt t="94090" x="5924550" y="5519738"/>
          <p14:tracePt t="94106" x="5905500" y="5505450"/>
          <p14:tracePt t="94123" x="5857875" y="5457825"/>
          <p14:tracePt t="94140" x="5829300" y="5391150"/>
          <p14:tracePt t="94156" x="5810250" y="5305425"/>
          <p14:tracePt t="94174" x="5800725" y="5219700"/>
          <p14:tracePt t="94190" x="5810250" y="5162550"/>
          <p14:tracePt t="94206" x="5824538" y="5110163"/>
          <p14:tracePt t="94223" x="5843588" y="5057775"/>
          <p14:tracePt t="94240" x="5876925" y="5014913"/>
          <p14:tracePt t="94257" x="5900738" y="4995863"/>
          <p14:tracePt t="94273" x="5924550" y="4986338"/>
          <p14:tracePt t="94290" x="5962650" y="4972050"/>
          <p14:tracePt t="94307" x="6010275" y="4981575"/>
          <p14:tracePt t="94323" x="6038850" y="5000625"/>
          <p14:tracePt t="94340" x="6067425" y="5014913"/>
          <p14:tracePt t="94357" x="6105525" y="5048250"/>
          <p14:tracePt t="94374" x="6129338" y="5076825"/>
          <p14:tracePt t="94390" x="6138863" y="5114925"/>
          <p14:tracePt t="94406" x="6162675" y="5186363"/>
          <p14:tracePt t="94424" x="6176963" y="5281613"/>
          <p14:tracePt t="94440" x="6176963" y="5314950"/>
          <p14:tracePt t="94456" x="6176963" y="5353050"/>
          <p14:tracePt t="94473" x="6176963" y="5381625"/>
          <p14:tracePt t="94492" x="6176963" y="5405438"/>
          <p14:tracePt t="94507" x="6176963" y="5414963"/>
          <p14:tracePt t="94524" x="6176963" y="5419725"/>
          <p14:tracePt t="94543" x="6176963" y="5429250"/>
          <p14:tracePt t="94557" x="6176963" y="5434013"/>
          <p14:tracePt t="94849" x="6238875" y="5410200"/>
          <p14:tracePt t="94859" x="6334125" y="5367338"/>
          <p14:tracePt t="94865" x="6438900" y="5310188"/>
          <p14:tracePt t="94873" x="6529388" y="5272088"/>
          <p14:tracePt t="94907" x="6791325" y="5157788"/>
          <p14:tracePt t="94940" x="6958013" y="5143500"/>
          <p14:tracePt t="94957" x="7000875" y="5162550"/>
          <p14:tracePt t="94973" x="7029450" y="5167313"/>
          <p14:tracePt t="94990" x="7072313" y="5181600"/>
          <p14:tracePt t="95006" x="7091363" y="5181600"/>
          <p14:tracePt t="95023" x="7115175" y="5181600"/>
          <p14:tracePt t="95040" x="7162800" y="5167313"/>
          <p14:tracePt t="95056" x="7186613" y="5162550"/>
          <p14:tracePt t="95073" x="7219950" y="5143500"/>
          <p14:tracePt t="95090" x="7243763" y="5124450"/>
          <p14:tracePt t="95106" x="7267575" y="5114925"/>
          <p14:tracePt t="95123" x="7281863" y="5110163"/>
          <p14:tracePt t="95140" x="7296150" y="5105400"/>
          <p14:tracePt t="95157" x="7315200" y="5095875"/>
          <p14:tracePt t="95173" x="7329488" y="5086350"/>
          <p14:tracePt t="95190" x="7353300" y="5072063"/>
          <p14:tracePt t="95206" x="7377113" y="5053013"/>
          <p14:tracePt t="95223" x="7400925" y="5043488"/>
          <p14:tracePt t="95240" x="7410450" y="5038725"/>
          <p14:tracePt t="95256" x="7419975" y="5038725"/>
          <p14:tracePt t="95273" x="7424738" y="5038725"/>
          <p14:tracePt t="95290" x="7429500" y="5038725"/>
          <p14:tracePt t="95327" x="7429500" y="5043488"/>
          <p14:tracePt t="95335" x="7429500" y="5048250"/>
          <p14:tracePt t="95342" x="7424738" y="5057775"/>
          <p14:tracePt t="95357" x="7405688" y="5081588"/>
          <p14:tracePt t="95373" x="7377113" y="5119688"/>
          <p14:tracePt t="95390" x="7353300" y="5157788"/>
          <p14:tracePt t="95407" x="7315200" y="5186363"/>
          <p14:tracePt t="95423" x="7291388" y="5205413"/>
          <p14:tracePt t="95440" x="7272338" y="5210175"/>
          <p14:tracePt t="95456" x="7234238" y="5214938"/>
          <p14:tracePt t="95473" x="7158038" y="5205413"/>
          <p14:tracePt t="95490" x="7081838" y="5176838"/>
          <p14:tracePt t="95506" x="7019925" y="5148263"/>
          <p14:tracePt t="95524" x="6938963" y="5091113"/>
          <p14:tracePt t="95540" x="6905625" y="5067300"/>
          <p14:tracePt t="95556" x="6881813" y="5043488"/>
          <p14:tracePt t="95573" x="6867525" y="5019675"/>
          <p14:tracePt t="95590" x="6843713" y="4981575"/>
          <p14:tracePt t="95606" x="6829425" y="4919663"/>
          <p14:tracePt t="95623" x="6829425" y="4862513"/>
          <p14:tracePt t="95640" x="6834188" y="4800600"/>
          <p14:tracePt t="95656" x="6853238" y="4738688"/>
          <p14:tracePt t="95673" x="6877050" y="4700588"/>
          <p14:tracePt t="95690" x="6900863" y="4676775"/>
          <p14:tracePt t="95707" x="6953250" y="4648200"/>
          <p14:tracePt t="95723" x="7058025" y="4614863"/>
          <p14:tracePt t="95741" x="7105650" y="4605338"/>
          <p14:tracePt t="95757" x="7148513" y="4605338"/>
          <p14:tracePt t="95774" x="7210425" y="4605338"/>
          <p14:tracePt t="95790" x="7239000" y="4614863"/>
          <p14:tracePt t="95806" x="7277100" y="4624388"/>
          <p14:tracePt t="95823" x="7305675" y="4652963"/>
          <p14:tracePt t="95842" x="7353300" y="4710113"/>
          <p14:tracePt t="95857" x="7386638" y="4757738"/>
          <p14:tracePt t="95873" x="7405688" y="4795838"/>
          <p14:tracePt t="95890" x="7424738" y="4833938"/>
          <p14:tracePt t="95906" x="7434263" y="4867275"/>
          <p14:tracePt t="95923" x="7439025" y="4886325"/>
          <p14:tracePt t="95940" x="7443788" y="4910138"/>
          <p14:tracePt t="95957" x="7443788" y="4957763"/>
          <p14:tracePt t="95973" x="7443788" y="5000625"/>
          <p14:tracePt t="95990" x="7443788" y="5043488"/>
          <p14:tracePt t="96006" x="7439025" y="5076825"/>
          <p14:tracePt t="96023" x="7424738" y="5133975"/>
          <p14:tracePt t="96040" x="7419975" y="5153025"/>
          <p14:tracePt t="96057" x="7410450" y="5176838"/>
          <p14:tracePt t="96073" x="7400925" y="5191125"/>
          <p14:tracePt t="96090" x="7377113" y="5214938"/>
          <p14:tracePt t="96106" x="7362825" y="5229225"/>
          <p14:tracePt t="96123" x="7339013" y="5253038"/>
          <p14:tracePt t="96126" x="7329488" y="5257800"/>
          <p14:tracePt t="96140" x="7305675" y="5276850"/>
          <p14:tracePt t="96156" x="7281863" y="5286375"/>
          <p14:tracePt t="96173" x="7267575" y="5295900"/>
          <p14:tracePt t="96190" x="7243763" y="5314950"/>
          <p14:tracePt t="96207" x="7186613" y="5334000"/>
          <p14:tracePt t="96223" x="7143750" y="5338763"/>
          <p14:tracePt t="96240" x="7091363" y="5348288"/>
          <p14:tracePt t="96256" x="7034213" y="5353050"/>
          <p14:tracePt t="96273" x="6967538" y="5353050"/>
          <p14:tracePt t="96290" x="6929438" y="5353050"/>
          <p14:tracePt t="96306" x="6896100" y="5348288"/>
          <p14:tracePt t="96323" x="6862763" y="5334000"/>
          <p14:tracePt t="96339" x="6810375" y="5310188"/>
          <p14:tracePt t="96356" x="6777038" y="5291138"/>
          <p14:tracePt t="96373" x="6748463" y="5267325"/>
          <p14:tracePt t="96390" x="6696075" y="5191125"/>
          <p14:tracePt t="96406" x="6667500" y="5124450"/>
          <p14:tracePt t="96423" x="6643688" y="5062538"/>
          <p14:tracePt t="96440" x="6629400" y="5010150"/>
          <p14:tracePt t="96457" x="6624638" y="4933950"/>
          <p14:tracePt t="96473" x="6634163" y="4886325"/>
          <p14:tracePt t="96491" x="6648450" y="4824413"/>
          <p14:tracePt t="96508" x="6686550" y="4748213"/>
          <p14:tracePt t="96523" x="6710363" y="4710113"/>
          <p14:tracePt t="96540" x="6734175" y="4681538"/>
          <p14:tracePt t="96556" x="6772275" y="4657725"/>
          <p14:tracePt t="96573" x="6819900" y="4624388"/>
          <p14:tracePt t="96590" x="6872288" y="4624388"/>
          <p14:tracePt t="96606" x="6929438" y="4624388"/>
          <p14:tracePt t="96623" x="6981825" y="4633913"/>
          <p14:tracePt t="96625" x="7000875" y="4648200"/>
          <p14:tracePt t="96640" x="7043738" y="4667250"/>
          <p14:tracePt t="96656" x="7077075" y="4691063"/>
          <p14:tracePt t="96673" x="7110413" y="4714875"/>
          <p14:tracePt t="96690" x="7134225" y="4738688"/>
          <p14:tracePt t="96706" x="7172325" y="4772025"/>
          <p14:tracePt t="96723" x="7196138" y="4795838"/>
          <p14:tracePt t="96740" x="7219950" y="4819650"/>
          <p14:tracePt t="96757" x="7243763" y="4862513"/>
          <p14:tracePt t="96773" x="7262813" y="4900613"/>
          <p14:tracePt t="96790" x="7272338" y="4943475"/>
          <p14:tracePt t="96806" x="7281863" y="4986338"/>
          <p14:tracePt t="96823" x="7291388" y="5043488"/>
          <p14:tracePt t="96840" x="7291388" y="5067300"/>
          <p14:tracePt t="96856" x="7291388" y="5091113"/>
          <p14:tracePt t="96873" x="7286625" y="5114925"/>
          <p14:tracePt t="96890" x="7267575" y="5148263"/>
          <p14:tracePt t="96906" x="7253288" y="5167313"/>
          <p14:tracePt t="96923" x="7219950" y="5191125"/>
          <p14:tracePt t="96940" x="7138988" y="5224463"/>
          <p14:tracePt t="96956" x="7077075" y="5243513"/>
          <p14:tracePt t="96973" x="7015163" y="5243513"/>
          <p14:tracePt t="96990" x="6972300" y="5243513"/>
          <p14:tracePt t="97007" x="6915150" y="5243513"/>
          <p14:tracePt t="97023" x="6891338" y="5243513"/>
          <p14:tracePt t="97040" x="6872288" y="5243513"/>
          <p14:tracePt t="97056" x="6848475" y="5243513"/>
          <p14:tracePt t="97073" x="6824663" y="5243513"/>
          <p14:tracePt t="97090" x="6810375" y="5243513"/>
          <p14:tracePt t="97107" x="6786563" y="5243513"/>
          <p14:tracePt t="97123" x="6738938" y="5229225"/>
          <p14:tracePt t="97140" x="6710363" y="5224463"/>
          <p14:tracePt t="97156" x="6686550" y="5219700"/>
          <p14:tracePt t="97173" x="6667500" y="5219700"/>
          <p14:tracePt t="97190" x="6648450" y="5214938"/>
          <p14:tracePt t="97206" x="6638925" y="5214938"/>
          <p14:tracePt t="97223" x="6634163" y="5214938"/>
          <p14:tracePt t="97240" x="6624638" y="5214938"/>
          <p14:tracePt t="97294" x="6629400" y="5210175"/>
          <p14:tracePt t="97304" x="6638925" y="5210175"/>
          <p14:tracePt t="97311" x="6662738" y="5195888"/>
          <p14:tracePt t="97323" x="6715125" y="5181600"/>
          <p14:tracePt t="97341" x="6772275" y="5162550"/>
          <p14:tracePt t="97356" x="6824663" y="5143500"/>
          <p14:tracePt t="97373" x="6900863" y="5129213"/>
          <p14:tracePt t="97390" x="6953250" y="5114925"/>
          <p14:tracePt t="97406" x="6986588" y="5114925"/>
          <p14:tracePt t="97423" x="7024688" y="5114925"/>
          <p14:tracePt t="97440" x="7077075" y="5114925"/>
          <p14:tracePt t="97456" x="7105650" y="5114925"/>
          <p14:tracePt t="97473" x="7138988" y="5114925"/>
          <p14:tracePt t="97490" x="7172325" y="5114925"/>
          <p14:tracePt t="97506" x="7186613" y="5114925"/>
          <p14:tracePt t="97523" x="7200900" y="5114925"/>
          <p14:tracePt t="97540" x="7210425" y="5114925"/>
          <p14:tracePt t="97557" x="7229475" y="5114925"/>
          <p14:tracePt t="97573" x="7234238" y="5114925"/>
          <p14:tracePt t="97590" x="7243763" y="5114925"/>
          <p14:tracePt t="97606" x="7248525" y="5114925"/>
          <p14:tracePt t="97623" x="7258050" y="5114925"/>
          <p14:tracePt t="97639" x="7267575" y="5114925"/>
          <p14:tracePt t="97656" x="7272338" y="5114925"/>
          <p14:tracePt t="97675" x="7277100" y="5114925"/>
          <p14:tracePt t="97734" x="7281863" y="5114925"/>
          <p14:tracePt t="97741" x="7286625" y="5114925"/>
          <p14:tracePt t="97760" x="7291388" y="5114925"/>
          <p14:tracePt t="97770" x="7296150" y="5119688"/>
          <p14:tracePt t="97782" x="7310438" y="5129213"/>
          <p14:tracePt t="97792" x="7319963" y="5133975"/>
          <p14:tracePt t="97808" x="7329488" y="5133975"/>
          <p14:tracePt t="97823" x="7334250" y="5138738"/>
          <p14:tracePt t="97840" x="7339013" y="5138738"/>
          <p14:tracePt t="97857" x="7343775" y="5138738"/>
          <p14:tracePt t="97873" x="7343775" y="5148263"/>
          <p14:tracePt t="97890" x="7343775" y="5157788"/>
          <p14:tracePt t="97907" x="7329488" y="5176838"/>
          <p14:tracePt t="97925" x="7310438" y="5195888"/>
          <p14:tracePt t="97940" x="7286625" y="5219700"/>
          <p14:tracePt t="97957" x="7262813" y="5243513"/>
          <p14:tracePt t="97973" x="7229475" y="5267325"/>
          <p14:tracePt t="97990" x="7172325" y="5291138"/>
          <p14:tracePt t="98006" x="7129463" y="5305425"/>
          <p14:tracePt t="98023" x="7091363" y="5314950"/>
          <p14:tracePt t="98042" x="7029450" y="5314950"/>
          <p14:tracePt t="98058" x="6996113" y="5314950"/>
          <p14:tracePt t="98075" x="6967538" y="5310188"/>
          <p14:tracePt t="98090" x="6934200" y="5291138"/>
          <p14:tracePt t="98107" x="6900863" y="5262563"/>
          <p14:tracePt t="98123" x="6877050" y="5224463"/>
          <p14:tracePt t="98139" x="6848475" y="5172075"/>
          <p14:tracePt t="98156" x="6834188" y="5086350"/>
          <p14:tracePt t="98173" x="6815138" y="4972050"/>
          <p14:tracePt t="98189" x="6815138" y="4919663"/>
          <p14:tracePt t="98206" x="6824663" y="4886325"/>
          <p14:tracePt t="98223" x="6838950" y="4848225"/>
          <p14:tracePt t="98240" x="6872288" y="4805363"/>
          <p14:tracePt t="98256" x="6910388" y="4781550"/>
          <p14:tracePt t="98273" x="6958013" y="4752975"/>
          <p14:tracePt t="98290" x="7043738" y="4733925"/>
          <p14:tracePt t="98306" x="7096125" y="4733925"/>
          <p14:tracePt t="98323" x="7129463" y="4733925"/>
          <p14:tracePt t="98339" x="7167563" y="4743450"/>
          <p14:tracePt t="98356" x="7215188" y="4762500"/>
          <p14:tracePt t="98373" x="7253288" y="4772025"/>
          <p14:tracePt t="98390" x="7272338" y="4786313"/>
          <p14:tracePt t="98406" x="7296150" y="4800600"/>
          <p14:tracePt t="98425" x="7324725" y="4824413"/>
          <p14:tracePt t="98440" x="7339013" y="4833938"/>
          <p14:tracePt t="98456" x="7353300" y="4857750"/>
          <p14:tracePt t="98473" x="7377113" y="4891088"/>
          <p14:tracePt t="98489" x="7381875" y="4929188"/>
          <p14:tracePt t="98506" x="7386638" y="4962525"/>
          <p14:tracePt t="98523" x="7386638" y="5000625"/>
          <p14:tracePt t="98540" x="7377113" y="5048250"/>
          <p14:tracePt t="98556" x="7358063" y="5076825"/>
          <p14:tracePt t="98573" x="7334250" y="5110163"/>
          <p14:tracePt t="98589" x="7310438" y="5133975"/>
          <p14:tracePt t="98606" x="7286625" y="5157788"/>
          <p14:tracePt t="98623" x="7272338" y="5167313"/>
          <p14:tracePt t="98640" x="7248525" y="5181600"/>
          <p14:tracePt t="98657" x="7215188" y="5186363"/>
          <p14:tracePt t="98673" x="7186613" y="5186363"/>
          <p14:tracePt t="98690" x="7143750" y="5186363"/>
          <p14:tracePt t="98706" x="7096125" y="5186363"/>
          <p14:tracePt t="98723" x="7034213" y="5186363"/>
          <p14:tracePt t="98739" x="7000875" y="5186363"/>
          <p14:tracePt t="98756" x="6967538" y="5181600"/>
          <p14:tracePt t="98773" x="6948488" y="5172075"/>
          <p14:tracePt t="98790" x="6929438" y="5162550"/>
          <p14:tracePt t="98806" x="6919913" y="5148263"/>
          <p14:tracePt t="98823" x="6896100" y="5110163"/>
          <p14:tracePt t="98840" x="6872288" y="5038725"/>
          <p14:tracePt t="98856" x="6848475" y="4895850"/>
          <p14:tracePt t="98873" x="6848475" y="4829175"/>
          <p14:tracePt t="98890" x="6858000" y="4776788"/>
          <p14:tracePt t="98907" x="6886575" y="4643438"/>
          <p14:tracePt t="98923" x="6900863" y="4581525"/>
          <p14:tracePt t="98939" x="6919913" y="4529138"/>
          <p14:tracePt t="98956" x="6938963" y="4491038"/>
          <p14:tracePt t="98973" x="6962775" y="4471988"/>
          <p14:tracePt t="98989" x="6977063" y="4462463"/>
          <p14:tracePt t="99006" x="7010400" y="4462463"/>
          <p14:tracePt t="99023" x="7058025" y="4476750"/>
          <p14:tracePt t="99039" x="7105650" y="4505325"/>
          <p14:tracePt t="99056" x="7134225" y="4529138"/>
          <p14:tracePt t="99073" x="7158038" y="4552950"/>
          <p14:tracePt t="99090" x="7196138" y="4591050"/>
          <p14:tracePt t="99106" x="7219950" y="4619625"/>
          <p14:tracePt t="99123" x="7243763" y="4652963"/>
          <p14:tracePt t="99140" x="7267575" y="4695825"/>
          <p14:tracePt t="99157" x="7300913" y="4767263"/>
          <p14:tracePt t="99173" x="7319963" y="4805363"/>
          <p14:tracePt t="99190" x="7324725" y="4848225"/>
          <p14:tracePt t="99207" x="7339013" y="4900613"/>
          <p14:tracePt t="99223" x="7343775" y="4938713"/>
          <p14:tracePt t="99239" x="7343775" y="4957763"/>
          <p14:tracePt t="99256" x="7343775" y="4981575"/>
          <p14:tracePt t="99274" x="7343775" y="5029200"/>
          <p14:tracePt t="99289" x="7343775" y="5057775"/>
          <p14:tracePt t="99306" x="7329488" y="5105400"/>
          <p14:tracePt t="99323" x="7319963" y="5143500"/>
          <p14:tracePt t="99340" x="7296150" y="5205413"/>
          <p14:tracePt t="99356" x="7281863" y="5229225"/>
          <p14:tracePt t="99373" x="7277100" y="5253038"/>
          <p14:tracePt t="99389" x="7258050" y="5276850"/>
          <p14:tracePt t="99406" x="7234238" y="5305425"/>
          <p14:tracePt t="99423" x="7219950" y="5319713"/>
          <p14:tracePt t="99439" x="7191375" y="5343525"/>
          <p14:tracePt t="99457" x="7138988" y="5372100"/>
          <p14:tracePt t="99473" x="7110413" y="5391150"/>
          <p14:tracePt t="99489" x="7081838" y="5395913"/>
          <p14:tracePt t="99506" x="7058025" y="5405438"/>
          <p14:tracePt t="99523" x="7019925" y="5405438"/>
          <p14:tracePt t="99539" x="6991350" y="5395913"/>
          <p14:tracePt t="99556" x="6967538" y="5386388"/>
          <p14:tracePt t="99573" x="6938963" y="5362575"/>
          <p14:tracePt t="99589" x="6862763" y="5243513"/>
          <p14:tracePt t="99606" x="6819900" y="5157788"/>
          <p14:tracePt t="99623" x="6791325" y="5100638"/>
          <p14:tracePt t="99626" x="6786563" y="5076825"/>
          <p14:tracePt t="99640" x="6767513" y="5024438"/>
          <p14:tracePt t="99656" x="6753225" y="4953000"/>
          <p14:tracePt t="99673" x="6743700" y="4872038"/>
          <p14:tracePt t="99689" x="6743700" y="4800600"/>
          <p14:tracePt t="99706" x="6753225" y="4719638"/>
          <p14:tracePt t="99723" x="6762750" y="4691063"/>
          <p14:tracePt t="99739" x="6781800" y="4667250"/>
          <p14:tracePt t="99756" x="6791325" y="4652963"/>
          <p14:tracePt t="99773" x="6824663" y="4624388"/>
          <p14:tracePt t="99789" x="6862763" y="4605338"/>
          <p14:tracePt t="99806" x="6915150" y="4586288"/>
          <p14:tracePt t="99823" x="6991350" y="4567238"/>
          <p14:tracePt t="99839" x="7043738" y="4567238"/>
          <p14:tracePt t="99856" x="7077075" y="4567238"/>
          <p14:tracePt t="99873" x="7119938" y="4567238"/>
          <p14:tracePt t="99890" x="7167563" y="4572000"/>
          <p14:tracePt t="99906" x="7200900" y="4586288"/>
          <p14:tracePt t="99923" x="7219950" y="4595813"/>
          <p14:tracePt t="99939" x="7243763" y="4610100"/>
          <p14:tracePt t="99956" x="7267575" y="4633913"/>
          <p14:tracePt t="99973" x="7277100" y="4657725"/>
          <p14:tracePt t="99989" x="7296150" y="4686300"/>
          <p14:tracePt t="100007" x="7319963" y="4729163"/>
          <p14:tracePt t="100023" x="7334250" y="4762500"/>
          <p14:tracePt t="100039" x="7343775" y="4795838"/>
          <p14:tracePt t="100056" x="7348538" y="4819650"/>
          <p14:tracePt t="100073" x="7358063" y="4852988"/>
          <p14:tracePt t="100089" x="7358063" y="4872038"/>
          <p14:tracePt t="100106" x="7358063" y="4895850"/>
          <p14:tracePt t="100123" x="7358063" y="4914900"/>
          <p14:tracePt t="100125" x="7353300" y="4919663"/>
          <p14:tracePt t="100139" x="7343775" y="4953000"/>
          <p14:tracePt t="100156" x="7315200" y="5010150"/>
          <p14:tracePt t="100173" x="7286625" y="5072063"/>
          <p14:tracePt t="100190" x="7248525" y="5148263"/>
          <p14:tracePt t="100206" x="7234238" y="5172075"/>
          <p14:tracePt t="100223" x="7219950" y="5191125"/>
          <p14:tracePt t="100239" x="7200900" y="5210175"/>
          <p14:tracePt t="100256" x="7181850" y="5229225"/>
          <p14:tracePt t="100273" x="7158038" y="5248275"/>
          <p14:tracePt t="100289" x="7134225" y="5257800"/>
          <p14:tracePt t="100306" x="7110413" y="5267325"/>
          <p14:tracePt t="100323" x="7062788" y="5276850"/>
          <p14:tracePt t="100339" x="7029450" y="5276850"/>
          <p14:tracePt t="100356" x="6991350" y="5276850"/>
          <p14:tracePt t="100373" x="6958013" y="5276850"/>
          <p14:tracePt t="100389" x="6915150" y="5257800"/>
          <p14:tracePt t="100406" x="6891338" y="5238750"/>
          <p14:tracePt t="100423" x="6867525" y="5205413"/>
          <p14:tracePt t="100440" x="6824663" y="5091113"/>
          <p14:tracePt t="100456" x="6805613" y="5038725"/>
          <p14:tracePt t="100473" x="6791325" y="4995863"/>
          <p14:tracePt t="100489" x="6786563" y="4957763"/>
          <p14:tracePt t="100506" x="6786563" y="4900613"/>
          <p14:tracePt t="100523" x="6786563" y="4848225"/>
          <p14:tracePt t="100539" x="6791325" y="4800600"/>
          <p14:tracePt t="100556" x="6815138" y="4733925"/>
          <p14:tracePt t="100573" x="6838950" y="4672013"/>
          <p14:tracePt t="100589" x="6862763" y="4648200"/>
          <p14:tracePt t="100606" x="6886575" y="4624388"/>
          <p14:tracePt t="100623" x="6962775" y="4600575"/>
          <p14:tracePt t="100639" x="7015163" y="4586288"/>
          <p14:tracePt t="100656" x="7062788" y="4576763"/>
          <p14:tracePt t="100673" x="7105650" y="4576763"/>
          <p14:tracePt t="100690" x="7153275" y="4586288"/>
          <p14:tracePt t="100706" x="7172325" y="4605338"/>
          <p14:tracePt t="100723" x="7196138" y="4629150"/>
          <p14:tracePt t="100740" x="7224713" y="4667250"/>
          <p14:tracePt t="100744" x="7234238" y="4686300"/>
          <p14:tracePt t="100756" x="7262813" y="4729163"/>
          <p14:tracePt t="100773" x="7281863" y="4767263"/>
          <p14:tracePt t="100789" x="7291388" y="4805363"/>
          <p14:tracePt t="100807" x="7305675" y="4852988"/>
          <p14:tracePt t="100823" x="7310438" y="4886325"/>
          <p14:tracePt t="100839" x="7310438" y="4929188"/>
          <p14:tracePt t="100856" x="7310438" y="4981575"/>
          <p14:tracePt t="100873" x="7310438" y="5033963"/>
          <p14:tracePt t="100889" x="7310438" y="5048250"/>
          <p14:tracePt t="100906" x="7310438" y="5062538"/>
          <p14:tracePt t="100923" x="7310438" y="5067300"/>
          <p14:tracePt t="100939" x="7310438" y="5076825"/>
          <p14:tracePt t="100973" x="7310438" y="5081588"/>
          <p14:tracePt t="101292" x="7315200" y="5091113"/>
          <p14:tracePt t="101299" x="7319963" y="5105400"/>
          <p14:tracePt t="101308" x="7334250" y="5129213"/>
          <p14:tracePt t="101323" x="7339013" y="5181600"/>
          <p14:tracePt t="101339" x="7348538" y="5224463"/>
          <p14:tracePt t="101357" x="7339013" y="5276850"/>
          <p14:tracePt t="101389" x="7315200" y="5343525"/>
          <p14:tracePt t="101423" x="7239000" y="5443538"/>
          <p14:tracePt t="101439" x="7215188" y="5462588"/>
          <p14:tracePt t="101456" x="7191375" y="5481638"/>
          <p14:tracePt t="101472" x="7153275" y="5500688"/>
          <p14:tracePt t="101489" x="7115175" y="5505450"/>
          <p14:tracePt t="101506" x="7086600" y="5505450"/>
          <p14:tracePt t="101523" x="7048500" y="5495925"/>
          <p14:tracePt t="101539" x="7019925" y="5467350"/>
          <p14:tracePt t="101556" x="6962775" y="5434013"/>
          <p14:tracePt t="101573" x="6929438" y="5405438"/>
          <p14:tracePt t="101589" x="6905625" y="5381625"/>
          <p14:tracePt t="101606" x="6862763" y="5319713"/>
          <p14:tracePt t="101622" x="6834188" y="5243513"/>
          <p14:tracePt t="101639" x="6819900" y="5181600"/>
          <p14:tracePt t="101656" x="6805613" y="5119688"/>
          <p14:tracePt t="101673" x="6796088" y="5053013"/>
          <p14:tracePt t="101689" x="6805613" y="4991100"/>
          <p14:tracePt t="101706" x="6838950" y="4891088"/>
          <p14:tracePt t="101722" x="6877050" y="4795838"/>
          <p14:tracePt t="101739" x="6938963" y="4710113"/>
          <p14:tracePt t="101756" x="6962775" y="4676775"/>
          <p14:tracePt t="101773" x="6991350" y="4652963"/>
          <p14:tracePt t="101790" x="7072313" y="4643438"/>
          <p14:tracePt t="101806" x="7143750" y="4667250"/>
          <p14:tracePt t="101823" x="7215188" y="4710113"/>
          <p14:tracePt t="101839" x="7272338" y="4762500"/>
          <p14:tracePt t="101856" x="7324725" y="4814888"/>
          <p14:tracePt t="101872" x="7348538" y="4838700"/>
          <p14:tracePt t="101889" x="7367588" y="4876800"/>
          <p14:tracePt t="101906" x="7381875" y="4914900"/>
          <p14:tracePt t="101923" x="7386638" y="5019675"/>
          <p14:tracePt t="101939" x="7386638" y="5076825"/>
          <p14:tracePt t="101956" x="7386638" y="5119688"/>
          <p14:tracePt t="101973" x="7386638" y="5153025"/>
          <p14:tracePt t="101989" x="7386638" y="5167313"/>
          <p14:tracePt t="102006" x="7386638" y="5172075"/>
          <p14:tracePt t="102022" x="7386638" y="5176838"/>
          <p14:tracePt t="102039" x="7386638" y="5186363"/>
          <p14:tracePt t="102421" x="7458075" y="5186363"/>
          <p14:tracePt t="102429" x="7558088" y="5186363"/>
          <p14:tracePt t="102439" x="7667625" y="5181600"/>
          <p14:tracePt t="102456" x="7900988" y="5186363"/>
          <p14:tracePt t="102473" x="8134350" y="5205413"/>
          <p14:tracePt t="102489" x="8281988" y="5229225"/>
          <p14:tracePt t="102523" x="8539163" y="5286375"/>
          <p14:tracePt t="102556" x="8620125" y="5305425"/>
          <p14:tracePt t="102573" x="8643938" y="5310188"/>
          <p14:tracePt t="102590" x="8662988" y="5310188"/>
          <p14:tracePt t="102606" x="8677275" y="5314950"/>
          <p14:tracePt t="102622" x="8701088" y="5319713"/>
          <p14:tracePt t="102639" x="8720138" y="5319713"/>
          <p14:tracePt t="102656" x="8753475" y="5319713"/>
          <p14:tracePt t="102672" x="8772525" y="5329238"/>
          <p14:tracePt t="102689" x="8805863" y="5334000"/>
          <p14:tracePt t="102707" x="8853488" y="5353050"/>
          <p14:tracePt t="102723" x="8896350" y="5372100"/>
          <p14:tracePt t="102740" x="8939213" y="5395913"/>
          <p14:tracePt t="102756" x="8963025" y="5414963"/>
          <p14:tracePt t="102775" x="8991600" y="5434013"/>
          <p14:tracePt t="102790" x="9005888" y="5453063"/>
          <p14:tracePt t="102806" x="9010650" y="5462588"/>
          <p14:tracePt t="102822" x="9020175" y="5481638"/>
          <p14:tracePt t="102841" x="9020175" y="5519738"/>
          <p14:tracePt t="102857" x="8996363" y="5557838"/>
          <p14:tracePt t="102873" x="8958263" y="5614988"/>
          <p14:tracePt t="102890" x="8824913" y="5738813"/>
          <p14:tracePt t="102906" x="8753475" y="5800725"/>
          <p14:tracePt t="102922" x="8705850" y="5843588"/>
          <p14:tracePt t="102939" x="8667750" y="5867400"/>
          <p14:tracePt t="102956" x="8605838" y="5876925"/>
          <p14:tracePt t="102973" x="8562975" y="5876925"/>
          <p14:tracePt t="102990" x="8510588" y="5848350"/>
          <p14:tracePt t="103008" x="8443913" y="5819775"/>
          <p14:tracePt t="103023" x="8348663" y="5776913"/>
          <p14:tracePt t="103039" x="8305800" y="5753100"/>
          <p14:tracePt t="103056" x="8267700" y="5729288"/>
          <p14:tracePt t="103073" x="8224838" y="5710238"/>
          <p14:tracePt t="103089" x="8172450" y="5676900"/>
          <p14:tracePt t="103106" x="8143875" y="5638800"/>
          <p14:tracePt t="103122" x="8096250" y="5557838"/>
          <p14:tracePt t="103125" x="8081963" y="5505450"/>
          <p14:tracePt t="103140" x="8062913" y="5405438"/>
          <p14:tracePt t="103156" x="8062913" y="5334000"/>
          <p14:tracePt t="103172" x="8067675" y="5253038"/>
          <p14:tracePt t="103189" x="8091488" y="5148263"/>
          <p14:tracePt t="103206" x="8139113" y="5014913"/>
          <p14:tracePt t="103222" x="8167688" y="4948238"/>
          <p14:tracePt t="103239" x="8186738" y="4914900"/>
          <p14:tracePt t="103256" x="8205788" y="4891088"/>
          <p14:tracePt t="103273" x="8248650" y="4852988"/>
          <p14:tracePt t="103289" x="8286750" y="4829175"/>
          <p14:tracePt t="103306" x="8339138" y="4810125"/>
          <p14:tracePt t="103323" x="8434388" y="4786313"/>
          <p14:tracePt t="103339" x="8496300" y="4786313"/>
          <p14:tracePt t="103356" x="8553450" y="4786313"/>
          <p14:tracePt t="103373" x="8605838" y="4795838"/>
          <p14:tracePt t="103390" x="8682038" y="4824413"/>
          <p14:tracePt t="103406" x="8729663" y="4843463"/>
          <p14:tracePt t="103422" x="8763000" y="4867275"/>
          <p14:tracePt t="103439" x="8801100" y="4905375"/>
          <p14:tracePt t="103456" x="8858250" y="4981575"/>
          <p14:tracePt t="103472" x="8891588" y="5038725"/>
          <p14:tracePt t="103490" x="8920163" y="5076825"/>
          <p14:tracePt t="103508" x="8943975" y="5114925"/>
          <p14:tracePt t="103523" x="8953500" y="5153025"/>
          <p14:tracePt t="103539" x="8958263" y="5191125"/>
          <p14:tracePt t="103556" x="8967788" y="5233988"/>
          <p14:tracePt t="103573" x="8963025" y="5314950"/>
          <p14:tracePt t="103589" x="8948738" y="5386388"/>
          <p14:tracePt t="103606" x="8934450" y="5438775"/>
          <p14:tracePt t="103622" x="8910638" y="5495925"/>
          <p14:tracePt t="103625" x="8896350" y="5514975"/>
          <p14:tracePt t="103639" x="8863013" y="5557838"/>
          <p14:tracePt t="103656" x="8829675" y="5605463"/>
          <p14:tracePt t="103672" x="8805863" y="5643563"/>
          <p14:tracePt t="103689" x="8772525" y="5667375"/>
          <p14:tracePt t="103706" x="8720138" y="5700713"/>
          <p14:tracePt t="103722" x="8648700" y="5715000"/>
          <p14:tracePt t="103739" x="8562975" y="5719763"/>
          <p14:tracePt t="103756" x="8415338" y="5710238"/>
          <p14:tracePt t="103772" x="8329613" y="5686425"/>
          <p14:tracePt t="103789" x="8267700" y="5667375"/>
          <p14:tracePt t="103806" x="8229600" y="5638800"/>
          <p14:tracePt t="103823" x="8172450" y="5610225"/>
          <p14:tracePt t="103839" x="8148638" y="5576888"/>
          <p14:tracePt t="103856" x="8115300" y="5510213"/>
          <p14:tracePt t="103874" x="8081963" y="5348288"/>
          <p14:tracePt t="103889" x="8081963" y="5257800"/>
          <p14:tracePt t="103906" x="8091488" y="5195888"/>
          <p14:tracePt t="103923" x="8124825" y="5091113"/>
          <p14:tracePt t="103940" x="8186738" y="4943475"/>
          <p14:tracePt t="103956" x="8234363" y="4876800"/>
          <p14:tracePt t="103972" x="8291513" y="4824413"/>
          <p14:tracePt t="103989" x="8367713" y="4786313"/>
          <p14:tracePt t="104006" x="8491538" y="4752975"/>
          <p14:tracePt t="104023" x="8558213" y="4748213"/>
          <p14:tracePt t="104039" x="8648700" y="4748213"/>
          <p14:tracePt t="104056" x="8743950" y="4757738"/>
          <p14:tracePt t="104072" x="8867775" y="4795838"/>
          <p14:tracePt t="104089" x="8920163" y="4824413"/>
          <p14:tracePt t="104106" x="8958263" y="4857750"/>
          <p14:tracePt t="104123" x="9010650" y="4900613"/>
          <p14:tracePt t="104139" x="9034463" y="4929188"/>
          <p14:tracePt t="104156" x="9053513" y="4967288"/>
          <p14:tracePt t="104172" x="9072563" y="4991100"/>
          <p14:tracePt t="104189" x="9082088" y="5043488"/>
          <p14:tracePt t="104206" x="9082088" y="5110163"/>
          <p14:tracePt t="104224" x="9072563" y="5195888"/>
          <p14:tracePt t="104239" x="9048750" y="5281613"/>
          <p14:tracePt t="104256" x="9001125" y="5372100"/>
          <p14:tracePt t="104273" x="8953500" y="5453063"/>
          <p14:tracePt t="104289" x="8891588" y="5519738"/>
          <p14:tracePt t="104307" x="8815388" y="5610225"/>
          <p14:tracePt t="104322" x="8777288" y="5648325"/>
          <p14:tracePt t="104339" x="8729663" y="5676900"/>
          <p14:tracePt t="104356" x="8686800" y="5700713"/>
          <p14:tracePt t="104373" x="8596313" y="5729288"/>
          <p14:tracePt t="104389" x="8496300" y="5729288"/>
          <p14:tracePt t="104406" x="8401050" y="5719763"/>
          <p14:tracePt t="104423" x="8305800" y="5686425"/>
          <p14:tracePt t="104440" x="8210550" y="5624513"/>
          <p14:tracePt t="104456" x="8162925" y="5595938"/>
          <p14:tracePt t="104472" x="8124825" y="5567363"/>
          <p14:tracePt t="104490" x="8091488" y="5524500"/>
          <p14:tracePt t="104506" x="8058150" y="5443538"/>
          <p14:tracePt t="104522" x="8043863" y="5262563"/>
          <p14:tracePt t="104539" x="8053388" y="5148263"/>
          <p14:tracePt t="104556" x="8110538" y="4972050"/>
          <p14:tracePt t="104573" x="8172450" y="4862513"/>
          <p14:tracePt t="104589" x="8220075" y="4772025"/>
          <p14:tracePt t="104606" x="8291513" y="4710113"/>
          <p14:tracePt t="104623" x="8448675" y="4629150"/>
          <p14:tracePt t="104641" x="8543925" y="4595813"/>
          <p14:tracePt t="104656" x="8648700" y="4576763"/>
          <p14:tracePt t="104673" x="8801100" y="4595813"/>
          <p14:tracePt t="104689" x="8886825" y="4629150"/>
          <p14:tracePt t="104706" x="8929688" y="4662488"/>
          <p14:tracePt t="104722" x="8972550" y="4695825"/>
          <p14:tracePt t="104739" x="9024938" y="4762500"/>
          <p14:tracePt t="104756" x="9048750" y="4800600"/>
          <p14:tracePt t="104772" x="9063038" y="4848225"/>
          <p14:tracePt t="104789" x="9067800" y="4919663"/>
          <p14:tracePt t="104806" x="9067800" y="5110163"/>
          <p14:tracePt t="104822" x="9034463" y="5210175"/>
          <p14:tracePt t="104839" x="9005888" y="5281613"/>
          <p14:tracePt t="104856" x="8953500" y="5381625"/>
          <p14:tracePt t="104872" x="8834438" y="5553075"/>
          <p14:tracePt t="104889" x="8777288" y="5634038"/>
          <p14:tracePt t="104906" x="8748713" y="5672138"/>
          <p14:tracePt t="104923" x="8682038" y="5710238"/>
          <p14:tracePt t="104939" x="8634413" y="5715000"/>
          <p14:tracePt t="104956" x="8558213" y="5705475"/>
          <p14:tracePt t="104972" x="8486775" y="5686425"/>
          <p14:tracePt t="104989" x="8391525" y="5624513"/>
          <p14:tracePt t="105006" x="8343900" y="5591175"/>
          <p14:tracePt t="105022" x="8315325" y="5567363"/>
          <p14:tracePt t="105039" x="8291513" y="5543550"/>
          <p14:tracePt t="105056" x="8262938" y="5510213"/>
          <p14:tracePt t="105072" x="8243888" y="5476875"/>
          <p14:tracePt t="105089" x="8224838" y="5424488"/>
          <p14:tracePt t="105106" x="8234363" y="5253038"/>
          <p14:tracePt t="105122" x="8258175" y="5162550"/>
          <p14:tracePt t="105139" x="8291513" y="5114925"/>
          <p14:tracePt t="105156" x="8329613" y="5081588"/>
          <p14:tracePt t="105172" x="8429625" y="5038725"/>
          <p14:tracePt t="105189" x="8472488" y="5038725"/>
          <p14:tracePt t="105206" x="8501063" y="5038725"/>
          <p14:tracePt t="105222" x="8515350" y="5038725"/>
          <p14:tracePt t="105239" x="8539163" y="5095875"/>
          <p14:tracePt t="105256" x="8548688" y="5210175"/>
          <p14:tracePt t="105272" x="8548688" y="5300663"/>
          <p14:tracePt t="105289" x="8501063" y="5495925"/>
          <p14:tracePt t="105306" x="8448675" y="5634038"/>
          <p14:tracePt t="105322" x="8424863" y="5710238"/>
          <p14:tracePt t="105339" x="8415338" y="5748338"/>
          <p14:tracePt t="105356" x="8405813" y="5762625"/>
          <p14:tracePt t="105373" x="8405813" y="5767388"/>
          <p14:tracePt t="105389" x="8405813" y="5772150"/>
          <p14:tracePt t="106817" x="8358188" y="5681663"/>
          <p14:tracePt t="106825" x="8305800" y="5557838"/>
          <p14:tracePt t="106831" x="8267700" y="5467350"/>
          <p14:tracePt t="106839" x="8234363" y="5395913"/>
          <p14:tracePt t="106855" x="8162925" y="5233988"/>
          <p14:tracePt t="106873" x="8101013" y="5081588"/>
          <p14:tracePt t="106905" x="8005763" y="4881563"/>
          <p14:tracePt t="106939" x="7948613" y="4748213"/>
          <p14:tracePt t="106955" x="7905750" y="4648200"/>
          <p14:tracePt t="106972" x="7877175" y="4572000"/>
          <p14:tracePt t="106989" x="7848600" y="4524375"/>
          <p14:tracePt t="107006" x="7810500" y="4471988"/>
          <p14:tracePt t="107022" x="7786688" y="4448175"/>
          <p14:tracePt t="107039" x="7767638" y="4424363"/>
          <p14:tracePt t="107056" x="7748588" y="4400550"/>
          <p14:tracePt t="107073" x="7720013" y="4362450"/>
          <p14:tracePt t="107089" x="7700963" y="4338638"/>
          <p14:tracePt t="107106" x="7691438" y="4329113"/>
          <p14:tracePt t="107122" x="7686675" y="4324350"/>
          <p14:tracePt t="107124" x="7681913" y="4319588"/>
          <p14:tracePt t="107139" x="7677150" y="4310063"/>
          <p14:tracePt t="107156" x="7677150" y="4291013"/>
          <p14:tracePt t="107172" x="7686675" y="4252913"/>
          <p14:tracePt t="107189" x="7696200" y="4210050"/>
          <p14:tracePt t="107205" x="7720013" y="4162425"/>
          <p14:tracePt t="107222" x="7734300" y="4138613"/>
          <p14:tracePt t="107239" x="7743825" y="4129088"/>
          <p14:tracePt t="107258" x="7753350" y="4119563"/>
          <p14:tracePt t="107273" x="7758113" y="4119563"/>
          <p14:tracePt t="107289" x="7762875" y="4119563"/>
          <p14:tracePt t="107350" x="7762875" y="4124325"/>
          <p14:tracePt t="107365" x="7762875" y="4129088"/>
          <p14:tracePt t="107374" x="7762875" y="4143375"/>
          <p14:tracePt t="107389" x="7758113" y="4167188"/>
          <p14:tracePt t="107405" x="7753350" y="4186238"/>
          <p14:tracePt t="107422" x="7743825" y="4210050"/>
          <p14:tracePt t="107439" x="7729538" y="4233863"/>
          <p14:tracePt t="107455" x="7710488" y="4248150"/>
          <p14:tracePt t="107472" x="7700963" y="4257675"/>
          <p14:tracePt t="107489" x="7686675" y="4271963"/>
          <p14:tracePt t="107506" x="7667625" y="4286250"/>
          <p14:tracePt t="107522" x="7648575" y="4295775"/>
          <p14:tracePt t="107540" x="7639050" y="4305300"/>
          <p14:tracePt t="107560" x="7620000" y="4314825"/>
          <p14:tracePt t="107572" x="7610475" y="4319588"/>
          <p14:tracePt t="107590" x="7600950" y="4324350"/>
          <p14:tracePt t="107606" x="7596188" y="4333875"/>
          <p14:tracePt t="107626" x="7591425" y="4352925"/>
          <p14:tracePt t="107978" x="7548563" y="4338638"/>
          <p14:tracePt t="107988" x="7500938" y="4324350"/>
          <p14:tracePt t="108000" x="7405688" y="4286250"/>
          <p14:tracePt t="108011" x="7353300" y="4257675"/>
          <p14:tracePt t="108022" x="7234238" y="4210050"/>
          <p14:tracePt t="108039" x="7115175" y="4138613"/>
          <p14:tracePt t="108072" x="6891338" y="3957638"/>
          <p14:tracePt t="108105" x="6753225" y="3843338"/>
          <p14:tracePt t="108122" x="6643688" y="3771900"/>
          <p14:tracePt t="108139" x="6577013" y="3733800"/>
          <p14:tracePt t="108156" x="6534150" y="3709988"/>
          <p14:tracePt t="108173" x="6481763" y="3657600"/>
          <p14:tracePt t="108189" x="6448425" y="3619500"/>
          <p14:tracePt t="108206" x="6419850" y="3581400"/>
          <p14:tracePt t="108223" x="6391275" y="3538538"/>
          <p14:tracePt t="108239" x="6362700" y="3486150"/>
          <p14:tracePt t="108256" x="6353175" y="3467100"/>
          <p14:tracePt t="108273" x="6338888" y="3448050"/>
          <p14:tracePt t="108289" x="6329363" y="3438525"/>
          <p14:tracePt t="108307" x="6324600" y="3429000"/>
          <p14:tracePt t="108555" x="6300788" y="3381375"/>
          <p14:tracePt t="108563" x="6262688" y="3300413"/>
          <p14:tracePt t="108572" x="6215063" y="3219450"/>
          <p14:tracePt t="108606" x="6086475" y="2981325"/>
          <p14:tracePt t="108639" x="6062663" y="2943225"/>
          <p14:tracePt t="108655" x="6057900" y="2933700"/>
          <p14:tracePt t="108673" x="6057900" y="2924175"/>
          <p14:tracePt t="108689" x="6057900" y="2909888"/>
          <p14:tracePt t="108705" x="6057900" y="2890838"/>
          <p14:tracePt t="108722" x="6067425" y="2871788"/>
          <p14:tracePt t="108739" x="6091238" y="2824163"/>
          <p14:tracePt t="108755" x="6100763" y="2786063"/>
          <p14:tracePt t="108772" x="6129338" y="2747963"/>
          <p14:tracePt t="108789" x="6162675" y="2700338"/>
          <p14:tracePt t="108805" x="6176963" y="2676525"/>
          <p14:tracePt t="108822" x="6186488" y="2667000"/>
          <p14:tracePt t="108839" x="6191250" y="2657475"/>
          <p14:tracePt t="108856" x="6196013" y="2647950"/>
          <p14:tracePt t="108872" x="6196013" y="2643188"/>
          <p14:tracePt t="108944" x="6200775" y="2643188"/>
          <p14:tracePt t="108952" x="6205538" y="2652713"/>
          <p14:tracePt t="108959" x="6205538" y="2671763"/>
          <p14:tracePt t="108973" x="6200775" y="2728913"/>
          <p14:tracePt t="108989" x="6181725" y="2781300"/>
          <p14:tracePt t="109005" x="6172200" y="2828925"/>
          <p14:tracePt t="109022" x="6143625" y="2871788"/>
          <p14:tracePt t="109039" x="6100763" y="2967038"/>
          <p14:tracePt t="109056" x="6072188" y="3019425"/>
          <p14:tracePt t="109072" x="6034088" y="3067050"/>
          <p14:tracePt t="109089" x="6000750" y="3100388"/>
          <p14:tracePt t="109106" x="5915025" y="3157538"/>
          <p14:tracePt t="109122" x="5838825" y="3195638"/>
          <p14:tracePt t="109139" x="5776913" y="3209925"/>
          <p14:tracePt t="109156" x="5705475" y="3209925"/>
          <p14:tracePt t="109172" x="5653088" y="3200400"/>
          <p14:tracePt t="109189" x="5595938" y="3171825"/>
          <p14:tracePt t="109206" x="5538788" y="3128963"/>
          <p14:tracePt t="109223" x="5472113" y="3076575"/>
          <p14:tracePt t="109239" x="5443538" y="3038475"/>
          <p14:tracePt t="109255" x="5405438" y="3000375"/>
          <p14:tracePt t="109272" x="5376863" y="2933700"/>
          <p14:tracePt t="109289" x="5329238" y="2800350"/>
          <p14:tracePt t="109305" x="5314950" y="2728913"/>
          <p14:tracePt t="109322" x="5300663" y="2667000"/>
          <p14:tracePt t="109339" x="5291138" y="2628900"/>
          <p14:tracePt t="109355" x="5291138" y="2576513"/>
          <p14:tracePt t="109372" x="5295900" y="2524125"/>
          <p14:tracePt t="109389" x="5319713" y="2443163"/>
          <p14:tracePt t="109406" x="5372100" y="2305050"/>
          <p14:tracePt t="109422" x="5414963" y="2247900"/>
          <p14:tracePt t="109439" x="5467350" y="2200275"/>
          <p14:tracePt t="109455" x="5524500" y="2147888"/>
          <p14:tracePt t="109472" x="5619750" y="2095500"/>
          <p14:tracePt t="109489" x="5695950" y="2066925"/>
          <p14:tracePt t="109505" x="5776913" y="2052638"/>
          <p14:tracePt t="109522" x="5834063" y="2052638"/>
          <p14:tracePt t="109539" x="5905500" y="2066925"/>
          <p14:tracePt t="109555" x="5943600" y="2085975"/>
          <p14:tracePt t="109572" x="5972175" y="2109788"/>
          <p14:tracePt t="109589" x="6010275" y="2157413"/>
          <p14:tracePt t="109605" x="6029325" y="2200275"/>
          <p14:tracePt t="109622" x="6048375" y="2238375"/>
          <p14:tracePt t="109639" x="6067425" y="2276475"/>
          <p14:tracePt t="109656" x="6091238" y="2338388"/>
          <p14:tracePt t="109672" x="6105525" y="2362200"/>
          <p14:tracePt t="109689" x="6119813" y="2390775"/>
          <p14:tracePt t="109705" x="6129338" y="2419350"/>
          <p14:tracePt t="109722" x="6143625" y="2466975"/>
          <p14:tracePt t="109739" x="6153150" y="2495550"/>
          <p14:tracePt t="109755" x="6162675" y="2528888"/>
          <p14:tracePt t="109772" x="6162675" y="2571750"/>
          <p14:tracePt t="109789" x="6162675" y="2609850"/>
          <p14:tracePt t="109805" x="6162675" y="2638425"/>
          <p14:tracePt t="109822" x="6162675" y="2657475"/>
          <p14:tracePt t="109839" x="6157913" y="2690813"/>
          <p14:tracePt t="109855" x="6143625" y="2714625"/>
          <p14:tracePt t="109872" x="6129338" y="2738438"/>
          <p14:tracePt t="109889" x="6110288" y="2767013"/>
          <p14:tracePt t="109905" x="6072188" y="2833688"/>
          <p14:tracePt t="109922" x="6034088" y="2871788"/>
          <p14:tracePt t="109939" x="5991225" y="2914650"/>
          <p14:tracePt t="109956" x="5891213" y="2986088"/>
          <p14:tracePt t="109972" x="5815013" y="3024188"/>
          <p14:tracePt t="109989" x="5753100" y="3048000"/>
          <p14:tracePt t="110005" x="5681663" y="3062288"/>
          <p14:tracePt t="110022" x="5605463" y="3076575"/>
          <p14:tracePt t="110039" x="5543550" y="3067050"/>
          <p14:tracePt t="110055" x="5491163" y="3048000"/>
          <p14:tracePt t="110072" x="5453063" y="3014663"/>
          <p14:tracePt t="110089" x="5400675" y="2957513"/>
          <p14:tracePt t="110105" x="5376863" y="2909888"/>
          <p14:tracePt t="110122" x="5348288" y="2857500"/>
          <p14:tracePt t="110125" x="5343525" y="2809875"/>
          <p14:tracePt t="110139" x="5334000" y="2676525"/>
          <p14:tracePt t="110155" x="5334000" y="2562225"/>
          <p14:tracePt t="110172" x="5334000" y="2490788"/>
          <p14:tracePt t="110189" x="5348288" y="2419350"/>
          <p14:tracePt t="110206" x="5376863" y="2319338"/>
          <p14:tracePt t="110222" x="5405438" y="2252663"/>
          <p14:tracePt t="110238" x="5434013" y="2200275"/>
          <p14:tracePt t="110255" x="5457825" y="2152650"/>
          <p14:tracePt t="110273" x="5495925" y="2109788"/>
          <p14:tracePt t="110289" x="5529263" y="2081213"/>
          <p14:tracePt t="110305" x="5562600" y="2057400"/>
          <p14:tracePt t="110323" x="5619750" y="2024063"/>
          <p14:tracePt t="110339" x="5672138" y="2009775"/>
          <p14:tracePt t="110355" x="5724525" y="2005013"/>
          <p14:tracePt t="110372" x="5800725" y="2014538"/>
          <p14:tracePt t="110389" x="5900738" y="2081213"/>
          <p14:tracePt t="110405" x="5957888" y="2133600"/>
          <p14:tracePt t="110422" x="6000750" y="2190750"/>
          <p14:tracePt t="110439" x="6034088" y="2233613"/>
          <p14:tracePt t="110456" x="6067425" y="2271713"/>
          <p14:tracePt t="110472" x="6081713" y="2305050"/>
          <p14:tracePt t="110488" x="6105525" y="2357438"/>
          <p14:tracePt t="110505" x="6119813" y="2428875"/>
          <p14:tracePt t="110522" x="6134100" y="2528888"/>
          <p14:tracePt t="110539" x="6138863" y="2576513"/>
          <p14:tracePt t="110555" x="6138863" y="2605088"/>
          <p14:tracePt t="110572" x="6138863" y="2628900"/>
          <p14:tracePt t="110588" x="6138863" y="2633663"/>
          <p14:tracePt t="110605" x="6138863" y="2638425"/>
          <p14:tracePt t="110622" x="6138863" y="2647950"/>
          <p14:tracePt t="110647" x="6138863" y="2652713"/>
          <p14:tracePt t="110655" x="6138863" y="2657475"/>
          <p14:tracePt t="110672" x="6138863" y="2662238"/>
          <p14:tracePt t="110688" x="6138863" y="2667000"/>
          <p14:tracePt t="110705" x="6138863" y="2676525"/>
          <p14:tracePt t="110722" x="6138863" y="2686050"/>
          <p14:tracePt t="110738" x="6138863" y="2690813"/>
          <p14:tracePt t="110756" x="6138863" y="2700338"/>
          <p14:tracePt t="110772" x="6138863" y="2705100"/>
          <p14:tracePt t="110816" x="6138863" y="2709863"/>
          <p14:tracePt t="110824" x="6138863" y="2714625"/>
          <p14:tracePt t="110838" x="6138863" y="2724150"/>
          <p14:tracePt t="110855" x="6138863" y="2733675"/>
          <p14:tracePt t="110872" x="6138863" y="2752725"/>
          <p14:tracePt t="110889" x="6138863" y="2767013"/>
          <p14:tracePt t="110905" x="6138863" y="2771775"/>
          <p14:tracePt t="110922" x="6138863" y="2776538"/>
          <p14:tracePt t="110939" x="6138863" y="2781300"/>
          <p14:tracePt t="110977" x="6134100" y="2786063"/>
          <p14:tracePt t="110989" x="6129338" y="2790825"/>
          <p14:tracePt t="111006" x="6119813" y="2814638"/>
          <p14:tracePt t="111022" x="6105525" y="2838450"/>
          <p14:tracePt t="111038" x="6096000" y="2867025"/>
          <p14:tracePt t="111055" x="6076950" y="2895600"/>
          <p14:tracePt t="111072" x="6053138" y="2933700"/>
          <p14:tracePt t="111088" x="6038850" y="2943225"/>
          <p14:tracePt t="111105" x="6029325" y="2957513"/>
          <p14:tracePt t="111122" x="5995988" y="2981325"/>
          <p14:tracePt t="111139" x="5972175" y="3000375"/>
          <p14:tracePt t="111155" x="5924550" y="3009900"/>
          <p14:tracePt t="111172" x="5891213" y="3028950"/>
          <p14:tracePt t="111189" x="5829300" y="3048000"/>
          <p14:tracePt t="111205" x="5791200" y="3052763"/>
          <p14:tracePt t="111222" x="5748338" y="3067050"/>
          <p14:tracePt t="111238" x="5695950" y="3081338"/>
          <p14:tracePt t="111255" x="5610225" y="3095625"/>
          <p14:tracePt t="111272" x="5553075" y="3095625"/>
          <p14:tracePt t="111289" x="5491163" y="3090863"/>
          <p14:tracePt t="111305" x="5448300" y="3086100"/>
          <p14:tracePt t="111322" x="5400675" y="3071813"/>
          <p14:tracePt t="111339" x="5372100" y="3062288"/>
          <p14:tracePt t="111355" x="5348288" y="3048000"/>
          <p14:tracePt t="111372" x="5314950" y="3009900"/>
          <p14:tracePt t="111388" x="5281613" y="2924175"/>
          <p14:tracePt t="111405" x="5267325" y="2843213"/>
          <p14:tracePt t="111422" x="5267325" y="2762250"/>
          <p14:tracePt t="111439" x="5276850" y="2638425"/>
          <p14:tracePt t="111455" x="5314950" y="2486025"/>
          <p14:tracePt t="111472" x="5357813" y="2357438"/>
          <p14:tracePt t="111488" x="5386388" y="2281238"/>
          <p14:tracePt t="111505" x="5438775" y="2209800"/>
          <p14:tracePt t="111522" x="5491163" y="2157413"/>
          <p14:tracePt t="111538" x="5548313" y="2114550"/>
          <p14:tracePt t="111556" x="5634038" y="2057400"/>
          <p14:tracePt t="111572" x="5686425" y="2028825"/>
          <p14:tracePt t="111588" x="5734050" y="2019300"/>
          <p14:tracePt t="111605" x="5781675" y="2019300"/>
          <p14:tracePt t="111622" x="5862638" y="2038350"/>
          <p14:tracePt t="111638" x="5905500" y="2052638"/>
          <p14:tracePt t="111655" x="5943600" y="2071688"/>
          <p14:tracePt t="111672" x="5972175" y="2090738"/>
          <p14:tracePt t="111688" x="6010275" y="2124075"/>
          <p14:tracePt t="111705" x="6019800" y="2166938"/>
          <p14:tracePt t="111722" x="6043613" y="2233613"/>
          <p14:tracePt t="111739" x="6072188" y="2333625"/>
          <p14:tracePt t="111755" x="6076950" y="2366963"/>
          <p14:tracePt t="111772" x="6091238" y="2405063"/>
          <p14:tracePt t="111788" x="6096000" y="2424113"/>
          <p14:tracePt t="111805" x="6105525" y="2462213"/>
          <p14:tracePt t="111822" x="6110288" y="2481263"/>
          <p14:tracePt t="111838" x="6124575" y="2519363"/>
          <p14:tracePt t="111855" x="6124575" y="2552700"/>
          <p14:tracePt t="111872" x="6124575" y="2614613"/>
          <p14:tracePt t="111889" x="6124575" y="2667000"/>
          <p14:tracePt t="111905" x="6124575" y="2700338"/>
          <p14:tracePt t="111922" x="6124575" y="2724150"/>
          <p14:tracePt t="111938" x="6115050" y="2757488"/>
          <p14:tracePt t="111955" x="6110288" y="2767013"/>
          <p14:tracePt t="111972" x="6105525" y="2781300"/>
          <p14:tracePt t="111989" x="6096000" y="2795588"/>
          <p14:tracePt t="112005" x="6086475" y="2809875"/>
          <p14:tracePt t="112022" x="6081713" y="2824163"/>
          <p14:tracePt t="112038" x="6072188" y="2828925"/>
          <p14:tracePt t="112055" x="6057900" y="2847975"/>
          <p14:tracePt t="112072" x="6048375" y="2852738"/>
          <p14:tracePt t="112089" x="6038850" y="2857500"/>
          <p14:tracePt t="112106" x="6019800" y="2881313"/>
          <p14:tracePt t="112122" x="6000750" y="2890838"/>
          <p14:tracePt t="112138" x="5991225" y="2900363"/>
          <p14:tracePt t="112155" x="5986463" y="2909888"/>
          <p14:tracePt t="112172" x="5976938" y="2919413"/>
          <p14:tracePt t="112188" x="5967413" y="2919413"/>
          <p14:tracePt t="112247" x="5962650" y="2919413"/>
          <p14:tracePt t="114852" x="6053138" y="3067050"/>
          <p14:tracePt t="114859" x="6153150" y="3248025"/>
          <p14:tracePt t="114873" x="6367463" y="3605213"/>
          <p14:tracePt t="114889" x="6638925" y="4010025"/>
          <p14:tracePt t="114906" x="6867525" y="4319588"/>
          <p14:tracePt t="114922" x="7096125" y="4657725"/>
          <p14:tracePt t="114955" x="7419975" y="5219700"/>
          <p14:tracePt t="114990" x="7553325" y="5476875"/>
          <p14:tracePt t="115005" x="7567613" y="5529263"/>
          <p14:tracePt t="115022" x="7581900" y="5567363"/>
          <p14:tracePt t="115038" x="7581900" y="5581650"/>
          <p14:tracePt t="115056" x="7577138" y="5595938"/>
          <p14:tracePt t="115072" x="7562850" y="5595938"/>
          <p14:tracePt t="115241" x="7620000" y="5576888"/>
          <p14:tracePt t="115247" x="7691438" y="5553075"/>
          <p14:tracePt t="115263" x="7862888" y="5514975"/>
          <p14:tracePt t="115272" x="7943850" y="5500688"/>
          <p14:tracePt t="115288" x="8101013" y="5472113"/>
          <p14:tracePt t="115306" x="8291513" y="5457825"/>
          <p14:tracePt t="115322" x="8462963" y="5467350"/>
          <p14:tracePt t="115338" x="8605838" y="5476875"/>
          <p14:tracePt t="115355" x="8705850" y="5476875"/>
          <p14:tracePt t="115372" x="8824913" y="5476875"/>
          <p14:tracePt t="115388" x="8867775" y="5462588"/>
          <p14:tracePt t="115405" x="8910638" y="5457825"/>
          <p14:tracePt t="115421" x="8948738" y="5448300"/>
          <p14:tracePt t="115438" x="9005888" y="5453063"/>
          <p14:tracePt t="115455" x="9043988" y="5472113"/>
          <p14:tracePt t="115472" x="9067800" y="5495925"/>
          <p14:tracePt t="115489" x="9096375" y="5524500"/>
          <p14:tracePt t="115505" x="9115425" y="5548313"/>
          <p14:tracePt t="115521" x="9120188" y="5567363"/>
          <p14:tracePt t="115538" x="9124950" y="5591175"/>
          <p14:tracePt t="115555" x="9124950" y="5624513"/>
          <p14:tracePt t="115572" x="9120188" y="5643563"/>
          <p14:tracePt t="115589" x="9101138" y="5667375"/>
          <p14:tracePt t="115605" x="9086850" y="5691188"/>
          <p14:tracePt t="115621" x="9010650" y="5748338"/>
          <p14:tracePt t="115638" x="8958263" y="5805488"/>
          <p14:tracePt t="115655" x="8910638" y="5848350"/>
          <p14:tracePt t="115672" x="8858250" y="5895975"/>
          <p14:tracePt t="115690" x="8820150" y="5919788"/>
          <p14:tracePt t="115705" x="8777288" y="5938838"/>
          <p14:tracePt t="115722" x="8724900" y="5962650"/>
          <p14:tracePt t="115739" x="8624888" y="5991225"/>
          <p14:tracePt t="115756" x="8553450" y="6005513"/>
          <p14:tracePt t="115772" x="8467725" y="6019800"/>
          <p14:tracePt t="115788" x="8377238" y="6034088"/>
          <p14:tracePt t="115805" x="8224838" y="6038850"/>
          <p14:tracePt t="115821" x="8143875" y="6024563"/>
          <p14:tracePt t="115838" x="8081963" y="6005513"/>
          <p14:tracePt t="115856" x="8005763" y="5957888"/>
          <p14:tracePt t="115871" x="7958138" y="5910263"/>
          <p14:tracePt t="115888" x="7910513" y="5867400"/>
          <p14:tracePt t="115905" x="7877175" y="5834063"/>
          <p14:tracePt t="115922" x="7829550" y="5776913"/>
          <p14:tracePt t="115938" x="7791450" y="5715000"/>
          <p14:tracePt t="115955" x="7762875" y="5638800"/>
          <p14:tracePt t="115971" x="7748588" y="5567363"/>
          <p14:tracePt t="115988" x="7739063" y="5467350"/>
          <p14:tracePt t="116005" x="7748588" y="5424488"/>
          <p14:tracePt t="116021" x="7777163" y="5338763"/>
          <p14:tracePt t="116042" x="7829550" y="5186363"/>
          <p14:tracePt t="116056" x="7867650" y="5086350"/>
          <p14:tracePt t="116072" x="7896225" y="5010150"/>
          <p14:tracePt t="116088" x="7929563" y="4962525"/>
          <p14:tracePt t="116105" x="8010525" y="4876800"/>
          <p14:tracePt t="116122" x="8081963" y="4805363"/>
          <p14:tracePt t="116138" x="8162925" y="4743450"/>
          <p14:tracePt t="116155" x="8253413" y="4691063"/>
          <p14:tracePt t="116171" x="8362950" y="4648200"/>
          <p14:tracePt t="116188" x="8443913" y="4638675"/>
          <p14:tracePt t="116205" x="8539163" y="4643438"/>
          <p14:tracePt t="116221" x="8634413" y="4667250"/>
          <p14:tracePt t="116238" x="8758238" y="4719638"/>
          <p14:tracePt t="116255" x="8810625" y="4748213"/>
          <p14:tracePt t="116272" x="8848725" y="4776788"/>
          <p14:tracePt t="116289" x="8891588" y="4810125"/>
          <p14:tracePt t="116305" x="8924925" y="4857750"/>
          <p14:tracePt t="116321" x="8967788" y="4957763"/>
          <p14:tracePt t="116338" x="8982075" y="5057775"/>
          <p14:tracePt t="116355" x="8996363" y="5176838"/>
          <p14:tracePt t="116371" x="8996363" y="5229225"/>
          <p14:tracePt t="116388" x="8996363" y="5286375"/>
          <p14:tracePt t="116405" x="8996363" y="5343525"/>
          <p14:tracePt t="116421" x="8996363" y="5429250"/>
          <p14:tracePt t="116438" x="8991600" y="5472113"/>
          <p14:tracePt t="116455" x="8982075" y="5510213"/>
          <p14:tracePt t="116472" x="8972550" y="5548313"/>
          <p14:tracePt t="116489" x="8967788" y="5567363"/>
          <p14:tracePt t="116505" x="8958263" y="5581650"/>
          <p14:tracePt t="116521" x="8943975" y="5600700"/>
          <p14:tracePt t="116539" x="8920163" y="5638800"/>
          <p14:tracePt t="116555" x="8910638" y="5662613"/>
          <p14:tracePt t="116571" x="8891588" y="5681663"/>
          <p14:tracePt t="116588" x="8872538" y="5705475"/>
          <p14:tracePt t="116605" x="8839200" y="5743575"/>
          <p14:tracePt t="116621" x="8815388" y="5767388"/>
          <p14:tracePt t="116639" x="8796338" y="5791200"/>
          <p14:tracePt t="116656" x="8772525" y="5824538"/>
          <p14:tracePt t="116671" x="8758238" y="5834063"/>
          <p14:tracePt t="116688" x="8734425" y="5853113"/>
          <p14:tracePt t="116705" x="8715375" y="5867400"/>
          <p14:tracePt t="116722" x="8662988" y="5891213"/>
          <p14:tracePt t="116738" x="8620125" y="5910263"/>
          <p14:tracePt t="116755" x="8558213" y="5924550"/>
          <p14:tracePt t="116771" x="8477250" y="5938838"/>
          <p14:tracePt t="116788" x="8329613" y="5948363"/>
          <p14:tracePt t="116805" x="8248650" y="5943600"/>
          <p14:tracePt t="116821" x="8172450" y="5915025"/>
          <p14:tracePt t="116840" x="8072438" y="5829300"/>
          <p14:tracePt t="116855" x="8005763" y="5738813"/>
          <p14:tracePt t="116871" x="7958138" y="5662613"/>
          <p14:tracePt t="116888" x="7920038" y="5576888"/>
          <p14:tracePt t="116905" x="7896225" y="5381625"/>
          <p14:tracePt t="116921" x="7905750" y="5243513"/>
          <p14:tracePt t="116938" x="7948613" y="5148263"/>
          <p14:tracePt t="116955" x="8010525" y="5014913"/>
          <p14:tracePt t="116971" x="8110538" y="4857750"/>
          <p14:tracePt t="116988" x="8191500" y="4791075"/>
          <p14:tracePt t="117005" x="8305800" y="4757738"/>
          <p14:tracePt t="117022" x="8453438" y="4800600"/>
          <p14:tracePt t="117038" x="8520113" y="4848225"/>
          <p14:tracePt t="117055" x="8567738" y="4895850"/>
          <p14:tracePt t="117071" x="8620125" y="4948238"/>
          <p14:tracePt t="117089" x="8682038" y="5053013"/>
          <p14:tracePt t="117105" x="8701088" y="5138738"/>
          <p14:tracePt t="117121" x="8724900" y="5210175"/>
          <p14:tracePt t="117138" x="8739188" y="5262563"/>
          <p14:tracePt t="117156" x="8748713" y="5310188"/>
          <p14:tracePt t="117171" x="8753475" y="5334000"/>
          <p14:tracePt t="117188" x="8767763" y="5357813"/>
          <p14:tracePt t="117205" x="8767763" y="5372100"/>
          <p14:tracePt t="117221" x="8767763" y="5376863"/>
          <p14:tracePt t="117238" x="8767763" y="5386388"/>
          <p14:tracePt t="117272" x="8767763" y="5414963"/>
          <p14:tracePt t="117288" x="8767763" y="5434013"/>
          <p14:tracePt t="117305" x="8767763" y="5457825"/>
          <p14:tracePt t="117321" x="8767763" y="5472113"/>
          <p14:tracePt t="117338" x="8767763" y="5481638"/>
          <p14:tracePt t="117355" x="8767763" y="5486400"/>
          <p14:tracePt t="117371" x="8767763" y="5495925"/>
          <p14:tracePt t="117581" x="8653463" y="5505450"/>
          <p14:tracePt t="117589" x="8510588" y="5514975"/>
          <p14:tracePt t="117596" x="8305800" y="5514975"/>
          <p14:tracePt t="117605" x="8096250" y="5505450"/>
          <p14:tracePt t="117621" x="7772400" y="5486400"/>
          <p14:tracePt t="117624" x="7662863" y="5467350"/>
          <p14:tracePt t="117639" x="7458075" y="5410200"/>
          <p14:tracePt t="117655" x="7296150" y="5357813"/>
          <p14:tracePt t="117671" x="7200900" y="5314950"/>
          <p14:tracePt t="117688" x="7143750" y="5291138"/>
          <p14:tracePt t="117705" x="7096125" y="5267325"/>
          <p14:tracePt t="117721" x="7081838" y="5257800"/>
          <p14:tracePt t="117738" x="7072313" y="5248275"/>
          <p14:tracePt t="117755" x="7067550" y="5248275"/>
          <p14:tracePt t="117771" x="7062788" y="5248275"/>
          <p14:tracePt t="118021" x="7034213" y="5253038"/>
          <p14:tracePt t="118028" x="6996113" y="5257800"/>
          <p14:tracePt t="118038" x="6948488" y="5272088"/>
          <p14:tracePt t="118055" x="6848475" y="5324475"/>
          <p14:tracePt t="118072" x="6743700" y="5376863"/>
          <p14:tracePt t="118088" x="6691313" y="5395913"/>
          <p14:tracePt t="118121" x="6629400" y="5429250"/>
          <p14:tracePt t="118124" x="6619875" y="5434013"/>
          <p14:tracePt t="118155" x="6596063" y="5443538"/>
          <p14:tracePt t="118171" x="6586538" y="5448300"/>
          <p14:tracePt t="118189" x="6572250" y="5457825"/>
          <p14:tracePt t="118205" x="6557963" y="5472113"/>
          <p14:tracePt t="118221" x="6534150" y="5519738"/>
          <p14:tracePt t="118238" x="6486525" y="5576888"/>
          <p14:tracePt t="118255" x="6429375" y="5643563"/>
          <p14:tracePt t="118272" x="6391275" y="5681663"/>
          <p14:tracePt t="118288" x="6343650" y="5715000"/>
          <p14:tracePt t="118305" x="6296025" y="5738813"/>
          <p14:tracePt t="118322" x="6224588" y="5772150"/>
          <p14:tracePt t="118338" x="6181725" y="5781675"/>
          <p14:tracePt t="118355" x="6134100" y="5786438"/>
          <p14:tracePt t="118371" x="6072188" y="5786438"/>
          <p14:tracePt t="118388" x="6005513" y="5767388"/>
          <p14:tracePt t="118405" x="5948363" y="5738813"/>
          <p14:tracePt t="118421" x="5910263" y="5700713"/>
          <p14:tracePt t="118438" x="5857875" y="5648325"/>
          <p14:tracePt t="118455" x="5815013" y="5591175"/>
          <p14:tracePt t="118471" x="5791200" y="5562600"/>
          <p14:tracePt t="118488" x="5776913" y="5534025"/>
          <p14:tracePt t="118505" x="5753100" y="5495925"/>
          <p14:tracePt t="118521" x="5734050" y="5457825"/>
          <p14:tracePt t="118538" x="5724525" y="5400675"/>
          <p14:tracePt t="118555" x="5724525" y="5319713"/>
          <p14:tracePt t="118571" x="5734050" y="5214938"/>
          <p14:tracePt t="118588" x="5743575" y="5172075"/>
          <p14:tracePt t="118605" x="5762625" y="5129213"/>
          <p14:tracePt t="118622" x="5786438" y="5076825"/>
          <p14:tracePt t="118638" x="5805488" y="5043488"/>
          <p14:tracePt t="118655" x="5815013" y="5010150"/>
          <p14:tracePt t="118671" x="5838825" y="4981575"/>
          <p14:tracePt t="118688" x="5876925" y="4943475"/>
          <p14:tracePt t="118704" x="5905500" y="4914900"/>
          <p14:tracePt t="118721" x="5943600" y="4876800"/>
          <p14:tracePt t="118738" x="5981700" y="4852988"/>
          <p14:tracePt t="118755" x="6034088" y="4819650"/>
          <p14:tracePt t="118771" x="6062663" y="4800600"/>
          <p14:tracePt t="118788" x="6091238" y="4791075"/>
          <p14:tracePt t="118805" x="6138863" y="4791075"/>
          <p14:tracePt t="118821" x="6181725" y="4810125"/>
          <p14:tracePt t="118838" x="6229350" y="4838700"/>
          <p14:tracePt t="118854" x="6267450" y="4886325"/>
          <p14:tracePt t="118871" x="6338888" y="4943475"/>
          <p14:tracePt t="118888" x="6357938" y="4962525"/>
          <p14:tracePt t="118904" x="6381750" y="4986338"/>
          <p14:tracePt t="118921" x="6405563" y="5005388"/>
          <p14:tracePt t="118938" x="6443663" y="5048250"/>
          <p14:tracePt t="118954" x="6472238" y="5110163"/>
          <p14:tracePt t="118971" x="6496050" y="5186363"/>
          <p14:tracePt t="118988" x="6505575" y="5272088"/>
          <p14:tracePt t="119004" x="6505575" y="5305425"/>
          <p14:tracePt t="119021" x="6505575" y="5343525"/>
          <p14:tracePt t="119038" x="6505575" y="5372100"/>
          <p14:tracePt t="119055" x="6496050" y="5410200"/>
          <p14:tracePt t="119071" x="6477000" y="5443538"/>
          <p14:tracePt t="119088" x="6443663" y="5472113"/>
          <p14:tracePt t="119105" x="6415088" y="5505450"/>
          <p14:tracePt t="119121" x="6348413" y="5557838"/>
          <p14:tracePt t="119138" x="6291263" y="5586413"/>
          <p14:tracePt t="119155" x="6243638" y="5595938"/>
          <p14:tracePt t="119172" x="6181725" y="5591175"/>
          <p14:tracePt t="119188" x="6134100" y="5562600"/>
          <p14:tracePt t="119205" x="6081713" y="5538788"/>
          <p14:tracePt t="119221" x="6024563" y="5510213"/>
          <p14:tracePt t="119238" x="5953125" y="5467350"/>
          <p14:tracePt t="119254" x="5919788" y="5438775"/>
          <p14:tracePt t="119271" x="5867400" y="5357813"/>
          <p14:tracePt t="119288" x="5834063" y="5262563"/>
          <p14:tracePt t="119305" x="5805488" y="5162550"/>
          <p14:tracePt t="119321" x="5795963" y="5105400"/>
          <p14:tracePt t="119338" x="5800725" y="5019675"/>
          <p14:tracePt t="119354" x="5824538" y="4895850"/>
          <p14:tracePt t="119371" x="5881688" y="4762500"/>
          <p14:tracePt t="119388" x="5910263" y="4714875"/>
          <p14:tracePt t="119404" x="5948363" y="4681538"/>
          <p14:tracePt t="119421" x="6019800" y="4648200"/>
          <p14:tracePt t="119438" x="6091238" y="4643438"/>
          <p14:tracePt t="119454" x="6172200" y="4652963"/>
          <p14:tracePt t="119471" x="6257925" y="4691063"/>
          <p14:tracePt t="119488" x="6348413" y="4776788"/>
          <p14:tracePt t="119504" x="6410325" y="4833938"/>
          <p14:tracePt t="119521" x="6438900" y="4872038"/>
          <p14:tracePt t="119538" x="6477000" y="4929188"/>
          <p14:tracePt t="119555" x="6543675" y="5095875"/>
          <p14:tracePt t="119571" x="6567488" y="5214938"/>
          <p14:tracePt t="119588" x="6581775" y="5286375"/>
          <p14:tracePt t="119605" x="6596063" y="5362575"/>
          <p14:tracePt t="119621" x="6600825" y="5395913"/>
          <p14:tracePt t="119638" x="6600825" y="5414963"/>
          <p14:tracePt t="119654" x="6600825" y="5429250"/>
          <p14:tracePt t="119671" x="6596063" y="5453063"/>
          <p14:tracePt t="119688" x="6581775" y="5467350"/>
          <p14:tracePt t="119704" x="6567488" y="5486400"/>
          <p14:tracePt t="119721" x="6553200" y="5495925"/>
          <p14:tracePt t="119738" x="6538913" y="5510213"/>
          <p14:tracePt t="119754" x="6534150" y="5514975"/>
          <p14:tracePt t="119771" x="6524625" y="5524500"/>
          <p14:tracePt t="119820" x="6519863" y="5524500"/>
          <p14:tracePt t="119842" x="6515100" y="55245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Java Virtual Machine: Disadvantage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2438" y="1500188"/>
            <a:ext cx="8915400" cy="4876800"/>
          </a:xfrm>
        </p:spPr>
        <p:txBody>
          <a:bodyPr/>
          <a:lstStyle/>
          <a:p>
            <a:r>
              <a:rPr lang="en-US" altLang="ko-KR" dirty="0"/>
              <a:t>At run-time, it requires an additional translation from byte code to machine code</a:t>
            </a:r>
          </a:p>
          <a:p>
            <a:r>
              <a:rPr lang="en-US" altLang="ko-KR" dirty="0"/>
              <a:t>So, Java programs may show poor performance</a:t>
            </a:r>
            <a:endParaRPr lang="ko-KR" altLang="en-US" dirty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381125" y="3214688"/>
            <a:ext cx="6072188" cy="22145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1"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</a:rPr>
              <a:t>ava </a:t>
            </a:r>
            <a:r>
              <a:rPr lang="en-US" altLang="ko-KR" sz="2000" b="1">
                <a:latin typeface="Arial" panose="020B0604020202020204" pitchFamily="34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</a:rPr>
              <a:t>irtual </a:t>
            </a:r>
            <a:r>
              <a:rPr lang="en-US" altLang="ko-KR" sz="2000" b="1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</a:rPr>
              <a:t>achine</a:t>
            </a:r>
            <a:endParaRPr lang="ko-KR" altLang="en-US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9" name="순서도: 문서 4"/>
          <p:cNvSpPr>
            <a:spLocks noChangeArrowheads="1"/>
          </p:cNvSpPr>
          <p:nvPr/>
        </p:nvSpPr>
        <p:spPr bwMode="auto">
          <a:xfrm>
            <a:off x="2095500" y="3714750"/>
            <a:ext cx="1214438" cy="928688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Byte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(*.class)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70" name="오른쪽 화살표 5"/>
          <p:cNvSpPr>
            <a:spLocks noChangeArrowheads="1"/>
          </p:cNvSpPr>
          <p:nvPr/>
        </p:nvSpPr>
        <p:spPr bwMode="auto">
          <a:xfrm>
            <a:off x="3595688" y="3571875"/>
            <a:ext cx="1500187" cy="107156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translation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71" name="순서도: 문서 6"/>
          <p:cNvSpPr>
            <a:spLocks noChangeArrowheads="1"/>
          </p:cNvSpPr>
          <p:nvPr/>
        </p:nvSpPr>
        <p:spPr bwMode="auto">
          <a:xfrm>
            <a:off x="5310188" y="3643313"/>
            <a:ext cx="1571625" cy="928687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(Native) Machine Code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9"/>
    </mc:Choice>
    <mc:Fallback xmlns="">
      <p:transition spd="slow" advTm="36309"/>
    </mc:Fallback>
  </mc:AlternateContent>
  <p:extLst>
    <p:ext uri="{3A86A75C-4F4B-4683-9AE1-C65F6400EC91}">
      <p14:laserTraceLst xmlns:p14="http://schemas.microsoft.com/office/powerpoint/2010/main">
        <p14:tracePtLst>
          <p14:tracePt t="683" x="6448425" y="5362575"/>
          <p14:tracePt t="690" x="6362700" y="5186363"/>
          <p14:tracePt t="704" x="6067425" y="4557713"/>
          <p14:tracePt t="720" x="5829300" y="4095750"/>
          <p14:tracePt t="737" x="5576888" y="3614738"/>
          <p14:tracePt t="753" x="5353050" y="3290888"/>
          <p14:tracePt t="787" x="4943475" y="2771775"/>
          <p14:tracePt t="823" x="4695825" y="2452688"/>
          <p14:tracePt t="837" x="4667250" y="2381250"/>
          <p14:tracePt t="853" x="4648200" y="2357438"/>
          <p14:tracePt t="869" x="4643438" y="2343150"/>
          <p14:tracePt t="1109" x="4629150" y="2300288"/>
          <p14:tracePt t="1116" x="4610100" y="2233613"/>
          <p14:tracePt t="1123" x="4595813" y="2181225"/>
          <p14:tracePt t="1138" x="4572000" y="2128838"/>
          <p14:tracePt t="1153" x="4557713" y="2100263"/>
          <p14:tracePt t="1186" x="4529138" y="2062163"/>
          <p14:tracePt t="1219" x="4481513" y="2028825"/>
          <p14:tracePt t="1236" x="4462463" y="2014538"/>
          <p14:tracePt t="1253" x="4443413" y="2005013"/>
          <p14:tracePt t="1254" x="4433888" y="2000250"/>
          <p14:tracePt t="1269" x="4419600" y="1990725"/>
          <p14:tracePt t="1286" x="4405313" y="1981200"/>
          <p14:tracePt t="1303" x="4400550" y="1976438"/>
          <p14:tracePt t="1320" x="4391025" y="1971675"/>
          <p14:tracePt t="1336" x="4386263" y="1971675"/>
          <p14:tracePt t="1369" x="4381500" y="1971675"/>
          <p14:tracePt t="1417" x="4376738" y="1971675"/>
          <p14:tracePt t="1513" x="4371975" y="1971675"/>
          <p14:tracePt t="1519" x="4367213" y="1971675"/>
          <p14:tracePt t="1534" x="4362450" y="1971675"/>
          <p14:tracePt t="1541" x="4357688" y="1971675"/>
          <p14:tracePt t="2114" x="4343400" y="1947863"/>
          <p14:tracePt t="2122" x="4329113" y="1924050"/>
          <p14:tracePt t="2128" x="4310063" y="1895475"/>
          <p14:tracePt t="2137" x="4295775" y="1876425"/>
          <p14:tracePt t="2152" x="4271963" y="1828800"/>
          <p14:tracePt t="2169" x="4243388" y="1776413"/>
          <p14:tracePt t="2202" x="4191000" y="1557338"/>
          <p14:tracePt t="2236" x="4152900" y="1428750"/>
          <p14:tracePt t="2252" x="4133850" y="1381125"/>
          <p14:tracePt t="2269" x="4129088" y="1352550"/>
          <p14:tracePt t="2286" x="4124325" y="1323975"/>
          <p14:tracePt t="2303" x="4114800" y="1304925"/>
          <p14:tracePt t="2319" x="4114800" y="1290638"/>
          <p14:tracePt t="2336" x="4114800" y="1285875"/>
          <p14:tracePt t="2352" x="4114800" y="1276350"/>
          <p14:tracePt t="2369" x="4114800" y="1266825"/>
          <p14:tracePt t="2386" x="4114800" y="1252538"/>
          <p14:tracePt t="2402" x="4114800" y="1233488"/>
          <p14:tracePt t="2419" x="4114800" y="1190625"/>
          <p14:tracePt t="2436" x="4129088" y="1119188"/>
          <p14:tracePt t="2452" x="4148138" y="1076325"/>
          <p14:tracePt t="2469" x="4157663" y="1038225"/>
          <p14:tracePt t="2486" x="4171950" y="1000125"/>
          <p14:tracePt t="2502" x="4176713" y="985838"/>
          <p14:tracePt t="2519" x="4176713" y="976313"/>
          <p14:tracePt t="2536" x="4176713" y="971550"/>
          <p14:tracePt t="2553" x="4176713" y="962025"/>
          <p14:tracePt t="2569" x="4176713" y="957263"/>
          <p14:tracePt t="2943" x="4181475" y="957263"/>
          <p14:tracePt t="3295" x="4186238" y="957263"/>
          <p14:tracePt t="3302" x="4186238" y="966788"/>
          <p14:tracePt t="3640" x="4195763" y="990600"/>
          <p14:tracePt t="3647" x="4210050" y="1009650"/>
          <p14:tracePt t="3656" x="4214813" y="1038225"/>
          <p14:tracePt t="3669" x="4229100" y="1090613"/>
          <p14:tracePt t="3686" x="4233863" y="1119188"/>
          <p14:tracePt t="3702" x="4233863" y="1147763"/>
          <p14:tracePt t="3736" x="4214813" y="1214438"/>
          <p14:tracePt t="3769" x="4176713" y="1300163"/>
          <p14:tracePt t="3788" x="4124325" y="1371600"/>
          <p14:tracePt t="3803" x="4086225" y="1414463"/>
          <p14:tracePt t="3819" x="4043363" y="1452563"/>
          <p14:tracePt t="3836" x="3995738" y="1495425"/>
          <p14:tracePt t="3852" x="3933825" y="1533525"/>
          <p14:tracePt t="3869" x="3905250" y="1543050"/>
          <p14:tracePt t="3886" x="3867150" y="1562100"/>
          <p14:tracePt t="3903" x="3810000" y="1585913"/>
          <p14:tracePt t="3919" x="3748088" y="1609725"/>
          <p14:tracePt t="3936" x="3676650" y="1624013"/>
          <p14:tracePt t="3952" x="3590925" y="1628775"/>
          <p14:tracePt t="3969" x="3476625" y="1643063"/>
          <p14:tracePt t="3986" x="3414713" y="1643063"/>
          <p14:tracePt t="4003" x="3348038" y="1643063"/>
          <p14:tracePt t="4019" x="3290888" y="1643063"/>
          <p14:tracePt t="4036" x="3219450" y="1624013"/>
          <p14:tracePt t="4052" x="3181350" y="1604963"/>
          <p14:tracePt t="4069" x="3152775" y="1576388"/>
          <p14:tracePt t="4086" x="3095625" y="1490663"/>
          <p14:tracePt t="4102" x="3067050" y="1423988"/>
          <p14:tracePt t="4119" x="3043238" y="1371600"/>
          <p14:tracePt t="4136" x="3033713" y="1333500"/>
          <p14:tracePt t="4153" x="3019425" y="1238250"/>
          <p14:tracePt t="4169" x="3009900" y="1147763"/>
          <p14:tracePt t="4186" x="3009900" y="1057275"/>
          <p14:tracePt t="4202" x="3014663" y="985838"/>
          <p14:tracePt t="4219" x="3033713" y="900113"/>
          <p14:tracePt t="4236" x="3057525" y="823913"/>
          <p14:tracePt t="4253" x="3090863" y="728663"/>
          <p14:tracePt t="4270" x="3152775" y="581025"/>
          <p14:tracePt t="4286" x="3190875" y="514350"/>
          <p14:tracePt t="4302" x="3214688" y="481013"/>
          <p14:tracePt t="4319" x="3248025" y="447675"/>
          <p14:tracePt t="4336" x="3295650" y="395288"/>
          <p14:tracePt t="4352" x="3333750" y="366713"/>
          <p14:tracePt t="4369" x="3390900" y="338138"/>
          <p14:tracePt t="4386" x="3462338" y="309563"/>
          <p14:tracePt t="4389" x="3500438" y="295275"/>
          <p14:tracePt t="4403" x="3605213" y="295275"/>
          <p14:tracePt t="4419" x="3671888" y="295275"/>
          <p14:tracePt t="4436" x="3767138" y="319088"/>
          <p14:tracePt t="4453" x="3886200" y="357188"/>
          <p14:tracePt t="4469" x="3962400" y="390525"/>
          <p14:tracePt t="4486" x="4029075" y="419100"/>
          <p14:tracePt t="4502" x="4081463" y="476250"/>
          <p14:tracePt t="4519" x="4181475" y="638175"/>
          <p14:tracePt t="4536" x="4210050" y="714375"/>
          <p14:tracePt t="4552" x="4238625" y="766763"/>
          <p14:tracePt t="4569" x="4271963" y="852488"/>
          <p14:tracePt t="4586" x="4300538" y="985838"/>
          <p14:tracePt t="4602" x="4300538" y="1076325"/>
          <p14:tracePt t="4619" x="4300538" y="1123950"/>
          <p14:tracePt t="4637" x="4300538" y="1185863"/>
          <p14:tracePt t="4652" x="4300538" y="1233488"/>
          <p14:tracePt t="4669" x="4291013" y="1295400"/>
          <p14:tracePt t="4686" x="4276725" y="1357313"/>
          <p14:tracePt t="4703" x="4252913" y="1438275"/>
          <p14:tracePt t="4719" x="4233863" y="1476375"/>
          <p14:tracePt t="4736" x="4214813" y="1500188"/>
          <p14:tracePt t="4752" x="4191000" y="1524000"/>
          <p14:tracePt t="4769" x="4119563" y="1562100"/>
          <p14:tracePt t="4786" x="4052888" y="1590675"/>
          <p14:tracePt t="4802" x="3981450" y="1614488"/>
          <p14:tracePt t="4819" x="3886200" y="1638300"/>
          <p14:tracePt t="4836" x="3714750" y="1647825"/>
          <p14:tracePt t="4852" x="3614738" y="1647825"/>
          <p14:tracePt t="4869" x="3524250" y="1647825"/>
          <p14:tracePt t="4886" x="3386138" y="1643063"/>
          <p14:tracePt t="4902" x="3305175" y="1628775"/>
          <p14:tracePt t="4919" x="3228975" y="1604963"/>
          <p14:tracePt t="4936" x="3176588" y="1585913"/>
          <p14:tracePt t="4953" x="3128963" y="1543050"/>
          <p14:tracePt t="4969" x="3090863" y="1504950"/>
          <p14:tracePt t="4986" x="3062288" y="1438275"/>
          <p14:tracePt t="5002" x="3048000" y="1385888"/>
          <p14:tracePt t="5019" x="3033713" y="1266825"/>
          <p14:tracePt t="5036" x="3038475" y="1114425"/>
          <p14:tracePt t="5052" x="3057525" y="957263"/>
          <p14:tracePt t="5069" x="3124200" y="766763"/>
          <p14:tracePt t="5086" x="3205163" y="604838"/>
          <p14:tracePt t="5102" x="3295650" y="471488"/>
          <p14:tracePt t="5119" x="3348038" y="400050"/>
          <p14:tracePt t="5137" x="3433763" y="328613"/>
          <p14:tracePt t="5152" x="3524250" y="271463"/>
          <p14:tracePt t="5169" x="3609975" y="233363"/>
          <p14:tracePt t="5186" x="3676650" y="195263"/>
          <p14:tracePt t="5202" x="3757613" y="176213"/>
          <p14:tracePt t="5219" x="3800475" y="176213"/>
          <p14:tracePt t="5236" x="3838575" y="195263"/>
          <p14:tracePt t="5253" x="3890963" y="228600"/>
          <p14:tracePt t="5269" x="3924300" y="252413"/>
          <p14:tracePt t="5286" x="3962400" y="290513"/>
          <p14:tracePt t="5302" x="4000500" y="347663"/>
          <p14:tracePt t="5319" x="4052888" y="481013"/>
          <p14:tracePt t="5336" x="4081463" y="547688"/>
          <p14:tracePt t="5352" x="4114800" y="633413"/>
          <p14:tracePt t="5369" x="4148138" y="728663"/>
          <p14:tracePt t="5386" x="4186238" y="852488"/>
          <p14:tracePt t="5405" x="4191000" y="909638"/>
          <p14:tracePt t="5419" x="4191000" y="952500"/>
          <p14:tracePt t="5437" x="4191000" y="1014413"/>
          <p14:tracePt t="5452" x="4181475" y="1114425"/>
          <p14:tracePt t="5469" x="4152900" y="1262063"/>
          <p14:tracePt t="5486" x="4119563" y="1371600"/>
          <p14:tracePt t="5488" x="4105275" y="1409700"/>
          <p14:tracePt t="5503" x="4067175" y="1495425"/>
          <p14:tracePt t="5519" x="4033838" y="1581150"/>
          <p14:tracePt t="5536" x="4005263" y="1633538"/>
          <p14:tracePt t="5552" x="3986213" y="1676400"/>
          <p14:tracePt t="5569" x="3976688" y="1695450"/>
          <p14:tracePt t="5585" x="3971925" y="1704975"/>
          <p14:tracePt t="5602" x="3971925" y="1714500"/>
          <p14:tracePt t="5643" x="3967163" y="1714500"/>
          <p14:tracePt t="5658" x="3962400" y="1719263"/>
          <p14:tracePt t="5834" x="4071938" y="1690688"/>
          <p14:tracePt t="5841" x="4224338" y="1657350"/>
          <p14:tracePt t="5852" x="4381500" y="1624013"/>
          <p14:tracePt t="5869" x="4933950" y="1504950"/>
          <p14:tracePt t="5886" x="5224463" y="1443038"/>
          <p14:tracePt t="5903" x="5453063" y="1404938"/>
          <p14:tracePt t="5919" x="5619750" y="1395413"/>
          <p14:tracePt t="5936" x="5800725" y="1414463"/>
          <p14:tracePt t="5952" x="5862638" y="1428750"/>
          <p14:tracePt t="5969" x="5900738" y="1433513"/>
          <p14:tracePt t="5986" x="5919788" y="1443038"/>
          <p14:tracePt t="6002" x="5929313" y="1443038"/>
          <p14:tracePt t="6019" x="5934075" y="1443038"/>
          <p14:tracePt t="6036" x="5938838" y="1447800"/>
          <p14:tracePt t="6053" x="5962650" y="1457325"/>
          <p14:tracePt t="6069" x="5972175" y="1462088"/>
          <p14:tracePt t="6086" x="5976938" y="1462088"/>
          <p14:tracePt t="6102" x="5981700" y="1462088"/>
          <p14:tracePt t="6119" x="5986463" y="1462088"/>
          <p14:tracePt t="6179" x="5976938" y="1462088"/>
          <p14:tracePt t="6186" x="5972175" y="1462088"/>
          <p14:tracePt t="6193" x="5924550" y="1476375"/>
          <p14:tracePt t="6202" x="5857875" y="1481138"/>
          <p14:tracePt t="6219" x="5657850" y="1509713"/>
          <p14:tracePt t="6236" x="5353050" y="1547813"/>
          <p14:tracePt t="6252" x="5186363" y="1557338"/>
          <p14:tracePt t="6269" x="5076825" y="1557338"/>
          <p14:tracePt t="6286" x="4991100" y="1552575"/>
          <p14:tracePt t="6303" x="4953000" y="1552575"/>
          <p14:tracePt t="6319" x="4943475" y="1547813"/>
          <p14:tracePt t="6335" x="4943475" y="1543050"/>
          <p14:tracePt t="6352" x="4943475" y="1533525"/>
          <p14:tracePt t="6369" x="4967288" y="1509713"/>
          <p14:tracePt t="6385" x="5005388" y="1476375"/>
          <p14:tracePt t="6402" x="5048250" y="1443038"/>
          <p14:tracePt t="6420" x="5195888" y="1381125"/>
          <p14:tracePt t="6435" x="5324475" y="1343025"/>
          <p14:tracePt t="6452" x="5448300" y="1319213"/>
          <p14:tracePt t="6469" x="5562600" y="1304925"/>
          <p14:tracePt t="6486" x="5757863" y="1285875"/>
          <p14:tracePt t="6504" x="5881688" y="1276350"/>
          <p14:tracePt t="6520" x="5981700" y="1276350"/>
          <p14:tracePt t="6537" x="6119813" y="1281113"/>
          <p14:tracePt t="6552" x="6224588" y="1290638"/>
          <p14:tracePt t="6569" x="6315075" y="1314450"/>
          <p14:tracePt t="6586" x="6410325" y="1328738"/>
          <p14:tracePt t="6603" x="6529388" y="1357313"/>
          <p14:tracePt t="6619" x="6605588" y="1371600"/>
          <p14:tracePt t="6636" x="6686550" y="1385888"/>
          <p14:tracePt t="6652" x="6767513" y="1395413"/>
          <p14:tracePt t="6669" x="6872288" y="1400175"/>
          <p14:tracePt t="6685" x="6924675" y="1400175"/>
          <p14:tracePt t="6702" x="6967538" y="1400175"/>
          <p14:tracePt t="6719" x="6996113" y="1400175"/>
          <p14:tracePt t="6735" x="7034213" y="1400175"/>
          <p14:tracePt t="6752" x="7053263" y="1400175"/>
          <p14:tracePt t="6769" x="7091363" y="1400175"/>
          <p14:tracePt t="6786" x="7124700" y="1400175"/>
          <p14:tracePt t="6802" x="7138988" y="1400175"/>
          <p14:tracePt t="6819" x="7153275" y="1400175"/>
          <p14:tracePt t="6835" x="7162800" y="1400175"/>
          <p14:tracePt t="6852" x="7177088" y="1400175"/>
          <p14:tracePt t="6869" x="7181850" y="1400175"/>
          <p14:tracePt t="6886" x="7191375" y="1400175"/>
          <p14:tracePt t="6902" x="7196138" y="1400175"/>
          <p14:tracePt t="6919" x="7205663" y="1400175"/>
          <p14:tracePt t="6936" x="7210425" y="1400175"/>
          <p14:tracePt t="7139" x="7124700" y="1409700"/>
          <p14:tracePt t="7147" x="7024688" y="1419225"/>
          <p14:tracePt t="7154" x="6910388" y="1428750"/>
          <p14:tracePt t="7169" x="6681788" y="1428750"/>
          <p14:tracePt t="7185" x="6481763" y="1423988"/>
          <p14:tracePt t="7202" x="6334125" y="1404938"/>
          <p14:tracePt t="7219" x="6148388" y="1357313"/>
          <p14:tracePt t="7235" x="6076950" y="1343025"/>
          <p14:tracePt t="7252" x="6029325" y="1319213"/>
          <p14:tracePt t="7269" x="6005513" y="1309688"/>
          <p14:tracePt t="7286" x="5986463" y="1300163"/>
          <p14:tracePt t="7302" x="5981700" y="1295400"/>
          <p14:tracePt t="7319" x="5972175" y="1295400"/>
          <p14:tracePt t="7336" x="5967413" y="1295400"/>
          <p14:tracePt t="7352" x="5962650" y="1295400"/>
          <p14:tracePt t="7411" x="5967413" y="1290638"/>
          <p14:tracePt t="7418" x="5995988" y="1285875"/>
          <p14:tracePt t="7426" x="6038850" y="1285875"/>
          <p14:tracePt t="7435" x="6110288" y="1276350"/>
          <p14:tracePt t="7452" x="6286500" y="1247775"/>
          <p14:tracePt t="7469" x="6591300" y="1209675"/>
          <p14:tracePt t="7485" x="6767513" y="1185863"/>
          <p14:tracePt t="7502" x="6938963" y="1157288"/>
          <p14:tracePt t="7519" x="7086600" y="1138238"/>
          <p14:tracePt t="7535" x="7219950" y="1138238"/>
          <p14:tracePt t="7552" x="7262813" y="1143000"/>
          <p14:tracePt t="7569" x="7300913" y="1143000"/>
          <p14:tracePt t="7586" x="7329488" y="1143000"/>
          <p14:tracePt t="7602" x="7339013" y="1143000"/>
          <p14:tracePt t="7619" x="7362825" y="1143000"/>
          <p14:tracePt t="7636" x="7377113" y="1143000"/>
          <p14:tracePt t="7652" x="7400925" y="1143000"/>
          <p14:tracePt t="7669" x="7410450" y="1143000"/>
          <p14:tracePt t="7685" x="7419975" y="1143000"/>
          <p14:tracePt t="7702" x="7424738" y="1143000"/>
          <p14:tracePt t="7719" x="7434263" y="1143000"/>
          <p14:tracePt t="7756" x="7439025" y="1143000"/>
          <p14:tracePt t="7880" x="7439025" y="1147763"/>
          <p14:tracePt t="9172" x="7400925" y="1166813"/>
          <p14:tracePt t="9179" x="7329488" y="1185863"/>
          <p14:tracePt t="9193" x="7200900" y="1209675"/>
          <p14:tracePt t="9202" x="7134225" y="1219200"/>
          <p14:tracePt t="9219" x="7000875" y="1233488"/>
          <p14:tracePt t="9235" x="6819900" y="1243013"/>
          <p14:tracePt t="9269" x="6505575" y="1223963"/>
          <p14:tracePt t="9302" x="6286500" y="1181100"/>
          <p14:tracePt t="9319" x="6153150" y="1143000"/>
          <p14:tracePt t="9335" x="6091238" y="1128713"/>
          <p14:tracePt t="9352" x="6038850" y="1114425"/>
          <p14:tracePt t="9369" x="5972175" y="1109663"/>
          <p14:tracePt t="9385" x="5934075" y="1109663"/>
          <p14:tracePt t="9402" x="5905500" y="1109663"/>
          <p14:tracePt t="9419" x="5886450" y="1109663"/>
          <p14:tracePt t="9436" x="5872163" y="1109663"/>
          <p14:tracePt t="9452" x="5867400" y="1109663"/>
          <p14:tracePt t="9468" x="5862638" y="1109663"/>
          <p14:tracePt t="9503" x="5867400" y="1109663"/>
          <p14:tracePt t="9519" x="5905500" y="1119188"/>
          <p14:tracePt t="9535" x="6010275" y="1143000"/>
          <p14:tracePt t="9552" x="6253163" y="1157288"/>
          <p14:tracePt t="9569" x="6400800" y="1157288"/>
          <p14:tracePt t="9585" x="6515100" y="1138238"/>
          <p14:tracePt t="9602" x="6629400" y="1114425"/>
          <p14:tracePt t="9619" x="6762750" y="1090613"/>
          <p14:tracePt t="9635" x="6819900" y="1085850"/>
          <p14:tracePt t="9652" x="6858000" y="1085850"/>
          <p14:tracePt t="9669" x="6877050" y="1085850"/>
          <p14:tracePt t="9685" x="6886575" y="1085850"/>
          <p14:tracePt t="9702" x="6896100" y="1085850"/>
          <p14:tracePt t="9719" x="6900863" y="1085850"/>
          <p14:tracePt t="9735" x="6905625" y="1085850"/>
          <p14:tracePt t="9752" x="6915150" y="1085850"/>
          <p14:tracePt t="11088" x="6853238" y="1128713"/>
          <p14:tracePt t="11094" x="6724650" y="1214438"/>
          <p14:tracePt t="11102" x="6567488" y="1309688"/>
          <p14:tracePt t="11119" x="6191250" y="1619250"/>
          <p14:tracePt t="11136" x="5691188" y="1957388"/>
          <p14:tracePt t="11153" x="4895850" y="2528888"/>
          <p14:tracePt t="11186" x="3943350" y="3162300"/>
          <p14:tracePt t="11219" x="3267075" y="3724275"/>
          <p14:tracePt t="11236" x="3143250" y="3829050"/>
          <p14:tracePt t="11252" x="3062288" y="3905250"/>
          <p14:tracePt t="11269" x="2995613" y="3976688"/>
          <p14:tracePt t="11285" x="2957513" y="4000500"/>
          <p14:tracePt t="11302" x="2933700" y="4010025"/>
          <p14:tracePt t="11319" x="2924175" y="4014788"/>
          <p14:tracePt t="11335" x="2914650" y="4019550"/>
          <p14:tracePt t="11352" x="2909888" y="4029075"/>
          <p14:tracePt t="11368" x="2900363" y="4043363"/>
          <p14:tracePt t="11385" x="2881313" y="4076700"/>
          <p14:tracePt t="11389" x="2876550" y="4086225"/>
          <p14:tracePt t="11402" x="2857500" y="4124325"/>
          <p14:tracePt t="11419" x="2838450" y="4176713"/>
          <p14:tracePt t="11435" x="2824163" y="4238625"/>
          <p14:tracePt t="11452" x="2814638" y="4352925"/>
          <p14:tracePt t="11468" x="2814638" y="4414838"/>
          <p14:tracePt t="11486" x="2819400" y="4448175"/>
          <p14:tracePt t="11505" x="2819400" y="4505325"/>
          <p14:tracePt t="11520" x="2819400" y="4533900"/>
          <p14:tracePt t="11536" x="2819400" y="4543425"/>
          <p14:tracePt t="11552" x="2819400" y="4552950"/>
          <p14:tracePt t="11568" x="2819400" y="4557713"/>
          <p14:tracePt t="11585" x="2819400" y="4567238"/>
          <p14:tracePt t="11602" x="2819400" y="4572000"/>
          <p14:tracePt t="11858" x="2843213" y="4557713"/>
          <p14:tracePt t="11865" x="2881313" y="4524375"/>
          <p14:tracePt t="11872" x="2924175" y="4491038"/>
          <p14:tracePt t="11902" x="3090863" y="4371975"/>
          <p14:tracePt t="11935" x="3200400" y="4310063"/>
          <p14:tracePt t="11952" x="3243263" y="4286250"/>
          <p14:tracePt t="11968" x="3262313" y="4271963"/>
          <p14:tracePt t="11985" x="3276600" y="4267200"/>
          <p14:tracePt t="12002" x="3290888" y="4262438"/>
          <p14:tracePt t="12018" x="3309938" y="4257675"/>
          <p14:tracePt t="12035" x="3348038" y="4243388"/>
          <p14:tracePt t="12052" x="3381375" y="4238625"/>
          <p14:tracePt t="12069" x="3443288" y="4224338"/>
          <p14:tracePt t="12085" x="3481388" y="4224338"/>
          <p14:tracePt t="12102" x="3514725" y="4224338"/>
          <p14:tracePt t="12118" x="3538538" y="4224338"/>
          <p14:tracePt t="12135" x="3562350" y="4243388"/>
          <p14:tracePt t="12152" x="3581400" y="4262438"/>
          <p14:tracePt t="12168" x="3590925" y="4291013"/>
          <p14:tracePt t="12185" x="3605213" y="4324350"/>
          <p14:tracePt t="12202" x="3605213" y="4367213"/>
          <p14:tracePt t="12218" x="3600450" y="4391025"/>
          <p14:tracePt t="12235" x="3581400" y="4429125"/>
          <p14:tracePt t="12252" x="3529013" y="4510088"/>
          <p14:tracePt t="12268" x="3490913" y="4562475"/>
          <p14:tracePt t="12285" x="3457575" y="4605338"/>
          <p14:tracePt t="12302" x="3424238" y="4648200"/>
          <p14:tracePt t="12319" x="3381375" y="4695825"/>
          <p14:tracePt t="12335" x="3357563" y="4719638"/>
          <p14:tracePt t="12352" x="3333750" y="4738688"/>
          <p14:tracePt t="12369" x="3305175" y="4757738"/>
          <p14:tracePt t="12386" x="3233738" y="4781550"/>
          <p14:tracePt t="12402" x="3171825" y="4795838"/>
          <p14:tracePt t="12418" x="3105150" y="4819650"/>
          <p14:tracePt t="12438" x="3009900" y="4838700"/>
          <p14:tracePt t="12452" x="2938463" y="4852988"/>
          <p14:tracePt t="12469" x="2852738" y="4857750"/>
          <p14:tracePt t="12485" x="2771775" y="4867275"/>
          <p14:tracePt t="12502" x="2638425" y="4862513"/>
          <p14:tracePt t="12518" x="2566988" y="4857750"/>
          <p14:tracePt t="12535" x="2495550" y="4852988"/>
          <p14:tracePt t="12552" x="2433638" y="4838700"/>
          <p14:tracePt t="12569" x="2338388" y="4824413"/>
          <p14:tracePt t="12585" x="2276475" y="4819650"/>
          <p14:tracePt t="12602" x="2238375" y="4791075"/>
          <p14:tracePt t="12618" x="2200275" y="4762500"/>
          <p14:tracePt t="12635" x="2133600" y="4643438"/>
          <p14:tracePt t="12652" x="2095500" y="4567238"/>
          <p14:tracePt t="12668" x="2081213" y="4505325"/>
          <p14:tracePt t="12685" x="2057400" y="4367213"/>
          <p14:tracePt t="12702" x="2047875" y="4229100"/>
          <p14:tracePt t="12718" x="2047875" y="4138613"/>
          <p14:tracePt t="12736" x="2047875" y="4081463"/>
          <p14:tracePt t="12752" x="2057400" y="3986213"/>
          <p14:tracePt t="12768" x="2081213" y="3900488"/>
          <p14:tracePt t="12785" x="2095500" y="3819525"/>
          <p14:tracePt t="12803" x="2119313" y="3729038"/>
          <p14:tracePt t="12818" x="2138363" y="3690938"/>
          <p14:tracePt t="12835" x="2162175" y="3662363"/>
          <p14:tracePt t="12852" x="2195513" y="3638550"/>
          <p14:tracePt t="12869" x="2243138" y="3600450"/>
          <p14:tracePt t="12885" x="2281238" y="3576638"/>
          <p14:tracePt t="12902" x="2309813" y="3557588"/>
          <p14:tracePt t="12918" x="2357438" y="3543300"/>
          <p14:tracePt t="12935" x="2443163" y="3533775"/>
          <p14:tracePt t="12952" x="2514600" y="3519488"/>
          <p14:tracePt t="12968" x="2571750" y="3519488"/>
          <p14:tracePt t="12985" x="2628900" y="3519488"/>
          <p14:tracePt t="13002" x="2690813" y="3524250"/>
          <p14:tracePt t="13019" x="2728913" y="3538538"/>
          <p14:tracePt t="13036" x="2776538" y="3571875"/>
          <p14:tracePt t="13053" x="2867025" y="3662363"/>
          <p14:tracePt t="13071" x="2943225" y="3752850"/>
          <p14:tracePt t="13086" x="2995613" y="3833813"/>
          <p14:tracePt t="13102" x="3033713" y="3871913"/>
          <p14:tracePt t="13119" x="3067050" y="3919538"/>
          <p14:tracePt t="13135" x="3086100" y="3957638"/>
          <p14:tracePt t="13153" x="3095625" y="4010025"/>
          <p14:tracePt t="13174" x="3128963" y="4129088"/>
          <p14:tracePt t="13185" x="3133725" y="4181475"/>
          <p14:tracePt t="13202" x="3138488" y="4214813"/>
          <p14:tracePt t="13220" x="3152775" y="4233863"/>
          <p14:tracePt t="13237" x="3152775" y="4252913"/>
          <p14:tracePt t="13252" x="3157538" y="4262438"/>
          <p14:tracePt t="13268" x="3162300" y="4276725"/>
          <p14:tracePt t="13285" x="3171825" y="4291013"/>
          <p14:tracePt t="13302" x="3181350" y="4319588"/>
          <p14:tracePt t="13318" x="3186113" y="4333875"/>
          <p14:tracePt t="13336" x="3190875" y="4352925"/>
          <p14:tracePt t="13352" x="3190875" y="4362450"/>
          <p14:tracePt t="13369" x="3190875" y="4371975"/>
          <p14:tracePt t="13414" x="3205163" y="4424363"/>
          <p14:tracePt t="13431" x="3205163" y="4471988"/>
          <p14:tracePt t="13442" x="3205163" y="4514850"/>
          <p14:tracePt t="13454" x="3205163" y="4543425"/>
          <p14:tracePt t="13469" x="3205163" y="4572000"/>
          <p14:tracePt t="13487" x="3200400" y="4595813"/>
          <p14:tracePt t="13502" x="3195638" y="4610100"/>
          <p14:tracePt t="13520" x="3190875" y="4619625"/>
          <p14:tracePt t="13535" x="3190875" y="4624388"/>
          <p14:tracePt t="13554" x="3181350" y="4638675"/>
          <p14:tracePt t="13569" x="3176588" y="4648200"/>
          <p14:tracePt t="13585" x="3171825" y="4657725"/>
          <p14:tracePt t="13604" x="3162300" y="4681538"/>
          <p14:tracePt t="13620" x="3157538" y="4691063"/>
          <p14:tracePt t="13635" x="3148013" y="4691063"/>
          <p14:tracePt t="13652" x="3143250" y="4695825"/>
          <p14:tracePt t="13669" x="3133725" y="4705350"/>
          <p14:tracePt t="13685" x="3128963" y="4724400"/>
          <p14:tracePt t="13701" x="3119438" y="4738688"/>
          <p14:tracePt t="13718" x="3109913" y="4748213"/>
          <p14:tracePt t="13735" x="3090863" y="4767263"/>
          <p14:tracePt t="13751" x="3076575" y="4786313"/>
          <p14:tracePt t="13769" x="3062288" y="4800600"/>
          <p14:tracePt t="13787" x="3043238" y="4824413"/>
          <p14:tracePt t="13803" x="3024188" y="4833938"/>
          <p14:tracePt t="13819" x="3005138" y="4852988"/>
          <p14:tracePt t="13838" x="2957513" y="4867275"/>
          <p14:tracePt t="13852" x="2919413" y="4881563"/>
          <p14:tracePt t="13868" x="2881313" y="4881563"/>
          <p14:tracePt t="13885" x="2838450" y="4881563"/>
          <p14:tracePt t="13902" x="2805113" y="4881563"/>
          <p14:tracePt t="13918" x="2743200" y="4867275"/>
          <p14:tracePt t="13935" x="2681288" y="4852988"/>
          <p14:tracePt t="13952" x="2614613" y="4833938"/>
          <p14:tracePt t="13969" x="2538413" y="4805363"/>
          <p14:tracePt t="13985" x="2490788" y="4781550"/>
          <p14:tracePt t="14002" x="2447925" y="4752975"/>
          <p14:tracePt t="14018" x="2409825" y="4729163"/>
          <p14:tracePt t="14035" x="2343150" y="4686300"/>
          <p14:tracePt t="14052" x="2295525" y="4652963"/>
          <p14:tracePt t="14068" x="2247900" y="4591050"/>
          <p14:tracePt t="14085" x="2195513" y="4486275"/>
          <p14:tracePt t="14102" x="2147888" y="4338638"/>
          <p14:tracePt t="14118" x="2133600" y="4267200"/>
          <p14:tracePt t="14135" x="2133600" y="4176713"/>
          <p14:tracePt t="14152" x="2147888" y="4043363"/>
          <p14:tracePt t="14168" x="2162175" y="3881438"/>
          <p14:tracePt t="14185" x="2171700" y="3829050"/>
          <p14:tracePt t="14202" x="2185988" y="3786188"/>
          <p14:tracePt t="14219" x="2224088" y="3719513"/>
          <p14:tracePt t="14235" x="2262188" y="3643313"/>
          <p14:tracePt t="14252" x="2300288" y="3586163"/>
          <p14:tracePt t="14268" x="2343150" y="3529013"/>
          <p14:tracePt t="14285" x="2395538" y="3467100"/>
          <p14:tracePt t="14303" x="2433638" y="3438525"/>
          <p14:tracePt t="14319" x="2486025" y="3409950"/>
          <p14:tracePt t="14335" x="2538413" y="3390900"/>
          <p14:tracePt t="14352" x="2681288" y="3390900"/>
          <p14:tracePt t="14368" x="2757488" y="3433763"/>
          <p14:tracePt t="14385" x="2824163" y="3486150"/>
          <p14:tracePt t="14390" x="2843213" y="3505200"/>
          <p14:tracePt t="14402" x="2895600" y="3552825"/>
          <p14:tracePt t="14418" x="2924175" y="3581400"/>
          <p14:tracePt t="14435" x="2947988" y="3605213"/>
          <p14:tracePt t="14452" x="2967038" y="3624263"/>
          <p14:tracePt t="14469" x="3014663" y="3686175"/>
          <p14:tracePt t="14485" x="3052763" y="3781425"/>
          <p14:tracePt t="14501" x="3095625" y="3900488"/>
          <p14:tracePt t="14518" x="3119438" y="3986213"/>
          <p14:tracePt t="14535" x="3138488" y="4048125"/>
          <p14:tracePt t="14552" x="3143250" y="4076700"/>
          <p14:tracePt t="14568" x="3148013" y="4095750"/>
          <p14:tracePt t="14586" x="3148013" y="4138613"/>
          <p14:tracePt t="14602" x="3148013" y="4181475"/>
          <p14:tracePt t="14618" x="3148013" y="4229100"/>
          <p14:tracePt t="14636" x="3133725" y="4291013"/>
          <p14:tracePt t="14654" x="3105150" y="4371975"/>
          <p14:tracePt t="14668" x="3095625" y="4400550"/>
          <p14:tracePt t="14685" x="3076575" y="4424363"/>
          <p14:tracePt t="14706" x="3057525" y="4452938"/>
          <p14:tracePt t="14720" x="3038475" y="4467225"/>
          <p14:tracePt t="14735" x="3028950" y="4476750"/>
          <p14:tracePt t="14752" x="3014663" y="4495800"/>
          <p14:tracePt t="14769" x="2986088" y="4524375"/>
          <p14:tracePt t="14785" x="2947988" y="4548188"/>
          <p14:tracePt t="14801" x="2905125" y="4572000"/>
          <p14:tracePt t="14820" x="2847975" y="4610100"/>
          <p14:tracePt t="14837" x="2743200" y="4652963"/>
          <p14:tracePt t="14852" x="2690813" y="4672013"/>
          <p14:tracePt t="14868" x="2638425" y="4691063"/>
          <p14:tracePt t="14885" x="2586038" y="4700588"/>
          <p14:tracePt t="14887" x="2562225" y="4705350"/>
          <p14:tracePt t="14902" x="2505075" y="4710113"/>
          <p14:tracePt t="14918" x="2443163" y="4719638"/>
          <p14:tracePt t="14935" x="2390775" y="4719638"/>
          <p14:tracePt t="14952" x="2357438" y="4719638"/>
          <p14:tracePt t="14968" x="2300288" y="4700588"/>
          <p14:tracePt t="14985" x="2271713" y="4686300"/>
          <p14:tracePt t="15002" x="2247900" y="4672013"/>
          <p14:tracePt t="15019" x="2214563" y="4633913"/>
          <p14:tracePt t="15035" x="2195513" y="4610100"/>
          <p14:tracePt t="15053" x="2176463" y="4586288"/>
          <p14:tracePt t="15069" x="2166938" y="4552950"/>
          <p14:tracePt t="15086" x="2138363" y="4433888"/>
          <p14:tracePt t="15102" x="2128838" y="4329113"/>
          <p14:tracePt t="15119" x="2128838" y="4252913"/>
          <p14:tracePt t="15136" x="2128838" y="4200525"/>
          <p14:tracePt t="15152" x="2138363" y="4090988"/>
          <p14:tracePt t="15169" x="2162175" y="3943350"/>
          <p14:tracePt t="15185" x="2181225" y="3843338"/>
          <p14:tracePt t="15202" x="2209800" y="3743325"/>
          <p14:tracePt t="15218" x="2233613" y="3695700"/>
          <p14:tracePt t="15235" x="2262188" y="3648075"/>
          <p14:tracePt t="15252" x="2300288" y="3609975"/>
          <p14:tracePt t="15269" x="2395538" y="3538538"/>
          <p14:tracePt t="15285" x="2466975" y="3490913"/>
          <p14:tracePt t="15302" x="2519363" y="3462338"/>
          <p14:tracePt t="15321" x="2600325" y="3429000"/>
          <p14:tracePt t="15337" x="2652713" y="3424238"/>
          <p14:tracePt t="15352" x="2709863" y="3414713"/>
          <p14:tracePt t="15369" x="2771775" y="3419475"/>
          <p14:tracePt t="15387" x="2852738" y="3462338"/>
          <p14:tracePt t="15398" x="2881313" y="3481388"/>
          <p14:tracePt t="15408" x="2919413" y="3514725"/>
          <p14:tracePt t="15419" x="2933700" y="3533775"/>
          <p14:tracePt t="15435" x="2962275" y="3562350"/>
          <p14:tracePt t="15454" x="3000375" y="3614738"/>
          <p14:tracePt t="15469" x="3024188" y="3648075"/>
          <p14:tracePt t="15485" x="3057525" y="3733800"/>
          <p14:tracePt t="15502" x="3090863" y="3838575"/>
          <p14:tracePt t="15518" x="3119438" y="3971925"/>
          <p14:tracePt t="15536" x="3138488" y="4105275"/>
          <p14:tracePt t="15552" x="3152775" y="4219575"/>
          <p14:tracePt t="15555" x="3152775" y="4257675"/>
          <p14:tracePt t="15569" x="3152775" y="4305300"/>
          <p14:tracePt t="15585" x="3152775" y="4333875"/>
          <p14:tracePt t="15602" x="3152775" y="4343400"/>
          <p14:tracePt t="15619" x="3152775" y="4352925"/>
          <p14:tracePt t="15636" x="3152775" y="4362450"/>
          <p14:tracePt t="15653" x="3152775" y="4371975"/>
          <p14:tracePt t="15674" x="3152775" y="4381500"/>
          <p14:tracePt t="15691" x="3152775" y="4391025"/>
          <p14:tracePt t="15703" x="3148013" y="4395788"/>
          <p14:tracePt t="15718" x="3138488" y="4400550"/>
          <p14:tracePt t="15736" x="3138488" y="4410075"/>
          <p14:tracePt t="15753" x="3138488" y="4419600"/>
          <p14:tracePt t="15785" x="3138488" y="4424363"/>
          <p14:tracePt t="15801" x="3138488" y="4429125"/>
          <p14:tracePt t="15818" x="3124200" y="4438650"/>
          <p14:tracePt t="15835" x="3109913" y="4462463"/>
          <p14:tracePt t="15852" x="3090863" y="4491038"/>
          <p14:tracePt t="15868" x="3057525" y="4529138"/>
          <p14:tracePt t="15885" x="2995613" y="4600575"/>
          <p14:tracePt t="15902" x="2938463" y="4633913"/>
          <p14:tracePt t="15918" x="2862263" y="4667250"/>
          <p14:tracePt t="15936" x="2762250" y="4700588"/>
          <p14:tracePt t="15951" x="2705100" y="4710113"/>
          <p14:tracePt t="15968" x="2624138" y="4705350"/>
          <p14:tracePt t="15985" x="2538413" y="4691063"/>
          <p14:tracePt t="16002" x="2428875" y="4652963"/>
          <p14:tracePt t="16018" x="2371725" y="4624388"/>
          <p14:tracePt t="16035" x="2338388" y="4600575"/>
          <p14:tracePt t="16051" x="2305050" y="4567238"/>
          <p14:tracePt t="16069" x="2266950" y="4505325"/>
          <p14:tracePt t="16085" x="2238375" y="4429125"/>
          <p14:tracePt t="16101" x="2209800" y="4300538"/>
          <p14:tracePt t="16118" x="2195513" y="4186238"/>
          <p14:tracePt t="16135" x="2195513" y="4086225"/>
          <p14:tracePt t="16151" x="2195513" y="4005263"/>
          <p14:tracePt t="16168" x="2224088" y="3876675"/>
          <p14:tracePt t="16185" x="2262188" y="3714750"/>
          <p14:tracePt t="16202" x="2290763" y="3657600"/>
          <p14:tracePt t="16218" x="2324100" y="3619500"/>
          <p14:tracePt t="16235" x="2371725" y="3581400"/>
          <p14:tracePt t="16252" x="2457450" y="3524250"/>
          <p14:tracePt t="16268" x="2509838" y="3495675"/>
          <p14:tracePt t="16285" x="2566988" y="3476625"/>
          <p14:tracePt t="16301" x="2614613" y="3467100"/>
          <p14:tracePt t="16318" x="2700338" y="3476625"/>
          <p14:tracePt t="16335" x="2767013" y="3500438"/>
          <p14:tracePt t="16351" x="2819400" y="3519488"/>
          <p14:tracePt t="16369" x="2876550" y="3557588"/>
          <p14:tracePt t="16385" x="2914650" y="3586163"/>
          <p14:tracePt t="16401" x="2938463" y="3633788"/>
          <p14:tracePt t="16418" x="2971800" y="3671888"/>
          <p14:tracePt t="16435" x="3009900" y="3733800"/>
          <p14:tracePt t="16451" x="3033713" y="3767138"/>
          <p14:tracePt t="16468" x="3048000" y="3795713"/>
          <p14:tracePt t="16485" x="3062288" y="3819525"/>
          <p14:tracePt t="16501" x="3086100" y="3857625"/>
          <p14:tracePt t="16518" x="3100388" y="3890963"/>
          <p14:tracePt t="16535" x="3105150" y="3919538"/>
          <p14:tracePt t="16552" x="3119438" y="3967163"/>
          <p14:tracePt t="16568" x="3128963" y="3995738"/>
          <p14:tracePt t="16585" x="3138488" y="4024313"/>
          <p14:tracePt t="16602" x="3152775" y="4062413"/>
          <p14:tracePt t="16619" x="3167063" y="4114800"/>
          <p14:tracePt t="16635" x="3171825" y="4138613"/>
          <p14:tracePt t="16651" x="3176588" y="4162425"/>
          <p14:tracePt t="16668" x="3176588" y="4176713"/>
          <p14:tracePt t="16685" x="3176588" y="4195763"/>
          <p14:tracePt t="16701" x="3176588" y="4210050"/>
          <p14:tracePt t="16718" x="3176588" y="4229100"/>
          <p14:tracePt t="16735" x="3176588" y="4300538"/>
          <p14:tracePt t="16751" x="3152775" y="4362450"/>
          <p14:tracePt t="16768" x="3138488" y="4433888"/>
          <p14:tracePt t="16785" x="3119438" y="4471988"/>
          <p14:tracePt t="16802" x="3090863" y="4524375"/>
          <p14:tracePt t="16818" x="3076575" y="4538663"/>
          <p14:tracePt t="16835" x="3057525" y="4557713"/>
          <p14:tracePt t="16851" x="3033713" y="4567238"/>
          <p14:tracePt t="16868" x="2986088" y="4591050"/>
          <p14:tracePt t="16885" x="2943225" y="4605338"/>
          <p14:tracePt t="16902" x="2895600" y="4619625"/>
          <p14:tracePt t="16919" x="2824163" y="4619625"/>
          <p14:tracePt t="16935" x="2762250" y="4619625"/>
          <p14:tracePt t="16951" x="2714625" y="4610100"/>
          <p14:tracePt t="16968" x="2662238" y="4595813"/>
          <p14:tracePt t="16985" x="2566988" y="4538663"/>
          <p14:tracePt t="17001" x="2509838" y="4495800"/>
          <p14:tracePt t="17018" x="2457450" y="4433888"/>
          <p14:tracePt t="17035" x="2414588" y="4376738"/>
          <p14:tracePt t="17052" x="2366963" y="4300538"/>
          <p14:tracePt t="17068" x="2347913" y="4257675"/>
          <p14:tracePt t="17085" x="2328863" y="4186238"/>
          <p14:tracePt t="17102" x="2314575" y="4014788"/>
          <p14:tracePt t="17118" x="2319338" y="3924300"/>
          <p14:tracePt t="17135" x="2338388" y="3862388"/>
          <p14:tracePt t="17152" x="2366963" y="3786188"/>
          <p14:tracePt t="17168" x="2438400" y="3595688"/>
          <p14:tracePt t="17185" x="2486025" y="3509963"/>
          <p14:tracePt t="17201" x="2514600" y="3452813"/>
          <p14:tracePt t="17218" x="2538413" y="3419475"/>
          <p14:tracePt t="17235" x="2595563" y="3390900"/>
          <p14:tracePt t="17251" x="2652713" y="3386138"/>
          <p14:tracePt t="17268" x="2724150" y="3386138"/>
          <p14:tracePt t="17285" x="2795588" y="3400425"/>
          <p14:tracePt t="17301" x="2895600" y="3438525"/>
          <p14:tracePt t="17318" x="2943225" y="3457575"/>
          <p14:tracePt t="17335" x="2971800" y="3481388"/>
          <p14:tracePt t="17352" x="3024188" y="3524250"/>
          <p14:tracePt t="17368" x="3052763" y="3557588"/>
          <p14:tracePt t="17385" x="3090863" y="3595688"/>
          <p14:tracePt t="17401" x="3128963" y="3652838"/>
          <p14:tracePt t="17418" x="3181350" y="3757613"/>
          <p14:tracePt t="17435" x="3195638" y="3819525"/>
          <p14:tracePt t="17451" x="3209925" y="3871913"/>
          <p14:tracePt t="17468" x="3219450" y="3914775"/>
          <p14:tracePt t="17485" x="3228975" y="3962400"/>
          <p14:tracePt t="17501" x="3228975" y="3995738"/>
          <p14:tracePt t="17518" x="3228975" y="4024313"/>
          <p14:tracePt t="17535" x="3228975" y="4100513"/>
          <p14:tracePt t="17551" x="3224213" y="4167188"/>
          <p14:tracePt t="17568" x="3219450" y="4229100"/>
          <p14:tracePt t="17585" x="3209925" y="4281488"/>
          <p14:tracePt t="17602" x="3200400" y="4319588"/>
          <p14:tracePt t="17618" x="3186113" y="4343400"/>
          <p14:tracePt t="17635" x="3181350" y="4357688"/>
          <p14:tracePt t="17651" x="3176588" y="4371975"/>
          <p14:tracePt t="17668" x="3167063" y="4386263"/>
          <p14:tracePt t="17685" x="3157538" y="4400550"/>
          <p14:tracePt t="17701" x="3152775" y="4410075"/>
          <p14:tracePt t="17719" x="3143250" y="4443413"/>
          <p14:tracePt t="17735" x="3138488" y="4462463"/>
          <p14:tracePt t="17751" x="3133725" y="4476750"/>
          <p14:tracePt t="17768" x="3133725" y="4481513"/>
          <p14:tracePt t="17785" x="3133725" y="4491038"/>
          <p14:tracePt t="17801" x="3133725" y="4495800"/>
          <p14:tracePt t="18101" x="3248025" y="4481513"/>
          <p14:tracePt t="18108" x="3509963" y="4457700"/>
          <p14:tracePt t="18118" x="3833813" y="4424363"/>
          <p14:tracePt t="18135" x="4319588" y="4400550"/>
          <p14:tracePt t="18168" x="5353050" y="4376738"/>
          <p14:tracePt t="18202" x="5695950" y="4376738"/>
          <p14:tracePt t="18218" x="5815013" y="4391025"/>
          <p14:tracePt t="18235" x="5853113" y="4405313"/>
          <p14:tracePt t="18251" x="5872163" y="4410075"/>
          <p14:tracePt t="18268" x="5881688" y="4414838"/>
          <p14:tracePt t="18285" x="5900738" y="4419600"/>
          <p14:tracePt t="18301" x="5915025" y="4419600"/>
          <p14:tracePt t="18318" x="5943600" y="4419600"/>
          <p14:tracePt t="18335" x="5976938" y="4419600"/>
          <p14:tracePt t="18351" x="5991225" y="4419600"/>
          <p14:tracePt t="18368" x="6010275" y="4419600"/>
          <p14:tracePt t="18385" x="6029325" y="4419600"/>
          <p14:tracePt t="18388" x="6038850" y="4419600"/>
          <p14:tracePt t="18402" x="6076950" y="4419600"/>
          <p14:tracePt t="18418" x="6124575" y="4419600"/>
          <p14:tracePt t="18435" x="6196013" y="4419600"/>
          <p14:tracePt t="18451" x="6243638" y="4419600"/>
          <p14:tracePt t="18468" x="6291263" y="4419600"/>
          <p14:tracePt t="18485" x="6305550" y="4419600"/>
          <p14:tracePt t="18501" x="6315075" y="4419600"/>
          <p14:tracePt t="18535" x="6315075" y="4429125"/>
          <p14:tracePt t="18551" x="6300788" y="4462463"/>
          <p14:tracePt t="18568" x="6276975" y="4500563"/>
          <p14:tracePt t="18585" x="6219825" y="4586288"/>
          <p14:tracePt t="18601" x="6181725" y="4624388"/>
          <p14:tracePt t="18618" x="6124575" y="4676775"/>
          <p14:tracePt t="18635" x="6057900" y="4710113"/>
          <p14:tracePt t="18651" x="5953125" y="4757738"/>
          <p14:tracePt t="18668" x="5905500" y="4762500"/>
          <p14:tracePt t="18685" x="5857875" y="4767263"/>
          <p14:tracePt t="18702" x="5795963" y="4762500"/>
          <p14:tracePt t="18718" x="5753100" y="4733925"/>
          <p14:tracePt t="18734" x="5700713" y="4667250"/>
          <p14:tracePt t="18751" x="5638800" y="4548188"/>
          <p14:tracePt t="18768" x="5595938" y="4433888"/>
          <p14:tracePt t="18784" x="5581650" y="4381500"/>
          <p14:tracePt t="18801" x="5572125" y="4291013"/>
          <p14:tracePt t="18818" x="5586413" y="4205288"/>
          <p14:tracePt t="18836" x="5629275" y="4081463"/>
          <p14:tracePt t="18851" x="5672138" y="4033838"/>
          <p14:tracePt t="18868" x="5719763" y="3986213"/>
          <p14:tracePt t="18885" x="5848350" y="3924300"/>
          <p14:tracePt t="18901" x="5919788" y="3900488"/>
          <p14:tracePt t="18918" x="5981700" y="3890963"/>
          <p14:tracePt t="18935" x="6034088" y="3886200"/>
          <p14:tracePt t="18952" x="6096000" y="3900488"/>
          <p14:tracePt t="18968" x="6138863" y="3919538"/>
          <p14:tracePt t="18985" x="6167438" y="3943350"/>
          <p14:tracePt t="19001" x="6200775" y="3990975"/>
          <p14:tracePt t="19018" x="6234113" y="4071938"/>
          <p14:tracePt t="19034" x="6243638" y="4105275"/>
          <p14:tracePt t="19051" x="6243638" y="4143375"/>
          <p14:tracePt t="19068" x="6238875" y="4171950"/>
          <p14:tracePt t="19085" x="6229350" y="4219575"/>
          <p14:tracePt t="19101" x="6215063" y="4257675"/>
          <p14:tracePt t="19118" x="6200775" y="4286250"/>
          <p14:tracePt t="19135" x="6176963" y="4333875"/>
          <p14:tracePt t="19151" x="6157913" y="4371975"/>
          <p14:tracePt t="19168" x="6143625" y="4400550"/>
          <p14:tracePt t="19185" x="6134100" y="4429125"/>
          <p14:tracePt t="19201" x="6119813" y="4448175"/>
          <p14:tracePt t="19218" x="6115050" y="4457700"/>
          <p14:tracePt t="19235" x="6115050" y="4462463"/>
          <p14:tracePt t="19252" x="6115050" y="4467225"/>
          <p14:tracePt t="19966" x="6081713" y="4486275"/>
          <p14:tracePt t="19973" x="6034088" y="4510088"/>
          <p14:tracePt t="19985" x="5972175" y="4524375"/>
          <p14:tracePt t="20001" x="5853113" y="4562475"/>
          <p14:tracePt t="20018" x="5776913" y="4576763"/>
          <p14:tracePt t="20034" x="5695950" y="4586288"/>
          <p14:tracePt t="20053" x="5586413" y="4586288"/>
          <p14:tracePt t="20084" x="5457825" y="4586288"/>
          <p14:tracePt t="20118" x="5291138" y="4600575"/>
          <p14:tracePt t="20134" x="5243513" y="4600575"/>
          <p14:tracePt t="20151" x="5205413" y="4600575"/>
          <p14:tracePt t="20168" x="5191125" y="4595813"/>
          <p14:tracePt t="20185" x="5176838" y="4586288"/>
          <p14:tracePt t="20201" x="5176838" y="4557713"/>
          <p14:tracePt t="20218" x="5205413" y="4519613"/>
          <p14:tracePt t="20235" x="5257800" y="4448175"/>
          <p14:tracePt t="20251" x="5348288" y="4367213"/>
          <p14:tracePt t="20268" x="5429250" y="4310063"/>
          <p14:tracePt t="20284" x="5524500" y="4262438"/>
          <p14:tracePt t="20302" x="5657850" y="4224338"/>
          <p14:tracePt t="20318" x="5719763" y="4214813"/>
          <p14:tracePt t="20335" x="5767388" y="4210050"/>
          <p14:tracePt t="20354" x="5829300" y="4210050"/>
          <p14:tracePt t="20369" x="5853113" y="4210050"/>
          <p14:tracePt t="20384" x="5862638" y="4210050"/>
          <p14:tracePt t="20401" x="5872163" y="4210050"/>
          <p14:tracePt t="20419" x="5876925" y="4210050"/>
          <p14:tracePt t="20465" x="5872163" y="4210050"/>
          <p14:tracePt t="20471" x="5857875" y="4219575"/>
          <p14:tracePt t="20485" x="5805488" y="4233863"/>
          <p14:tracePt t="20501" x="5700713" y="4257675"/>
          <p14:tracePt t="20518" x="5576888" y="4271963"/>
          <p14:tracePt t="20534" x="5486400" y="4271963"/>
          <p14:tracePt t="20551" x="5424488" y="4271963"/>
          <p14:tracePt t="20568" x="5410200" y="4271963"/>
          <p14:tracePt t="20604" x="5414963" y="4262438"/>
          <p14:tracePt t="20618" x="5453063" y="4243388"/>
          <p14:tracePt t="20634" x="5529263" y="4214813"/>
          <p14:tracePt t="20651" x="5600700" y="4191000"/>
          <p14:tracePt t="20668" x="5729288" y="4167188"/>
          <p14:tracePt t="20684" x="5819775" y="4167188"/>
          <p14:tracePt t="20701" x="5900738" y="4171950"/>
          <p14:tracePt t="20718" x="5953125" y="4176713"/>
          <p14:tracePt t="20735" x="6005513" y="4181475"/>
          <p14:tracePt t="20751" x="6034088" y="4181475"/>
          <p14:tracePt t="20768" x="6062663" y="4181475"/>
          <p14:tracePt t="20784" x="6086475" y="4181475"/>
          <p14:tracePt t="20801" x="6119813" y="4191000"/>
          <p14:tracePt t="20818" x="6138863" y="4195763"/>
          <p14:tracePt t="20834" x="6162675" y="4205288"/>
          <p14:tracePt t="20852" x="6196013" y="4219575"/>
          <p14:tracePt t="20868" x="6219825" y="4224338"/>
          <p14:tracePt t="20884" x="6234113" y="4233863"/>
          <p14:tracePt t="20901" x="6243638" y="4248150"/>
          <p14:tracePt t="20918" x="6267450" y="4281488"/>
          <p14:tracePt t="20935" x="6267450" y="4319588"/>
          <p14:tracePt t="20951" x="6267450" y="4367213"/>
          <p14:tracePt t="20968" x="6253163" y="4419600"/>
          <p14:tracePt t="20985" x="6205538" y="4495800"/>
          <p14:tracePt t="21001" x="6138863" y="4576763"/>
          <p14:tracePt t="21018" x="6067425" y="4648200"/>
          <p14:tracePt t="21035" x="5948363" y="4752975"/>
          <p14:tracePt t="21051" x="5872163" y="4795838"/>
          <p14:tracePt t="21068" x="5819775" y="4810125"/>
          <p14:tracePt t="21084" x="5781675" y="4810125"/>
          <p14:tracePt t="21101" x="5729288" y="4776788"/>
          <p14:tracePt t="21118" x="5695950" y="4748213"/>
          <p14:tracePt t="21136" x="5657850" y="4710113"/>
          <p14:tracePt t="21152" x="5614988" y="4662488"/>
          <p14:tracePt t="21168" x="5534025" y="4500563"/>
          <p14:tracePt t="21184" x="5500688" y="4376738"/>
          <p14:tracePt t="21201" x="5481638" y="4291013"/>
          <p14:tracePt t="21218" x="5481638" y="4191000"/>
          <p14:tracePt t="21234" x="5534025" y="3929063"/>
          <p14:tracePt t="21251" x="5572125" y="3810000"/>
          <p14:tracePt t="21268" x="5614988" y="3724275"/>
          <p14:tracePt t="21285" x="5700713" y="3595688"/>
          <p14:tracePt t="21301" x="5762625" y="3524250"/>
          <p14:tracePt t="21318" x="5843588" y="3462338"/>
          <p14:tracePt t="21334" x="5934075" y="3414713"/>
          <p14:tracePt t="21351" x="6034088" y="3376613"/>
          <p14:tracePt t="21368" x="6076950" y="3376613"/>
          <p14:tracePt t="21384" x="6119813" y="3376613"/>
          <p14:tracePt t="21402" x="6181725" y="3400425"/>
          <p14:tracePt t="21419" x="6196013" y="3409950"/>
          <p14:tracePt t="21434" x="6238875" y="3448050"/>
          <p14:tracePt t="21451" x="6262688" y="3471863"/>
          <p14:tracePt t="21468" x="6291263" y="3519488"/>
          <p14:tracePt t="21484" x="6319838" y="3571875"/>
          <p14:tracePt t="21503" x="6334125" y="3633788"/>
          <p14:tracePt t="21521" x="6343650" y="3743325"/>
          <p14:tracePt t="21535" x="6357938" y="3795713"/>
          <p14:tracePt t="21551" x="6357938" y="3838575"/>
          <p14:tracePt t="21568" x="6357938" y="3871913"/>
          <p14:tracePt t="21584" x="6357938" y="3910013"/>
          <p14:tracePt t="21601" x="6362700" y="3976688"/>
          <p14:tracePt t="21618" x="6372225" y="4024313"/>
          <p14:tracePt t="21635" x="6372225" y="4052888"/>
          <p14:tracePt t="21652" x="6372225" y="4100513"/>
          <p14:tracePt t="21668" x="6372225" y="4138613"/>
          <p14:tracePt t="21684" x="6357938" y="4171950"/>
          <p14:tracePt t="21701" x="6334125" y="4219575"/>
          <p14:tracePt t="21718" x="6276975" y="4305300"/>
          <p14:tracePt t="21734" x="6219825" y="4371975"/>
          <p14:tracePt t="21751" x="6181725" y="4419600"/>
          <p14:tracePt t="21768" x="6138863" y="4462463"/>
          <p14:tracePt t="21784" x="6053138" y="4519613"/>
          <p14:tracePt t="21801" x="5972175" y="4533900"/>
          <p14:tracePt t="21818" x="5867400" y="4533900"/>
          <p14:tracePt t="21835" x="5734050" y="4476750"/>
          <p14:tracePt t="21851" x="5662613" y="4429125"/>
          <p14:tracePt t="21868" x="5619750" y="4371975"/>
          <p14:tracePt t="21884" x="5572125" y="4262438"/>
          <p14:tracePt t="21887" x="5572125" y="4186238"/>
          <p14:tracePt t="21902" x="5581650" y="4071938"/>
          <p14:tracePt t="21918" x="5605463" y="3995738"/>
          <p14:tracePt t="21935" x="5638800" y="3948113"/>
          <p14:tracePt t="21951" x="5700713" y="3895725"/>
          <p14:tracePt t="21968" x="5805488" y="3848100"/>
          <p14:tracePt t="21984" x="5848350" y="3833813"/>
          <p14:tracePt t="22001" x="5876925" y="3824288"/>
          <p14:tracePt t="22019" x="5905500" y="3824288"/>
          <p14:tracePt t="22034" x="5910263" y="3824288"/>
          <p14:tracePt t="22072" x="5886450" y="3833813"/>
          <p14:tracePt t="22085" x="5757863" y="3876675"/>
          <p14:tracePt t="22101" x="5514975" y="3967163"/>
          <p14:tracePt t="22118" x="5176838" y="4110038"/>
          <p14:tracePt t="22135" x="4848225" y="4238625"/>
          <p14:tracePt t="22151" x="4414838" y="4348163"/>
          <p14:tracePt t="22168" x="4233863" y="4386263"/>
          <p14:tracePt t="22185" x="4043363" y="4405313"/>
          <p14:tracePt t="22201" x="3867150" y="4405313"/>
          <p14:tracePt t="22218" x="3795713" y="4395788"/>
          <p14:tracePt t="22234" x="3748088" y="4386263"/>
          <p14:tracePt t="22251" x="3705225" y="4386263"/>
          <p14:tracePt t="22268" x="3648075" y="4386263"/>
          <p14:tracePt t="22284" x="3595688" y="4391025"/>
          <p14:tracePt t="22301" x="3548063" y="4395788"/>
          <p14:tracePt t="22318" x="3495675" y="4400550"/>
          <p14:tracePt t="22335" x="3448050" y="4414838"/>
          <p14:tracePt t="22351" x="3419475" y="4414838"/>
          <p14:tracePt t="22368" x="3405188" y="4414838"/>
          <p14:tracePt t="22385" x="3395663" y="4414838"/>
          <p14:tracePt t="22387" x="3390900" y="4414838"/>
          <p14:tracePt t="22401" x="3386138" y="4414838"/>
          <p14:tracePt t="22418" x="3376613" y="4414838"/>
          <p14:tracePt t="22434" x="3371850" y="4414838"/>
          <p14:tracePt t="22452" x="3362325" y="4414838"/>
          <p14:tracePt t="22469" x="3357563" y="4400550"/>
          <p14:tracePt t="22484" x="3352800" y="4348163"/>
          <p14:tracePt t="22501" x="3352800" y="4257675"/>
          <p14:tracePt t="22518" x="3386138" y="4138613"/>
          <p14:tracePt t="22534" x="3438525" y="3995738"/>
          <p14:tracePt t="22551" x="3490913" y="3848100"/>
          <p14:tracePt t="22568" x="3557588" y="3743325"/>
          <p14:tracePt t="22584" x="3667125" y="3652838"/>
          <p14:tracePt t="22601" x="3771900" y="3576638"/>
          <p14:tracePt t="22618" x="3919538" y="3514725"/>
          <p14:tracePt t="22635" x="4181475" y="3443288"/>
          <p14:tracePt t="22651" x="4343400" y="3405188"/>
          <p14:tracePt t="22668" x="4533900" y="3386138"/>
          <p14:tracePt t="22684" x="4719638" y="3376613"/>
          <p14:tracePt t="22701" x="4933950" y="3400425"/>
          <p14:tracePt t="22718" x="5095875" y="3433763"/>
          <p14:tracePt t="22734" x="5243513" y="3486150"/>
          <p14:tracePt t="22751" x="5353050" y="3519488"/>
          <p14:tracePt t="22768" x="5457825" y="3590925"/>
          <p14:tracePt t="22784" x="5495925" y="3619500"/>
          <p14:tracePt t="22801" x="5538788" y="3667125"/>
          <p14:tracePt t="22818" x="5576888" y="3733800"/>
          <p14:tracePt t="22834" x="5595938" y="3762375"/>
          <p14:tracePt t="22851" x="5600700" y="3776663"/>
          <p14:tracePt t="22868" x="5610225" y="3786188"/>
          <p14:tracePt t="22884" x="5610225" y="3795713"/>
          <p14:tracePt t="22901" x="5610225" y="3800475"/>
          <p14:tracePt t="22918" x="5610225" y="3805238"/>
          <p14:tracePt t="23011" x="5610225" y="3810000"/>
          <p14:tracePt t="23017" x="5605463" y="3819525"/>
          <p14:tracePt t="23025" x="5586413" y="3819525"/>
          <p14:tracePt t="23034" x="5553075" y="3824288"/>
          <p14:tracePt t="23051" x="5391150" y="3852863"/>
          <p14:tracePt t="23068" x="5057775" y="3886200"/>
          <p14:tracePt t="23084" x="4729163" y="3919538"/>
          <p14:tracePt t="23101" x="4476750" y="3962400"/>
          <p14:tracePt t="23118" x="4262438" y="4019550"/>
          <p14:tracePt t="23134" x="3976688" y="4129088"/>
          <p14:tracePt t="23151" x="3838575" y="4191000"/>
          <p14:tracePt t="23168" x="3709988" y="4224338"/>
          <p14:tracePt t="23185" x="3581400" y="4248150"/>
          <p14:tracePt t="23201" x="3519488" y="4243388"/>
          <p14:tracePt t="23218" x="3481388" y="4233863"/>
          <p14:tracePt t="23234" x="3462338" y="4219575"/>
          <p14:tracePt t="23251" x="3438525" y="4186238"/>
          <p14:tracePt t="23268" x="3429000" y="4148138"/>
          <p14:tracePt t="23284" x="3429000" y="4090988"/>
          <p14:tracePt t="23301" x="3467100" y="3986213"/>
          <p14:tracePt t="23317" x="3581400" y="3771900"/>
          <p14:tracePt t="23334" x="3667125" y="3676650"/>
          <p14:tracePt t="23351" x="3800475" y="3581400"/>
          <p14:tracePt t="23368" x="4076700" y="3443288"/>
          <p14:tracePt t="23384" x="4262438" y="3386138"/>
          <p14:tracePt t="23401" x="4505325" y="3367088"/>
          <p14:tracePt t="23418" x="4714875" y="3367088"/>
          <p14:tracePt t="23434" x="4995863" y="3390900"/>
          <p14:tracePt t="23451" x="5153025" y="3419475"/>
          <p14:tracePt t="23468" x="5272088" y="3452813"/>
          <p14:tracePt t="23484" x="5367338" y="3481388"/>
          <p14:tracePt t="23501" x="5486400" y="3562350"/>
          <p14:tracePt t="23517" x="5553075" y="3624263"/>
          <p14:tracePt t="23534" x="5605463" y="3681413"/>
          <p14:tracePt t="23551" x="5648325" y="3729038"/>
          <p14:tracePt t="23568" x="5676900" y="3771900"/>
          <p14:tracePt t="23587" x="5686425" y="3790950"/>
          <p14:tracePt t="23601" x="5691188" y="3805238"/>
          <p14:tracePt t="23618" x="5700713" y="3824288"/>
          <p14:tracePt t="23634" x="5705475" y="3829050"/>
          <p14:tracePt t="23651" x="5705475" y="3838575"/>
          <p14:tracePt t="23668" x="5710238" y="3843338"/>
          <p14:tracePt t="23684" x="5710238" y="3852863"/>
          <p14:tracePt t="23788" x="5710238" y="3857625"/>
          <p14:tracePt t="23795" x="5705475" y="3857625"/>
          <p14:tracePt t="23803" x="5695950" y="3862388"/>
          <p14:tracePt t="23818" x="5653088" y="3867150"/>
          <p14:tracePt t="23834" x="5562600" y="3881438"/>
          <p14:tracePt t="23851" x="5395913" y="3900488"/>
          <p14:tracePt t="23867" x="5072063" y="3938588"/>
          <p14:tracePt t="23884" x="4819650" y="3976688"/>
          <p14:tracePt t="23901" x="4543425" y="4019550"/>
          <p14:tracePt t="23918" x="4329113" y="4052888"/>
          <p14:tracePt t="23934" x="4005263" y="4100513"/>
          <p14:tracePt t="23951" x="3848100" y="4129088"/>
          <p14:tracePt t="23968" x="3724275" y="4143375"/>
          <p14:tracePt t="23985" x="3595688" y="4157663"/>
          <p14:tracePt t="24001" x="3552825" y="4157663"/>
          <p14:tracePt t="24018" x="3514725" y="4157663"/>
          <p14:tracePt t="24034" x="3495675" y="4152900"/>
          <p14:tracePt t="24036" x="3490913" y="4148138"/>
          <p14:tracePt t="24051" x="3476625" y="4143375"/>
          <p14:tracePt t="24067" x="3467100" y="4114800"/>
          <p14:tracePt t="24084" x="3467100" y="4071938"/>
          <p14:tracePt t="24101" x="3505200" y="3990975"/>
          <p14:tracePt t="24118" x="3629025" y="3790950"/>
          <p14:tracePt t="24134" x="3733800" y="3676650"/>
          <p14:tracePt t="24151" x="3890963" y="3557588"/>
          <p14:tracePt t="24168" x="4186238" y="3443288"/>
          <p14:tracePt t="24184" x="4443413" y="3386138"/>
          <p14:tracePt t="24201" x="4667250" y="3367088"/>
          <p14:tracePt t="24217" x="4843463" y="3367088"/>
          <p14:tracePt t="24234" x="5067300" y="3381375"/>
          <p14:tracePt t="24251" x="5181600" y="3405188"/>
          <p14:tracePt t="24268" x="5257800" y="3433763"/>
          <p14:tracePt t="24284" x="5338763" y="3490913"/>
          <p14:tracePt t="24301" x="5443538" y="3609975"/>
          <p14:tracePt t="24317" x="5495925" y="3690938"/>
          <p14:tracePt t="24334" x="5543550" y="3748088"/>
          <p14:tracePt t="24352" x="5567363" y="3810000"/>
          <p14:tracePt t="24368" x="5581650" y="3857625"/>
          <p14:tracePt t="24384" x="5586413" y="3890963"/>
          <p14:tracePt t="24401" x="5586413" y="3919538"/>
          <p14:tracePt t="24418" x="5586413" y="3952875"/>
          <p14:tracePt t="24434" x="5586413" y="3962400"/>
          <p14:tracePt t="24451" x="5586413" y="3971925"/>
          <p14:tracePt t="24467" x="5586413" y="3976688"/>
          <p14:tracePt t="24484" x="5586413" y="3981450"/>
          <p14:tracePt t="24501" x="5586413" y="3986213"/>
          <p14:tracePt t="24566" x="5586413" y="3990975"/>
          <p14:tracePt t="25835" x="5448300" y="3952875"/>
          <p14:tracePt t="25842" x="5153025" y="3862388"/>
          <p14:tracePt t="25851" x="4791075" y="3738563"/>
          <p14:tracePt t="25868" x="4243388" y="3471863"/>
          <p14:tracePt t="25886" x="3514725" y="3148013"/>
          <p14:tracePt t="25901" x="3186113" y="3028950"/>
          <p14:tracePt t="25934" x="2919413" y="2900363"/>
          <p14:tracePt t="25967" x="2838450" y="2838450"/>
          <p14:tracePt t="25984" x="2828925" y="2833688"/>
          <p14:tracePt t="26001" x="2824163" y="2824163"/>
          <p14:tracePt t="26326" x="2819400" y="2828925"/>
          <p14:tracePt t="26333" x="2814638" y="2838450"/>
          <p14:tracePt t="26341" x="2795588" y="2852738"/>
          <p14:tracePt t="26351" x="2767013" y="2867025"/>
          <p14:tracePt t="26367" x="2667000" y="2924175"/>
          <p14:tracePt t="26384" x="2495550" y="3024188"/>
          <p14:tracePt t="26401" x="2366963" y="3086100"/>
          <p14:tracePt t="26434" x="2133600" y="3143250"/>
          <p14:tracePt t="26467" x="1957388" y="3086100"/>
          <p14:tracePt t="26484" x="1914525" y="3043238"/>
          <p14:tracePt t="26501" x="1843088" y="2862263"/>
          <p14:tracePt t="26517" x="1824038" y="2747963"/>
          <p14:tracePt t="26534" x="1824038" y="2657475"/>
          <p14:tracePt t="26551" x="1838325" y="2528888"/>
          <p14:tracePt t="26567" x="1900238" y="2300288"/>
          <p14:tracePt t="26584" x="1943100" y="2224088"/>
          <p14:tracePt t="26601" x="1976438" y="2176463"/>
          <p14:tracePt t="26617" x="2047875" y="2128838"/>
          <p14:tracePt t="26634" x="2166938" y="2100263"/>
          <p14:tracePt t="26651" x="2238375" y="2105025"/>
          <p14:tracePt t="26667" x="2324100" y="2133600"/>
          <p14:tracePt t="26685" x="2443163" y="2214563"/>
          <p14:tracePt t="26701" x="2519363" y="2276475"/>
          <p14:tracePt t="26717" x="2600325" y="2338388"/>
          <p14:tracePt t="26734" x="2681288" y="2405063"/>
          <p14:tracePt t="26751" x="2781300" y="2562225"/>
          <p14:tracePt t="26767" x="2833688" y="2705100"/>
          <p14:tracePt t="26784" x="2852738" y="2786063"/>
          <p14:tracePt t="26801" x="2857500" y="2824163"/>
          <p14:tracePt t="26817" x="2857500" y="2871788"/>
          <p14:tracePt t="26834" x="2852738" y="2900363"/>
          <p14:tracePt t="26851" x="2838450" y="2928938"/>
          <p14:tracePt t="26868" x="2819400" y="2976563"/>
          <p14:tracePt t="26884" x="2809875" y="3000375"/>
          <p14:tracePt t="26901" x="2800350" y="3014663"/>
          <p14:tracePt t="26917" x="2795588" y="3024188"/>
          <p14:tracePt t="26934" x="2790825" y="3033713"/>
          <p14:tracePt t="26951" x="2790825" y="3038475"/>
          <p14:tracePt t="26984" x="2790825" y="3043238"/>
          <p14:tracePt t="28087" x="2852738" y="3043238"/>
          <p14:tracePt t="28094" x="2962275" y="3043238"/>
          <p14:tracePt t="28103" x="3095625" y="3043238"/>
          <p14:tracePt t="28117" x="3319463" y="3043238"/>
          <p14:tracePt t="28134" x="3562350" y="3043238"/>
          <p14:tracePt t="28150" x="3790950" y="3043238"/>
          <p14:tracePt t="28184" x="4333875" y="3043238"/>
          <p14:tracePt t="28218" x="4681538" y="3086100"/>
          <p14:tracePt t="28234" x="4795838" y="3114675"/>
          <p14:tracePt t="28251" x="4891088" y="3128963"/>
          <p14:tracePt t="28267" x="4962525" y="3133725"/>
          <p14:tracePt t="28284" x="5057775" y="3133725"/>
          <p14:tracePt t="28300" x="5119688" y="3119438"/>
          <p14:tracePt t="28317" x="5200650" y="3109913"/>
          <p14:tracePt t="28334" x="5291138" y="3105150"/>
          <p14:tracePt t="28350" x="5410200" y="3090863"/>
          <p14:tracePt t="28367" x="5467350" y="3081338"/>
          <p14:tracePt t="28384" x="5548313" y="3076575"/>
          <p14:tracePt t="28387" x="5586413" y="3067050"/>
          <p14:tracePt t="28401" x="5667375" y="3062288"/>
          <p14:tracePt t="28417" x="5748338" y="3052763"/>
          <p14:tracePt t="28434" x="5810250" y="3048000"/>
          <p14:tracePt t="28451" x="5848350" y="3033713"/>
          <p14:tracePt t="28468" x="5881688" y="3024188"/>
          <p14:tracePt t="28484" x="5886450" y="3024188"/>
          <p14:tracePt t="28666" x="5962650" y="2981325"/>
          <p14:tracePt t="28674" x="6076950" y="2905125"/>
          <p14:tracePt t="28684" x="6172200" y="2862263"/>
          <p14:tracePt t="28700" x="6300788" y="2771775"/>
          <p14:tracePt t="28717" x="6438900" y="2714625"/>
          <p14:tracePt t="28734" x="6510338" y="2700338"/>
          <p14:tracePt t="28751" x="6548438" y="2695575"/>
          <p14:tracePt t="28767" x="6577013" y="2700338"/>
          <p14:tracePt t="28784" x="6596063" y="2709863"/>
          <p14:tracePt t="28800" x="6610350" y="2714625"/>
          <p14:tracePt t="28817" x="6615113" y="2719388"/>
          <p14:tracePt t="28834" x="6624638" y="2738438"/>
          <p14:tracePt t="28850" x="6629400" y="2757488"/>
          <p14:tracePt t="28867" x="6643688" y="2776538"/>
          <p14:tracePt t="28884" x="6643688" y="2800350"/>
          <p14:tracePt t="28886" x="6643688" y="2809875"/>
          <p14:tracePt t="28901" x="6634163" y="2833688"/>
          <p14:tracePt t="28917" x="6624638" y="2847975"/>
          <p14:tracePt t="28934" x="6596063" y="2871788"/>
          <p14:tracePt t="28953" x="6538913" y="2909888"/>
          <p14:tracePt t="28969" x="6500813" y="2928938"/>
          <p14:tracePt t="28984" x="6462713" y="2947988"/>
          <p14:tracePt t="29002" x="6429375" y="2957513"/>
          <p14:tracePt t="29019" x="6353175" y="2971800"/>
          <p14:tracePt t="29034" x="6272213" y="2971800"/>
          <p14:tracePt t="29052" x="6186488" y="2962275"/>
          <p14:tracePt t="29068" x="6096000" y="2952750"/>
          <p14:tracePt t="29085" x="5943600" y="2928938"/>
          <p14:tracePt t="29101" x="5843588" y="2919413"/>
          <p14:tracePt t="29117" x="5772150" y="2905125"/>
          <p14:tracePt t="29134" x="5719763" y="2886075"/>
          <p14:tracePt t="29150" x="5653088" y="2862263"/>
          <p14:tracePt t="29167" x="5624513" y="2824163"/>
          <p14:tracePt t="29184" x="5591175" y="2776538"/>
          <p14:tracePt t="29201" x="5553075" y="2705100"/>
          <p14:tracePt t="29217" x="5534025" y="2676525"/>
          <p14:tracePt t="29234" x="5529263" y="2643188"/>
          <p14:tracePt t="29250" x="5519738" y="2600325"/>
          <p14:tracePt t="29268" x="5538788" y="2443163"/>
          <p14:tracePt t="29285" x="5591175" y="2324100"/>
          <p14:tracePt t="29300" x="5638800" y="2247900"/>
          <p14:tracePt t="29317" x="5686425" y="2195513"/>
          <p14:tracePt t="29334" x="5795963" y="2119313"/>
          <p14:tracePt t="29350" x="5862638" y="2090738"/>
          <p14:tracePt t="29367" x="5915025" y="2071688"/>
          <p14:tracePt t="29384" x="6005513" y="2071688"/>
          <p14:tracePt t="29400" x="6091238" y="2081213"/>
          <p14:tracePt t="29417" x="6176963" y="2109788"/>
          <p14:tracePt t="29434" x="6253163" y="2157413"/>
          <p14:tracePt t="29451" x="6324600" y="2247900"/>
          <p14:tracePt t="29467" x="6362700" y="2305050"/>
          <p14:tracePt t="29484" x="6391275" y="2357438"/>
          <p14:tracePt t="29500" x="6405563" y="2395538"/>
          <p14:tracePt t="29517" x="6415088" y="2481263"/>
          <p14:tracePt t="29534" x="6410325" y="2581275"/>
          <p14:tracePt t="29550" x="6400800" y="2686050"/>
          <p14:tracePt t="29568" x="6381750" y="2781300"/>
          <p14:tracePt t="29584" x="6372225" y="2819400"/>
          <p14:tracePt t="29600" x="6357938" y="2843213"/>
          <p14:tracePt t="29617" x="6353175" y="2857500"/>
          <p14:tracePt t="29634" x="6343650" y="2867025"/>
          <p14:tracePt t="29650" x="6338888" y="2871788"/>
          <p14:tracePt t="29667" x="6338888" y="2881313"/>
          <p14:tracePt t="30860" x="6329363" y="2890838"/>
          <p14:tracePt t="30869" x="6319838" y="2900363"/>
          <p14:tracePt t="30875" x="6305550" y="2905125"/>
          <p14:tracePt t="30884" x="6296025" y="2914650"/>
          <p14:tracePt t="30901" x="6262688" y="2938463"/>
          <p14:tracePt t="30919" x="6229350" y="2976563"/>
          <p14:tracePt t="30950" x="6172200" y="3024188"/>
          <p14:tracePt t="30984" x="6086475" y="3086100"/>
          <p14:tracePt t="31000" x="6048375" y="3109913"/>
          <p14:tracePt t="31017" x="5986463" y="3128963"/>
          <p14:tracePt t="31034" x="5924550" y="3152775"/>
          <p14:tracePt t="31050" x="5824538" y="3181350"/>
          <p14:tracePt t="31067" x="5762625" y="3186113"/>
          <p14:tracePt t="31084" x="5681663" y="3205163"/>
          <p14:tracePt t="31100" x="5591175" y="3205163"/>
          <p14:tracePt t="31117" x="5476875" y="3205163"/>
          <p14:tracePt t="31133" x="5429250" y="3205163"/>
          <p14:tracePt t="31150" x="5376863" y="3195638"/>
          <p14:tracePt t="31168" x="5295900" y="3167063"/>
          <p14:tracePt t="31184" x="5253038" y="3143250"/>
          <p14:tracePt t="31200" x="5210175" y="3105150"/>
          <p14:tracePt t="31217" x="5172075" y="3071813"/>
          <p14:tracePt t="31234" x="5133975" y="3005138"/>
          <p14:tracePt t="31252" x="5114925" y="2967038"/>
          <p14:tracePt t="31267" x="5110163" y="2933700"/>
          <p14:tracePt t="31284" x="5110163" y="2881313"/>
          <p14:tracePt t="31300" x="5138738" y="2719388"/>
          <p14:tracePt t="31317" x="5172075" y="2600325"/>
          <p14:tracePt t="31334" x="5219700" y="2524125"/>
          <p14:tracePt t="31351" x="5276850" y="2428875"/>
          <p14:tracePt t="31367" x="5319713" y="2371725"/>
          <p14:tracePt t="31384" x="5372100" y="2309813"/>
          <p14:tracePt t="31400" x="5453063" y="2247900"/>
          <p14:tracePt t="31417" x="5567363" y="2185988"/>
          <p14:tracePt t="31434" x="5619750" y="2166938"/>
          <p14:tracePt t="31450" x="5667375" y="2152650"/>
          <p14:tracePt t="31467" x="5715000" y="2147888"/>
          <p14:tracePt t="31484" x="5795963" y="2166938"/>
          <p14:tracePt t="31500" x="5853113" y="2214563"/>
          <p14:tracePt t="31517" x="5910263" y="2257425"/>
          <p14:tracePt t="31535" x="5976938" y="2305050"/>
          <p14:tracePt t="31550" x="6000750" y="2328863"/>
          <p14:tracePt t="31567" x="6029325" y="2357438"/>
          <p14:tracePt t="31583" x="6048375" y="2409825"/>
          <p14:tracePt t="31600" x="6067425" y="2495550"/>
          <p14:tracePt t="31617" x="6072188" y="2557463"/>
          <p14:tracePt t="31633" x="6072188" y="2600325"/>
          <p14:tracePt t="31650" x="6072188" y="2638425"/>
          <p14:tracePt t="31667" x="6072188" y="2667000"/>
          <p14:tracePt t="31684" x="6072188" y="2676525"/>
          <p14:tracePt t="31700" x="6072188" y="2686050"/>
          <p14:tracePt t="31718" x="6072188" y="2695575"/>
          <p14:tracePt t="31734" x="6072188" y="2700338"/>
          <p14:tracePt t="31750" x="6072188" y="2705100"/>
          <p14:tracePt t="32042" x="6062663" y="2724150"/>
          <p14:tracePt t="32049" x="6043613" y="2733675"/>
          <p14:tracePt t="32056" x="6029325" y="2752725"/>
          <p14:tracePt t="32067" x="6019800" y="2771775"/>
          <p14:tracePt t="32084" x="5995988" y="2805113"/>
          <p14:tracePt t="32101" x="5957888" y="2838450"/>
          <p14:tracePt t="32117" x="5934075" y="2862263"/>
          <p14:tracePt t="32151" x="5834063" y="2905125"/>
          <p14:tracePt t="32183" x="5691188" y="2938463"/>
          <p14:tracePt t="32200" x="5629275" y="2943225"/>
          <p14:tracePt t="32217" x="5543550" y="2943225"/>
          <p14:tracePt t="32233" x="5495925" y="2943225"/>
          <p14:tracePt t="32251" x="5438775" y="2943225"/>
          <p14:tracePt t="32267" x="5386388" y="2943225"/>
          <p14:tracePt t="32283" x="5314950" y="2924175"/>
          <p14:tracePt t="32300" x="5286375" y="2905125"/>
          <p14:tracePt t="32317" x="5262563" y="2886075"/>
          <p14:tracePt t="32334" x="5210175" y="2819400"/>
          <p14:tracePt t="32350" x="5181600" y="2752725"/>
          <p14:tracePt t="32367" x="5167313" y="2705100"/>
          <p14:tracePt t="32383" x="5167313" y="2643188"/>
          <p14:tracePt t="32386" x="5167313" y="2590800"/>
          <p14:tracePt t="32400" x="5191125" y="2428875"/>
          <p14:tracePt t="32417" x="5224463" y="2305050"/>
          <p14:tracePt t="32434" x="5262563" y="2224088"/>
          <p14:tracePt t="32453" x="5338763" y="2128838"/>
          <p14:tracePt t="32467" x="5381625" y="2071688"/>
          <p14:tracePt t="32483" x="5429250" y="2019300"/>
          <p14:tracePt t="32500" x="5491163" y="1976438"/>
          <p14:tracePt t="32518" x="5629275" y="1943100"/>
          <p14:tracePt t="32534" x="5734050" y="1947863"/>
          <p14:tracePt t="32550" x="5805488" y="1971675"/>
          <p14:tracePt t="32567" x="5862638" y="1995488"/>
          <p14:tracePt t="32584" x="5934075" y="2038350"/>
          <p14:tracePt t="32600" x="5972175" y="2076450"/>
          <p14:tracePt t="32617" x="6038850" y="2166938"/>
          <p14:tracePt t="32634" x="6100763" y="2276475"/>
          <p14:tracePt t="32650" x="6148388" y="2409825"/>
          <p14:tracePt t="32667" x="6157913" y="2462213"/>
          <p14:tracePt t="32683" x="6167438" y="2495550"/>
          <p14:tracePt t="32701" x="6176963" y="2566988"/>
          <p14:tracePt t="32717" x="6176963" y="2609850"/>
          <p14:tracePt t="32733" x="6176963" y="2643188"/>
          <p14:tracePt t="32750" x="6176963" y="2681288"/>
          <p14:tracePt t="32767" x="6172200" y="2733675"/>
          <p14:tracePt t="32783" x="6167438" y="2757488"/>
          <p14:tracePt t="32800" x="6162675" y="2776538"/>
          <p14:tracePt t="32817" x="6153150" y="2795588"/>
          <p14:tracePt t="32833" x="6138863" y="2814638"/>
          <p14:tracePt t="32850" x="6134100" y="2824163"/>
          <p14:tracePt t="32867" x="6129338" y="2828925"/>
          <p14:tracePt t="32884" x="6119813" y="2838450"/>
          <p14:tracePt t="32900" x="6110288" y="2847975"/>
          <p14:tracePt t="32917" x="6096000" y="2852738"/>
          <p14:tracePt t="32933" x="6081713" y="2857500"/>
          <p14:tracePt t="32950" x="6062663" y="2876550"/>
          <p14:tracePt t="32967" x="6029325" y="2895600"/>
          <p14:tracePt t="32983" x="5995988" y="2914650"/>
          <p14:tracePt t="33003" x="5905500" y="2933700"/>
          <p14:tracePt t="33018" x="5834063" y="2943225"/>
          <p14:tracePt t="33033" x="5776913" y="2943225"/>
          <p14:tracePt t="33050" x="5715000" y="2933700"/>
          <p14:tracePt t="33068" x="5614988" y="2905125"/>
          <p14:tracePt t="33083" x="5553075" y="2890838"/>
          <p14:tracePt t="33100" x="5500688" y="2871788"/>
          <p14:tracePt t="33117" x="5462588" y="2843213"/>
          <p14:tracePt t="33134" x="5410200" y="2776538"/>
          <p14:tracePt t="33150" x="5367338" y="2676525"/>
          <p14:tracePt t="33167" x="5357813" y="2595563"/>
          <p14:tracePt t="33184" x="5357813" y="2552700"/>
          <p14:tracePt t="33200" x="5395913" y="2452688"/>
          <p14:tracePt t="33217" x="5472113" y="2362200"/>
          <p14:tracePt t="33233" x="5562600" y="2271713"/>
          <p14:tracePt t="33250" x="5676900" y="2200275"/>
          <p14:tracePt t="33267" x="5872163" y="2147888"/>
          <p14:tracePt t="33283" x="5986463" y="2162175"/>
          <p14:tracePt t="33300" x="6072188" y="2200275"/>
          <p14:tracePt t="33317" x="6181725" y="2276475"/>
          <p14:tracePt t="33333" x="6210300" y="2309813"/>
          <p14:tracePt t="33350" x="6243638" y="2347913"/>
          <p14:tracePt t="33367" x="6272213" y="2400300"/>
          <p14:tracePt t="33384" x="6286500" y="2519363"/>
          <p14:tracePt t="33401" x="6276975" y="2600325"/>
          <p14:tracePt t="33417" x="6262688" y="2652713"/>
          <p14:tracePt t="33434" x="6224588" y="2767013"/>
          <p14:tracePt t="33450" x="6191250" y="2862263"/>
          <p14:tracePt t="33467" x="6172200" y="2924175"/>
          <p14:tracePt t="33483" x="6153150" y="2962275"/>
          <p14:tracePt t="33501" x="6134100" y="2990850"/>
          <p14:tracePt t="33517" x="6129338" y="2995613"/>
          <p14:tracePt t="33533" x="6129338" y="3005138"/>
          <p14:tracePt t="35130" x="6100763" y="3019425"/>
          <p14:tracePt t="35137" x="6062663" y="3033713"/>
          <p14:tracePt t="35150" x="6015038" y="3048000"/>
          <p14:tracePt t="35167" x="5872163" y="3086100"/>
          <p14:tracePt t="35183" x="5743575" y="3124200"/>
          <p14:tracePt t="35200" x="5619750" y="3148013"/>
          <p14:tracePt t="35233" x="5319713" y="3190875"/>
          <p14:tracePt t="35267" x="5072063" y="3214688"/>
          <p14:tracePt t="35284" x="4938713" y="3243263"/>
          <p14:tracePt t="35300" x="4876800" y="3257550"/>
          <p14:tracePt t="35317" x="4805363" y="3271838"/>
          <p14:tracePt t="35333" x="4743450" y="3295650"/>
          <p14:tracePt t="35350" x="4686300" y="3314700"/>
          <p14:tracePt t="35366" x="4662488" y="3324225"/>
          <p14:tracePt t="35383" x="4657725" y="33289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Virtual Machine: Advantage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76800"/>
          </a:xfrm>
        </p:spPr>
        <p:txBody>
          <a:bodyPr/>
          <a:lstStyle/>
          <a:p>
            <a:r>
              <a:rPr lang="en-US" altLang="ko-KR" dirty="0"/>
              <a:t>Generally, porting to other system is very difficult!</a:t>
            </a:r>
            <a:endParaRPr lang="ko-KR" altLang="en-US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6596063" y="2000250"/>
            <a:ext cx="2428875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Windows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293" name="순서도: 문서 4"/>
          <p:cNvSpPr>
            <a:spLocks noChangeArrowheads="1"/>
          </p:cNvSpPr>
          <p:nvPr/>
        </p:nvSpPr>
        <p:spPr bwMode="auto">
          <a:xfrm>
            <a:off x="881063" y="3500438"/>
            <a:ext cx="1857375" cy="928687"/>
          </a:xfrm>
          <a:prstGeom prst="flowChartDocumen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Source Program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(HelloWorld.cpp)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294" name="순서도: 문서 5"/>
          <p:cNvSpPr>
            <a:spLocks noChangeArrowheads="1"/>
          </p:cNvSpPr>
          <p:nvPr/>
        </p:nvSpPr>
        <p:spPr bwMode="auto">
          <a:xfrm>
            <a:off x="6810375" y="2214563"/>
            <a:ext cx="2000250" cy="928687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Machine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(HelloWorld.exe)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6596063" y="4643438"/>
            <a:ext cx="2428875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Linux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296" name="순서도: 문서 7"/>
          <p:cNvSpPr>
            <a:spLocks noChangeArrowheads="1"/>
          </p:cNvSpPr>
          <p:nvPr/>
        </p:nvSpPr>
        <p:spPr bwMode="auto">
          <a:xfrm>
            <a:off x="6810375" y="4857750"/>
            <a:ext cx="2000250" cy="928688"/>
          </a:xfrm>
          <a:prstGeom prst="flowChartDocument">
            <a:avLst/>
          </a:prstGeom>
          <a:solidFill>
            <a:srgbClr val="92D050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Byte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(HelloWorld)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2297" name="그룹 8"/>
          <p:cNvGrpSpPr>
            <a:grpSpLocks/>
          </p:cNvGrpSpPr>
          <p:nvPr/>
        </p:nvGrpSpPr>
        <p:grpSpPr bwMode="auto">
          <a:xfrm>
            <a:off x="7739063" y="3786188"/>
            <a:ext cx="142875" cy="785812"/>
            <a:chOff x="8667776" y="3643314"/>
            <a:chExt cx="142876" cy="785818"/>
          </a:xfrm>
        </p:grpSpPr>
        <p:sp>
          <p:nvSpPr>
            <p:cNvPr id="12301" name="타원 9"/>
            <p:cNvSpPr>
              <a:spLocks noChangeArrowheads="1"/>
            </p:cNvSpPr>
            <p:nvPr/>
          </p:nvSpPr>
          <p:spPr bwMode="auto">
            <a:xfrm>
              <a:off x="8667776" y="3643314"/>
              <a:ext cx="142876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302" name="타원 10"/>
            <p:cNvSpPr>
              <a:spLocks noChangeArrowheads="1"/>
            </p:cNvSpPr>
            <p:nvPr/>
          </p:nvSpPr>
          <p:spPr bwMode="auto">
            <a:xfrm>
              <a:off x="8667776" y="3929066"/>
              <a:ext cx="142876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303" name="타원 11"/>
            <p:cNvSpPr>
              <a:spLocks noChangeArrowheads="1"/>
            </p:cNvSpPr>
            <p:nvPr/>
          </p:nvSpPr>
          <p:spPr bwMode="auto">
            <a:xfrm>
              <a:off x="8667776" y="4214818"/>
              <a:ext cx="142876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2298" name="꺾인 연결선 13"/>
          <p:cNvCxnSpPr>
            <a:cxnSpLocks noChangeShapeType="1"/>
            <a:stCxn id="12293" idx="3"/>
            <a:endCxn id="12294" idx="1"/>
          </p:cNvCxnSpPr>
          <p:nvPr/>
        </p:nvCxnSpPr>
        <p:spPr bwMode="auto">
          <a:xfrm flipV="1">
            <a:off x="2738438" y="2678113"/>
            <a:ext cx="4071937" cy="1287462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꺾인 연결선 14"/>
          <p:cNvCxnSpPr>
            <a:cxnSpLocks noChangeShapeType="1"/>
            <a:stCxn id="12293" idx="3"/>
            <a:endCxn id="12296" idx="1"/>
          </p:cNvCxnSpPr>
          <p:nvPr/>
        </p:nvCxnSpPr>
        <p:spPr bwMode="auto">
          <a:xfrm>
            <a:off x="2738438" y="3965575"/>
            <a:ext cx="4071937" cy="1357313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0" name="설명선 2(강조선) 18"/>
          <p:cNvSpPr>
            <a:spLocks/>
          </p:cNvSpPr>
          <p:nvPr/>
        </p:nvSpPr>
        <p:spPr bwMode="auto">
          <a:xfrm>
            <a:off x="3738563" y="1714500"/>
            <a:ext cx="2500312" cy="9286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6898"/>
              <a:gd name="adj6" fmla="val -3008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Programs should be rebuilt for new system!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47"/>
    </mc:Choice>
    <mc:Fallback xmlns="">
      <p:transition spd="slow" advTm="48347"/>
    </mc:Fallback>
  </mc:AlternateContent>
  <p:extLst>
    <p:ext uri="{3A86A75C-4F4B-4683-9AE1-C65F6400EC91}">
      <p14:laserTraceLst xmlns:p14="http://schemas.microsoft.com/office/powerpoint/2010/main">
        <p14:tracePtLst>
          <p14:tracePt t="831" x="4672013" y="3224213"/>
          <p14:tracePt t="839" x="4714875" y="3067050"/>
          <p14:tracePt t="846" x="4733925" y="2976563"/>
          <p14:tracePt t="858" x="4757738" y="2905125"/>
          <p14:tracePt t="876" x="4824413" y="2771775"/>
          <p14:tracePt t="891" x="4862513" y="2690813"/>
          <p14:tracePt t="907" x="4891088" y="2619375"/>
          <p14:tracePt t="941" x="4943475" y="2509838"/>
          <p14:tracePt t="974" x="4972050" y="2428875"/>
          <p14:tracePt t="991" x="4991100" y="2376488"/>
          <p14:tracePt t="1007" x="5024438" y="2214563"/>
          <p14:tracePt t="1024" x="5043488" y="2076450"/>
          <p14:tracePt t="1041" x="5057775" y="1995488"/>
          <p14:tracePt t="1058" x="5057775" y="1928813"/>
          <p14:tracePt t="1074" x="5057775" y="1900238"/>
          <p14:tracePt t="1091" x="5057775" y="1876425"/>
          <p14:tracePt t="1107" x="5057775" y="1862138"/>
          <p14:tracePt t="1124" x="5048250" y="1828800"/>
          <p14:tracePt t="1141" x="5043488" y="1800225"/>
          <p14:tracePt t="1157" x="5029200" y="1762125"/>
          <p14:tracePt t="1174" x="5000625" y="1700213"/>
          <p14:tracePt t="1191" x="4953000" y="1624013"/>
          <p14:tracePt t="1207" x="4905375" y="1576388"/>
          <p14:tracePt t="1224" x="4814888" y="1500188"/>
          <p14:tracePt t="1241" x="4662488" y="1400175"/>
          <p14:tracePt t="1257" x="4586288" y="1352550"/>
          <p14:tracePt t="1274" x="4519613" y="1319213"/>
          <p14:tracePt t="1291" x="4443413" y="1295400"/>
          <p14:tracePt t="1308" x="4333875" y="1266825"/>
          <p14:tracePt t="1324" x="4252913" y="1266825"/>
          <p14:tracePt t="1341" x="4195763" y="1266825"/>
          <p14:tracePt t="1357" x="4133850" y="1266825"/>
          <p14:tracePt t="1374" x="4052888" y="1257300"/>
          <p14:tracePt t="1391" x="3990975" y="1252538"/>
          <p14:tracePt t="1407" x="3929063" y="1238250"/>
          <p14:tracePt t="1425" x="3833813" y="1223963"/>
          <p14:tracePt t="1441" x="3786188" y="1219200"/>
          <p14:tracePt t="1457" x="3733800" y="1214438"/>
          <p14:tracePt t="1474" x="3681413" y="1200150"/>
          <p14:tracePt t="1492" x="3600450" y="1200150"/>
          <p14:tracePt t="1507" x="3529013" y="1185863"/>
          <p14:tracePt t="1524" x="3467100" y="1185863"/>
          <p14:tracePt t="1541" x="3414713" y="1181100"/>
          <p14:tracePt t="1558" x="3348038" y="1171575"/>
          <p14:tracePt t="1574" x="3319463" y="1166813"/>
          <p14:tracePt t="1591" x="3290888" y="1162050"/>
          <p14:tracePt t="1608" x="3257550" y="1147763"/>
          <p14:tracePt t="1624" x="3238500" y="1138238"/>
          <p14:tracePt t="1641" x="3224213" y="1133475"/>
          <p14:tracePt t="1658" x="3209925" y="1128713"/>
          <p14:tracePt t="1675" x="3200400" y="1119188"/>
          <p14:tracePt t="1691" x="3195638" y="1109663"/>
          <p14:tracePt t="1707" x="3190875" y="1109663"/>
          <p14:tracePt t="1741" x="3190875" y="1100138"/>
          <p14:tracePt t="1757" x="3195638" y="1095375"/>
          <p14:tracePt t="1774" x="3243263" y="1095375"/>
          <p14:tracePt t="1791" x="3438525" y="1095375"/>
          <p14:tracePt t="1807" x="3552825" y="1095375"/>
          <p14:tracePt t="1824" x="3676650" y="1095375"/>
          <p14:tracePt t="1841" x="3810000" y="1085850"/>
          <p14:tracePt t="1858" x="3986213" y="1085850"/>
          <p14:tracePt t="1874" x="4076700" y="1085850"/>
          <p14:tracePt t="1891" x="4162425" y="1090613"/>
          <p14:tracePt t="1907" x="4262438" y="1104900"/>
          <p14:tracePt t="1924" x="4405313" y="1147763"/>
          <p14:tracePt t="1941" x="4481513" y="1166813"/>
          <p14:tracePt t="1957" x="4543425" y="1181100"/>
          <p14:tracePt t="1974" x="4595813" y="1185863"/>
          <p14:tracePt t="1991" x="4676775" y="1195388"/>
          <p14:tracePt t="2007" x="4733925" y="1195388"/>
          <p14:tracePt t="2024" x="4805363" y="1195388"/>
          <p14:tracePt t="2042" x="4881563" y="1190625"/>
          <p14:tracePt t="2058" x="4933950" y="1190625"/>
          <p14:tracePt t="2074" x="4976813" y="1190625"/>
          <p14:tracePt t="2091" x="5024438" y="1195388"/>
          <p14:tracePt t="2107" x="5124450" y="1214438"/>
          <p14:tracePt t="2124" x="5205413" y="1238250"/>
          <p14:tracePt t="2141" x="5291138" y="1252538"/>
          <p14:tracePt t="2160" x="5381625" y="1252538"/>
          <p14:tracePt t="2174" x="5453063" y="1252538"/>
          <p14:tracePt t="2191" x="5510213" y="1252538"/>
          <p14:tracePt t="2209" x="5591175" y="1252538"/>
          <p14:tracePt t="2226" x="5705475" y="1252538"/>
          <p14:tracePt t="2241" x="5762625" y="1252538"/>
          <p14:tracePt t="2257" x="5810250" y="1252538"/>
          <p14:tracePt t="2274" x="5853113" y="1252538"/>
          <p14:tracePt t="2291" x="5900738" y="1252538"/>
          <p14:tracePt t="2307" x="5938838" y="1252538"/>
          <p14:tracePt t="2324" x="5972175" y="1252538"/>
          <p14:tracePt t="2344" x="6024563" y="1252538"/>
          <p14:tracePt t="2360" x="6072188" y="1257300"/>
          <p14:tracePt t="2375" x="6105525" y="1257300"/>
          <p14:tracePt t="2391" x="6129338" y="1266825"/>
          <p14:tracePt t="2410" x="6167438" y="1266825"/>
          <p14:tracePt t="2426" x="6181725" y="1266825"/>
          <p14:tracePt t="2441" x="6191250" y="1266825"/>
          <p14:tracePt t="2457" x="6205538" y="1266825"/>
          <p14:tracePt t="2476" x="6224588" y="1266825"/>
          <p14:tracePt t="2492" x="6238875" y="1266825"/>
          <p14:tracePt t="2508" x="6248400" y="1262063"/>
          <p14:tracePt t="2525" x="6257925" y="1257300"/>
          <p14:tracePt t="2541" x="6267450" y="1257300"/>
          <p14:tracePt t="2558" x="6272213" y="1257300"/>
          <p14:tracePt t="2574" x="6276975" y="1257300"/>
          <p14:tracePt t="2577" x="6281738" y="1257300"/>
          <p14:tracePt t="2658" x="6286500" y="1257300"/>
          <p14:tracePt t="3884" x="6253163" y="1300163"/>
          <p14:tracePt t="3892" x="6186488" y="1371600"/>
          <p14:tracePt t="3898" x="6110288" y="1466850"/>
          <p14:tracePt t="3907" x="6024563" y="1552575"/>
          <p14:tracePt t="3924" x="5734050" y="1857375"/>
          <p14:tracePt t="3942" x="5105400" y="2362200"/>
          <p14:tracePt t="3974" x="4191000" y="3114675"/>
          <p14:tracePt t="4008" x="3333750" y="3848100"/>
          <p14:tracePt t="4024" x="3148013" y="3967163"/>
          <p14:tracePt t="4041" x="3005138" y="4057650"/>
          <p14:tracePt t="4057" x="2924175" y="4105275"/>
          <p14:tracePt t="4074" x="2843213" y="4143375"/>
          <p14:tracePt t="4091" x="2790825" y="4157663"/>
          <p14:tracePt t="4107" x="2743200" y="4167188"/>
          <p14:tracePt t="4124" x="2671763" y="4167188"/>
          <p14:tracePt t="4141" x="2624138" y="4167188"/>
          <p14:tracePt t="4158" x="2557463" y="4167188"/>
          <p14:tracePt t="4174" x="2495550" y="4162425"/>
          <p14:tracePt t="4191" x="2390775" y="4148138"/>
          <p14:tracePt t="4207" x="2319338" y="4133850"/>
          <p14:tracePt t="4224" x="2262188" y="4114800"/>
          <p14:tracePt t="4241" x="2209800" y="4095750"/>
          <p14:tracePt t="4257" x="2166938" y="4071938"/>
          <p14:tracePt t="4274" x="2147888" y="4048125"/>
          <p14:tracePt t="4291" x="2128838" y="4014788"/>
          <p14:tracePt t="4308" x="2119313" y="3990975"/>
          <p14:tracePt t="4324" x="2109788" y="3986213"/>
          <p14:tracePt t="4340" x="2109788" y="3981450"/>
          <p14:tracePt t="4357" x="2109788" y="3971925"/>
          <p14:tracePt t="4375" x="2109788" y="3967163"/>
          <p14:tracePt t="4602" x="2124075" y="3967163"/>
          <p14:tracePt t="4610" x="2152650" y="3976688"/>
          <p14:tracePt t="4624" x="2205038" y="3995738"/>
          <p14:tracePt t="4641" x="2252663" y="4029075"/>
          <p14:tracePt t="4675" x="2362200" y="4191000"/>
          <p14:tracePt t="4708" x="2381250" y="4281488"/>
          <p14:tracePt t="4725" x="2381250" y="4314825"/>
          <p14:tracePt t="4741" x="2366963" y="4386263"/>
          <p14:tracePt t="4758" x="2338388" y="4462463"/>
          <p14:tracePt t="4774" x="2309813" y="4524375"/>
          <p14:tracePt t="4791" x="2262188" y="4591050"/>
          <p14:tracePt t="4807" x="2219325" y="4643438"/>
          <p14:tracePt t="4824" x="2181225" y="4681538"/>
          <p14:tracePt t="4841" x="2138363" y="4705350"/>
          <p14:tracePt t="4857" x="2100263" y="4724400"/>
          <p14:tracePt t="4874" x="2005013" y="4733925"/>
          <p14:tracePt t="4890" x="1938338" y="4733925"/>
          <p14:tracePt t="4907" x="1862138" y="4705350"/>
          <p14:tracePt t="4924" x="1747838" y="4576763"/>
          <p14:tracePt t="4940" x="1662113" y="4452938"/>
          <p14:tracePt t="4957" x="1571625" y="4338638"/>
          <p14:tracePt t="4974" x="1500188" y="4176713"/>
          <p14:tracePt t="4993" x="1428750" y="3948113"/>
          <p14:tracePt t="5011" x="1414463" y="3876675"/>
          <p14:tracePt t="5024" x="1409700" y="3795713"/>
          <p14:tracePt t="5041" x="1419225" y="3690938"/>
          <p14:tracePt t="5058" x="1476375" y="3533775"/>
          <p14:tracePt t="5074" x="1509713" y="3476625"/>
          <p14:tracePt t="5090" x="1543050" y="3438525"/>
          <p14:tracePt t="5108" x="1638300" y="3381375"/>
          <p14:tracePt t="5124" x="1766888" y="3338513"/>
          <p14:tracePt t="5142" x="1905000" y="3319463"/>
          <p14:tracePt t="5158" x="2009775" y="3314700"/>
          <p14:tracePt t="5175" x="2124075" y="3324225"/>
          <p14:tracePt t="5190" x="2200275" y="3343275"/>
          <p14:tracePt t="5207" x="2252663" y="3371850"/>
          <p14:tracePt t="5224" x="2300288" y="3414713"/>
          <p14:tracePt t="5240" x="2381250" y="3533775"/>
          <p14:tracePt t="5257" x="2409825" y="3600450"/>
          <p14:tracePt t="5274" x="2438400" y="3662363"/>
          <p14:tracePt t="5291" x="2452688" y="3790950"/>
          <p14:tracePt t="5307" x="2452688" y="3890963"/>
          <p14:tracePt t="5324" x="2452688" y="3971925"/>
          <p14:tracePt t="5340" x="2438400" y="4033838"/>
          <p14:tracePt t="5357" x="2405063" y="4105275"/>
          <p14:tracePt t="5374" x="2376488" y="4171950"/>
          <p14:tracePt t="5390" x="2324100" y="4271963"/>
          <p14:tracePt t="5407" x="2276475" y="4357688"/>
          <p14:tracePt t="5424" x="2219325" y="4452938"/>
          <p14:tracePt t="5440" x="2185988" y="4495800"/>
          <p14:tracePt t="5457" x="2138363" y="4533900"/>
          <p14:tracePt t="5475" x="2024063" y="4572000"/>
          <p14:tracePt t="5490" x="1943100" y="4586288"/>
          <p14:tracePt t="5507" x="1876425" y="4586288"/>
          <p14:tracePt t="5524" x="1790700" y="4576763"/>
          <p14:tracePt t="5541" x="1671638" y="4500563"/>
          <p14:tracePt t="5557" x="1581150" y="4405313"/>
          <p14:tracePt t="5574" x="1495425" y="4305300"/>
          <p14:tracePt t="5591" x="1438275" y="4224338"/>
          <p14:tracePt t="5607" x="1352550" y="4024313"/>
          <p14:tracePt t="5624" x="1328738" y="3886200"/>
          <p14:tracePt t="5641" x="1328738" y="3795713"/>
          <p14:tracePt t="5658" x="1362075" y="3676650"/>
          <p14:tracePt t="5674" x="1409700" y="3581400"/>
          <p14:tracePt t="5690" x="1476375" y="3490913"/>
          <p14:tracePt t="5707" x="1538288" y="3419475"/>
          <p14:tracePt t="5724" x="1695450" y="3328988"/>
          <p14:tracePt t="5740" x="1824038" y="3309938"/>
          <p14:tracePt t="5757" x="1947863" y="3314700"/>
          <p14:tracePt t="5774" x="2033588" y="3343275"/>
          <p14:tracePt t="5790" x="2138363" y="3414713"/>
          <p14:tracePt t="5807" x="2200275" y="3462338"/>
          <p14:tracePt t="5824" x="2257425" y="3509963"/>
          <p14:tracePt t="5840" x="2305050" y="3548063"/>
          <p14:tracePt t="5857" x="2366963" y="3619500"/>
          <p14:tracePt t="5874" x="2405063" y="3695700"/>
          <p14:tracePt t="5890" x="2438400" y="3781425"/>
          <p14:tracePt t="5908" x="2457450" y="3876675"/>
          <p14:tracePt t="5924" x="2471738" y="3924300"/>
          <p14:tracePt t="5940" x="2471738" y="3957638"/>
          <p14:tracePt t="5957" x="2471738" y="4010025"/>
          <p14:tracePt t="5974" x="2447925" y="4119563"/>
          <p14:tracePt t="5990" x="2419350" y="4205288"/>
          <p14:tracePt t="6007" x="2386013" y="4291013"/>
          <p14:tracePt t="6024" x="2357438" y="4343400"/>
          <p14:tracePt t="6041" x="2314575" y="4438650"/>
          <p14:tracePt t="6059" x="2295525" y="4500563"/>
          <p14:tracePt t="6074" x="2276475" y="4538663"/>
          <p14:tracePt t="6078" x="2271713" y="4557713"/>
          <p14:tracePt t="6091" x="2252663" y="4586288"/>
          <p14:tracePt t="6107" x="2238375" y="4610100"/>
          <p14:tracePt t="6124" x="2224088" y="4619625"/>
          <p14:tracePt t="6140" x="2209800" y="4633913"/>
          <p14:tracePt t="6158" x="2152650" y="4638675"/>
          <p14:tracePt t="6174" x="2081213" y="4624388"/>
          <p14:tracePt t="6190" x="1981200" y="4567238"/>
          <p14:tracePt t="6207" x="1890713" y="4500563"/>
          <p14:tracePt t="6224" x="1752600" y="4333875"/>
          <p14:tracePt t="6240" x="1681163" y="4152900"/>
          <p14:tracePt t="6257" x="1638300" y="4033838"/>
          <p14:tracePt t="6275" x="1604963" y="3805238"/>
          <p14:tracePt t="6290" x="1609725" y="3629025"/>
          <p14:tracePt t="6307" x="1624013" y="3524250"/>
          <p14:tracePt t="6324" x="1647825" y="3429000"/>
          <p14:tracePt t="6341" x="1724025" y="3271838"/>
          <p14:tracePt t="6357" x="1785938" y="3200400"/>
          <p14:tracePt t="6374" x="1847850" y="3128963"/>
          <p14:tracePt t="6390" x="1938338" y="3076575"/>
          <p14:tracePt t="6407" x="2057400" y="3028950"/>
          <p14:tracePt t="6424" x="2152650" y="3019425"/>
          <p14:tracePt t="6440" x="2257425" y="3028950"/>
          <p14:tracePt t="6458" x="2400300" y="3086100"/>
          <p14:tracePt t="6476" x="2471738" y="3143250"/>
          <p14:tracePt t="6490" x="2514600" y="3171825"/>
          <p14:tracePt t="6507" x="2547938" y="3205163"/>
          <p14:tracePt t="6524" x="2586038" y="3252788"/>
          <p14:tracePt t="6540" x="2605088" y="3305175"/>
          <p14:tracePt t="6557" x="2628900" y="3414713"/>
          <p14:tracePt t="6574" x="2638425" y="3538538"/>
          <p14:tracePt t="6576" x="2638425" y="3581400"/>
          <p14:tracePt t="6590" x="2633663" y="3652838"/>
          <p14:tracePt t="6607" x="2628900" y="3733800"/>
          <p14:tracePt t="6624" x="2595563" y="3852863"/>
          <p14:tracePt t="6641" x="2524125" y="4057650"/>
          <p14:tracePt t="6657" x="2495550" y="4133850"/>
          <p14:tracePt t="6674" x="2452688" y="4191000"/>
          <p14:tracePt t="6690" x="2414588" y="4248150"/>
          <p14:tracePt t="6707" x="2362200" y="4319588"/>
          <p14:tracePt t="6724" x="2324100" y="4357688"/>
          <p14:tracePt t="6740" x="2276475" y="4381500"/>
          <p14:tracePt t="6757" x="2214563" y="4395788"/>
          <p14:tracePt t="6774" x="2100263" y="4386263"/>
          <p14:tracePt t="6791" x="1981200" y="4352925"/>
          <p14:tracePt t="6807" x="1871663" y="4300538"/>
          <p14:tracePt t="6825" x="1743075" y="4186238"/>
          <p14:tracePt t="6841" x="1638300" y="4010025"/>
          <p14:tracePt t="6857" x="1590675" y="3890963"/>
          <p14:tracePt t="6874" x="1557338" y="3795713"/>
          <p14:tracePt t="6891" x="1562100" y="3590925"/>
          <p14:tracePt t="6907" x="1595438" y="3462338"/>
          <p14:tracePt t="6924" x="1633538" y="3395663"/>
          <p14:tracePt t="6940" x="1704975" y="3343275"/>
          <p14:tracePt t="6957" x="1890713" y="3286125"/>
          <p14:tracePt t="6974" x="2005013" y="3286125"/>
          <p14:tracePt t="6990" x="2105025" y="3343275"/>
          <p14:tracePt t="7007" x="2195513" y="3429000"/>
          <p14:tracePt t="7024" x="2309813" y="3552825"/>
          <p14:tracePt t="7040" x="2352675" y="3609975"/>
          <p14:tracePt t="7057" x="2381250" y="3662363"/>
          <p14:tracePt t="7074" x="2400300" y="3743325"/>
          <p14:tracePt t="7090" x="2414588" y="3790950"/>
          <p14:tracePt t="7107" x="2414588" y="3833813"/>
          <p14:tracePt t="7124" x="2414588" y="3862388"/>
          <p14:tracePt t="7142" x="2414588" y="3886200"/>
          <p14:tracePt t="7163" x="2414588" y="3895725"/>
          <p14:tracePt t="7435" x="2547938" y="3814763"/>
          <p14:tracePt t="7443" x="2743200" y="3724275"/>
          <p14:tracePt t="7449" x="2962275" y="3600450"/>
          <p14:tracePt t="7457" x="3248025" y="3467100"/>
          <p14:tracePt t="7474" x="3748088" y="3224213"/>
          <p14:tracePt t="7507" x="5053013" y="2781300"/>
          <p14:tracePt t="7541" x="5643563" y="2681288"/>
          <p14:tracePt t="7558" x="5919788" y="2667000"/>
          <p14:tracePt t="7574" x="6043613" y="2667000"/>
          <p14:tracePt t="7590" x="6143625" y="2667000"/>
          <p14:tracePt t="7607" x="6234113" y="2667000"/>
          <p14:tracePt t="7624" x="6348413" y="2667000"/>
          <p14:tracePt t="7640" x="6391275" y="2667000"/>
          <p14:tracePt t="7657" x="6419850" y="2667000"/>
          <p14:tracePt t="7673" x="6434138" y="2667000"/>
          <p14:tracePt t="7867" x="6567488" y="2667000"/>
          <p14:tracePt t="7876" x="6724650" y="2667000"/>
          <p14:tracePt t="7883" x="6848475" y="2667000"/>
          <p14:tracePt t="7890" x="7005638" y="2681288"/>
          <p14:tracePt t="7907" x="7239000" y="2709863"/>
          <p14:tracePt t="7924" x="7386638" y="2752725"/>
          <p14:tracePt t="7940" x="7572375" y="2876550"/>
          <p14:tracePt t="7957" x="7662863" y="2976563"/>
          <p14:tracePt t="7974" x="7748588" y="3057525"/>
          <p14:tracePt t="7991" x="7839075" y="3167063"/>
          <p14:tracePt t="8007" x="7872413" y="3200400"/>
          <p14:tracePt t="8024" x="7881938" y="3209925"/>
          <p14:tracePt t="8040" x="7881938" y="3219450"/>
          <p14:tracePt t="8227" x="7920038" y="3219450"/>
          <p14:tracePt t="8234" x="7962900" y="3219450"/>
          <p14:tracePt t="8242" x="8010525" y="3219450"/>
          <p14:tracePt t="8257" x="8067675" y="3219450"/>
          <p14:tracePt t="8274" x="8096250" y="3228975"/>
          <p14:tracePt t="8290" x="8120063" y="3248025"/>
          <p14:tracePt t="8307" x="8153400" y="3328988"/>
          <p14:tracePt t="8324" x="8162925" y="3390900"/>
          <p14:tracePt t="8340" x="8162925" y="3429000"/>
          <p14:tracePt t="8357" x="8162925" y="3448050"/>
          <p14:tracePt t="8373" x="8153400" y="3481388"/>
          <p14:tracePt t="8390" x="8139113" y="3505200"/>
          <p14:tracePt t="8407" x="8115300" y="3529013"/>
          <p14:tracePt t="8424" x="8067675" y="3609975"/>
          <p14:tracePt t="8440" x="8010525" y="3700463"/>
          <p14:tracePt t="8457" x="7972425" y="3776663"/>
          <p14:tracePt t="8473" x="7934325" y="3833813"/>
          <p14:tracePt t="8491" x="7905750" y="3871913"/>
          <p14:tracePt t="8507" x="7881938" y="3895725"/>
          <p14:tracePt t="8524" x="7843838" y="3905250"/>
          <p14:tracePt t="8540" x="7810500" y="3924300"/>
          <p14:tracePt t="8557" x="7715250" y="3929063"/>
          <p14:tracePt t="8574" x="7658100" y="3929063"/>
          <p14:tracePt t="8590" x="7591425" y="3905250"/>
          <p14:tracePt t="8607" x="7462838" y="3824288"/>
          <p14:tracePt t="8624" x="7381875" y="3762375"/>
          <p14:tracePt t="8640" x="7300913" y="3700463"/>
          <p14:tracePt t="8657" x="7243763" y="3648075"/>
          <p14:tracePt t="8674" x="7172325" y="3576638"/>
          <p14:tracePt t="8690" x="7119938" y="3495675"/>
          <p14:tracePt t="8707" x="7067550" y="3376613"/>
          <p14:tracePt t="8723" x="7038975" y="3290888"/>
          <p14:tracePt t="8740" x="7005638" y="3181350"/>
          <p14:tracePt t="8757" x="6986588" y="3095625"/>
          <p14:tracePt t="8773" x="6977063" y="2971800"/>
          <p14:tracePt t="8791" x="6977063" y="2838450"/>
          <p14:tracePt t="8807" x="6977063" y="2757488"/>
          <p14:tracePt t="8823" x="7015163" y="2609850"/>
          <p14:tracePt t="8840" x="7067550" y="2414588"/>
          <p14:tracePt t="8857" x="7134225" y="2238375"/>
          <p14:tracePt t="8873" x="7181850" y="2166938"/>
          <p14:tracePt t="8890" x="7224713" y="2109788"/>
          <p14:tracePt t="8907" x="7281863" y="2066925"/>
          <p14:tracePt t="8924" x="7358063" y="2047875"/>
          <p14:tracePt t="8940" x="7458075" y="2081213"/>
          <p14:tracePt t="8957" x="7596188" y="2143125"/>
          <p14:tracePt t="8974" x="7791450" y="2295525"/>
          <p14:tracePt t="8990" x="7886700" y="2395538"/>
          <p14:tracePt t="9007" x="7939088" y="2457450"/>
          <p14:tracePt t="9024" x="7962900" y="2486025"/>
          <p14:tracePt t="9041" x="7991475" y="2519363"/>
          <p14:tracePt t="9057" x="8010525" y="2557463"/>
          <p14:tracePt t="9073" x="8024813" y="2638425"/>
          <p14:tracePt t="9077" x="8043863" y="2695575"/>
          <p14:tracePt t="9090" x="8043863" y="2762250"/>
          <p14:tracePt t="9107" x="8053388" y="2890838"/>
          <p14:tracePt t="9124" x="8053388" y="2933700"/>
          <p14:tracePt t="9140" x="8048625" y="2976563"/>
          <p14:tracePt t="9158" x="8039100" y="3033713"/>
          <p14:tracePt t="9173" x="8020050" y="3086100"/>
          <p14:tracePt t="9190" x="7996238" y="3138488"/>
          <p14:tracePt t="9207" x="7977188" y="3171825"/>
          <p14:tracePt t="9224" x="7962900" y="3224213"/>
          <p14:tracePt t="9240" x="7943850" y="3233738"/>
          <p14:tracePt t="9257" x="7934325" y="3243263"/>
          <p14:tracePt t="9273" x="7929563" y="3252788"/>
          <p14:tracePt t="9290" x="7910513" y="3262313"/>
          <p14:tracePt t="9307" x="7900988" y="3276600"/>
          <p14:tracePt t="9324" x="7877175" y="3295650"/>
          <p14:tracePt t="9341" x="7848600" y="3305175"/>
          <p14:tracePt t="9357" x="7834313" y="3319463"/>
          <p14:tracePt t="9373" x="7815263" y="3324225"/>
          <p14:tracePt t="9390" x="7805738" y="3328988"/>
          <p14:tracePt t="9407" x="7781925" y="3338513"/>
          <p14:tracePt t="9423" x="7772400" y="3348038"/>
          <p14:tracePt t="9440" x="7762875" y="3352800"/>
          <p14:tracePt t="9457" x="7758113" y="3357563"/>
          <p14:tracePt t="9474" x="7748588" y="3367088"/>
          <p14:tracePt t="9490" x="7743825" y="3371850"/>
          <p14:tracePt t="9507" x="7734300" y="3381375"/>
          <p14:tracePt t="9547" x="7734300" y="3386138"/>
          <p14:tracePt t="10347" x="7753350" y="3328988"/>
          <p14:tracePt t="10354" x="7777163" y="3257550"/>
          <p14:tracePt t="10362" x="7805738" y="3200400"/>
          <p14:tracePt t="10373" x="7829550" y="3148013"/>
          <p14:tracePt t="10391" x="7929563" y="2990850"/>
          <p14:tracePt t="10407" x="7972425" y="2928938"/>
          <p14:tracePt t="10440" x="8067675" y="2862263"/>
          <p14:tracePt t="10473" x="8158163" y="2819400"/>
          <p14:tracePt t="10490" x="8191500" y="2805113"/>
          <p14:tracePt t="10508" x="8243888" y="2786063"/>
          <p14:tracePt t="10524" x="8281988" y="2776538"/>
          <p14:tracePt t="10540" x="8315325" y="2776538"/>
          <p14:tracePt t="10557" x="8343900" y="2776538"/>
          <p14:tracePt t="10574" x="8362950" y="2776538"/>
          <p14:tracePt t="10590" x="8367713" y="2776538"/>
          <p14:tracePt t="10607" x="8372475" y="2781300"/>
          <p14:tracePt t="10623" x="8382000" y="2800350"/>
          <p14:tracePt t="10640" x="8382000" y="2843213"/>
          <p14:tracePt t="10657" x="8362950" y="2881313"/>
          <p14:tracePt t="10674" x="8339138" y="2919413"/>
          <p14:tracePt t="10691" x="8262938" y="2981325"/>
          <p14:tracePt t="10707" x="8167688" y="3028950"/>
          <p14:tracePt t="10723" x="8034338" y="3090863"/>
          <p14:tracePt t="10740" x="7915275" y="3138488"/>
          <p14:tracePt t="10757" x="7720013" y="3181350"/>
          <p14:tracePt t="10773" x="7572375" y="3186113"/>
          <p14:tracePt t="10790" x="7439025" y="3162300"/>
          <p14:tracePt t="10807" x="7339013" y="3128963"/>
          <p14:tracePt t="10824" x="7243763" y="3057525"/>
          <p14:tracePt t="10840" x="7177088" y="2943225"/>
          <p14:tracePt t="10857" x="7124700" y="2814638"/>
          <p14:tracePt t="10874" x="7100888" y="2709863"/>
          <p14:tracePt t="10890" x="7105650" y="2409825"/>
          <p14:tracePt t="10907" x="7129463" y="2252663"/>
          <p14:tracePt t="10923" x="7181850" y="2119313"/>
          <p14:tracePt t="10940" x="7286625" y="1938338"/>
          <p14:tracePt t="10957" x="7358063" y="1876425"/>
          <p14:tracePt t="10973" x="7453313" y="1838325"/>
          <p14:tracePt t="10990" x="7524750" y="1847850"/>
          <p14:tracePt t="11007" x="7610475" y="1905000"/>
          <p14:tracePt t="11024" x="7662863" y="1952625"/>
          <p14:tracePt t="11040" x="7729538" y="2052638"/>
          <p14:tracePt t="11057" x="7762875" y="2200275"/>
          <p14:tracePt t="11073" x="7777163" y="2338388"/>
          <p14:tracePt t="11090" x="7777163" y="2409825"/>
          <p14:tracePt t="11107" x="7753350" y="2471738"/>
          <p14:tracePt t="11124" x="7734300" y="2543175"/>
          <p14:tracePt t="11140" x="7729538" y="2566988"/>
          <p14:tracePt t="11157" x="7720013" y="2581275"/>
          <p14:tracePt t="11173" x="7720013" y="2586038"/>
          <p14:tracePt t="11190" x="7720013" y="2595563"/>
          <p14:tracePt t="11207" x="7720013" y="2605088"/>
          <p14:tracePt t="11323" x="7720013" y="2609850"/>
          <p14:tracePt t="11360" x="7720013" y="2614613"/>
          <p14:tracePt t="11375" x="7720013" y="2619375"/>
          <p14:tracePt t="11382" x="7720013" y="2624138"/>
          <p14:tracePt t="11390" x="7720013" y="2633663"/>
          <p14:tracePt t="11407" x="7715250" y="2671763"/>
          <p14:tracePt t="11423" x="7715250" y="2690813"/>
          <p14:tracePt t="11440" x="7705725" y="2724150"/>
          <p14:tracePt t="11457" x="7705725" y="2733675"/>
          <p14:tracePt t="11473" x="7705725" y="2738438"/>
          <p14:tracePt t="11491" x="7705725" y="2747963"/>
          <p14:tracePt t="11507" x="7705725" y="2752725"/>
          <p14:tracePt t="11543" x="7705725" y="2757488"/>
          <p14:tracePt t="11557" x="7705725" y="2762250"/>
          <p14:tracePt t="11574" x="7705725" y="2767013"/>
          <p14:tracePt t="11616" x="7705725" y="2771775"/>
          <p14:tracePt t="11631" x="7705725" y="2776538"/>
          <p14:tracePt t="11638" x="7705725" y="2781300"/>
          <p14:tracePt t="11646" x="7696200" y="2790825"/>
          <p14:tracePt t="11657" x="7696200" y="2795588"/>
          <p14:tracePt t="11674" x="7681913" y="2843213"/>
          <p14:tracePt t="11690" x="7662863" y="2881313"/>
          <p14:tracePt t="11706" x="7648575" y="2919413"/>
          <p14:tracePt t="11723" x="7634288" y="2938463"/>
          <p14:tracePt t="11740" x="7600950" y="2981325"/>
          <p14:tracePt t="11757" x="7562850" y="3009900"/>
          <p14:tracePt t="11773" x="7519988" y="3028950"/>
          <p14:tracePt t="11790" x="7477125" y="3033713"/>
          <p14:tracePt t="11807" x="7415213" y="3033713"/>
          <p14:tracePt t="11823" x="7377113" y="3005138"/>
          <p14:tracePt t="11840" x="7334250" y="2947988"/>
          <p14:tracePt t="11857" x="7286625" y="2867025"/>
          <p14:tracePt t="11873" x="7258050" y="2790825"/>
          <p14:tracePt t="11890" x="7234238" y="2695575"/>
          <p14:tracePt t="11907" x="7224713" y="2581275"/>
          <p14:tracePt t="11924" x="7234238" y="2452688"/>
          <p14:tracePt t="11940" x="7248525" y="2409825"/>
          <p14:tracePt t="11957" x="7281863" y="2343150"/>
          <p14:tracePt t="11973" x="7348538" y="2276475"/>
          <p14:tracePt t="11990" x="7486650" y="2157413"/>
          <p14:tracePt t="12007" x="7577138" y="2119313"/>
          <p14:tracePt t="12024" x="7691438" y="2114550"/>
          <p14:tracePt t="12041" x="7858125" y="2181225"/>
          <p14:tracePt t="12057" x="7953375" y="2219325"/>
          <p14:tracePt t="12074" x="7996238" y="2252663"/>
          <p14:tracePt t="12079" x="8015288" y="2266950"/>
          <p14:tracePt t="12095" x="8039100" y="2290763"/>
          <p14:tracePt t="12116" x="8048625" y="2366963"/>
          <p14:tracePt t="12124" x="8048625" y="2390775"/>
          <p14:tracePt t="12140" x="8043863" y="2462213"/>
          <p14:tracePt t="12156" x="8010525" y="2528888"/>
          <p14:tracePt t="12173" x="7977188" y="2586038"/>
          <p14:tracePt t="12190" x="7953375" y="2609850"/>
          <p14:tracePt t="12207" x="7934325" y="2624138"/>
          <p14:tracePt t="12223" x="7924800" y="2633663"/>
          <p14:tracePt t="12240" x="7915275" y="2643188"/>
          <p14:tracePt t="12257" x="7915275" y="2647950"/>
          <p14:tracePt t="12483" x="7915275" y="2733675"/>
          <p14:tracePt t="12490" x="7915275" y="2933700"/>
          <p14:tracePt t="12498" x="7915275" y="3228975"/>
          <p14:tracePt t="12507" x="7915275" y="3409950"/>
          <p14:tracePt t="12523" x="7900988" y="3848100"/>
          <p14:tracePt t="12540" x="7900988" y="4133850"/>
          <p14:tracePt t="12557" x="7900988" y="4352925"/>
          <p14:tracePt t="12573" x="7900988" y="4543425"/>
          <p14:tracePt t="12590" x="7896225" y="4657725"/>
          <p14:tracePt t="12607" x="7881938" y="4795838"/>
          <p14:tracePt t="12624" x="7862888" y="4867275"/>
          <p14:tracePt t="12640" x="7839075" y="4914900"/>
          <p14:tracePt t="12657" x="7824788" y="4924425"/>
          <p14:tracePt t="12872" x="7829550" y="4948238"/>
          <p14:tracePt t="12879" x="7839075" y="4995863"/>
          <p14:tracePt t="12890" x="7853363" y="5053013"/>
          <p14:tracePt t="12907" x="7877175" y="5214938"/>
          <p14:tracePt t="12923" x="7891463" y="5286375"/>
          <p14:tracePt t="12940" x="7891463" y="5353050"/>
          <p14:tracePt t="12957" x="7881938" y="5467350"/>
          <p14:tracePt t="12973" x="7834313" y="5634038"/>
          <p14:tracePt t="12990" x="7796213" y="5691188"/>
          <p14:tracePt t="13007" x="7748588" y="5729288"/>
          <p14:tracePt t="13024" x="7681913" y="5776913"/>
          <p14:tracePt t="13040" x="7648575" y="5795963"/>
          <p14:tracePt t="13056" x="7610475" y="5805488"/>
          <p14:tracePt t="13073" x="7572375" y="5819775"/>
          <p14:tracePt t="13077" x="7548563" y="5819775"/>
          <p14:tracePt t="13090" x="7496175" y="5824538"/>
          <p14:tracePt t="13107" x="7429500" y="5824538"/>
          <p14:tracePt t="13123" x="7358063" y="5824538"/>
          <p14:tracePt t="13140" x="7310438" y="5810250"/>
          <p14:tracePt t="13157" x="7253288" y="5772150"/>
          <p14:tracePt t="13173" x="7219950" y="5715000"/>
          <p14:tracePt t="13190" x="7172325" y="5638800"/>
          <p14:tracePt t="13207" x="7148513" y="5553075"/>
          <p14:tracePt t="13223" x="7138988" y="5453063"/>
          <p14:tracePt t="13240" x="7153275" y="5324475"/>
          <p14:tracePt t="13258" x="7196138" y="5205413"/>
          <p14:tracePt t="13274" x="7286625" y="5095875"/>
          <p14:tracePt t="13290" x="7377113" y="5029200"/>
          <p14:tracePt t="13306" x="7477125" y="5000625"/>
          <p14:tracePt t="13323" x="7548563" y="4976813"/>
          <p14:tracePt t="13342" x="7686675" y="4972050"/>
          <p14:tracePt t="13357" x="7762875" y="4995863"/>
          <p14:tracePt t="13374" x="7839075" y="5048250"/>
          <p14:tracePt t="13393" x="7924800" y="5157788"/>
          <p14:tracePt t="13409" x="7962900" y="5224463"/>
          <p14:tracePt t="13423" x="7991475" y="5281613"/>
          <p14:tracePt t="13440" x="8015288" y="5353050"/>
          <p14:tracePt t="13457" x="8020050" y="5500688"/>
          <p14:tracePt t="13473" x="8010525" y="5576888"/>
          <p14:tracePt t="13490" x="7996238" y="5638800"/>
          <p14:tracePt t="13506" x="7986713" y="5681663"/>
          <p14:tracePt t="13523" x="7943850" y="5772150"/>
          <p14:tracePt t="13540" x="7896225" y="5862638"/>
          <p14:tracePt t="13556" x="7858125" y="5915025"/>
          <p14:tracePt t="13573" x="7824788" y="5972175"/>
          <p14:tracePt t="13576" x="7805738" y="5986463"/>
          <p14:tracePt t="13590" x="7767638" y="6019800"/>
          <p14:tracePt t="13606" x="7739063" y="6029325"/>
          <p14:tracePt t="13623" x="7715250" y="6034088"/>
          <p14:tracePt t="13640" x="7681913" y="6029325"/>
          <p14:tracePt t="13656" x="7658100" y="6015038"/>
          <p14:tracePt t="13673" x="7634288" y="6000750"/>
          <p14:tracePt t="13694" x="7615238" y="5986463"/>
          <p14:tracePt t="13708" x="7605713" y="5976938"/>
          <p14:tracePt t="13723" x="7591425" y="5957888"/>
          <p14:tracePt t="13741" x="7577138" y="5943600"/>
          <p14:tracePt t="13760" x="7558088" y="5924550"/>
          <p14:tracePt t="13774" x="7543800" y="5915025"/>
          <p14:tracePt t="13790" x="7524750" y="5910263"/>
          <p14:tracePt t="13808" x="7500938" y="5900738"/>
          <p14:tracePt t="13825" x="7467600" y="5886450"/>
          <p14:tracePt t="13840" x="7443788" y="5867400"/>
          <p14:tracePt t="13856" x="7419975" y="5857875"/>
          <p14:tracePt t="13873" x="7405688" y="5843588"/>
          <p14:tracePt t="13890" x="7381875" y="5824538"/>
          <p14:tracePt t="13906" x="7362825" y="5795963"/>
          <p14:tracePt t="13923" x="7334250" y="5748338"/>
          <p14:tracePt t="13940" x="7310438" y="5705475"/>
          <p14:tracePt t="13956" x="7272338" y="5614988"/>
          <p14:tracePt t="13973" x="7253288" y="5567363"/>
          <p14:tracePt t="13990" x="7248525" y="5519738"/>
          <p14:tracePt t="14007" x="7248525" y="5372100"/>
          <p14:tracePt t="14023" x="7272338" y="5243513"/>
          <p14:tracePt t="14040" x="7300913" y="5172075"/>
          <p14:tracePt t="14057" x="7339013" y="5105400"/>
          <p14:tracePt t="14074" x="7429500" y="5014913"/>
          <p14:tracePt t="14090" x="7534275" y="4972050"/>
          <p14:tracePt t="14106" x="7648575" y="4972050"/>
          <p14:tracePt t="14123" x="7739063" y="4981575"/>
          <p14:tracePt t="14140" x="7881938" y="5024438"/>
          <p14:tracePt t="14156" x="7948613" y="5057775"/>
          <p14:tracePt t="14173" x="8005763" y="5095875"/>
          <p14:tracePt t="14190" x="8058150" y="5143500"/>
          <p14:tracePt t="14207" x="8124825" y="5253038"/>
          <p14:tracePt t="14223" x="8153400" y="5305425"/>
          <p14:tracePt t="14240" x="8172450" y="5362575"/>
          <p14:tracePt t="14257" x="8191500" y="5438775"/>
          <p14:tracePt t="14273" x="8191500" y="5510213"/>
          <p14:tracePt t="14290" x="8177213" y="5581650"/>
          <p14:tracePt t="14306" x="8153400" y="5648325"/>
          <p14:tracePt t="14324" x="8124825" y="5719763"/>
          <p14:tracePt t="14340" x="8096250" y="5748338"/>
          <p14:tracePt t="14357" x="8067675" y="5781675"/>
          <p14:tracePt t="14373" x="8029575" y="5805488"/>
          <p14:tracePt t="14390" x="7981950" y="5834063"/>
          <p14:tracePt t="14406" x="7943850" y="5853113"/>
          <p14:tracePt t="14423" x="7905750" y="5862638"/>
          <p14:tracePt t="14440" x="7810500" y="5867400"/>
          <p14:tracePt t="14456" x="7743825" y="5867400"/>
          <p14:tracePt t="14473" x="7667625" y="5843588"/>
          <p14:tracePt t="14490" x="7596188" y="5819775"/>
          <p14:tracePt t="14508" x="7519988" y="5767388"/>
          <p14:tracePt t="14523" x="7467600" y="5715000"/>
          <p14:tracePt t="14540" x="7424738" y="5648325"/>
          <p14:tracePt t="14556" x="7386638" y="5591175"/>
          <p14:tracePt t="14573" x="7353300" y="5519738"/>
          <p14:tracePt t="14590" x="7334250" y="5476875"/>
          <p14:tracePt t="14606" x="7324725" y="5424488"/>
          <p14:tracePt t="14624" x="7319963" y="5286375"/>
          <p14:tracePt t="14640" x="7334250" y="5181600"/>
          <p14:tracePt t="14658" x="7362825" y="5105400"/>
          <p14:tracePt t="14673" x="7400925" y="5029200"/>
          <p14:tracePt t="14690" x="7491413" y="4938713"/>
          <p14:tracePt t="14706" x="7596188" y="4914900"/>
          <p14:tracePt t="14723" x="7720013" y="4919663"/>
          <p14:tracePt t="14740" x="7805738" y="4933950"/>
          <p14:tracePt t="14760" x="7910513" y="5000625"/>
          <p14:tracePt t="14766" x="7929563" y="5019675"/>
          <p14:tracePt t="14785" x="7986713" y="5105400"/>
          <p14:tracePt t="14793" x="8005763" y="5143500"/>
          <p14:tracePt t="14807" x="8020050" y="5195888"/>
          <p14:tracePt t="14823" x="8020050" y="5229225"/>
          <p14:tracePt t="14840" x="8010525" y="5281613"/>
          <p14:tracePt t="14857" x="7986713" y="5348288"/>
          <p14:tracePt t="14876" x="7924800" y="5481638"/>
          <p14:tracePt t="14890" x="7867650" y="5572125"/>
          <p14:tracePt t="14908" x="7824788" y="5619750"/>
          <p14:tracePt t="14924" x="7758113" y="5672138"/>
          <p14:tracePt t="14940" x="7662863" y="5724525"/>
          <p14:tracePt t="14958" x="7610475" y="5738813"/>
          <p14:tracePt t="14973" x="7577138" y="5748338"/>
          <p14:tracePt t="14991" x="7515225" y="5748338"/>
          <p14:tracePt t="15007" x="7477125" y="5743575"/>
          <p14:tracePt t="15023" x="7439025" y="5724525"/>
          <p14:tracePt t="15040" x="7400925" y="5691188"/>
          <p14:tracePt t="15057" x="7348538" y="5614988"/>
          <p14:tracePt t="15073" x="7315200" y="5562600"/>
          <p14:tracePt t="15090" x="7291388" y="5505450"/>
          <p14:tracePt t="15106" x="7277100" y="5434013"/>
          <p14:tracePt t="15125" x="7291388" y="5210175"/>
          <p14:tracePt t="15147" x="7353300" y="5024438"/>
          <p14:tracePt t="15158" x="7377113" y="4962525"/>
          <p14:tracePt t="15176" x="7439025" y="4857750"/>
          <p14:tracePt t="15190" x="7467600" y="4824413"/>
          <p14:tracePt t="15206" x="7519988" y="4824413"/>
          <p14:tracePt t="15223" x="7600950" y="4833938"/>
          <p14:tracePt t="15241" x="7729538" y="4891088"/>
          <p14:tracePt t="15256" x="7786688" y="4933950"/>
          <p14:tracePt t="15273" x="7839075" y="5000625"/>
          <p14:tracePt t="15294" x="7920038" y="5138738"/>
          <p14:tracePt t="15311" x="7943850" y="5205413"/>
          <p14:tracePt t="15323" x="7953375" y="5257800"/>
          <p14:tracePt t="15341" x="7953375" y="5324475"/>
          <p14:tracePt t="15358" x="7929563" y="5457825"/>
          <p14:tracePt t="15373" x="7915275" y="5505450"/>
          <p14:tracePt t="15390" x="7896225" y="5543550"/>
          <p14:tracePt t="15406" x="7891463" y="5567363"/>
          <p14:tracePt t="15423" x="7881938" y="5581650"/>
          <p14:tracePt t="15440" x="7881938" y="5586413"/>
          <p14:tracePt t="15457" x="7881938" y="5591175"/>
          <p14:tracePt t="16760" x="7862888" y="5419725"/>
          <p14:tracePt t="16767" x="7853363" y="5253038"/>
          <p14:tracePt t="16776" x="7843838" y="5133975"/>
          <p14:tracePt t="16790" x="7805738" y="4662488"/>
          <p14:tracePt t="16806" x="7796213" y="4419600"/>
          <p14:tracePt t="16823" x="7777163" y="4100513"/>
          <p14:tracePt t="16840" x="7777163" y="3876675"/>
          <p14:tracePt t="16873" x="7786688" y="3681413"/>
          <p14:tracePt t="16907" x="7805738" y="3552825"/>
          <p14:tracePt t="16923" x="7810500" y="3524250"/>
          <p14:tracePt t="16940" x="7829550" y="3495675"/>
          <p14:tracePt t="16957" x="7853363" y="3457575"/>
          <p14:tracePt t="16973" x="7881938" y="3433763"/>
          <p14:tracePt t="16990" x="7920038" y="3414713"/>
          <p14:tracePt t="17006" x="7962900" y="3395663"/>
          <p14:tracePt t="17023" x="8024813" y="3386138"/>
          <p14:tracePt t="17039" x="8053388" y="3381375"/>
          <p14:tracePt t="17056" x="8077200" y="3371850"/>
          <p14:tracePt t="17073" x="8101013" y="3362325"/>
          <p14:tracePt t="17076" x="8110538" y="3357563"/>
          <p14:tracePt t="17090" x="8134350" y="3338513"/>
          <p14:tracePt t="17107" x="8172450" y="3314700"/>
          <p14:tracePt t="17123" x="8196263" y="3290888"/>
          <p14:tracePt t="17140" x="8258175" y="3267075"/>
          <p14:tracePt t="17156" x="8310563" y="3267075"/>
          <p14:tracePt t="17173" x="8343900" y="3267075"/>
          <p14:tracePt t="17189" x="8372475" y="3271838"/>
          <p14:tracePt t="17206" x="8401050" y="3276600"/>
          <p14:tracePt t="17223" x="8410575" y="3281363"/>
          <p14:tracePt t="17239" x="8420100" y="3290888"/>
          <p14:tracePt t="17256" x="8424863" y="3300413"/>
          <p14:tracePt t="17273" x="8434388" y="3319463"/>
          <p14:tracePt t="17289" x="8434388" y="3343275"/>
          <p14:tracePt t="17306" x="8434388" y="3367088"/>
          <p14:tracePt t="17324" x="8415338" y="3429000"/>
          <p14:tracePt t="17340" x="8396288" y="3471863"/>
          <p14:tracePt t="17356" x="8367713" y="3519488"/>
          <p14:tracePt t="17373" x="8348663" y="3557588"/>
          <p14:tracePt t="17390" x="8324850" y="3590925"/>
          <p14:tracePt t="17407" x="8310563" y="3609975"/>
          <p14:tracePt t="17423" x="8286750" y="3619500"/>
          <p14:tracePt t="17440" x="8262938" y="3638550"/>
          <p14:tracePt t="17456" x="8229600" y="3652838"/>
          <p14:tracePt t="17473" x="8205788" y="3667125"/>
          <p14:tracePt t="17490" x="8186738" y="3671888"/>
          <p14:tracePt t="17506" x="8162925" y="3690938"/>
          <p14:tracePt t="17523" x="8124825" y="3709988"/>
          <p14:tracePt t="17539" x="8105775" y="3724275"/>
          <p14:tracePt t="17556" x="8072438" y="3743325"/>
          <p14:tracePt t="17573" x="8034338" y="3767138"/>
          <p14:tracePt t="17590" x="8001000" y="3781425"/>
          <p14:tracePt t="17606" x="7972425" y="3795713"/>
          <p14:tracePt t="17623" x="7934325" y="3814763"/>
          <p14:tracePt t="17639" x="7881938" y="3838575"/>
          <p14:tracePt t="17656" x="7843838" y="3857625"/>
          <p14:tracePt t="17673" x="7805738" y="3871913"/>
          <p14:tracePt t="17690" x="7758113" y="3876675"/>
          <p14:tracePt t="17706" x="7662863" y="3881438"/>
          <p14:tracePt t="17723" x="7600950" y="3871913"/>
          <p14:tracePt t="17739" x="7548563" y="3862388"/>
          <p14:tracePt t="17758" x="7477125" y="3833813"/>
          <p14:tracePt t="17773" x="7439025" y="3810000"/>
          <p14:tracePt t="17789" x="7410450" y="3800475"/>
          <p14:tracePt t="17807" x="7381875" y="3781425"/>
          <p14:tracePt t="17823" x="7353300" y="3757613"/>
          <p14:tracePt t="17839" x="7334250" y="3729038"/>
          <p14:tracePt t="17856" x="7315200" y="3686175"/>
          <p14:tracePt t="17873" x="7300913" y="3614738"/>
          <p14:tracePt t="17889" x="7296150" y="3519488"/>
          <p14:tracePt t="17906" x="7305675" y="3467100"/>
          <p14:tracePt t="17924" x="7315200" y="3429000"/>
          <p14:tracePt t="17940" x="7339013" y="3381375"/>
          <p14:tracePt t="17956" x="7362825" y="3328988"/>
          <p14:tracePt t="17973" x="7400925" y="3281363"/>
          <p14:tracePt t="17989" x="7439025" y="3224213"/>
          <p14:tracePt t="18006" x="7486650" y="3167063"/>
          <p14:tracePt t="18023" x="7524750" y="3143250"/>
          <p14:tracePt t="18039" x="7562850" y="3114675"/>
          <p14:tracePt t="18056" x="7591425" y="3100388"/>
          <p14:tracePt t="18073" x="7639050" y="3086100"/>
          <p14:tracePt t="18089" x="7677150" y="3086100"/>
          <p14:tracePt t="18106" x="7696200" y="3086100"/>
          <p14:tracePt t="18123" x="7729538" y="3086100"/>
          <p14:tracePt t="18139" x="7739063" y="3086100"/>
          <p14:tracePt t="18156" x="7758113" y="3090863"/>
          <p14:tracePt t="18173" x="7772400" y="3105150"/>
          <p14:tracePt t="18190" x="7805738" y="3138488"/>
          <p14:tracePt t="18206" x="7815263" y="3157538"/>
          <p14:tracePt t="18223" x="7834313" y="3176588"/>
          <p14:tracePt t="18239" x="7848600" y="3190875"/>
          <p14:tracePt t="18256" x="7858125" y="3205163"/>
          <p14:tracePt t="18273" x="7867650" y="3214688"/>
          <p14:tracePt t="18289" x="7872413" y="3219450"/>
          <p14:tracePt t="18307" x="7891463" y="3228975"/>
          <p14:tracePt t="18323" x="7900988" y="3238500"/>
          <p14:tracePt t="18339" x="7910513" y="3248025"/>
          <p14:tracePt t="18356" x="7920038" y="3257550"/>
          <p14:tracePt t="18373" x="7929563" y="3271838"/>
          <p14:tracePt t="18389" x="7934325" y="3276600"/>
          <p14:tracePt t="18406" x="7943850" y="3281363"/>
          <p14:tracePt t="18423" x="7948613" y="3290888"/>
          <p14:tracePt t="18440" x="7958138" y="3314700"/>
          <p14:tracePt t="18456" x="7958138" y="3324225"/>
          <p14:tracePt t="18473" x="7958138" y="3343275"/>
          <p14:tracePt t="18490" x="7958138" y="3362325"/>
          <p14:tracePt t="18506" x="7958138" y="3371850"/>
          <p14:tracePt t="18523" x="7958138" y="3381375"/>
          <p14:tracePt t="18540" x="7958138" y="3395663"/>
          <p14:tracePt t="18557" x="7953375" y="3414713"/>
          <p14:tracePt t="18573" x="7953375" y="3429000"/>
          <p14:tracePt t="18589" x="7939088" y="3452813"/>
          <p14:tracePt t="18606" x="7934325" y="3462338"/>
          <p14:tracePt t="18623" x="7924800" y="3476625"/>
          <p14:tracePt t="18639" x="7920038" y="3481388"/>
          <p14:tracePt t="18657" x="7915275" y="3486150"/>
          <p14:tracePt t="19636" x="7905750" y="3486150"/>
          <p14:tracePt t="19643" x="7891463" y="3467100"/>
          <p14:tracePt t="19658" x="7848600" y="3405188"/>
          <p14:tracePt t="19673" x="7810500" y="3314700"/>
          <p14:tracePt t="19689" x="7781925" y="3271838"/>
          <p14:tracePt t="19706" x="7767638" y="3233738"/>
          <p14:tracePt t="19739" x="7729538" y="3176588"/>
          <p14:tracePt t="19773" x="7696200" y="3128963"/>
          <p14:tracePt t="19789" x="7662863" y="3081338"/>
          <p14:tracePt t="19806" x="7648575" y="3043238"/>
          <p14:tracePt t="19823" x="7634288" y="3005138"/>
          <p14:tracePt t="19840" x="7610475" y="2971800"/>
          <p14:tracePt t="19856" x="7591425" y="2947988"/>
          <p14:tracePt t="19873" x="7586663" y="2924175"/>
          <p14:tracePt t="19889" x="7577138" y="2909888"/>
          <p14:tracePt t="19906" x="7567613" y="2890838"/>
          <p14:tracePt t="19923" x="7562850" y="2886075"/>
          <p14:tracePt t="19939" x="7553325" y="2876550"/>
          <p14:tracePt t="19956" x="7539038" y="2871788"/>
          <p14:tracePt t="19973" x="7505700" y="2857500"/>
          <p14:tracePt t="19989" x="7477125" y="2852738"/>
          <p14:tracePt t="20006" x="7439025" y="2843213"/>
          <p14:tracePt t="20023" x="7386638" y="2828925"/>
          <p14:tracePt t="20039" x="7358063" y="2828925"/>
          <p14:tracePt t="20056" x="7319963" y="2828925"/>
          <p14:tracePt t="20073" x="7291388" y="2828925"/>
          <p14:tracePt t="20076" x="7272338" y="2828925"/>
          <p14:tracePt t="20090" x="7243763" y="2828925"/>
          <p14:tracePt t="20106" x="7215188" y="2828925"/>
          <p14:tracePt t="20123" x="7196138" y="2828925"/>
          <p14:tracePt t="20139" x="7172325" y="2828925"/>
          <p14:tracePt t="20156" x="7148513" y="2828925"/>
          <p14:tracePt t="20173" x="7138988" y="2828925"/>
          <p14:tracePt t="20189" x="7129463" y="2828925"/>
          <p14:tracePt t="20206" x="7119938" y="2828925"/>
          <p14:tracePt t="20223" x="7110413" y="2828925"/>
          <p14:tracePt t="20239" x="7105650" y="2828925"/>
          <p14:tracePt t="20256" x="7100888" y="2828925"/>
          <p14:tracePt t="20273" x="7091363" y="2828925"/>
          <p14:tracePt t="20326" x="7086600" y="2828925"/>
          <p14:tracePt t="20377" x="7081838" y="2828925"/>
          <p14:tracePt t="20839" x="7100888" y="2828925"/>
          <p14:tracePt t="20846" x="7124700" y="2814638"/>
          <p14:tracePt t="20856" x="7153275" y="2814638"/>
          <p14:tracePt t="20873" x="7210425" y="2800350"/>
          <p14:tracePt t="20890" x="7286625" y="2795588"/>
          <p14:tracePt t="20906" x="7329488" y="2795588"/>
          <p14:tracePt t="20939" x="7400925" y="2795588"/>
          <p14:tracePt t="20972" x="7515225" y="2805113"/>
          <p14:tracePt t="20989" x="7562850" y="2805113"/>
          <p14:tracePt t="21007" x="7658100" y="2809875"/>
          <p14:tracePt t="21023" x="7705725" y="2809875"/>
          <p14:tracePt t="21039" x="7748588" y="2809875"/>
          <p14:tracePt t="21056" x="7791450" y="2819400"/>
          <p14:tracePt t="21073" x="7848600" y="2824163"/>
          <p14:tracePt t="21089" x="7881938" y="2828925"/>
          <p14:tracePt t="21107" x="7924800" y="2833688"/>
          <p14:tracePt t="21123" x="7962900" y="2847975"/>
          <p14:tracePt t="21124" x="7986713" y="2847975"/>
          <p14:tracePt t="21139" x="8024813" y="2862263"/>
          <p14:tracePt t="21156" x="8067675" y="2867025"/>
          <p14:tracePt t="21173" x="8096250" y="2871788"/>
          <p14:tracePt t="21190" x="8143875" y="2886075"/>
          <p14:tracePt t="21206" x="8167688" y="2895600"/>
          <p14:tracePt t="21222" x="8191500" y="2900363"/>
          <p14:tracePt t="21239" x="8210550" y="2909888"/>
          <p14:tracePt t="21256" x="8243888" y="2914650"/>
          <p14:tracePt t="21272" x="8253413" y="2914650"/>
          <p14:tracePt t="21289" x="8267700" y="2914650"/>
          <p14:tracePt t="21306" x="8272463" y="2914650"/>
          <p14:tracePt t="21323" x="8281988" y="2914650"/>
          <p14:tracePt t="21339" x="8291513" y="2914650"/>
          <p14:tracePt t="21433" x="8296275" y="2914650"/>
          <p14:tracePt t="21507" x="8301038" y="2914650"/>
          <p14:tracePt t="21757" x="8296275" y="2914650"/>
          <p14:tracePt t="21771" x="8291513" y="2914650"/>
          <p14:tracePt t="21793" x="8286750" y="2914650"/>
          <p14:tracePt t="21896" x="8281988" y="2914650"/>
          <p14:tracePt t="21903" x="8277225" y="2914650"/>
          <p14:tracePt t="21917" x="8272463" y="2919413"/>
          <p14:tracePt t="21925" x="8267700" y="2919413"/>
          <p14:tracePt t="21939" x="8258175" y="2928938"/>
          <p14:tracePt t="21956" x="8243888" y="2938463"/>
          <p14:tracePt t="21972" x="8215313" y="2952750"/>
          <p14:tracePt t="21992" x="8167688" y="2990850"/>
          <p14:tracePt t="22006" x="8124825" y="3014663"/>
          <p14:tracePt t="22023" x="8091488" y="3033713"/>
          <p14:tracePt t="22039" x="8053388" y="3048000"/>
          <p14:tracePt t="22056" x="7991475" y="3071813"/>
          <p14:tracePt t="22073" x="7934325" y="3100388"/>
          <p14:tracePt t="22089" x="7881938" y="3119438"/>
          <p14:tracePt t="22106" x="7810500" y="3143250"/>
          <p14:tracePt t="22124" x="7710488" y="3162300"/>
          <p14:tracePt t="22139" x="7639050" y="3171825"/>
          <p14:tracePt t="22156" x="7581900" y="3176588"/>
          <p14:tracePt t="22173" x="7477125" y="3176588"/>
          <p14:tracePt t="22189" x="7396163" y="3176588"/>
          <p14:tracePt t="22206" x="7296150" y="3167063"/>
          <p14:tracePt t="22222" x="7200900" y="3143250"/>
          <p14:tracePt t="22239" x="7100888" y="3114675"/>
          <p14:tracePt t="22256" x="7043738" y="3086100"/>
          <p14:tracePt t="22272" x="7005638" y="3057525"/>
          <p14:tracePt t="22292" x="6943725" y="2976563"/>
          <p14:tracePt t="22307" x="6910388" y="2924175"/>
          <p14:tracePt t="22322" x="6886575" y="2876550"/>
          <p14:tracePt t="22339" x="6877050" y="2847975"/>
          <p14:tracePt t="22357" x="6872288" y="2752725"/>
          <p14:tracePt t="22372" x="6881813" y="2595563"/>
          <p14:tracePt t="22390" x="6900863" y="2462213"/>
          <p14:tracePt t="22406" x="6924675" y="2386013"/>
          <p14:tracePt t="22423" x="6967538" y="2271713"/>
          <p14:tracePt t="22439" x="6996113" y="2219325"/>
          <p14:tracePt t="22456" x="7024688" y="2162175"/>
          <p14:tracePt t="22473" x="7053263" y="2124075"/>
          <p14:tracePt t="22492" x="7124700" y="2052638"/>
          <p14:tracePt t="22506" x="7205663" y="2000250"/>
          <p14:tracePt t="22522" x="7291388" y="1957388"/>
          <p14:tracePt t="22539" x="7358063" y="1928813"/>
          <p14:tracePt t="22556" x="7443788" y="1919288"/>
          <p14:tracePt t="22572" x="7496175" y="1924050"/>
          <p14:tracePt t="22589" x="7548563" y="1938338"/>
          <p14:tracePt t="22606" x="7620000" y="1962150"/>
          <p14:tracePt t="22622" x="7653338" y="1990725"/>
          <p14:tracePt t="22639" x="7691438" y="2014538"/>
          <p14:tracePt t="22656" x="7724775" y="2052638"/>
          <p14:tracePt t="22673" x="7762875" y="2100263"/>
          <p14:tracePt t="22689" x="7777163" y="2133600"/>
          <p14:tracePt t="22706" x="7791450" y="2152650"/>
          <p14:tracePt t="22723" x="7800975" y="2176463"/>
          <p14:tracePt t="22724" x="7805738" y="2185988"/>
          <p14:tracePt t="22739" x="7815263" y="2224088"/>
          <p14:tracePt t="22756" x="7824788" y="2266950"/>
          <p14:tracePt t="22772" x="7834313" y="2309813"/>
          <p14:tracePt t="22790" x="7839075" y="2386013"/>
          <p14:tracePt t="22806" x="7839075" y="2424113"/>
          <p14:tracePt t="22822" x="7839075" y="2457450"/>
          <p14:tracePt t="22839" x="7839075" y="2481263"/>
          <p14:tracePt t="22858" x="7839075" y="2500313"/>
          <p14:tracePt t="22873" x="7839075" y="2514600"/>
          <p14:tracePt t="22890" x="7839075" y="2528888"/>
          <p14:tracePt t="22906" x="7839075" y="2543175"/>
          <p14:tracePt t="22922" x="7839075" y="2576513"/>
          <p14:tracePt t="22939" x="7839075" y="2595563"/>
          <p14:tracePt t="22956" x="7839075" y="2614613"/>
          <p14:tracePt t="22973" x="7839075" y="2633663"/>
          <p14:tracePt t="22989" x="7839075" y="2638425"/>
          <p14:tracePt t="23006" x="7839075" y="2643188"/>
          <p14:tracePt t="23039" x="7839075" y="2647950"/>
          <p14:tracePt t="23994" x="7839075" y="2714625"/>
          <p14:tracePt t="24001" x="7820025" y="2828925"/>
          <p14:tracePt t="24009" x="7820025" y="2928938"/>
          <p14:tracePt t="24023" x="7781925" y="3195638"/>
          <p14:tracePt t="24056" x="7729538" y="3690938"/>
          <p14:tracePt t="24089" x="7700963" y="4157663"/>
          <p14:tracePt t="24106" x="7700963" y="4324350"/>
          <p14:tracePt t="24123" x="7700963" y="4519613"/>
          <p14:tracePt t="24140" x="7700963" y="4710113"/>
          <p14:tracePt t="24156" x="7691438" y="4833938"/>
          <p14:tracePt t="24172" x="7681913" y="4972050"/>
          <p14:tracePt t="24189" x="7667625" y="5053013"/>
          <p14:tracePt t="24206" x="7658100" y="5124450"/>
          <p14:tracePt t="24222" x="7643813" y="5148263"/>
          <p14:tracePt t="24239" x="7639050" y="5157788"/>
          <p14:tracePt t="24256" x="7634288" y="5162550"/>
          <p14:tracePt t="24456" x="7658100" y="5219700"/>
          <p14:tracePt t="24464" x="7691438" y="5286375"/>
          <p14:tracePt t="24472" x="7729538" y="5372100"/>
          <p14:tracePt t="24489" x="7796213" y="5481638"/>
          <p14:tracePt t="24506" x="7872413" y="5572125"/>
          <p14:tracePt t="24522" x="7910513" y="5619750"/>
          <p14:tracePt t="24539" x="7953375" y="5676900"/>
          <p14:tracePt t="24556" x="8005763" y="5734050"/>
          <p14:tracePt t="24573" x="8077200" y="5862638"/>
          <p14:tracePt t="24589" x="8115300" y="5929313"/>
          <p14:tracePt t="24606" x="8143875" y="5972175"/>
          <p14:tracePt t="24622" x="8158163" y="5995988"/>
          <p14:tracePt t="24639" x="8172450" y="6029325"/>
          <p14:tracePt t="24656" x="8181975" y="6053138"/>
          <p14:tracePt t="24673" x="8196263" y="6081713"/>
          <p14:tracePt t="24689" x="8201025" y="6124575"/>
          <p14:tracePt t="24706" x="8205788" y="6181725"/>
          <p14:tracePt t="24722" x="8205788" y="6210300"/>
          <p14:tracePt t="24739" x="8205788" y="6229350"/>
          <p14:tracePt t="24756" x="8205788" y="6262688"/>
          <p14:tracePt t="24772" x="8201025" y="6272213"/>
          <p14:tracePt t="24789" x="8191500" y="6296025"/>
          <p14:tracePt t="24806" x="8172450" y="6315075"/>
          <p14:tracePt t="24823" x="8124825" y="6353175"/>
          <p14:tracePt t="24839" x="8077200" y="6381750"/>
          <p14:tracePt t="24856" x="8039100" y="6396038"/>
          <p14:tracePt t="24872" x="8005763" y="6415088"/>
          <p14:tracePt t="24889" x="7948613" y="6434138"/>
          <p14:tracePt t="24906" x="7920038" y="6438900"/>
          <p14:tracePt t="24922" x="7881938" y="6453188"/>
          <p14:tracePt t="24939" x="7824788" y="6453188"/>
          <p14:tracePt t="24958" x="7772400" y="6453188"/>
          <p14:tracePt t="24972" x="7724775" y="6453188"/>
          <p14:tracePt t="24989" x="7672388" y="6443663"/>
          <p14:tracePt t="25006" x="7610475" y="6434138"/>
          <p14:tracePt t="25022" x="7567613" y="6434138"/>
          <p14:tracePt t="25039" x="7539038" y="6429375"/>
          <p14:tracePt t="25056" x="7500938" y="6419850"/>
          <p14:tracePt t="25072" x="7467600" y="6405563"/>
          <p14:tracePt t="25089" x="7443788" y="6381750"/>
          <p14:tracePt t="25106" x="7415213" y="6324600"/>
          <p14:tracePt t="25123" x="7396163" y="6229350"/>
          <p14:tracePt t="25139" x="7391400" y="6176963"/>
          <p14:tracePt t="25156" x="7391400" y="6134100"/>
          <p14:tracePt t="25172" x="7391400" y="6096000"/>
          <p14:tracePt t="25189" x="7410450" y="6000750"/>
          <p14:tracePt t="25206" x="7443788" y="5924550"/>
          <p14:tracePt t="25222" x="7472363" y="5838825"/>
          <p14:tracePt t="25239" x="7500938" y="5772150"/>
          <p14:tracePt t="25256" x="7539038" y="5724525"/>
          <p14:tracePt t="25272" x="7562850" y="5700713"/>
          <p14:tracePt t="25289" x="7605713" y="5676900"/>
          <p14:tracePt t="25307" x="7677150" y="5643563"/>
          <p14:tracePt t="25322" x="7724775" y="5629275"/>
          <p14:tracePt t="25339" x="7758113" y="5624513"/>
          <p14:tracePt t="25356" x="7796213" y="5624513"/>
          <p14:tracePt t="25358" x="7810500" y="5624513"/>
          <p14:tracePt t="25373" x="7848600" y="5629275"/>
          <p14:tracePt t="25389" x="7886700" y="5643563"/>
          <p14:tracePt t="25405" x="7924800" y="5657850"/>
          <p14:tracePt t="25422" x="7958138" y="5676900"/>
          <p14:tracePt t="25439" x="8010525" y="5710238"/>
          <p14:tracePt t="25456" x="8034338" y="5734050"/>
          <p14:tracePt t="25472" x="8062913" y="5767388"/>
          <p14:tracePt t="25489" x="8101013" y="5824538"/>
          <p14:tracePt t="25505" x="8120063" y="5853113"/>
          <p14:tracePt t="25522" x="8129588" y="5876925"/>
          <p14:tracePt t="25539" x="8143875" y="5900738"/>
          <p14:tracePt t="25556" x="8153400" y="5924550"/>
          <p14:tracePt t="25572" x="8153400" y="5938838"/>
          <p14:tracePt t="25589" x="8153400" y="5948363"/>
          <p14:tracePt t="25605" x="8153400" y="5953125"/>
          <p14:tracePt t="25622" x="8153400" y="5962650"/>
          <p14:tracePt t="25639" x="8153400" y="5967413"/>
          <p14:tracePt t="25656" x="8153400" y="5976938"/>
          <p14:tracePt t="25673" x="8153400" y="5986463"/>
          <p14:tracePt t="25689" x="8153400" y="5991225"/>
          <p14:tracePt t="25706" x="8153400" y="5995988"/>
          <p14:tracePt t="25722" x="8153400" y="6000750"/>
          <p14:tracePt t="25739" x="8153400" y="6005513"/>
          <p14:tracePt t="25755" x="8153400" y="6015038"/>
          <p14:tracePt t="25772" x="8153400" y="6029325"/>
          <p14:tracePt t="25789" x="8153400" y="6057900"/>
          <p14:tracePt t="25806" x="8134350" y="6129338"/>
          <p14:tracePt t="25822" x="8115300" y="6172200"/>
          <p14:tracePt t="25839" x="8086725" y="6210300"/>
          <p14:tracePt t="25856" x="8053388" y="6253163"/>
          <p14:tracePt t="25873" x="8020050" y="6286500"/>
          <p14:tracePt t="25889" x="7991475" y="6315075"/>
          <p14:tracePt t="25906" x="7943850" y="6348413"/>
          <p14:tracePt t="25923" x="7877175" y="6391275"/>
          <p14:tracePt t="25939" x="7834313" y="6419850"/>
          <p14:tracePt t="25955" x="7791450" y="6434138"/>
          <p14:tracePt t="25972" x="7748588" y="6434138"/>
          <p14:tracePt t="25989" x="7677150" y="6429375"/>
          <p14:tracePt t="26006" x="7629525" y="6415088"/>
          <p14:tracePt t="26022" x="7581900" y="6396038"/>
          <p14:tracePt t="26039" x="7543800" y="6376988"/>
          <p14:tracePt t="26055" x="7486650" y="6353175"/>
          <p14:tracePt t="26072" x="7458075" y="6334125"/>
          <p14:tracePt t="26089" x="7429500" y="6310313"/>
          <p14:tracePt t="26106" x="7372350" y="6234113"/>
          <p14:tracePt t="26122" x="7358063" y="6162675"/>
          <p14:tracePt t="26139" x="7353300" y="6072188"/>
          <p14:tracePt t="26155" x="7353300" y="6010275"/>
          <p14:tracePt t="26172" x="7391400" y="5900738"/>
          <p14:tracePt t="26189" x="7419975" y="5805488"/>
          <p14:tracePt t="26206" x="7458075" y="5738813"/>
          <p14:tracePt t="26223" x="7481888" y="5700713"/>
          <p14:tracePt t="26239" x="7548563" y="5653088"/>
          <p14:tracePt t="26255" x="7624763" y="5629275"/>
          <p14:tracePt t="26272" x="7696200" y="5624513"/>
          <p14:tracePt t="26289" x="7777163" y="5638800"/>
          <p14:tracePt t="26305" x="7820025" y="5657850"/>
          <p14:tracePt t="26322" x="7862888" y="5681663"/>
          <p14:tracePt t="26339" x="7900988" y="5710238"/>
          <p14:tracePt t="26356" x="7967663" y="5748338"/>
          <p14:tracePt t="26372" x="7996238" y="5772150"/>
          <p14:tracePt t="26389" x="8029575" y="5795963"/>
          <p14:tracePt t="26406" x="8043863" y="5805488"/>
          <p14:tracePt t="26422" x="8062913" y="5829300"/>
          <p14:tracePt t="26439" x="8081963" y="5843588"/>
          <p14:tracePt t="26456" x="8086725" y="5857875"/>
          <p14:tracePt t="26473" x="8096250" y="5891213"/>
          <p14:tracePt t="26489" x="8096250" y="5915025"/>
          <p14:tracePt t="26506" x="8096250" y="5934075"/>
          <p14:tracePt t="26522" x="8096250" y="5972175"/>
          <p14:tracePt t="26539" x="8091488" y="6024563"/>
          <p14:tracePt t="26555" x="8086725" y="6053138"/>
          <p14:tracePt t="26572" x="8072438" y="6076950"/>
          <p14:tracePt t="26589" x="8067675" y="6091238"/>
          <p14:tracePt t="26606" x="8053388" y="6110288"/>
          <p14:tracePt t="26622" x="8039100" y="6129338"/>
          <p14:tracePt t="26639" x="8020050" y="6138863"/>
          <p14:tracePt t="26656" x="7996238" y="6162675"/>
          <p14:tracePt t="26673" x="7972425" y="6176963"/>
          <p14:tracePt t="26689" x="7934325" y="6186488"/>
          <p14:tracePt t="26705" x="7891463" y="6196013"/>
          <p14:tracePt t="26723" x="7805738" y="6210300"/>
          <p14:tracePt t="26739" x="7743825" y="6210300"/>
          <p14:tracePt t="26755" x="7696200" y="6210300"/>
          <p14:tracePt t="26772" x="7639050" y="6210300"/>
          <p14:tracePt t="26789" x="7562850" y="6200775"/>
          <p14:tracePt t="26806" x="7500938" y="6196013"/>
          <p14:tracePt t="26822" x="7439025" y="6191250"/>
          <p14:tracePt t="26839" x="7372350" y="6162675"/>
          <p14:tracePt t="26855" x="7348538" y="6138863"/>
          <p14:tracePt t="26872" x="7315200" y="6100763"/>
          <p14:tracePt t="26889" x="7286625" y="6024563"/>
          <p14:tracePt t="26906" x="7272338" y="5919788"/>
          <p14:tracePt t="26922" x="7277100" y="5857875"/>
          <p14:tracePt t="26939" x="7315200" y="5781675"/>
          <p14:tracePt t="26956" x="7367588" y="5691188"/>
          <p14:tracePt t="26958" x="7381875" y="5653088"/>
          <p14:tracePt t="26972" x="7424738" y="5595938"/>
          <p14:tracePt t="26989" x="7453313" y="5567363"/>
          <p14:tracePt t="27005" x="7510463" y="5538788"/>
          <p14:tracePt t="27023" x="7615238" y="5524500"/>
          <p14:tracePt t="27039" x="7700963" y="5534025"/>
          <p14:tracePt t="27055" x="7786688" y="5567363"/>
          <p14:tracePt t="27072" x="7843838" y="5600700"/>
          <p14:tracePt t="27076" x="7867650" y="5614988"/>
          <p14:tracePt t="27089" x="7905750" y="5638800"/>
          <p14:tracePt t="27106" x="7943850" y="5653088"/>
          <p14:tracePt t="27122" x="7967663" y="5667375"/>
          <p14:tracePt t="27139" x="7991475" y="5686425"/>
          <p14:tracePt t="27156" x="8024813" y="5715000"/>
          <p14:tracePt t="27172" x="8048625" y="5748338"/>
          <p14:tracePt t="27189" x="8072438" y="5786438"/>
          <p14:tracePt t="27206" x="8096250" y="5834063"/>
          <p14:tracePt t="27222" x="8105775" y="5857875"/>
          <p14:tracePt t="27239" x="8110538" y="5876925"/>
          <p14:tracePt t="27256" x="8115300" y="5900738"/>
          <p14:tracePt t="27273" x="8115300" y="5938838"/>
          <p14:tracePt t="27289" x="8115300" y="5967413"/>
          <p14:tracePt t="27305" x="8115300" y="5991225"/>
          <p14:tracePt t="27322" x="8115300" y="6005513"/>
          <p14:tracePt t="27339" x="8115300" y="6019800"/>
          <p14:tracePt t="27355" x="8115300" y="6024563"/>
          <p14:tracePt t="27372" x="8115300" y="6029325"/>
          <p14:tracePt t="27413" x="8115300" y="6034088"/>
          <p14:tracePt t="27677" x="8110538" y="6038850"/>
          <p14:tracePt t="27684" x="8110538" y="6043613"/>
          <p14:tracePt t="27691" x="8105775" y="6043613"/>
          <p14:tracePt t="27706" x="8105775" y="6053138"/>
          <p14:tracePt t="27722" x="8105775" y="6057900"/>
          <p14:tracePt t="27739" x="8101013" y="6062663"/>
          <p14:tracePt t="27755" x="8096250" y="6072188"/>
          <p14:tracePt t="27772" x="8086725" y="6091238"/>
          <p14:tracePt t="27789" x="8081963" y="6105525"/>
          <p14:tracePt t="27805" x="8072438" y="6115050"/>
          <p14:tracePt t="27823" x="8062913" y="6124575"/>
          <p14:tracePt t="27839" x="8062913" y="6134100"/>
          <p14:tracePt t="27872" x="8058150" y="6138863"/>
          <p14:tracePt t="27919" x="8058150" y="6143625"/>
          <p14:tracePt t="27970" x="8053388" y="6143625"/>
          <p14:tracePt t="28190" x="8048625" y="6148388"/>
          <p14:tracePt t="28198" x="8043863" y="6148388"/>
          <p14:tracePt t="28212" x="8039100" y="6148388"/>
          <p14:tracePt t="28222" x="8034338" y="6148388"/>
          <p14:tracePt t="28535" x="7986713" y="6129338"/>
          <p14:tracePt t="28543" x="7915275" y="6100763"/>
          <p14:tracePt t="28557" x="7753350" y="6038850"/>
          <p14:tracePt t="28572" x="7591425" y="5957888"/>
          <p14:tracePt t="28589" x="7458075" y="5876925"/>
          <p14:tracePt t="28606" x="7358063" y="5810250"/>
          <p14:tracePt t="28639" x="7162800" y="5686425"/>
          <p14:tracePt t="28672" x="7081838" y="5634038"/>
          <p14:tracePt t="28689" x="7034213" y="5610225"/>
          <p14:tracePt t="28705" x="7000875" y="5591175"/>
          <p14:tracePt t="28722" x="6972300" y="5572125"/>
          <p14:tracePt t="28739" x="6943725" y="5548313"/>
          <p14:tracePt t="28755" x="6886575" y="5519738"/>
          <p14:tracePt t="28772" x="6843713" y="5500688"/>
          <p14:tracePt t="28788" x="6805613" y="5476875"/>
          <p14:tracePt t="28806" x="6748463" y="5448300"/>
          <p14:tracePt t="28822" x="6719888" y="5438775"/>
          <p14:tracePt t="28839" x="6681788" y="5419725"/>
          <p14:tracePt t="28855" x="6653213" y="5400675"/>
          <p14:tracePt t="28872" x="6605588" y="5376863"/>
          <p14:tracePt t="28889" x="6567488" y="5367338"/>
          <p14:tracePt t="28905" x="6524625" y="5348288"/>
          <p14:tracePt t="28922" x="6486525" y="5329238"/>
          <p14:tracePt t="28939" x="6410325" y="5314950"/>
          <p14:tracePt t="28955" x="6367463" y="5300663"/>
          <p14:tracePt t="28972" x="6329363" y="5295900"/>
          <p14:tracePt t="28989" x="6296025" y="5286375"/>
          <p14:tracePt t="29005" x="6281738" y="5281613"/>
          <p14:tracePt t="29022" x="6272213" y="5281613"/>
          <p14:tracePt t="29039" x="6267450" y="5281613"/>
          <p14:tracePt t="29078" x="6272213" y="5281613"/>
          <p14:tracePt t="29089" x="6286500" y="5281613"/>
          <p14:tracePt t="29105" x="6334125" y="5291138"/>
          <p14:tracePt t="29122" x="6410325" y="5314950"/>
          <p14:tracePt t="29139" x="6462713" y="5329238"/>
          <p14:tracePt t="29155" x="6515100" y="5348288"/>
          <p14:tracePt t="29173" x="6605588" y="5376863"/>
          <p14:tracePt t="29189" x="6667500" y="5400675"/>
          <p14:tracePt t="29205" x="6729413" y="5410200"/>
          <p14:tracePt t="29222" x="6781800" y="5424488"/>
          <p14:tracePt t="29239" x="6867525" y="5438775"/>
          <p14:tracePt t="29255" x="6915150" y="5438775"/>
          <p14:tracePt t="29272" x="6972300" y="5438775"/>
          <p14:tracePt t="29288" x="7043738" y="5438775"/>
          <p14:tracePt t="29305" x="7138988" y="5429250"/>
          <p14:tracePt t="29322" x="7191375" y="5414963"/>
          <p14:tracePt t="29339" x="7234238" y="5410200"/>
          <p14:tracePt t="29356" x="7296150" y="5405438"/>
          <p14:tracePt t="29372" x="7329488" y="5405438"/>
          <p14:tracePt t="29389" x="7372350" y="5405438"/>
          <p14:tracePt t="29405" x="7415213" y="5405438"/>
          <p14:tracePt t="29422" x="7462838" y="5405438"/>
          <p14:tracePt t="29439" x="7481888" y="5400675"/>
          <p14:tracePt t="29455" x="7500938" y="5391150"/>
          <p14:tracePt t="29472" x="7510463" y="5391150"/>
          <p14:tracePt t="29489" x="7519988" y="5391150"/>
          <p14:tracePt t="29505" x="7524750" y="5391150"/>
          <p14:tracePt t="29522" x="7529513" y="5391150"/>
          <p14:tracePt t="29539" x="7534275" y="5391150"/>
          <p14:tracePt t="29636" x="7539038" y="5391150"/>
          <p14:tracePt t="30810" x="7443788" y="5319713"/>
          <p14:tracePt t="30817" x="7229475" y="5119688"/>
          <p14:tracePt t="30825" x="6972300" y="4814888"/>
          <p14:tracePt t="30839" x="6624638" y="4410075"/>
          <p14:tracePt t="30856" x="6338888" y="3924300"/>
          <p14:tracePt t="30872" x="6176963" y="3671888"/>
          <p14:tracePt t="30905" x="5924550" y="3181350"/>
          <p14:tracePt t="30942" x="5843588" y="3028950"/>
          <p14:tracePt t="30958" x="5819775" y="2986088"/>
          <p14:tracePt t="30972" x="5805488" y="2947988"/>
          <p14:tracePt t="30988" x="5786438" y="2909888"/>
          <p14:tracePt t="31008" x="5762625" y="2871788"/>
          <p14:tracePt t="31023" x="5757863" y="2847975"/>
          <p14:tracePt t="31039" x="5748338" y="2833688"/>
          <p14:tracePt t="31056" x="5743575" y="2809875"/>
          <p14:tracePt t="31075" x="5734050" y="2786063"/>
          <p14:tracePt t="31082" x="5729288" y="2781300"/>
          <p14:tracePt t="31090" x="5729288" y="2771775"/>
          <p14:tracePt t="31105" x="5715000" y="2747963"/>
          <p14:tracePt t="31122" x="5695950" y="2686050"/>
          <p14:tracePt t="31139" x="5653088" y="2466975"/>
          <p14:tracePt t="31156" x="5638800" y="2362200"/>
          <p14:tracePt t="31173" x="5629275" y="2305050"/>
          <p14:tracePt t="31196" x="5619750" y="2257425"/>
          <p14:tracePt t="31198" x="5614988" y="2252663"/>
          <p14:tracePt t="31207" x="5614988" y="2243138"/>
          <p14:tracePt t="31222" x="5614988" y="2233613"/>
          <p14:tracePt t="31238" x="5614988" y="2228850"/>
          <p14:tracePt t="31256" x="5614988" y="2224088"/>
          <p14:tracePt t="31530" x="5610225" y="2257425"/>
          <p14:tracePt t="31537" x="5600700" y="2300288"/>
          <p14:tracePt t="31544" x="5586413" y="2352675"/>
          <p14:tracePt t="31555" x="5567363" y="2400300"/>
          <p14:tracePt t="31588" x="5500688" y="2519363"/>
          <p14:tracePt t="31623" x="5434013" y="2576513"/>
          <p14:tracePt t="31638" x="5405438" y="2600325"/>
          <p14:tracePt t="31655" x="5362575" y="2619375"/>
          <p14:tracePt t="31672" x="5319713" y="2633663"/>
          <p14:tracePt t="31690" x="5233988" y="2638425"/>
          <p14:tracePt t="31706" x="5181600" y="2638425"/>
          <p14:tracePt t="31723" x="5138738" y="2638425"/>
          <p14:tracePt t="31739" x="5105400" y="2638425"/>
          <p14:tracePt t="31741" x="5086350" y="2638425"/>
          <p14:tracePt t="31756" x="5057775" y="2638425"/>
          <p14:tracePt t="31772" x="5033963" y="2628900"/>
          <p14:tracePt t="31789" x="5014913" y="2624138"/>
          <p14:tracePt t="31805" x="4991100" y="2614613"/>
          <p14:tracePt t="31822" x="4962525" y="2600325"/>
          <p14:tracePt t="31838" x="4948238" y="2576513"/>
          <p14:tracePt t="31855" x="4919663" y="2538413"/>
          <p14:tracePt t="31873" x="4900613" y="2424113"/>
          <p14:tracePt t="31888" x="4891088" y="2352675"/>
          <p14:tracePt t="31905" x="4895850" y="2309813"/>
          <p14:tracePt t="31922" x="4900613" y="2271713"/>
          <p14:tracePt t="31939" x="4924425" y="2219325"/>
          <p14:tracePt t="31955" x="4948238" y="2195513"/>
          <p14:tracePt t="31972" x="4981575" y="2171700"/>
          <p14:tracePt t="31989" x="5014913" y="2147888"/>
          <p14:tracePt t="32005" x="5062538" y="2133600"/>
          <p14:tracePt t="32022" x="5100638" y="2128838"/>
          <p14:tracePt t="32038" x="5129213" y="2128838"/>
          <p14:tracePt t="32056" x="5176838" y="2147888"/>
          <p14:tracePt t="32072" x="5205413" y="2166938"/>
          <p14:tracePt t="32088" x="5224463" y="2176463"/>
          <p14:tracePt t="32107" x="5238750" y="2190750"/>
          <p14:tracePt t="32124" x="5253038" y="2205038"/>
          <p14:tracePt t="32138" x="5257800" y="2214563"/>
          <p14:tracePt t="32155" x="5267325" y="2238375"/>
          <p14:tracePt t="32172" x="5276850" y="2266950"/>
          <p14:tracePt t="32188" x="5286375" y="2305050"/>
          <p14:tracePt t="32205" x="5286375" y="2314575"/>
          <p14:tracePt t="32222" x="5286375" y="2324100"/>
          <p14:tracePt t="32239" x="5286375" y="2347913"/>
          <p14:tracePt t="32255" x="5286375" y="2362200"/>
          <p14:tracePt t="32272" x="5286375" y="2381250"/>
          <p14:tracePt t="32288" x="5286375" y="2395538"/>
          <p14:tracePt t="32306" x="5286375" y="2414588"/>
          <p14:tracePt t="32322" x="5286375" y="2419350"/>
          <p14:tracePt t="32338" x="5286375" y="2428875"/>
          <p14:tracePt t="32372" x="5286375" y="2433638"/>
          <p14:tracePt t="32453" x="5286375" y="2438400"/>
          <p14:tracePt t="32468" x="5286375" y="2443163"/>
          <p14:tracePt t="32475" x="5286375" y="2447925"/>
          <p14:tracePt t="32490" x="5286375" y="2452688"/>
          <p14:tracePt t="32505" x="5286375" y="2457450"/>
          <p14:tracePt t="32522" x="5286375" y="2462213"/>
          <p14:tracePt t="32599" x="5286375" y="2466975"/>
          <p14:tracePt t="32607" x="5286375" y="2471738"/>
          <p14:tracePt t="32622" x="5286375" y="2476500"/>
          <p14:tracePt t="32629" x="5286375" y="2481263"/>
          <p14:tracePt t="32643" x="5286375" y="2486025"/>
          <p14:tracePt t="32655" x="5286375" y="2490788"/>
          <p14:tracePt t="32672" x="5286375" y="2500313"/>
          <p14:tracePt t="32688" x="5286375" y="2505075"/>
          <p14:tracePt t="32737" x="5286375" y="2509838"/>
          <p14:tracePt t="32755" x="5286375" y="2519363"/>
          <p14:tracePt t="32765" x="5286375" y="2524125"/>
          <p14:tracePt t="32772" x="5286375" y="2528888"/>
          <p14:tracePt t="32792" x="5286375" y="2552700"/>
          <p14:tracePt t="32805" x="5286375" y="2562225"/>
          <p14:tracePt t="32822" x="5286375" y="2576513"/>
          <p14:tracePt t="32838" x="5286375" y="2586038"/>
          <p14:tracePt t="32855" x="5286375" y="2595563"/>
          <p14:tracePt t="32872" x="5286375" y="2600325"/>
          <p14:tracePt t="32888" x="5281613" y="2605088"/>
          <p14:tracePt t="32905" x="5272088" y="2614613"/>
          <p14:tracePt t="32921" x="5262563" y="2624138"/>
          <p14:tracePt t="32940" x="5257800" y="2628900"/>
          <p14:tracePt t="32955" x="5248275" y="2633663"/>
          <p14:tracePt t="32973" x="5229225" y="2643188"/>
          <p14:tracePt t="32988" x="5214938" y="2652713"/>
          <p14:tracePt t="33005" x="5205413" y="2657475"/>
          <p14:tracePt t="33022" x="5191125" y="2657475"/>
          <p14:tracePt t="33039" x="5172075" y="2657475"/>
          <p14:tracePt t="33055" x="5157788" y="2657475"/>
          <p14:tracePt t="33072" x="5148263" y="2647950"/>
          <p14:tracePt t="33075" x="5133975" y="2647950"/>
          <p14:tracePt t="33088" x="5133975" y="2643188"/>
          <p14:tracePt t="33105" x="5124450" y="2638425"/>
          <p14:tracePt t="33122" x="5114925" y="2638425"/>
          <p14:tracePt t="33409" x="5091113" y="2614613"/>
          <p14:tracePt t="33421" x="5019675" y="2524125"/>
          <p14:tracePt t="33429" x="4995863" y="2495550"/>
          <p14:tracePt t="33438" x="4967288" y="2471738"/>
          <p14:tracePt t="33455" x="4943475" y="2433638"/>
          <p14:tracePt t="33472" x="4905375" y="2395538"/>
          <p14:tracePt t="33488" x="4886325" y="2371725"/>
          <p14:tracePt t="33522" x="4857750" y="2328863"/>
          <p14:tracePt t="33555" x="4824413" y="2219325"/>
          <p14:tracePt t="33572" x="4814888" y="2171700"/>
          <p14:tracePt t="33574" x="4814888" y="2147888"/>
          <p14:tracePt t="33589" x="4814888" y="2105025"/>
          <p14:tracePt t="33605" x="4814888" y="2081213"/>
          <p14:tracePt t="33621" x="4814888" y="2066925"/>
          <p14:tracePt t="33638" x="4814888" y="2062163"/>
          <p14:tracePt t="33655" x="4814888" y="2052638"/>
          <p14:tracePt t="33688" x="4814888" y="2047875"/>
          <p14:tracePt t="33767" x="4810125" y="2047875"/>
          <p14:tracePt t="33781" x="4800600" y="2052638"/>
          <p14:tracePt t="33789" x="4795838" y="2057400"/>
          <p14:tracePt t="33795" x="4786313" y="2066925"/>
          <p14:tracePt t="33805" x="4767263" y="2085975"/>
          <p14:tracePt t="33822" x="4700588" y="2124075"/>
          <p14:tracePt t="33839" x="4581525" y="2185988"/>
          <p14:tracePt t="33855" x="4519613" y="2214563"/>
          <p14:tracePt t="33872" x="4443413" y="2238375"/>
          <p14:tracePt t="33888" x="4362450" y="2252663"/>
          <p14:tracePt t="33905" x="4267200" y="2266950"/>
          <p14:tracePt t="33922" x="4224338" y="2266950"/>
          <p14:tracePt t="33938" x="4176713" y="2257425"/>
          <p14:tracePt t="33955" x="4143375" y="2238375"/>
          <p14:tracePt t="33972" x="4100513" y="2209800"/>
          <p14:tracePt t="33988" x="4076700" y="2171700"/>
          <p14:tracePt t="34005" x="4057650" y="2128838"/>
          <p14:tracePt t="34022" x="4038600" y="2057400"/>
          <p14:tracePt t="34038" x="4024313" y="1985963"/>
          <p14:tracePt t="34055" x="4024313" y="1895475"/>
          <p14:tracePt t="34071" x="4024313" y="1814513"/>
          <p14:tracePt t="34075" x="4029075" y="1785938"/>
          <p14:tracePt t="34089" x="4038600" y="1752600"/>
          <p14:tracePt t="34105" x="4048125" y="1738313"/>
          <p14:tracePt t="34122" x="4062413" y="1719263"/>
          <p14:tracePt t="34140" x="4129088" y="1695450"/>
          <p14:tracePt t="34155" x="4176713" y="1690688"/>
          <p14:tracePt t="34172" x="4229100" y="1690688"/>
          <p14:tracePt t="34188" x="4262438" y="1695450"/>
          <p14:tracePt t="34205" x="4319588" y="1714500"/>
          <p14:tracePt t="34222" x="4343400" y="1733550"/>
          <p14:tracePt t="34238" x="4367213" y="1743075"/>
          <p14:tracePt t="34255" x="4376738" y="1757363"/>
          <p14:tracePt t="34272" x="4395788" y="1781175"/>
          <p14:tracePt t="34288" x="4414838" y="1795463"/>
          <p14:tracePt t="34305" x="4429125" y="1800225"/>
          <p14:tracePt t="34322" x="4438650" y="1804988"/>
          <p14:tracePt t="34338" x="4448175" y="1814513"/>
          <p14:tracePt t="34355" x="4452938" y="1824038"/>
          <p14:tracePt t="34372" x="4457700" y="1828800"/>
          <p14:tracePt t="34389" x="4467225" y="1838325"/>
          <p14:tracePt t="34405" x="4476750" y="1843088"/>
          <p14:tracePt t="34421" x="4476750" y="1852613"/>
          <p14:tracePt t="34455" x="4486275" y="1862138"/>
          <p14:tracePt t="34471" x="4491038" y="1866900"/>
          <p14:tracePt t="34488" x="4495800" y="1871663"/>
          <p14:tracePt t="34505" x="4505325" y="1881188"/>
          <p14:tracePt t="34521" x="4505325" y="1890713"/>
          <p14:tracePt t="36172" x="4538663" y="1933575"/>
          <p14:tracePt t="36180" x="4586288" y="1976438"/>
          <p14:tracePt t="36188" x="4662488" y="2028825"/>
          <p14:tracePt t="36205" x="4786313" y="2133600"/>
          <p14:tracePt t="36222" x="4886325" y="2219325"/>
          <p14:tracePt t="36239" x="4986338" y="2314575"/>
          <p14:tracePt t="36255" x="5048250" y="2371725"/>
          <p14:tracePt t="36289" x="5181600" y="2462213"/>
          <p14:tracePt t="36321" x="5253038" y="2500313"/>
          <p14:tracePt t="36338" x="5262563" y="2509838"/>
          <p14:tracePt t="36355" x="5281613" y="2519363"/>
          <p14:tracePt t="36371" x="5286375" y="2524125"/>
          <p14:tracePt t="36388" x="5295900" y="2524125"/>
          <p14:tracePt t="36627" x="5195888" y="2609850"/>
          <p14:tracePt t="36636" x="4995863" y="2824163"/>
          <p14:tracePt t="36642" x="4748213" y="3105150"/>
          <p14:tracePt t="36656" x="4314825" y="3509963"/>
          <p14:tracePt t="36671" x="3914775" y="3838575"/>
          <p14:tracePt t="36688" x="3557588" y="4143375"/>
          <p14:tracePt t="36705" x="3305175" y="4295775"/>
          <p14:tracePt t="36722" x="3124200" y="4391025"/>
          <p14:tracePt t="36738" x="3028950" y="4414838"/>
          <p14:tracePt t="36755" x="2971800" y="4424363"/>
          <p14:tracePt t="36771" x="2919413" y="4424363"/>
          <p14:tracePt t="36788" x="2871788" y="4414838"/>
          <p14:tracePt t="36805" x="2843213" y="4410075"/>
          <p14:tracePt t="36822" x="2819400" y="4391025"/>
          <p14:tracePt t="36838" x="2795588" y="4381500"/>
          <p14:tracePt t="36855" x="2762250" y="4371975"/>
          <p14:tracePt t="36871" x="2743200" y="4362450"/>
          <p14:tracePt t="36888" x="2728913" y="4357688"/>
          <p14:tracePt t="36905" x="2700338" y="4357688"/>
          <p14:tracePt t="36923" x="2681288" y="4362450"/>
          <p14:tracePt t="36938" x="2647950" y="4371975"/>
          <p14:tracePt t="36955" x="2595563" y="4400550"/>
          <p14:tracePt t="36972" x="2466975" y="4476750"/>
          <p14:tracePt t="36988" x="2376488" y="4562475"/>
          <p14:tracePt t="37005" x="2295525" y="4633913"/>
          <p14:tracePt t="37021" x="2205038" y="4719638"/>
          <p14:tracePt t="37038" x="2033588" y="4810125"/>
          <p14:tracePt t="37055" x="1914525" y="4852988"/>
          <p14:tracePt t="37071" x="1819275" y="4872038"/>
          <p14:tracePt t="37089" x="1681163" y="4867275"/>
          <p14:tracePt t="37105" x="1604963" y="4838700"/>
          <p14:tracePt t="37121" x="1524000" y="4752975"/>
          <p14:tracePt t="37138" x="1438275" y="4643438"/>
          <p14:tracePt t="37155" x="1333500" y="4457700"/>
          <p14:tracePt t="37171" x="1276350" y="4229100"/>
          <p14:tracePt t="37188" x="1238250" y="4076700"/>
          <p14:tracePt t="37205" x="1223963" y="3910013"/>
          <p14:tracePt t="37221" x="1228725" y="3609975"/>
          <p14:tracePt t="37238" x="1243013" y="3519488"/>
          <p14:tracePt t="37255" x="1281113" y="3419475"/>
          <p14:tracePt t="37272" x="1371600" y="3281363"/>
          <p14:tracePt t="37288" x="1447800" y="3200400"/>
          <p14:tracePt t="37304" x="1514475" y="3148013"/>
          <p14:tracePt t="37321" x="1604963" y="3105150"/>
          <p14:tracePt t="37338" x="1762125" y="3090863"/>
          <p14:tracePt t="37354" x="1871663" y="3119438"/>
          <p14:tracePt t="37371" x="1966913" y="3167063"/>
          <p14:tracePt t="37388" x="2047875" y="3233738"/>
          <p14:tracePt t="37404" x="2185988" y="3376613"/>
          <p14:tracePt t="37421" x="2309813" y="3576638"/>
          <p14:tracePt t="37438" x="2381250" y="3719513"/>
          <p14:tracePt t="37455" x="2428875" y="3876675"/>
          <p14:tracePt t="37471" x="2438400" y="4019550"/>
          <p14:tracePt t="37488" x="2424113" y="4167188"/>
          <p14:tracePt t="37505" x="2390775" y="4276725"/>
          <p14:tracePt t="37522" x="2314575" y="4433888"/>
          <p14:tracePt t="37539" x="2266950" y="4529138"/>
          <p14:tracePt t="37555" x="2209800" y="4610100"/>
          <p14:tracePt t="37571" x="2143125" y="4662488"/>
          <p14:tracePt t="37588" x="1995488" y="4719638"/>
          <p14:tracePt t="37605" x="1905000" y="4719638"/>
          <p14:tracePt t="37621" x="1843088" y="4705350"/>
          <p14:tracePt t="37639" x="1752600" y="4619625"/>
          <p14:tracePt t="37655" x="1690688" y="4548188"/>
          <p14:tracePt t="37671" x="1609725" y="4386263"/>
          <p14:tracePt t="37688" x="1547813" y="4129088"/>
          <p14:tracePt t="37705" x="1504950" y="3810000"/>
          <p14:tracePt t="37721" x="1500188" y="3576638"/>
          <p14:tracePt t="37738" x="1514475" y="3448050"/>
          <p14:tracePt t="37756" x="1585913" y="3228975"/>
          <p14:tracePt t="37771" x="1643063" y="3119438"/>
          <p14:tracePt t="37788" x="1704975" y="3057525"/>
          <p14:tracePt t="37804" x="1828800" y="2990850"/>
          <p14:tracePt t="37822" x="2033588" y="3000375"/>
          <p14:tracePt t="37838" x="2157413" y="3090863"/>
          <p14:tracePt t="37854" x="2281238" y="3205163"/>
          <p14:tracePt t="37871" x="2443163" y="3433763"/>
          <p14:tracePt t="37888" x="2614613" y="3767138"/>
          <p14:tracePt t="37905" x="2657475" y="3962400"/>
          <p14:tracePt t="37921" x="2676525" y="4162425"/>
          <p14:tracePt t="37938" x="2671763" y="4276725"/>
          <p14:tracePt t="37955" x="2662238" y="4343400"/>
          <p14:tracePt t="37971" x="2647950" y="4376738"/>
          <p14:tracePt t="37988" x="2643188" y="4391025"/>
          <p14:tracePt t="38005" x="2638425" y="4395788"/>
          <p14:tracePt t="38021" x="2638425" y="4400550"/>
          <p14:tracePt t="38065" x="2647950" y="4386263"/>
          <p14:tracePt t="38077" x="2667000" y="4333875"/>
          <p14:tracePt t="38081" x="2724150" y="4229100"/>
          <p14:tracePt t="38088" x="2786063" y="4119563"/>
          <p14:tracePt t="38105" x="2990850" y="3862388"/>
          <p14:tracePt t="38121" x="3319463" y="3481388"/>
          <p14:tracePt t="38139" x="3881438" y="3119438"/>
          <p14:tracePt t="38155" x="4271963" y="2938463"/>
          <p14:tracePt t="38172" x="4652963" y="2771775"/>
          <p14:tracePt t="38189" x="4957763" y="2657475"/>
          <p14:tracePt t="38205" x="5110163" y="2600325"/>
          <p14:tracePt t="38221" x="5233988" y="2576513"/>
          <p14:tracePt t="38238" x="5329238" y="2566988"/>
          <p14:tracePt t="38255" x="5414963" y="2566988"/>
          <p14:tracePt t="38271" x="5457825" y="2562225"/>
          <p14:tracePt t="38288" x="5486400" y="2557463"/>
          <p14:tracePt t="38304" x="5500688" y="2557463"/>
          <p14:tracePt t="38321" x="5514975" y="2557463"/>
          <p14:tracePt t="38338" x="5519738" y="2557463"/>
          <p14:tracePt t="38535" x="5567363" y="2543175"/>
          <p14:tracePt t="38542" x="5634038" y="2524125"/>
          <p14:tracePt t="38554" x="5705475" y="2519363"/>
          <p14:tracePt t="38571" x="5853113" y="2509838"/>
          <p14:tracePt t="38589" x="5905500" y="2509838"/>
          <p14:tracePt t="38605" x="5938838" y="2519363"/>
          <p14:tracePt t="38608" x="5953125" y="2528888"/>
          <p14:tracePt t="38623" x="5962650" y="2538413"/>
          <p14:tracePt t="38655" x="5981700" y="2576513"/>
          <p14:tracePt t="38688" x="5981700" y="2652713"/>
          <p14:tracePt t="38704" x="5962650" y="2695575"/>
          <p14:tracePt t="38721" x="5929313" y="2743200"/>
          <p14:tracePt t="38738" x="5891213" y="2776538"/>
          <p14:tracePt t="38755" x="5805488" y="2833688"/>
          <p14:tracePt t="38771" x="5748338" y="2867025"/>
          <p14:tracePt t="38788" x="5695950" y="2886075"/>
          <p14:tracePt t="38805" x="5614988" y="2928938"/>
          <p14:tracePt t="38821" x="5562600" y="2947988"/>
          <p14:tracePt t="38838" x="5514975" y="2967038"/>
          <p14:tracePt t="38854" x="5457825" y="2976563"/>
          <p14:tracePt t="38872" x="5381625" y="2981325"/>
          <p14:tracePt t="38888" x="5338763" y="2976563"/>
          <p14:tracePt t="38904" x="5291138" y="2952750"/>
          <p14:tracePt t="38921" x="5248275" y="2933700"/>
          <p14:tracePt t="38938" x="5200650" y="2909888"/>
          <p14:tracePt t="38954" x="5181600" y="2886075"/>
          <p14:tracePt t="38971" x="5148263" y="2843213"/>
          <p14:tracePt t="38988" x="5119688" y="2767013"/>
          <p14:tracePt t="39004" x="5086350" y="2633663"/>
          <p14:tracePt t="39021" x="5081588" y="2571750"/>
          <p14:tracePt t="39038" x="5081588" y="2524125"/>
          <p14:tracePt t="39055" x="5105400" y="2405063"/>
          <p14:tracePt t="39071" x="5129213" y="2319338"/>
          <p14:tracePt t="39088" x="5157788" y="2252663"/>
          <p14:tracePt t="39091" x="5172075" y="2228850"/>
          <p14:tracePt t="39105" x="5181600" y="2209800"/>
          <p14:tracePt t="39122" x="5219700" y="2157413"/>
          <p14:tracePt t="39138" x="5243513" y="2133600"/>
          <p14:tracePt t="39155" x="5272088" y="2109788"/>
          <p14:tracePt t="39171" x="5319713" y="2100263"/>
          <p14:tracePt t="39188" x="5386388" y="2081213"/>
          <p14:tracePt t="39204" x="5429250" y="2071688"/>
          <p14:tracePt t="39221" x="5472113" y="2076450"/>
          <p14:tracePt t="39238" x="5543550" y="2095500"/>
          <p14:tracePt t="39254" x="5581650" y="2119313"/>
          <p14:tracePt t="39271" x="5629275" y="2162175"/>
          <p14:tracePt t="39288" x="5681663" y="2219325"/>
          <p14:tracePt t="39304" x="5738813" y="2295525"/>
          <p14:tracePt t="39321" x="5762625" y="2333625"/>
          <p14:tracePt t="39338" x="5781675" y="2366963"/>
          <p14:tracePt t="39355" x="5791200" y="2395538"/>
          <p14:tracePt t="39371" x="5810250" y="2462213"/>
          <p14:tracePt t="39388" x="5810250" y="2505075"/>
          <p14:tracePt t="39404" x="5810250" y="2576513"/>
          <p14:tracePt t="39422" x="5800725" y="2643188"/>
          <p14:tracePt t="39438" x="5795963" y="2681288"/>
          <p14:tracePt t="39454" x="5791200" y="2700338"/>
          <p14:tracePt t="39471" x="5781675" y="2714625"/>
          <p14:tracePt t="39488" x="5772150" y="2738438"/>
          <p14:tracePt t="39504" x="5772150" y="2743200"/>
          <p14:tracePt t="39521" x="5762625" y="2747963"/>
          <p14:tracePt t="39538" x="5757863" y="2757488"/>
          <p14:tracePt t="39555" x="5748338" y="2767013"/>
          <p14:tracePt t="39571" x="5743575" y="2776538"/>
          <p14:tracePt t="39588" x="5729288" y="2786063"/>
          <p14:tracePt t="39605" x="5700713" y="2805113"/>
          <p14:tracePt t="39621" x="5667375" y="2828925"/>
          <p14:tracePt t="39638" x="5624513" y="2857500"/>
          <p14:tracePt t="39655" x="5572125" y="2876550"/>
          <p14:tracePt t="39672" x="5443538" y="2890838"/>
          <p14:tracePt t="39688" x="5357813" y="2881313"/>
          <p14:tracePt t="39704" x="5295900" y="2857500"/>
          <p14:tracePt t="39721" x="5233988" y="2838450"/>
          <p14:tracePt t="39738" x="5157788" y="2800350"/>
          <p14:tracePt t="39754" x="5119688" y="2781300"/>
          <p14:tracePt t="39771" x="5076825" y="2724150"/>
          <p14:tracePt t="39788" x="5048250" y="2581275"/>
          <p14:tracePt t="39804" x="5048250" y="2490788"/>
          <p14:tracePt t="39821" x="5062538" y="2428875"/>
          <p14:tracePt t="39838" x="5091113" y="2371725"/>
          <p14:tracePt t="39855" x="5138738" y="2295525"/>
          <p14:tracePt t="39871" x="5172075" y="2271713"/>
          <p14:tracePt t="39888" x="5219700" y="2262188"/>
          <p14:tracePt t="39904" x="5286375" y="2262188"/>
          <p14:tracePt t="39921" x="5400675" y="2309813"/>
          <p14:tracePt t="39938" x="5448300" y="2347913"/>
          <p14:tracePt t="39954" x="5495925" y="2428875"/>
          <p14:tracePt t="39971" x="5543550" y="2571750"/>
          <p14:tracePt t="39988" x="5553075" y="2633663"/>
          <p14:tracePt t="40004" x="5548313" y="2681288"/>
          <p14:tracePt t="40021" x="5543550" y="2719388"/>
          <p14:tracePt t="40038" x="5534025" y="2757488"/>
          <p14:tracePt t="40054" x="5529263" y="2767013"/>
          <p14:tracePt t="40071" x="5519738" y="2776538"/>
          <p14:tracePt t="40088" x="5519738" y="2781300"/>
          <p14:tracePt t="40091" x="5519738" y="2786063"/>
          <p14:tracePt t="40127" x="5519738" y="2790825"/>
          <p14:tracePt t="40427" x="5462588" y="2819400"/>
          <p14:tracePt t="40435" x="5391150" y="2852738"/>
          <p14:tracePt t="40442" x="5324475" y="2871788"/>
          <p14:tracePt t="40454" x="5257800" y="2871788"/>
          <p14:tracePt t="40471" x="4995863" y="2833688"/>
          <p14:tracePt t="40488" x="4848225" y="2767013"/>
          <p14:tracePt t="40521" x="4648200" y="2662238"/>
          <p14:tracePt t="40554" x="4457700" y="2586038"/>
          <p14:tracePt t="40571" x="4419600" y="2571750"/>
          <p14:tracePt t="40588" x="4391025" y="2552700"/>
          <p14:tracePt t="40604" x="4376738" y="2533650"/>
          <p14:tracePt t="40621" x="4357688" y="2505075"/>
          <p14:tracePt t="40638" x="4352925" y="2471738"/>
          <p14:tracePt t="40655" x="4348163" y="2400300"/>
          <p14:tracePt t="40671" x="4348163" y="2366963"/>
          <p14:tracePt t="40688" x="4348163" y="2343150"/>
          <p14:tracePt t="40708" x="4352925" y="2319338"/>
          <p14:tracePt t="40722" x="4352925" y="2314575"/>
          <p14:tracePt t="40738" x="4352925" y="2309813"/>
          <p14:tracePt t="40755" x="4352925" y="2305050"/>
          <p14:tracePt t="40817" x="4352925" y="2309813"/>
          <p14:tracePt t="40824" x="4352925" y="2319338"/>
          <p14:tracePt t="40839" x="4352925" y="2362200"/>
          <p14:tracePt t="40855" x="4352925" y="2419350"/>
          <p14:tracePt t="40871" x="4338638" y="2476500"/>
          <p14:tracePt t="40888" x="4319588" y="2509838"/>
          <p14:tracePt t="40904" x="4295775" y="2552700"/>
          <p14:tracePt t="40921" x="4281488" y="2562225"/>
          <p14:tracePt t="40938" x="4252913" y="2581275"/>
          <p14:tracePt t="40955" x="4195763" y="2605088"/>
          <p14:tracePt t="40971" x="4143375" y="2614613"/>
          <p14:tracePt t="40988" x="4086225" y="2619375"/>
          <p14:tracePt t="41004" x="4033838" y="2609850"/>
          <p14:tracePt t="41021" x="3971925" y="2590800"/>
          <p14:tracePt t="41038" x="3938588" y="2552700"/>
          <p14:tracePt t="41055" x="3890963" y="2476500"/>
          <p14:tracePt t="41071" x="3862388" y="2390775"/>
          <p14:tracePt t="41088" x="3838575" y="2290763"/>
          <p14:tracePt t="41104" x="3838575" y="2190750"/>
          <p14:tracePt t="41121" x="3852863" y="2033588"/>
          <p14:tracePt t="41138" x="3881438" y="1890713"/>
          <p14:tracePt t="41154" x="3900488" y="1852613"/>
          <p14:tracePt t="41171" x="3924300" y="1824038"/>
          <p14:tracePt t="41188" x="3962400" y="1800225"/>
          <p14:tracePt t="41205" x="4052888" y="1771650"/>
          <p14:tracePt t="41221" x="4114800" y="1771650"/>
          <p14:tracePt t="41238" x="4167188" y="1785938"/>
          <p14:tracePt t="41254" x="4233863" y="1833563"/>
          <p14:tracePt t="41256" x="4262438" y="1852613"/>
          <p14:tracePt t="41271" x="4305300" y="1900238"/>
          <p14:tracePt t="41288" x="4348163" y="1962150"/>
          <p14:tracePt t="41304" x="4367213" y="1995488"/>
          <p14:tracePt t="41324" x="4386263" y="2052638"/>
          <p14:tracePt t="41342" x="4386263" y="2119313"/>
          <p14:tracePt t="41354" x="4386263" y="2219325"/>
          <p14:tracePt t="41371" x="4371975" y="2314575"/>
          <p14:tracePt t="41388" x="4343400" y="2414588"/>
          <p14:tracePt t="41404" x="4333875" y="2457450"/>
          <p14:tracePt t="41421" x="4329113" y="2486025"/>
          <p14:tracePt t="41438" x="4319588" y="2509838"/>
          <p14:tracePt t="41454" x="4310063" y="2519363"/>
          <p14:tracePt t="41471" x="4310063" y="2528888"/>
          <p14:tracePt t="41488" x="4310063" y="2533650"/>
          <p14:tracePt t="41504" x="4310063" y="2538413"/>
          <p14:tracePt t="44200" x="4291013" y="2586038"/>
          <p14:tracePt t="44207" x="4257675" y="2643188"/>
          <p14:tracePt t="44213" x="4200525" y="2738438"/>
          <p14:tracePt t="44221" x="4133850" y="2847975"/>
          <p14:tracePt t="44237" x="3967163" y="3062288"/>
          <p14:tracePt t="44254" x="3852863" y="3186113"/>
          <p14:tracePt t="44271" x="3571875" y="3543300"/>
          <p14:tracePt t="44304" x="3352800" y="3786188"/>
          <p14:tracePt t="44338" x="3190875" y="3929063"/>
          <p14:tracePt t="44354" x="3157538" y="3962400"/>
          <p14:tracePt t="44371" x="3119438" y="3990975"/>
          <p14:tracePt t="44387" x="3090863" y="4024313"/>
          <p14:tracePt t="44404" x="3005138" y="4124325"/>
          <p14:tracePt t="44421" x="2967038" y="4171950"/>
          <p14:tracePt t="44438" x="2914650" y="4219575"/>
          <p14:tracePt t="44455" x="2838450" y="4291013"/>
          <p14:tracePt t="44471" x="2786063" y="4362450"/>
          <p14:tracePt t="44488" x="2728913" y="4429125"/>
          <p14:tracePt t="44504" x="2667000" y="4519613"/>
          <p14:tracePt t="44521" x="2571750" y="4629150"/>
          <p14:tracePt t="44537" x="2476500" y="4705350"/>
          <p14:tracePt t="44554" x="2376488" y="4781550"/>
          <p14:tracePt t="44571" x="2276475" y="4838700"/>
          <p14:tracePt t="44587" x="2124075" y="4895850"/>
          <p14:tracePt t="44604" x="2033588" y="4895850"/>
          <p14:tracePt t="44621" x="1957388" y="4872038"/>
          <p14:tracePt t="44638" x="1881188" y="4814888"/>
          <p14:tracePt t="44654" x="1809750" y="4705350"/>
          <p14:tracePt t="44671" x="1757363" y="4562475"/>
          <p14:tracePt t="44687" x="1724025" y="4448175"/>
          <p14:tracePt t="44704" x="1709738" y="4100513"/>
          <p14:tracePt t="44721" x="1728788" y="3910013"/>
          <p14:tracePt t="44738" x="1785938" y="3681413"/>
          <p14:tracePt t="44754" x="1862138" y="3490913"/>
          <p14:tracePt t="44771" x="1985963" y="3357563"/>
          <p14:tracePt t="44787" x="2066925" y="3309938"/>
          <p14:tracePt t="44804" x="2143125" y="3281363"/>
          <p14:tracePt t="44822" x="2281238" y="3305175"/>
          <p14:tracePt t="44837" x="2386013" y="3400425"/>
          <p14:tracePt t="44854" x="2500313" y="3524250"/>
          <p14:tracePt t="44871" x="2586038" y="3638550"/>
          <p14:tracePt t="44888" x="2695575" y="3905250"/>
          <p14:tracePt t="44904" x="2728913" y="4029075"/>
          <p14:tracePt t="44921" x="2747963" y="4114800"/>
          <p14:tracePt t="44939" x="2762250" y="4243388"/>
          <p14:tracePt t="44954" x="2747963" y="4367213"/>
          <p14:tracePt t="44971" x="2733675" y="4471988"/>
          <p14:tracePt t="44987" x="2714625" y="4533900"/>
          <p14:tracePt t="45005" x="2662238" y="4619625"/>
          <p14:tracePt t="45021" x="2590800" y="4681538"/>
          <p14:tracePt t="45037" x="2471738" y="4748213"/>
          <p14:tracePt t="45054" x="2343150" y="4800600"/>
          <p14:tracePt t="45071" x="2147888" y="4824413"/>
          <p14:tracePt t="45087" x="2043113" y="4800600"/>
          <p14:tracePt t="45104" x="1976438" y="4762500"/>
          <p14:tracePt t="45121" x="1924050" y="4672013"/>
          <p14:tracePt t="45137" x="1838325" y="4229100"/>
          <p14:tracePt t="45154" x="1862138" y="3719513"/>
          <p14:tracePt t="45171" x="1909763" y="3476625"/>
          <p14:tracePt t="45188" x="2085975" y="3038475"/>
          <p14:tracePt t="45204" x="2171700" y="2924175"/>
          <p14:tracePt t="45221" x="2252663" y="2852738"/>
          <p14:tracePt t="45238" x="2371725" y="2800350"/>
          <p14:tracePt t="45255" x="2576513" y="2795588"/>
          <p14:tracePt t="45271" x="2676525" y="2871788"/>
          <p14:tracePt t="45287" x="2814638" y="3071813"/>
          <p14:tracePt t="45304" x="2924175" y="3319463"/>
          <p14:tracePt t="45320" x="3009900" y="3729038"/>
          <p14:tracePt t="45337" x="3009900" y="3871913"/>
          <p14:tracePt t="45354" x="3000375" y="4038600"/>
          <p14:tracePt t="45371" x="2971800" y="4167188"/>
          <p14:tracePt t="45387" x="2928938" y="4281488"/>
          <p14:tracePt t="45404" x="2900363" y="4324350"/>
          <p14:tracePt t="45422" x="2876550" y="4362450"/>
          <p14:tracePt t="45439" x="2824163" y="4429125"/>
          <p14:tracePt t="45456" x="2786063" y="4467225"/>
          <p14:tracePt t="45471" x="2733675" y="4510088"/>
          <p14:tracePt t="45487" x="2676525" y="4552950"/>
          <p14:tracePt t="45489" x="2657475" y="4567238"/>
          <p14:tracePt t="45504" x="2614613" y="4586288"/>
          <p14:tracePt t="45521" x="2566988" y="4605338"/>
          <p14:tracePt t="45538" x="2533650" y="4610100"/>
          <p14:tracePt t="45554" x="2490788" y="4610100"/>
          <p14:tracePt t="45571" x="2443163" y="4600575"/>
          <p14:tracePt t="45587" x="2409825" y="4576763"/>
          <p14:tracePt t="45604" x="2371725" y="4538663"/>
          <p14:tracePt t="45621" x="2314575" y="4438650"/>
          <p14:tracePt t="45637" x="2262188" y="4310063"/>
          <p14:tracePt t="45654" x="2209800" y="4162425"/>
          <p14:tracePt t="45671" x="2166938" y="4052888"/>
          <p14:tracePt t="45687" x="2128838" y="3910013"/>
          <p14:tracePt t="45704" x="2105025" y="3786188"/>
          <p14:tracePt t="45721" x="2076450" y="3667125"/>
          <p14:tracePt t="45737" x="2062163" y="3576638"/>
          <p14:tracePt t="45754" x="2057400" y="3448050"/>
          <p14:tracePt t="45771" x="2057400" y="3290888"/>
          <p14:tracePt t="45787" x="2057400" y="3157538"/>
          <p14:tracePt t="45805" x="2095500" y="3048000"/>
          <p14:tracePt t="45821" x="2128838" y="3009900"/>
          <p14:tracePt t="45837" x="2214563" y="2943225"/>
          <p14:tracePt t="45854" x="2324100" y="2914650"/>
          <p14:tracePt t="45871" x="2438400" y="2909888"/>
          <p14:tracePt t="45887" x="2562225" y="2924175"/>
          <p14:tracePt t="45904" x="2695575" y="2986088"/>
          <p14:tracePt t="45921" x="2819400" y="3100388"/>
          <p14:tracePt t="45937" x="2962275" y="3319463"/>
          <p14:tracePt t="45954" x="3038475" y="3552825"/>
          <p14:tracePt t="45971" x="3076575" y="3752850"/>
          <p14:tracePt t="45990" x="3081338" y="3933825"/>
          <p14:tracePt t="46005" x="3062288" y="4090988"/>
          <p14:tracePt t="46021" x="3038475" y="4252913"/>
          <p14:tracePt t="46037" x="3014663" y="4333875"/>
          <p14:tracePt t="46054" x="2990850" y="4391025"/>
          <p14:tracePt t="46071" x="2986088" y="4405313"/>
          <p14:tracePt t="46087" x="2981325" y="4414838"/>
          <p14:tracePt t="46091" x="2976563" y="4419600"/>
          <p14:tracePt t="46104" x="2971800" y="4424363"/>
          <p14:tracePt t="46121" x="2967038" y="4433888"/>
          <p14:tracePt t="46154" x="2967038" y="4438650"/>
          <p14:tracePt t="46172" x="2957513" y="445293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357313"/>
            <a:ext cx="9244013" cy="114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Java programs are portable:</a:t>
            </a:r>
          </a:p>
          <a:p>
            <a:pPr>
              <a:defRPr/>
            </a:pPr>
            <a:r>
              <a:rPr lang="en-US" altLang="ko-KR"/>
              <a:t>No compilation is required!</a:t>
            </a:r>
          </a:p>
          <a:p>
            <a:pPr>
              <a:defRPr/>
            </a:pPr>
            <a:r>
              <a:rPr lang="en-US" altLang="ko-KR"/>
              <a:t>This is called Write Once, Run Anywhere</a:t>
            </a:r>
            <a:endParaRPr lang="ko-KR" altLang="en-US"/>
          </a:p>
        </p:txBody>
      </p:sp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Virtual Machine: Advantage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667500" y="2143125"/>
            <a:ext cx="2428875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JVM for Windows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7" name="순서도: 문서 4"/>
          <p:cNvSpPr>
            <a:spLocks noChangeArrowheads="1"/>
          </p:cNvSpPr>
          <p:nvPr/>
        </p:nvSpPr>
        <p:spPr bwMode="auto">
          <a:xfrm>
            <a:off x="666750" y="3429000"/>
            <a:ext cx="1857375" cy="928688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Java Program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(HelloWorld.java)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8" name="순서도: 문서 5"/>
          <p:cNvSpPr>
            <a:spLocks noChangeArrowheads="1"/>
          </p:cNvSpPr>
          <p:nvPr/>
        </p:nvSpPr>
        <p:spPr bwMode="auto">
          <a:xfrm>
            <a:off x="6881813" y="2357438"/>
            <a:ext cx="2000250" cy="928687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Byte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(HelloWorld.class)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6667500" y="4643438"/>
            <a:ext cx="2428875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JVM for Linux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20" name="순서도: 문서 10"/>
          <p:cNvSpPr>
            <a:spLocks noChangeArrowheads="1"/>
          </p:cNvSpPr>
          <p:nvPr/>
        </p:nvSpPr>
        <p:spPr bwMode="auto">
          <a:xfrm>
            <a:off x="6881813" y="4857750"/>
            <a:ext cx="2000250" cy="928688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Byte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(HelloWorld.class)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3321" name="그룹 14"/>
          <p:cNvGrpSpPr>
            <a:grpSpLocks/>
          </p:cNvGrpSpPr>
          <p:nvPr/>
        </p:nvGrpSpPr>
        <p:grpSpPr bwMode="auto">
          <a:xfrm>
            <a:off x="7810500" y="3857625"/>
            <a:ext cx="142875" cy="785813"/>
            <a:chOff x="8667776" y="3643314"/>
            <a:chExt cx="142876" cy="785818"/>
          </a:xfrm>
        </p:grpSpPr>
        <p:sp>
          <p:nvSpPr>
            <p:cNvPr id="13324" name="타원 11"/>
            <p:cNvSpPr>
              <a:spLocks noChangeArrowheads="1"/>
            </p:cNvSpPr>
            <p:nvPr/>
          </p:nvSpPr>
          <p:spPr bwMode="auto">
            <a:xfrm>
              <a:off x="8667776" y="3643314"/>
              <a:ext cx="142876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3325" name="타원 12"/>
            <p:cNvSpPr>
              <a:spLocks noChangeArrowheads="1"/>
            </p:cNvSpPr>
            <p:nvPr/>
          </p:nvSpPr>
          <p:spPr bwMode="auto">
            <a:xfrm>
              <a:off x="8667776" y="3929066"/>
              <a:ext cx="142876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3326" name="타원 13"/>
            <p:cNvSpPr>
              <a:spLocks noChangeArrowheads="1"/>
            </p:cNvSpPr>
            <p:nvPr/>
          </p:nvSpPr>
          <p:spPr bwMode="auto">
            <a:xfrm>
              <a:off x="8667776" y="4214818"/>
              <a:ext cx="142876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3322" name="순서도: 문서 15"/>
          <p:cNvSpPr>
            <a:spLocks noChangeArrowheads="1"/>
          </p:cNvSpPr>
          <p:nvPr/>
        </p:nvSpPr>
        <p:spPr bwMode="auto">
          <a:xfrm>
            <a:off x="3524250" y="3429000"/>
            <a:ext cx="2071688" cy="928688"/>
          </a:xfrm>
          <a:prstGeom prst="flowChartDocumen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Java Program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(HelloWorld.class)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23" name="오른쪽 화살표 16"/>
          <p:cNvSpPr>
            <a:spLocks noChangeArrowheads="1"/>
          </p:cNvSpPr>
          <p:nvPr/>
        </p:nvSpPr>
        <p:spPr bwMode="auto">
          <a:xfrm>
            <a:off x="2595563" y="3357563"/>
            <a:ext cx="857250" cy="1071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javac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40"/>
    </mc:Choice>
    <mc:Fallback xmlns="">
      <p:transition spd="slow" advTm="93340"/>
    </mc:Fallback>
  </mc:AlternateContent>
  <p:extLst>
    <p:ext uri="{3A86A75C-4F4B-4683-9AE1-C65F6400EC91}">
      <p14:laserTraceLst xmlns:p14="http://schemas.microsoft.com/office/powerpoint/2010/main">
        <p14:tracePtLst>
          <p14:tracePt t="672" x="2957513" y="4338638"/>
          <p14:tracePt t="679" x="2957513" y="4238625"/>
          <p14:tracePt t="690" x="2957513" y="4181475"/>
          <p14:tracePt t="708" x="2971800" y="4081463"/>
          <p14:tracePt t="723" x="2971800" y="4062413"/>
          <p14:tracePt t="740" x="2971800" y="4052888"/>
          <p14:tracePt t="745" x="2971800" y="4048125"/>
          <p14:tracePt t="774" x="2976563" y="4029075"/>
          <p14:tracePt t="807" x="2990850" y="3995738"/>
          <p14:tracePt t="823" x="3005138" y="3986213"/>
          <p14:tracePt t="840" x="3052763" y="3976688"/>
          <p14:tracePt t="857" x="3100388" y="3976688"/>
          <p14:tracePt t="873" x="3152775" y="3976688"/>
          <p14:tracePt t="890" x="3252788" y="3962400"/>
          <p14:tracePt t="907" x="3328988" y="3929063"/>
          <p14:tracePt t="923" x="3409950" y="3867150"/>
          <p14:tracePt t="940" x="3500438" y="3790950"/>
          <p14:tracePt t="957" x="3624263" y="3676650"/>
          <p14:tracePt t="973" x="3709988" y="3576638"/>
          <p14:tracePt t="990" x="3810000" y="3424238"/>
          <p14:tracePt t="1007" x="3876675" y="3290888"/>
          <p14:tracePt t="1023" x="3976688" y="3067050"/>
          <p14:tracePt t="1040" x="4029075" y="2876550"/>
          <p14:tracePt t="1057" x="4062413" y="2757488"/>
          <p14:tracePt t="1074" x="4086225" y="2676525"/>
          <p14:tracePt t="1090" x="4090988" y="2647950"/>
          <p14:tracePt t="1107" x="4095750" y="2633663"/>
          <p14:tracePt t="1123" x="4095750" y="2624138"/>
          <p14:tracePt t="1140" x="4095750" y="2614613"/>
          <p14:tracePt t="1310" x="4129088" y="2514600"/>
          <p14:tracePt t="1318" x="4191000" y="2386013"/>
          <p14:tracePt t="1325" x="4286250" y="2152650"/>
          <p14:tracePt t="1340" x="4471988" y="1824038"/>
          <p14:tracePt t="1357" x="4557713" y="1676400"/>
          <p14:tracePt t="1373" x="4605338" y="1609725"/>
          <p14:tracePt t="1390" x="4629150" y="1566863"/>
          <p14:tracePt t="1407" x="4633913" y="1557338"/>
          <p14:tracePt t="1423" x="4619625" y="1547813"/>
          <p14:tracePt t="1441" x="4357688" y="1533525"/>
          <p14:tracePt t="1457" x="4171950" y="1533525"/>
          <p14:tracePt t="1473" x="3948113" y="1533525"/>
          <p14:tracePt t="1490" x="3771900" y="1533525"/>
          <p14:tracePt t="1507" x="3557588" y="1533525"/>
          <p14:tracePt t="1523" x="3443288" y="1500188"/>
          <p14:tracePt t="1540" x="3343275" y="1466850"/>
          <p14:tracePt t="1556" x="3267075" y="1409700"/>
          <p14:tracePt t="1573" x="3138488" y="1328738"/>
          <p14:tracePt t="1590" x="3052763" y="1290638"/>
          <p14:tracePt t="1607" x="2967038" y="1262063"/>
          <p14:tracePt t="1623" x="2900363" y="1238250"/>
          <p14:tracePt t="1640" x="2824163" y="1219200"/>
          <p14:tracePt t="1657" x="2781300" y="1204913"/>
          <p14:tracePt t="1673" x="2743200" y="1195388"/>
          <p14:tracePt t="1690" x="2709863" y="1181100"/>
          <p14:tracePt t="1707" x="2686050" y="1176338"/>
          <p14:tracePt t="1723" x="2676525" y="1171575"/>
          <p14:tracePt t="1740" x="2671763" y="1171575"/>
          <p14:tracePt t="1743" x="2671763" y="1166813"/>
          <p14:tracePt t="1757" x="2671763" y="1162050"/>
          <p14:tracePt t="1773" x="2686050" y="1152525"/>
          <p14:tracePt t="1790" x="2757488" y="1133475"/>
          <p14:tracePt t="1807" x="2895600" y="1100138"/>
          <p14:tracePt t="1825" x="3143250" y="1062038"/>
          <p14:tracePt t="1842" x="3367088" y="1033463"/>
          <p14:tracePt t="1858" x="3614738" y="1004888"/>
          <p14:tracePt t="1875" x="3967163" y="995363"/>
          <p14:tracePt t="1890" x="4157663" y="1009650"/>
          <p14:tracePt t="1907" x="4333875" y="1019175"/>
          <p14:tracePt t="1923" x="4481513" y="1028700"/>
          <p14:tracePt t="1940" x="4648200" y="1028700"/>
          <p14:tracePt t="1957" x="4705350" y="1028700"/>
          <p14:tracePt t="1973" x="4757738" y="1028700"/>
          <p14:tracePt t="1990" x="4800600" y="1038225"/>
          <p14:tracePt t="2007" x="4862513" y="1052513"/>
          <p14:tracePt t="2023" x="4900613" y="1057275"/>
          <p14:tracePt t="2041" x="4914900" y="1066800"/>
          <p14:tracePt t="2059" x="4929188" y="1066800"/>
          <p14:tracePt t="2074" x="4938713" y="1066800"/>
          <p14:tracePt t="2090" x="4943475" y="1066800"/>
          <p14:tracePt t="2107" x="4948238" y="1066800"/>
          <p14:tracePt t="2212" x="4953000" y="1066800"/>
          <p14:tracePt t="2874" x="4914900" y="1143000"/>
          <p14:tracePt t="2881" x="4805363" y="1362075"/>
          <p14:tracePt t="2890" x="4686300" y="1562100"/>
          <p14:tracePt t="2907" x="4405313" y="1933575"/>
          <p14:tracePt t="2924" x="3895725" y="2686050"/>
          <p14:tracePt t="2940" x="3495675" y="3252788"/>
          <p14:tracePt t="2974" x="2928938" y="4005263"/>
          <p14:tracePt t="3007" x="2719388" y="4238625"/>
          <p14:tracePt t="3023" x="2657475" y="4300538"/>
          <p14:tracePt t="3041" x="2605088" y="4348163"/>
          <p14:tracePt t="3057" x="2586038" y="4357688"/>
          <p14:tracePt t="3073" x="2562225" y="4367213"/>
          <p14:tracePt t="3090" x="2552700" y="4371975"/>
          <p14:tracePt t="3107" x="2533650" y="4381500"/>
          <p14:tracePt t="3123" x="2524125" y="4381500"/>
          <p14:tracePt t="3140" x="2519363" y="4381500"/>
          <p14:tracePt t="3156" x="2514600" y="4381500"/>
          <p14:tracePt t="3173" x="2505075" y="4381500"/>
          <p14:tracePt t="3207" x="2495550" y="4386263"/>
          <p14:tracePt t="3224" x="2476500" y="4424363"/>
          <p14:tracePt t="3240" x="2457450" y="4476750"/>
          <p14:tracePt t="3257" x="2428875" y="4524375"/>
          <p14:tracePt t="3273" x="2405063" y="4562475"/>
          <p14:tracePt t="3290" x="2347913" y="4619625"/>
          <p14:tracePt t="3306" x="2286000" y="4681538"/>
          <p14:tracePt t="3323" x="2224088" y="4752975"/>
          <p14:tracePt t="3340" x="2152650" y="4824413"/>
          <p14:tracePt t="3356" x="2024063" y="4919663"/>
          <p14:tracePt t="3373" x="1895475" y="4962525"/>
          <p14:tracePt t="3390" x="1790700" y="4972050"/>
          <p14:tracePt t="3407" x="1657350" y="4933950"/>
          <p14:tracePt t="3423" x="1571625" y="4886325"/>
          <p14:tracePt t="3440" x="1481138" y="4829175"/>
          <p14:tracePt t="3456" x="1404938" y="4776788"/>
          <p14:tracePt t="3476" x="1295400" y="4691063"/>
          <p14:tracePt t="3492" x="1204913" y="4524375"/>
          <p14:tracePt t="3522" x="1081088" y="4243388"/>
          <p14:tracePt t="3525" x="1057275" y="4105275"/>
          <p14:tracePt t="3537" x="1047750" y="3914775"/>
          <p14:tracePt t="3545" x="1038225" y="3805238"/>
          <p14:tracePt t="3556" x="1038225" y="3481388"/>
          <p14:tracePt t="3574" x="1052513" y="3186113"/>
          <p14:tracePt t="3593" x="1071563" y="2905125"/>
          <p14:tracePt t="3607" x="1100138" y="2781300"/>
          <p14:tracePt t="3625" x="1119188" y="2705100"/>
          <p14:tracePt t="3643" x="1143000" y="2657475"/>
          <p14:tracePt t="3657" x="1195388" y="2628900"/>
          <p14:tracePt t="3674" x="1281113" y="2614613"/>
          <p14:tracePt t="3691" x="1362075" y="2614613"/>
          <p14:tracePt t="3707" x="1476375" y="2643188"/>
          <p14:tracePt t="3723" x="1709738" y="2728913"/>
          <p14:tracePt t="3740" x="1828800" y="2800350"/>
          <p14:tracePt t="3756" x="1928813" y="2857500"/>
          <p14:tracePt t="3773" x="1990725" y="2909888"/>
          <p14:tracePt t="3790" x="2124075" y="3124200"/>
          <p14:tracePt t="3806" x="2185988" y="3286125"/>
          <p14:tracePt t="3823" x="2228850" y="3424238"/>
          <p14:tracePt t="3840" x="2262188" y="3705225"/>
          <p14:tracePt t="3856" x="2262188" y="3819525"/>
          <p14:tracePt t="3873" x="2252663" y="3924300"/>
          <p14:tracePt t="3890" x="2228850" y="4038600"/>
          <p14:tracePt t="3907" x="2176463" y="4214813"/>
          <p14:tracePt t="3923" x="2138363" y="4291013"/>
          <p14:tracePt t="3940" x="2100263" y="4338638"/>
          <p14:tracePt t="3956" x="2019300" y="4400550"/>
          <p14:tracePt t="3973" x="1857375" y="4495800"/>
          <p14:tracePt t="3990" x="1743075" y="4529138"/>
          <p14:tracePt t="4006" x="1647825" y="4543425"/>
          <p14:tracePt t="4024" x="1466850" y="4533900"/>
          <p14:tracePt t="4040" x="1376363" y="4514850"/>
          <p14:tracePt t="4057" x="1300163" y="4486275"/>
          <p14:tracePt t="4073" x="1247775" y="4443413"/>
          <p14:tracePt t="4090" x="1138238" y="4262438"/>
          <p14:tracePt t="4106" x="1095375" y="4152900"/>
          <p14:tracePt t="4123" x="1062038" y="4057650"/>
          <p14:tracePt t="4140" x="1038225" y="3900488"/>
          <p14:tracePt t="4156" x="1019175" y="3652838"/>
          <p14:tracePt t="4173" x="1023938" y="3462338"/>
          <p14:tracePt t="4190" x="1052513" y="3214688"/>
          <p14:tracePt t="4207" x="1085850" y="3019425"/>
          <p14:tracePt t="4223" x="1119188" y="2890838"/>
          <p14:tracePt t="4240" x="1166813" y="2814638"/>
          <p14:tracePt t="4257" x="1190625" y="2776538"/>
          <p14:tracePt t="4273" x="1281113" y="2747963"/>
          <p14:tracePt t="4290" x="1366838" y="2781300"/>
          <p14:tracePt t="4306" x="1433513" y="2819400"/>
          <p14:tracePt t="4323" x="1504950" y="2871788"/>
          <p14:tracePt t="4340" x="1581150" y="2943225"/>
          <p14:tracePt t="4356" x="1633538" y="2990850"/>
          <p14:tracePt t="4373" x="1666875" y="3057525"/>
          <p14:tracePt t="4390" x="1724025" y="3181350"/>
          <p14:tracePt t="4406" x="1752600" y="3257550"/>
          <p14:tracePt t="4423" x="1785938" y="3376613"/>
          <p14:tracePt t="4440" x="1819275" y="3524250"/>
          <p14:tracePt t="4457" x="1862138" y="3667125"/>
          <p14:tracePt t="4473" x="1866900" y="3709988"/>
          <p14:tracePt t="4490" x="1881188" y="3733800"/>
          <p14:tracePt t="4507" x="1881188" y="3752850"/>
          <p14:tracePt t="4523" x="1881188" y="3776663"/>
          <p14:tracePt t="4540" x="1881188" y="3810000"/>
          <p14:tracePt t="4556" x="1885950" y="3876675"/>
          <p14:tracePt t="4574" x="1885950" y="3990975"/>
          <p14:tracePt t="4590" x="1885950" y="4043363"/>
          <p14:tracePt t="4606" x="1885950" y="4062413"/>
          <p14:tracePt t="4623" x="1885950" y="4081463"/>
          <p14:tracePt t="4640" x="1885950" y="4095750"/>
          <p14:tracePt t="4656" x="1885950" y="4105275"/>
          <p14:tracePt t="4673" x="1885950" y="4119563"/>
          <p14:tracePt t="4690" x="1885950" y="4152900"/>
          <p14:tracePt t="4706" x="1871663" y="4257675"/>
          <p14:tracePt t="4723" x="1862138" y="4329113"/>
          <p14:tracePt t="4740" x="1857375" y="4357688"/>
          <p14:tracePt t="4744" x="1857375" y="4362450"/>
          <p14:tracePt t="4758" x="1857375" y="4381500"/>
          <p14:tracePt t="4773" x="1852613" y="4395788"/>
          <p14:tracePt t="4790" x="1852613" y="4414838"/>
          <p14:tracePt t="4806" x="1847850" y="4438650"/>
          <p14:tracePt t="4823" x="1833563" y="4471988"/>
          <p14:tracePt t="4840" x="1824038" y="4486275"/>
          <p14:tracePt t="4856" x="1824038" y="4495800"/>
          <p14:tracePt t="4873" x="1824038" y="4500563"/>
          <p14:tracePt t="4890" x="1824038" y="4510088"/>
          <p14:tracePt t="4906" x="1824038" y="4519613"/>
          <p14:tracePt t="4923" x="1824038" y="4524375"/>
          <p14:tracePt t="6234" x="1819275" y="4510088"/>
          <p14:tracePt t="6242" x="1814513" y="4491038"/>
          <p14:tracePt t="6248" x="1800225" y="4471988"/>
          <p14:tracePt t="6256" x="1800225" y="4452938"/>
          <p14:tracePt t="6273" x="1790700" y="4429125"/>
          <p14:tracePt t="6291" x="1776413" y="4381500"/>
          <p14:tracePt t="6324" x="1771650" y="4252913"/>
          <p14:tracePt t="6357" x="1790700" y="4048125"/>
          <p14:tracePt t="6375" x="1800225" y="3995738"/>
          <p14:tracePt t="6390" x="1833563" y="3900488"/>
          <p14:tracePt t="6410" x="1885950" y="3690938"/>
          <p14:tracePt t="6424" x="1919288" y="3595688"/>
          <p14:tracePt t="6440" x="1957388" y="3529013"/>
          <p14:tracePt t="6457" x="2019300" y="3438525"/>
          <p14:tracePt t="6474" x="2171700" y="3224213"/>
          <p14:tracePt t="6490" x="2271713" y="3109913"/>
          <p14:tracePt t="6506" x="2343150" y="3038475"/>
          <p14:tracePt t="6523" x="2424113" y="2957513"/>
          <p14:tracePt t="6540" x="2566988" y="2843213"/>
          <p14:tracePt t="6557" x="2667000" y="2767013"/>
          <p14:tracePt t="6573" x="2757488" y="2709863"/>
          <p14:tracePt t="6589" x="2833688" y="2671763"/>
          <p14:tracePt t="6606" x="2976563" y="2624138"/>
          <p14:tracePt t="6623" x="3100388" y="2605088"/>
          <p14:tracePt t="6640" x="3238500" y="2581275"/>
          <p14:tracePt t="6656" x="3333750" y="2562225"/>
          <p14:tracePt t="6673" x="3481388" y="2547938"/>
          <p14:tracePt t="6690" x="3581400" y="2547938"/>
          <p14:tracePt t="6706" x="3695700" y="2552700"/>
          <p14:tracePt t="6723" x="3843338" y="2557463"/>
          <p14:tracePt t="6740" x="3929063" y="2576513"/>
          <p14:tracePt t="6756" x="4000500" y="2595563"/>
          <p14:tracePt t="6773" x="4071938" y="2609850"/>
          <p14:tracePt t="6790" x="4157663" y="2652713"/>
          <p14:tracePt t="6806" x="4210050" y="2686050"/>
          <p14:tracePt t="6823" x="4262438" y="2724150"/>
          <p14:tracePt t="6842" x="4333875" y="2767013"/>
          <p14:tracePt t="6859" x="4381500" y="2800350"/>
          <p14:tracePt t="6873" x="4424363" y="2833688"/>
          <p14:tracePt t="6890" x="4457700" y="2867025"/>
          <p14:tracePt t="6907" x="4510088" y="2933700"/>
          <p14:tracePt t="6924" x="4543425" y="2986088"/>
          <p14:tracePt t="6941" x="4572000" y="3043238"/>
          <p14:tracePt t="6956" x="4591050" y="3095625"/>
          <p14:tracePt t="6973" x="4610100" y="3152775"/>
          <p14:tracePt t="6990" x="4624388" y="3186113"/>
          <p14:tracePt t="7006" x="4629150" y="3205163"/>
          <p14:tracePt t="7024" x="4633913" y="3214688"/>
          <p14:tracePt t="7040" x="4633913" y="3224213"/>
          <p14:tracePt t="7370" x="4643438" y="3228975"/>
          <p14:tracePt t="7377" x="4662488" y="3233738"/>
          <p14:tracePt t="7389" x="4681538" y="3248025"/>
          <p14:tracePt t="7407" x="4729163" y="3276600"/>
          <p14:tracePt t="7423" x="4767263" y="3300413"/>
          <p14:tracePt t="7440" x="4800600" y="3319463"/>
          <p14:tracePt t="7457" x="4838700" y="3343275"/>
          <p14:tracePt t="7489" x="4900613" y="3371850"/>
          <p14:tracePt t="7523" x="4976813" y="3409950"/>
          <p14:tracePt t="7540" x="5010150" y="3419475"/>
          <p14:tracePt t="7556" x="5029200" y="3429000"/>
          <p14:tracePt t="7573" x="5053013" y="3433763"/>
          <p14:tracePt t="7589" x="5086350" y="3443288"/>
          <p14:tracePt t="7606" x="5105400" y="3448050"/>
          <p14:tracePt t="7623" x="5114925" y="3448050"/>
          <p14:tracePt t="7640" x="5133975" y="3448050"/>
          <p14:tracePt t="7656" x="5138738" y="3448050"/>
          <p14:tracePt t="7673" x="5148263" y="3448050"/>
          <p14:tracePt t="7737" x="5143500" y="3448050"/>
          <p14:tracePt t="7746" x="5129213" y="3438525"/>
          <p14:tracePt t="7756" x="5105400" y="3424238"/>
          <p14:tracePt t="7773" x="4995863" y="3357563"/>
          <p14:tracePt t="7789" x="4919663" y="3300413"/>
          <p14:tracePt t="7806" x="4838700" y="3257550"/>
          <p14:tracePt t="7823" x="4762500" y="3214688"/>
          <p14:tracePt t="7839" x="4662488" y="3186113"/>
          <p14:tracePt t="7856" x="4591050" y="3171825"/>
          <p14:tracePt t="7873" x="4543425" y="3171825"/>
          <p14:tracePt t="7890" x="4467225" y="3171825"/>
          <p14:tracePt t="7906" x="4419600" y="3171825"/>
          <p14:tracePt t="7923" x="4367213" y="3176588"/>
          <p14:tracePt t="7939" x="4324350" y="3186113"/>
          <p14:tracePt t="7956" x="4252913" y="3214688"/>
          <p14:tracePt t="7973" x="4224338" y="3238500"/>
          <p14:tracePt t="7989" x="4191000" y="3262313"/>
          <p14:tracePt t="8006" x="4162425" y="3286125"/>
          <p14:tracePt t="8023" x="4119563" y="3338513"/>
          <p14:tracePt t="8039" x="4067175" y="3457575"/>
          <p14:tracePt t="8056" x="4024313" y="3595688"/>
          <p14:tracePt t="8073" x="4000500" y="3748088"/>
          <p14:tracePt t="8089" x="4000500" y="3914775"/>
          <p14:tracePt t="8106" x="4005263" y="4067175"/>
          <p14:tracePt t="8123" x="4010025" y="4162425"/>
          <p14:tracePt t="8140" x="4029075" y="4238625"/>
          <p14:tracePt t="8156" x="4062413" y="4333875"/>
          <p14:tracePt t="8173" x="4105275" y="4462463"/>
          <p14:tracePt t="8189" x="4152900" y="4562475"/>
          <p14:tracePt t="8206" x="4210050" y="4648200"/>
          <p14:tracePt t="8223" x="4248150" y="4676775"/>
          <p14:tracePt t="8239" x="4286250" y="4705350"/>
          <p14:tracePt t="8242" x="4305300" y="4714875"/>
          <p14:tracePt t="8257" x="4357688" y="4733925"/>
          <p14:tracePt t="8273" x="4429125" y="4743450"/>
          <p14:tracePt t="8290" x="4524375" y="4752975"/>
          <p14:tracePt t="8306" x="4624388" y="4748213"/>
          <p14:tracePt t="8323" x="4762500" y="4724400"/>
          <p14:tracePt t="8339" x="4881563" y="4672013"/>
          <p14:tracePt t="8356" x="5014913" y="4605338"/>
          <p14:tracePt t="8373" x="5138738" y="4514850"/>
          <p14:tracePt t="8389" x="5257800" y="4429125"/>
          <p14:tracePt t="8406" x="5314950" y="4386263"/>
          <p14:tracePt t="8423" x="5353050" y="4343400"/>
          <p14:tracePt t="8440" x="5429250" y="4248150"/>
          <p14:tracePt t="8456" x="5476875" y="4157663"/>
          <p14:tracePt t="8473" x="5524500" y="4081463"/>
          <p14:tracePt t="8489" x="5543550" y="4010025"/>
          <p14:tracePt t="8506" x="5557838" y="3910013"/>
          <p14:tracePt t="8523" x="5553075" y="3800475"/>
          <p14:tracePt t="8540" x="5519738" y="3662363"/>
          <p14:tracePt t="8556" x="5481638" y="3552825"/>
          <p14:tracePt t="8573" x="5414963" y="3462338"/>
          <p14:tracePt t="8589" x="5343525" y="3409950"/>
          <p14:tracePt t="8606" x="5257800" y="3381375"/>
          <p14:tracePt t="8623" x="5176838" y="3357563"/>
          <p14:tracePt t="8639" x="5143500" y="3352800"/>
          <p14:tracePt t="8656" x="5124450" y="3348038"/>
          <p14:tracePt t="8673" x="5114925" y="3348038"/>
          <p14:tracePt t="8690" x="5105400" y="3348038"/>
          <p14:tracePt t="8706" x="5100638" y="3348038"/>
          <p14:tracePt t="8723" x="5091113" y="3348038"/>
          <p14:tracePt t="8830" x="5086350" y="3348038"/>
          <p14:tracePt t="8844" x="5081588" y="3348038"/>
          <p14:tracePt t="8859" x="5072063" y="3348038"/>
          <p14:tracePt t="8867" x="5067300" y="3348038"/>
          <p14:tracePt t="8874" x="5057775" y="3348038"/>
          <p14:tracePt t="8889" x="5014913" y="3348038"/>
          <p14:tracePt t="8906" x="4924425" y="3348038"/>
          <p14:tracePt t="8923" x="4814888" y="3348038"/>
          <p14:tracePt t="8939" x="4662488" y="3362325"/>
          <p14:tracePt t="8956" x="4581525" y="3371850"/>
          <p14:tracePt t="8973" x="4514850" y="3371850"/>
          <p14:tracePt t="8990" x="4410075" y="3371850"/>
          <p14:tracePt t="9006" x="4348163" y="3376613"/>
          <p14:tracePt t="9023" x="4314825" y="3386138"/>
          <p14:tracePt t="9040" x="4276725" y="3390900"/>
          <p14:tracePt t="9056" x="4229100" y="3409950"/>
          <p14:tracePt t="9073" x="4200525" y="3429000"/>
          <p14:tracePt t="9089" x="4167188" y="3467100"/>
          <p14:tracePt t="9106" x="4124325" y="3529013"/>
          <p14:tracePt t="9123" x="4081463" y="3624263"/>
          <p14:tracePt t="9139" x="4062413" y="3657600"/>
          <p14:tracePt t="9156" x="4043363" y="3695700"/>
          <p14:tracePt t="9173" x="4014788" y="3795713"/>
          <p14:tracePt t="9189" x="4010025" y="3919538"/>
          <p14:tracePt t="9206" x="4000500" y="4024313"/>
          <p14:tracePt t="9223" x="4000500" y="4071938"/>
          <p14:tracePt t="9240" x="4000500" y="4133850"/>
          <p14:tracePt t="9256" x="4010025" y="4186238"/>
          <p14:tracePt t="9273" x="4014788" y="4257675"/>
          <p14:tracePt t="9289" x="4029075" y="4319588"/>
          <p14:tracePt t="9306" x="4057650" y="4414838"/>
          <p14:tracePt t="9323" x="4076700" y="4471988"/>
          <p14:tracePt t="9340" x="4090988" y="4500563"/>
          <p14:tracePt t="9356" x="4105275" y="4524375"/>
          <p14:tracePt t="9373" x="4148138" y="4557713"/>
          <p14:tracePt t="9389" x="4205288" y="4586288"/>
          <p14:tracePt t="9406" x="4276725" y="4614863"/>
          <p14:tracePt t="9423" x="4395788" y="4638675"/>
          <p14:tracePt t="9439" x="4448175" y="4638675"/>
          <p14:tracePt t="9456" x="4495800" y="4638675"/>
          <p14:tracePt t="9473" x="4557713" y="4638675"/>
          <p14:tracePt t="9490" x="4672013" y="4629150"/>
          <p14:tracePt t="9506" x="4743450" y="4614863"/>
          <p14:tracePt t="9523" x="4819650" y="4591050"/>
          <p14:tracePt t="9539" x="4886325" y="4552950"/>
          <p14:tracePt t="9556" x="4972050" y="4491038"/>
          <p14:tracePt t="9573" x="5038725" y="4410075"/>
          <p14:tracePt t="9589" x="5100638" y="4329113"/>
          <p14:tracePt t="9607" x="5157788" y="4252913"/>
          <p14:tracePt t="9623" x="5191125" y="4205288"/>
          <p14:tracePt t="9639" x="5214938" y="4167188"/>
          <p14:tracePt t="9656" x="5243513" y="4114800"/>
          <p14:tracePt t="9673" x="5272088" y="4043363"/>
          <p14:tracePt t="9689" x="5295900" y="3981450"/>
          <p14:tracePt t="9706" x="5310188" y="3919538"/>
          <p14:tracePt t="9723" x="5314950" y="3867150"/>
          <p14:tracePt t="9739" x="5305425" y="3762375"/>
          <p14:tracePt t="9757" x="5272088" y="3643313"/>
          <p14:tracePt t="9773" x="5238750" y="3548063"/>
          <p14:tracePt t="9790" x="5181600" y="3452813"/>
          <p14:tracePt t="9806" x="5143500" y="3419475"/>
          <p14:tracePt t="9823" x="5114925" y="3395663"/>
          <p14:tracePt t="9840" x="5091113" y="3371850"/>
          <p14:tracePt t="9857" x="5048250" y="3348038"/>
          <p14:tracePt t="9873" x="5024438" y="3343275"/>
          <p14:tracePt t="9889" x="4991100" y="3338513"/>
          <p14:tracePt t="9906" x="4953000" y="3338513"/>
          <p14:tracePt t="9923" x="4876800" y="3338513"/>
          <p14:tracePt t="9939" x="4843463" y="3338513"/>
          <p14:tracePt t="9956" x="4814888" y="3338513"/>
          <p14:tracePt t="9972" x="4800600" y="3338513"/>
          <p14:tracePt t="9989" x="4781550" y="3338513"/>
          <p14:tracePt t="10006" x="4776788" y="3338513"/>
          <p14:tracePt t="10023" x="4772025" y="3338513"/>
          <p14:tracePt t="10039" x="4767263" y="3338513"/>
          <p14:tracePt t="10056" x="4762500" y="3338513"/>
          <p14:tracePt t="10073" x="4757738" y="3338513"/>
          <p14:tracePt t="10089" x="4752975" y="3338513"/>
          <p14:tracePt t="10106" x="4743450" y="3338513"/>
          <p14:tracePt t="10122" x="4738688" y="3338513"/>
          <p14:tracePt t="10165" x="4733925" y="3338513"/>
          <p14:tracePt t="10180" x="4729163" y="3338513"/>
          <p14:tracePt t="10189" x="4724400" y="3338513"/>
          <p14:tracePt t="10206" x="4714875" y="3343275"/>
          <p14:tracePt t="10223" x="4691063" y="3357563"/>
          <p14:tracePt t="10239" x="4681538" y="3371850"/>
          <p14:tracePt t="10256" x="4657725" y="3386138"/>
          <p14:tracePt t="10273" x="4643438" y="3409950"/>
          <p14:tracePt t="10289" x="4614863" y="3448050"/>
          <p14:tracePt t="10306" x="4600575" y="3471863"/>
          <p14:tracePt t="10323" x="4581525" y="3500438"/>
          <p14:tracePt t="10339" x="4567238" y="3524250"/>
          <p14:tracePt t="10356" x="4548188" y="3557588"/>
          <p14:tracePt t="10373" x="4543425" y="3571875"/>
          <p14:tracePt t="10390" x="4533900" y="3586163"/>
          <p14:tracePt t="10406" x="4519613" y="3619500"/>
          <p14:tracePt t="10423" x="4514850" y="3662363"/>
          <p14:tracePt t="10439" x="4510088" y="3714750"/>
          <p14:tracePt t="10456" x="4510088" y="3771900"/>
          <p14:tracePt t="10473" x="4510088" y="3848100"/>
          <p14:tracePt t="10489" x="4510088" y="3890963"/>
          <p14:tracePt t="10506" x="4510088" y="3919538"/>
          <p14:tracePt t="10523" x="4510088" y="3952875"/>
          <p14:tracePt t="10539" x="4514850" y="3995738"/>
          <p14:tracePt t="10556" x="4529138" y="4038600"/>
          <p14:tracePt t="10573" x="4533900" y="4076700"/>
          <p14:tracePt t="10590" x="4552950" y="4143375"/>
          <p14:tracePt t="10606" x="4567238" y="4186238"/>
          <p14:tracePt t="10622" x="4586288" y="4233863"/>
          <p14:tracePt t="10639" x="4591050" y="4271963"/>
          <p14:tracePt t="10656" x="4605338" y="4305300"/>
          <p14:tracePt t="10672" x="4614863" y="4314825"/>
          <p14:tracePt t="10689" x="4619625" y="4329113"/>
          <p14:tracePt t="10706" x="4624388" y="4333875"/>
          <p14:tracePt t="10722" x="4633913" y="4343400"/>
          <p14:tracePt t="10739" x="4643438" y="4352925"/>
          <p14:tracePt t="10756" x="4648200" y="4362450"/>
          <p14:tracePt t="10773" x="4662488" y="4376738"/>
          <p14:tracePt t="10789" x="4672013" y="4381500"/>
          <p14:tracePt t="10806" x="4676775" y="4391025"/>
          <p14:tracePt t="10823" x="4681538" y="4395788"/>
          <p14:tracePt t="10840" x="4686300" y="4405313"/>
          <p14:tracePt t="10873" x="4686300" y="4410075"/>
          <p14:tracePt t="14868" x="4829175" y="4362450"/>
          <p14:tracePt t="14876" x="5038725" y="4281488"/>
          <p14:tracePt t="14883" x="5248275" y="4205288"/>
          <p14:tracePt t="14892" x="5548313" y="4081463"/>
          <p14:tracePt t="14906" x="6105525" y="3876675"/>
          <p14:tracePt t="14923" x="6757988" y="3695700"/>
          <p14:tracePt t="14956" x="7862888" y="3457575"/>
          <p14:tracePt t="14989" x="8310563" y="3390900"/>
          <p14:tracePt t="15006" x="8434388" y="3367088"/>
          <p14:tracePt t="15022" x="8553450" y="3352800"/>
          <p14:tracePt t="15039" x="8591550" y="3343275"/>
          <p14:tracePt t="15056" x="8610600" y="3333750"/>
          <p14:tracePt t="15073" x="8629650" y="3324225"/>
          <p14:tracePt t="15089" x="8629650" y="3319463"/>
          <p14:tracePt t="15287" x="8696325" y="3276600"/>
          <p14:tracePt t="15294" x="8791575" y="3219450"/>
          <p14:tracePt t="15306" x="8910638" y="3162300"/>
          <p14:tracePt t="15323" x="9210675" y="3028950"/>
          <p14:tracePt t="15339" x="9353550" y="2943225"/>
          <p14:tracePt t="15356" x="9477375" y="2833688"/>
          <p14:tracePt t="15372" x="9567863" y="2743200"/>
          <p14:tracePt t="15389" x="9653588" y="2652713"/>
          <p14:tracePt t="15405" x="9677400" y="2605088"/>
          <p14:tracePt t="15422" x="9705975" y="2562225"/>
          <p14:tracePt t="15439" x="9720263" y="2443163"/>
          <p14:tracePt t="15455" x="9705975" y="2338388"/>
          <p14:tracePt t="15472" x="9667875" y="2252663"/>
          <p14:tracePt t="15489" x="9620250" y="2162175"/>
          <p14:tracePt t="15506" x="9515475" y="1971675"/>
          <p14:tracePt t="15522" x="9448800" y="1862138"/>
          <p14:tracePt t="15539" x="9377363" y="1790700"/>
          <p14:tracePt t="15556" x="9286875" y="1724025"/>
          <p14:tracePt t="15572" x="9158288" y="1662113"/>
          <p14:tracePt t="15589" x="9096375" y="1633538"/>
          <p14:tracePt t="15605" x="9020175" y="1604963"/>
          <p14:tracePt t="15622" x="8924925" y="1571625"/>
          <p14:tracePt t="15639" x="8729663" y="1538288"/>
          <p14:tracePt t="15655" x="8624888" y="1519238"/>
          <p14:tracePt t="15673" x="8491538" y="1519238"/>
          <p14:tracePt t="15690" x="8243888" y="1543050"/>
          <p14:tracePt t="15706" x="8105775" y="1566863"/>
          <p14:tracePt t="15722" x="7967663" y="1604963"/>
          <p14:tracePt t="15739" x="7815263" y="1676400"/>
          <p14:tracePt t="15743" x="7743825" y="1709738"/>
          <p14:tracePt t="15756" x="7624763" y="1804988"/>
          <p14:tracePt t="15772" x="7519988" y="1909763"/>
          <p14:tracePt t="15789" x="7415213" y="2014538"/>
          <p14:tracePt t="15806" x="7291388" y="2147888"/>
          <p14:tracePt t="15822" x="7100888" y="2424113"/>
          <p14:tracePt t="15839" x="7024688" y="2533650"/>
          <p14:tracePt t="15856" x="6962775" y="2676525"/>
          <p14:tracePt t="15873" x="6896100" y="2957513"/>
          <p14:tracePt t="15889" x="6891338" y="3071813"/>
          <p14:tracePt t="15905" x="6905625" y="3262313"/>
          <p14:tracePt t="15922" x="6938963" y="3443288"/>
          <p14:tracePt t="15939" x="6986588" y="3567113"/>
          <p14:tracePt t="15955" x="7048500" y="3648075"/>
          <p14:tracePt t="15972" x="7143750" y="3771900"/>
          <p14:tracePt t="15989" x="7248525" y="3886200"/>
          <p14:tracePt t="16005" x="7553325" y="4067175"/>
          <p14:tracePt t="16022" x="7739063" y="4124325"/>
          <p14:tracePt t="16039" x="7886700" y="4157663"/>
          <p14:tracePt t="16056" x="8110538" y="4186238"/>
          <p14:tracePt t="16072" x="8248650" y="4191000"/>
          <p14:tracePt t="16089" x="8358188" y="4200525"/>
          <p14:tracePt t="16105" x="8515350" y="4210050"/>
          <p14:tracePt t="16122" x="8739188" y="4205288"/>
          <p14:tracePt t="16139" x="8867775" y="4191000"/>
          <p14:tracePt t="16156" x="8982075" y="4152900"/>
          <p14:tracePt t="16172" x="9101138" y="4095750"/>
          <p14:tracePt t="16189" x="9234488" y="3967163"/>
          <p14:tracePt t="16206" x="9310688" y="3886200"/>
          <p14:tracePt t="16222" x="9353550" y="3829050"/>
          <p14:tracePt t="16240" x="9415463" y="3671888"/>
          <p14:tracePt t="16256" x="9453563" y="3514725"/>
          <p14:tracePt t="16272" x="9448800" y="3390900"/>
          <p14:tracePt t="16289" x="9382125" y="3176588"/>
          <p14:tracePt t="16306" x="9177338" y="2781300"/>
          <p14:tracePt t="16323" x="9034463" y="2605088"/>
          <p14:tracePt t="16339" x="8882063" y="2419350"/>
          <p14:tracePt t="16355" x="8677275" y="2286000"/>
          <p14:tracePt t="16372" x="8443913" y="2185988"/>
          <p14:tracePt t="16389" x="8296275" y="2162175"/>
          <p14:tracePt t="16405" x="8172450" y="2152650"/>
          <p14:tracePt t="16425" x="8058150" y="2143125"/>
          <p14:tracePt t="16440" x="8001000" y="2143125"/>
          <p14:tracePt t="16456" x="7948613" y="2147888"/>
          <p14:tracePt t="16473" x="7896225" y="2152650"/>
          <p14:tracePt t="16491" x="7829550" y="2176463"/>
          <p14:tracePt t="16506" x="7777163" y="2190750"/>
          <p14:tracePt t="16523" x="7739063" y="2214563"/>
          <p14:tracePt t="16539" x="7700963" y="2233613"/>
          <p14:tracePt t="16556" x="7653338" y="2266950"/>
          <p14:tracePt t="16573" x="7629525" y="2276475"/>
          <p14:tracePt t="16589" x="7620000" y="2290763"/>
          <p14:tracePt t="16607" x="7605713" y="2305050"/>
          <p14:tracePt t="16622" x="7600950" y="2309813"/>
          <p14:tracePt t="16639" x="7591425" y="2309813"/>
          <p14:tracePt t="16656" x="7586663" y="2309813"/>
          <p14:tracePt t="16672" x="7581900" y="2314575"/>
          <p14:tracePt t="17019" x="7624763" y="2538413"/>
          <p14:tracePt t="17042" x="7720013" y="2976563"/>
          <p14:tracePt t="17056" x="7762875" y="3095625"/>
          <p14:tracePt t="17074" x="7796213" y="3171825"/>
          <p14:tracePt t="17092" x="7824788" y="3228975"/>
          <p14:tracePt t="17106" x="7843838" y="3257550"/>
          <p14:tracePt t="17139" x="7891463" y="3305175"/>
          <p14:tracePt t="17172" x="7991475" y="3362325"/>
          <p14:tracePt t="17189" x="8034338" y="3376613"/>
          <p14:tracePt t="17205" x="8086725" y="3381375"/>
          <p14:tracePt t="17223" x="8181975" y="3381375"/>
          <p14:tracePt t="17239" x="8281988" y="3371850"/>
          <p14:tracePt t="17255" x="8401050" y="3357563"/>
          <p14:tracePt t="17272" x="8501063" y="3357563"/>
          <p14:tracePt t="17289" x="8596313" y="3357563"/>
          <p14:tracePt t="17305" x="8639175" y="3362325"/>
          <p14:tracePt t="17322" x="8658225" y="3376613"/>
          <p14:tracePt t="17339" x="8682038" y="3381375"/>
          <p14:tracePt t="17355" x="8705850" y="3414713"/>
          <p14:tracePt t="17372" x="8724900" y="3452813"/>
          <p14:tracePt t="17389" x="8734425" y="3486150"/>
          <p14:tracePt t="17406" x="8739188" y="3533775"/>
          <p14:tracePt t="17422" x="8739188" y="3562350"/>
          <p14:tracePt t="17439" x="8734425" y="3600450"/>
          <p14:tracePt t="17455" x="8705850" y="3662363"/>
          <p14:tracePt t="17472" x="8601075" y="3814763"/>
          <p14:tracePt t="17489" x="8520113" y="3895725"/>
          <p14:tracePt t="17505" x="8367713" y="3986213"/>
          <p14:tracePt t="17522" x="8239125" y="4038600"/>
          <p14:tracePt t="17539" x="8039100" y="4100513"/>
          <p14:tracePt t="17555" x="7881938" y="4114800"/>
          <p14:tracePt t="17572" x="7739063" y="4124325"/>
          <p14:tracePt t="17589" x="7558088" y="4119563"/>
          <p14:tracePt t="17605" x="7410450" y="4114800"/>
          <p14:tracePt t="17622" x="7286625" y="4086225"/>
          <p14:tracePt t="17639" x="7191375" y="4062413"/>
          <p14:tracePt t="17656" x="7062788" y="3986213"/>
          <p14:tracePt t="17672" x="6981825" y="3910013"/>
          <p14:tracePt t="17689" x="6915150" y="3833813"/>
          <p14:tracePt t="17705" x="6862763" y="3762375"/>
          <p14:tracePt t="17722" x="6800850" y="3614738"/>
          <p14:tracePt t="17739" x="6800850" y="3414713"/>
          <p14:tracePt t="17755" x="6838950" y="3248025"/>
          <p14:tracePt t="17774" x="6958013" y="2795588"/>
          <p14:tracePt t="17789" x="7019925" y="2609850"/>
          <p14:tracePt t="17806" x="7148513" y="2276475"/>
          <p14:tracePt t="17822" x="7243763" y="2071688"/>
          <p14:tracePt t="17824" x="7277100" y="2019300"/>
          <p14:tracePt t="17839" x="7353300" y="1928813"/>
          <p14:tracePt t="17855" x="7434263" y="1847850"/>
          <p14:tracePt t="17872" x="7510463" y="1766888"/>
          <p14:tracePt t="17889" x="7620000" y="1695450"/>
          <p14:tracePt t="17905" x="7805738" y="1628775"/>
          <p14:tracePt t="17922" x="7910513" y="1614488"/>
          <p14:tracePt t="17939" x="7991475" y="1614488"/>
          <p14:tracePt t="17955" x="8086725" y="1647825"/>
          <p14:tracePt t="17972" x="8234363" y="1719263"/>
          <p14:tracePt t="17989" x="8315325" y="1766888"/>
          <p14:tracePt t="18005" x="8382000" y="1814513"/>
          <p14:tracePt t="18022" x="8448675" y="1881188"/>
          <p14:tracePt t="18039" x="8505825" y="1962150"/>
          <p14:tracePt t="18055" x="8553450" y="2052638"/>
          <p14:tracePt t="18072" x="8601075" y="2138363"/>
          <p14:tracePt t="18089" x="8662988" y="2252663"/>
          <p14:tracePt t="18105" x="8701088" y="2352675"/>
          <p14:tracePt t="18122" x="8724900" y="2447925"/>
          <p14:tracePt t="18139" x="8748713" y="2543175"/>
          <p14:tracePt t="18155" x="8767763" y="2619375"/>
          <p14:tracePt t="18172" x="8782050" y="2671763"/>
          <p14:tracePt t="18189" x="8796338" y="2743200"/>
          <p14:tracePt t="18206" x="8820150" y="2890838"/>
          <p14:tracePt t="18222" x="8829675" y="2971800"/>
          <p14:tracePt t="18239" x="8843963" y="3033713"/>
          <p14:tracePt t="18255" x="8848725" y="3095625"/>
          <p14:tracePt t="18272" x="8848725" y="3200400"/>
          <p14:tracePt t="18289" x="8848725" y="3267075"/>
          <p14:tracePt t="18305" x="8848725" y="3367088"/>
          <p14:tracePt t="18322" x="8824913" y="3452813"/>
          <p14:tracePt t="18339" x="8782050" y="3595688"/>
          <p14:tracePt t="18355" x="8748713" y="3714750"/>
          <p14:tracePt t="18372" x="8720138" y="3819525"/>
          <p14:tracePt t="18389" x="8691563" y="3895725"/>
          <p14:tracePt t="18405" x="8686800" y="3924300"/>
          <p14:tracePt t="18422" x="8682038" y="3938588"/>
          <p14:tracePt t="18439" x="8682038" y="3943350"/>
          <p14:tracePt t="18455" x="8682038" y="3952875"/>
          <p14:tracePt t="18472" x="8672513" y="3957638"/>
          <p14:tracePt t="18488" x="8667750" y="3967163"/>
          <p14:tracePt t="18505" x="8658225" y="3971925"/>
          <p14:tracePt t="18522" x="8639175" y="3981450"/>
          <p14:tracePt t="18539" x="8624888" y="3986213"/>
          <p14:tracePt t="18555" x="8615363" y="3995738"/>
          <p14:tracePt t="18572" x="8601075" y="3995738"/>
          <p14:tracePt t="18589" x="8591550" y="3995738"/>
          <p14:tracePt t="18605" x="8577263" y="3995738"/>
          <p14:tracePt t="18622" x="8567738" y="3995738"/>
          <p14:tracePt t="18639" x="8558213" y="3990975"/>
          <p14:tracePt t="18655" x="8548688" y="3990975"/>
          <p14:tracePt t="18672" x="8543925" y="3990975"/>
          <p14:tracePt t="18688" x="8539163" y="3990975"/>
          <p14:tracePt t="18705" x="8529638" y="3990975"/>
          <p14:tracePt t="18722" x="8520113" y="3990975"/>
          <p14:tracePt t="18739" x="8505825" y="3981450"/>
          <p14:tracePt t="18741" x="8496300" y="3981450"/>
          <p14:tracePt t="18756" x="8458200" y="3967163"/>
          <p14:tracePt t="18772" x="8405813" y="3952875"/>
          <p14:tracePt t="18788" x="8343900" y="3943350"/>
          <p14:tracePt t="18805" x="8277225" y="3919538"/>
          <p14:tracePt t="18822" x="8186738" y="3886200"/>
          <p14:tracePt t="18839" x="8143875" y="3867150"/>
          <p14:tracePt t="18855" x="8110538" y="3848100"/>
          <p14:tracePt t="18872" x="8086725" y="3824288"/>
          <p14:tracePt t="18889" x="8077200" y="3762375"/>
          <p14:tracePt t="18905" x="8077200" y="3724275"/>
          <p14:tracePt t="18922" x="8081963" y="3681413"/>
          <p14:tracePt t="18940" x="8124825" y="3609975"/>
          <p14:tracePt t="18956" x="8148638" y="3571875"/>
          <p14:tracePt t="18972" x="8177213" y="3548063"/>
          <p14:tracePt t="18989" x="8210550" y="3529013"/>
          <p14:tracePt t="19006" x="8253413" y="3524250"/>
          <p14:tracePt t="19022" x="8286750" y="3524250"/>
          <p14:tracePt t="19039" x="8310563" y="3543300"/>
          <p14:tracePt t="19055" x="8329613" y="3552825"/>
          <p14:tracePt t="19072" x="8358188" y="3576638"/>
          <p14:tracePt t="19088" x="8362950" y="3586163"/>
          <p14:tracePt t="19105" x="8367713" y="3590925"/>
          <p14:tracePt t="19122" x="8377238" y="3605213"/>
          <p14:tracePt t="19139" x="8382000" y="3614738"/>
          <p14:tracePt t="19155" x="8386763" y="3633788"/>
          <p14:tracePt t="19172" x="8386763" y="3657600"/>
          <p14:tracePt t="19189" x="8386763" y="3686175"/>
          <p14:tracePt t="19205" x="8382000" y="3709988"/>
          <p14:tracePt t="19222" x="8367713" y="3733800"/>
          <p14:tracePt t="19239" x="8362950" y="3752850"/>
          <p14:tracePt t="19242" x="8358188" y="3757613"/>
          <p14:tracePt t="19256" x="8358188" y="3767138"/>
          <p14:tracePt t="19272" x="8358188" y="3771900"/>
          <p14:tracePt t="19289" x="8358188" y="3781425"/>
          <p14:tracePt t="19305" x="8358188" y="3786188"/>
          <p14:tracePt t="19344" x="8358188" y="3790950"/>
          <p14:tracePt t="20056" x="8291513" y="3814763"/>
          <p14:tracePt t="20063" x="8196263" y="3843338"/>
          <p14:tracePt t="20072" x="8129588" y="3867150"/>
          <p14:tracePt t="20089" x="7943850" y="3924300"/>
          <p14:tracePt t="20107" x="7696200" y="3995738"/>
          <p14:tracePt t="20122" x="7586663" y="4029075"/>
          <p14:tracePt t="20139" x="7515225" y="4043363"/>
          <p14:tracePt t="20172" x="7424738" y="4048125"/>
          <p14:tracePt t="20205" x="7381875" y="4033838"/>
          <p14:tracePt t="20222" x="7358063" y="4029075"/>
          <p14:tracePt t="20238" x="7339013" y="4019550"/>
          <p14:tracePt t="20255" x="7324725" y="4014788"/>
          <p14:tracePt t="20272" x="7305675" y="4005263"/>
          <p14:tracePt t="20289" x="7300913" y="4005263"/>
          <p14:tracePt t="20305" x="7291388" y="4005263"/>
          <p14:tracePt t="20322" x="7286625" y="4005263"/>
          <p14:tracePt t="20357" x="7281863" y="4005263"/>
          <p14:tracePt t="20379" x="7277100" y="4005263"/>
          <p14:tracePt t="20388" x="7272338" y="4010025"/>
          <p14:tracePt t="20405" x="7248525" y="4014788"/>
          <p14:tracePt t="20422" x="7215188" y="4038600"/>
          <p14:tracePt t="20438" x="7177088" y="4062413"/>
          <p14:tracePt t="20456" x="7138988" y="4086225"/>
          <p14:tracePt t="20473" x="7058025" y="4133850"/>
          <p14:tracePt t="20488" x="7000875" y="4162425"/>
          <p14:tracePt t="20505" x="6929438" y="4176713"/>
          <p14:tracePt t="20522" x="6867525" y="4186238"/>
          <p14:tracePt t="20539" x="6800850" y="4171950"/>
          <p14:tracePt t="20555" x="6762750" y="4138613"/>
          <p14:tracePt t="20572" x="6715125" y="4071938"/>
          <p14:tracePt t="20588" x="6686550" y="4014788"/>
          <p14:tracePt t="20606" x="6648450" y="3943350"/>
          <p14:tracePt t="20622" x="6638925" y="3910013"/>
          <p14:tracePt t="20638" x="6624638" y="3862388"/>
          <p14:tracePt t="20658" x="6610350" y="3781425"/>
          <p14:tracePt t="20674" x="6610350" y="3724275"/>
          <p14:tracePt t="20689" x="6615113" y="3652838"/>
          <p14:tracePt t="20706" x="6619875" y="3609975"/>
          <p14:tracePt t="20723" x="6638925" y="3557588"/>
          <p14:tracePt t="20739" x="6657975" y="3533775"/>
          <p14:tracePt t="20748" x="6662738" y="3519488"/>
          <p14:tracePt t="20755" x="6667500" y="3509963"/>
          <p14:tracePt t="20772" x="6691313" y="3486150"/>
          <p14:tracePt t="20789" x="6734175" y="3462338"/>
          <p14:tracePt t="20806" x="6767513" y="3443288"/>
          <p14:tracePt t="20823" x="6815138" y="3429000"/>
          <p14:tracePt t="20840" x="6848475" y="3429000"/>
          <p14:tracePt t="20856" x="6910388" y="3438525"/>
          <p14:tracePt t="20872" x="6948488" y="3443288"/>
          <p14:tracePt t="20889" x="6981825" y="3457575"/>
          <p14:tracePt t="20906" x="7043738" y="3467100"/>
          <p14:tracePt t="20922" x="7081838" y="3481388"/>
          <p14:tracePt t="20938" x="7119938" y="3495675"/>
          <p14:tracePt t="20955" x="7148513" y="3509963"/>
          <p14:tracePt t="20972" x="7191375" y="3548063"/>
          <p14:tracePt t="20989" x="7215188" y="3576638"/>
          <p14:tracePt t="21005" x="7239000" y="3614738"/>
          <p14:tracePt t="21022" x="7272338" y="3662363"/>
          <p14:tracePt t="21038" x="7305675" y="3719513"/>
          <p14:tracePt t="21055" x="7315200" y="3743325"/>
          <p14:tracePt t="21072" x="7324725" y="3767138"/>
          <p14:tracePt t="21089" x="7334250" y="3790950"/>
          <p14:tracePt t="21105" x="7334250" y="3805238"/>
          <p14:tracePt t="21122" x="7334250" y="3814763"/>
          <p14:tracePt t="21138" x="7334250" y="3824288"/>
          <p14:tracePt t="21158" x="7334250" y="3838575"/>
          <p14:tracePt t="21173" x="7334250" y="3848100"/>
          <p14:tracePt t="21188" x="7329488" y="3871913"/>
          <p14:tracePt t="21205" x="7310438" y="3900488"/>
          <p14:tracePt t="21222" x="7286625" y="3943350"/>
          <p14:tracePt t="21238" x="7272338" y="3967163"/>
          <p14:tracePt t="21255" x="7258050" y="3990975"/>
          <p14:tracePt t="21272" x="7253288" y="4000500"/>
          <p14:tracePt t="21288" x="7243763" y="4010025"/>
          <p14:tracePt t="21305" x="7239000" y="4010025"/>
          <p14:tracePt t="21322" x="7234238" y="4014788"/>
          <p14:tracePt t="21339" x="7215188" y="4024313"/>
          <p14:tracePt t="21355" x="7186613" y="4029075"/>
          <p14:tracePt t="21372" x="7138988" y="4038600"/>
          <p14:tracePt t="21388" x="7105650" y="4038600"/>
          <p14:tracePt t="21405" x="7038975" y="4038600"/>
          <p14:tracePt t="21422" x="6986588" y="4038600"/>
          <p14:tracePt t="21438" x="6938963" y="4033838"/>
          <p14:tracePt t="21455" x="6881813" y="4005263"/>
          <p14:tracePt t="21472" x="6819900" y="3967163"/>
          <p14:tracePt t="21488" x="6781800" y="3933825"/>
          <p14:tracePt t="21505" x="6757988" y="3905250"/>
          <p14:tracePt t="21522" x="6719888" y="3867150"/>
          <p14:tracePt t="21538" x="6700838" y="3852863"/>
          <p14:tracePt t="21555" x="6691313" y="3829050"/>
          <p14:tracePt t="21572" x="6686550" y="3805238"/>
          <p14:tracePt t="21589" x="6681788" y="3729038"/>
          <p14:tracePt t="21605" x="6691313" y="3657600"/>
          <p14:tracePt t="21623" x="6705600" y="3586163"/>
          <p14:tracePt t="21642" x="6743700" y="3505200"/>
          <p14:tracePt t="21656" x="6777038" y="3471863"/>
          <p14:tracePt t="21672" x="6805613" y="3443288"/>
          <p14:tracePt t="21688" x="6853238" y="3400425"/>
          <p14:tracePt t="21706" x="6910388" y="3376613"/>
          <p14:tracePt t="21722" x="6948488" y="3367088"/>
          <p14:tracePt t="21738" x="6981825" y="3367088"/>
          <p14:tracePt t="21755" x="7005638" y="3367088"/>
          <p14:tracePt t="21772" x="7034213" y="3367088"/>
          <p14:tracePt t="21788" x="7058025" y="3371850"/>
          <p14:tracePt t="21805" x="7096125" y="3376613"/>
          <p14:tracePt t="21822" x="7124700" y="3381375"/>
          <p14:tracePt t="21838" x="7172325" y="3409950"/>
          <p14:tracePt t="21855" x="7200900" y="3419475"/>
          <p14:tracePt t="21872" x="7224713" y="3438525"/>
          <p14:tracePt t="21889" x="7258050" y="3471863"/>
          <p14:tracePt t="21905" x="7286625" y="3519488"/>
          <p14:tracePt t="21922" x="7315200" y="3571875"/>
          <p14:tracePt t="21938" x="7324725" y="3624263"/>
          <p14:tracePt t="21956" x="7339013" y="3671888"/>
          <p14:tracePt t="21972" x="7339013" y="3695700"/>
          <p14:tracePt t="21989" x="7339013" y="3714750"/>
          <p14:tracePt t="22005" x="7339013" y="3738563"/>
          <p14:tracePt t="22022" x="7329488" y="3762375"/>
          <p14:tracePt t="22039" x="7319963" y="3786188"/>
          <p14:tracePt t="22055" x="7310438" y="3810000"/>
          <p14:tracePt t="22072" x="7277100" y="3871913"/>
          <p14:tracePt t="22088" x="7258050" y="3895725"/>
          <p14:tracePt t="22105" x="7248525" y="3919538"/>
          <p14:tracePt t="22122" x="7243763" y="3929063"/>
          <p14:tracePt t="22139" x="7239000" y="3938588"/>
          <p14:tracePt t="22477" x="7253288" y="4024313"/>
          <p14:tracePt t="22484" x="7281863" y="4133850"/>
          <p14:tracePt t="22492" x="7319963" y="4214813"/>
          <p14:tracePt t="22506" x="7386638" y="4424363"/>
          <p14:tracePt t="22522" x="7486650" y="4724400"/>
          <p14:tracePt t="22538" x="7539038" y="4895850"/>
          <p14:tracePt t="22572" x="7696200" y="5386388"/>
          <p14:tracePt t="22606" x="7758113" y="5567363"/>
          <p14:tracePt t="22622" x="7772400" y="5695950"/>
          <p14:tracePt t="22638" x="7791450" y="5853113"/>
          <p14:tracePt t="22655" x="7791450" y="5905500"/>
          <p14:tracePt t="22672" x="7791450" y="5938838"/>
          <p14:tracePt t="22689" x="7796213" y="5976938"/>
          <p14:tracePt t="22705" x="7796213" y="5995988"/>
          <p14:tracePt t="22722" x="7796213" y="6005513"/>
          <p14:tracePt t="22738" x="7796213" y="6010275"/>
          <p14:tracePt t="22741" x="7796213" y="6015038"/>
          <p14:tracePt t="22757" x="7796213" y="6019800"/>
          <p14:tracePt t="22772" x="7796213" y="6029325"/>
          <p14:tracePt t="22788" x="7800975" y="6053138"/>
          <p14:tracePt t="22805" x="7815263" y="6091238"/>
          <p14:tracePt t="22822" x="7815263" y="6153150"/>
          <p14:tracePt t="22838" x="7815263" y="6181725"/>
          <p14:tracePt t="22855" x="7815263" y="6200775"/>
          <p14:tracePt t="22872" x="7815263" y="6219825"/>
          <p14:tracePt t="22888" x="7810500" y="6238875"/>
          <p14:tracePt t="22905" x="7800975" y="6248400"/>
          <p14:tracePt t="22922" x="7796213" y="6262688"/>
          <p14:tracePt t="22939" x="7762875" y="6310313"/>
          <p14:tracePt t="22956" x="7739063" y="6353175"/>
          <p14:tracePt t="22972" x="7705725" y="6391275"/>
          <p14:tracePt t="22988" x="7677150" y="6429375"/>
          <p14:tracePt t="23005" x="7610475" y="6481763"/>
          <p14:tracePt t="23022" x="7553325" y="6524625"/>
          <p14:tracePt t="23038" x="7496175" y="6553200"/>
          <p14:tracePt t="23056" x="7415213" y="6586538"/>
          <p14:tracePt t="23072" x="7372350" y="6591300"/>
          <p14:tracePt t="23090" x="7319963" y="6591300"/>
          <p14:tracePt t="23107" x="7272338" y="6586538"/>
          <p14:tracePt t="23123" x="7210425" y="6553200"/>
          <p14:tracePt t="23138" x="7162800" y="6529388"/>
          <p14:tracePt t="23155" x="7134225" y="6496050"/>
          <p14:tracePt t="23172" x="7100888" y="6467475"/>
          <p14:tracePt t="23188" x="7067550" y="6429375"/>
          <p14:tracePt t="23205" x="7048500" y="6405563"/>
          <p14:tracePt t="23221" x="7029450" y="6372225"/>
          <p14:tracePt t="23239" x="7015163" y="6243638"/>
          <p14:tracePt t="23255" x="7015163" y="6143625"/>
          <p14:tracePt t="23271" x="7034213" y="6057900"/>
          <p14:tracePt t="23288" x="7062788" y="6005513"/>
          <p14:tracePt t="23306" x="7124700" y="5924550"/>
          <p14:tracePt t="23323" x="7181850" y="5872163"/>
          <p14:tracePt t="23339" x="7239000" y="5848350"/>
          <p14:tracePt t="23355" x="7310438" y="5829300"/>
          <p14:tracePt t="23374" x="7405688" y="5843588"/>
          <p14:tracePt t="23388" x="7467600" y="5857875"/>
          <p14:tracePt t="23406" x="7519988" y="5876925"/>
          <p14:tracePt t="23422" x="7567613" y="5900738"/>
          <p14:tracePt t="23441" x="7586663" y="5915025"/>
          <p14:tracePt t="23455" x="7600950" y="5929313"/>
          <p14:tracePt t="23473" x="7620000" y="5948363"/>
          <p14:tracePt t="23490" x="7634288" y="6005513"/>
          <p14:tracePt t="23505" x="7634288" y="6048375"/>
          <p14:tracePt t="23522" x="7634288" y="6081713"/>
          <p14:tracePt t="23538" x="7624763" y="6119813"/>
          <p14:tracePt t="23555" x="7615238" y="6153150"/>
          <p14:tracePt t="23571" x="7605713" y="6176963"/>
          <p14:tracePt t="23588" x="7600950" y="6186488"/>
          <p14:tracePt t="23605" x="7591425" y="6196013"/>
          <p14:tracePt t="23622" x="7591425" y="6205538"/>
          <p14:tracePt t="23638" x="7591425" y="6210300"/>
          <p14:tracePt t="23656" x="7591425" y="6215063"/>
          <p14:tracePt t="24290" x="7591425" y="6148388"/>
          <p14:tracePt t="24297" x="7591425" y="6038850"/>
          <p14:tracePt t="24306" x="7596188" y="5929313"/>
          <p14:tracePt t="24322" x="7615238" y="5815013"/>
          <p14:tracePt t="24338" x="7634288" y="5748338"/>
          <p14:tracePt t="24355" x="7658100" y="5695950"/>
          <p14:tracePt t="24371" x="7672388" y="5662613"/>
          <p14:tracePt t="24408" x="7715250" y="5586413"/>
          <p14:tracePt t="24440" x="7753350" y="5495925"/>
          <p14:tracePt t="24461" x="7786688" y="5429250"/>
          <p14:tracePt t="24472" x="7805738" y="5400675"/>
          <p14:tracePt t="24489" x="7820025" y="5372100"/>
          <p14:tracePt t="24505" x="7829550" y="5353050"/>
          <p14:tracePt t="24525" x="7853363" y="5334000"/>
          <p14:tracePt t="24539" x="7867650" y="5324475"/>
          <p14:tracePt t="24555" x="7881938" y="5319713"/>
          <p14:tracePt t="24572" x="7905750" y="5314950"/>
          <p14:tracePt t="24589" x="7934325" y="5314950"/>
          <p14:tracePt t="24605" x="7943850" y="5314950"/>
          <p14:tracePt t="24621" x="7958138" y="5314950"/>
          <p14:tracePt t="24638" x="7967663" y="5314950"/>
          <p14:tracePt t="24655" x="7967663" y="5319713"/>
          <p14:tracePt t="24671" x="7972425" y="5338763"/>
          <p14:tracePt t="24690" x="7967663" y="5376863"/>
          <p14:tracePt t="24727" x="7881938" y="5534025"/>
          <p14:tracePt t="24730" x="7848600" y="5567363"/>
          <p14:tracePt t="24742" x="7810500" y="5595938"/>
          <p14:tracePt t="24756" x="7720013" y="5653088"/>
          <p14:tracePt t="24773" x="7596188" y="5710238"/>
          <p14:tracePt t="24790" x="7543800" y="5719763"/>
          <p14:tracePt t="24805" x="7510463" y="5719763"/>
          <p14:tracePt t="24823" x="7486650" y="5715000"/>
          <p14:tracePt t="24841" x="7448550" y="5662613"/>
          <p14:tracePt t="24856" x="7396163" y="5510213"/>
          <p14:tracePt t="24872" x="7377113" y="5386388"/>
          <p14:tracePt t="24888" x="7377113" y="5319713"/>
          <p14:tracePt t="24905" x="7381875" y="5181600"/>
          <p14:tracePt t="24921" x="7405688" y="5076825"/>
          <p14:tracePt t="24938" x="7434263" y="5010150"/>
          <p14:tracePt t="24955" x="7462838" y="4972050"/>
          <p14:tracePt t="24973" x="7510463" y="4924425"/>
          <p14:tracePt t="24989" x="7562850" y="4914900"/>
          <p14:tracePt t="25006" x="7634288" y="4924425"/>
          <p14:tracePt t="25023" x="7705725" y="4986338"/>
          <p14:tracePt t="25038" x="7748588" y="5033963"/>
          <p14:tracePt t="25056" x="7772400" y="5072063"/>
          <p14:tracePt t="25075" x="7796213" y="5114925"/>
          <p14:tracePt t="25089" x="7805738" y="5148263"/>
          <p14:tracePt t="25106" x="7820025" y="5186363"/>
          <p14:tracePt t="25123" x="7824788" y="5233988"/>
          <p14:tracePt t="25138" x="7834313" y="5257800"/>
          <p14:tracePt t="25156" x="7834313" y="5281613"/>
          <p14:tracePt t="25172" x="7834313" y="5286375"/>
          <p14:tracePt t="25404" x="7848600" y="5310188"/>
          <p14:tracePt t="25411" x="7881938" y="5357813"/>
          <p14:tracePt t="25422" x="7905750" y="5395913"/>
          <p14:tracePt t="25439" x="7934325" y="5462588"/>
          <p14:tracePt t="25457" x="7958138" y="5519738"/>
          <p14:tracePt t="25471" x="7967663" y="5538788"/>
          <p14:tracePt t="25488" x="7967663" y="5553075"/>
          <p14:tracePt t="25507" x="7967663" y="5562600"/>
          <p14:tracePt t="25524" x="7967663" y="5572125"/>
          <p14:tracePt t="25577" x="7972425" y="5562600"/>
          <p14:tracePt t="25583" x="7977188" y="5548313"/>
          <p14:tracePt t="25589" x="8001000" y="5510213"/>
          <p14:tracePt t="25605" x="8048625" y="5410200"/>
          <p14:tracePt t="25621" x="8096250" y="5334000"/>
          <p14:tracePt t="25639" x="8181975" y="5253038"/>
          <p14:tracePt t="25655" x="8262938" y="5205413"/>
          <p14:tracePt t="25671" x="8339138" y="5176838"/>
          <p14:tracePt t="25688" x="8382000" y="5148263"/>
          <p14:tracePt t="25705" x="8453438" y="5138738"/>
          <p14:tracePt t="25722" x="8486775" y="5138738"/>
          <p14:tracePt t="25738" x="8529638" y="5138738"/>
          <p14:tracePt t="25741" x="8548688" y="5138738"/>
          <p14:tracePt t="25755" x="8577263" y="5143500"/>
          <p14:tracePt t="25772" x="8601075" y="5148263"/>
          <p14:tracePt t="25788" x="8615363" y="5153025"/>
          <p14:tracePt t="25810" x="8639175" y="5176838"/>
          <p14:tracePt t="25823" x="8653463" y="5200650"/>
          <p14:tracePt t="25838" x="8662988" y="5243513"/>
          <p14:tracePt t="25855" x="8667750" y="5310188"/>
          <p14:tracePt t="25872" x="8667750" y="5381625"/>
          <p14:tracePt t="25889" x="8658225" y="5457825"/>
          <p14:tracePt t="25905" x="8639175" y="5495925"/>
          <p14:tracePt t="25921" x="8629650" y="5524500"/>
          <p14:tracePt t="25938" x="8624888" y="5543550"/>
          <p14:tracePt t="25955" x="8615363" y="5557838"/>
          <p14:tracePt t="25971" x="8610600" y="5562600"/>
          <p14:tracePt t="25988" x="8610600" y="5572125"/>
          <p14:tracePt t="26005" x="8610600" y="5576888"/>
          <p14:tracePt t="26022" x="8610600" y="5581650"/>
          <p14:tracePt t="26233" x="8601075" y="5591175"/>
          <p14:tracePt t="26242" x="8586788" y="5600700"/>
          <p14:tracePt t="26249" x="8577263" y="5614988"/>
          <p14:tracePt t="26256" x="8562975" y="5624513"/>
          <p14:tracePt t="26271" x="8539163" y="5648325"/>
          <p14:tracePt t="26288" x="8515350" y="5662613"/>
          <p14:tracePt t="26305" x="8496300" y="5672138"/>
          <p14:tracePt t="26307" x="8491538" y="5676900"/>
          <p14:tracePt t="26323" x="8477250" y="5681663"/>
          <p14:tracePt t="26338" x="8472488" y="5686425"/>
          <p14:tracePt t="26355" x="8462963" y="5686425"/>
          <p14:tracePt t="26372" x="8458200" y="5686425"/>
          <p14:tracePt t="27312" x="8458200" y="5634038"/>
          <p14:tracePt t="27320" x="8443913" y="5476875"/>
          <p14:tracePt t="27327" x="8434388" y="5291138"/>
          <p14:tracePt t="27338" x="8434388" y="5181600"/>
          <p14:tracePt t="27357" x="8434388" y="4729163"/>
          <p14:tracePt t="27371" x="8448675" y="4529138"/>
          <p14:tracePt t="27388" x="8448675" y="4352925"/>
          <p14:tracePt t="27422" x="8491538" y="4000500"/>
          <p14:tracePt t="27455" x="8496300" y="3914775"/>
          <p14:tracePt t="27471" x="8496300" y="3886200"/>
          <p14:tracePt t="27488" x="8496300" y="3862388"/>
          <p14:tracePt t="27504" x="8501063" y="3848100"/>
          <p14:tracePt t="27521" x="8505825" y="3838575"/>
          <p14:tracePt t="27538" x="8515350" y="3819525"/>
          <p14:tracePt t="27554" x="8524875" y="3800475"/>
          <p14:tracePt t="27571" x="8539163" y="3781425"/>
          <p14:tracePt t="27588" x="8558213" y="3757613"/>
          <p14:tracePt t="27605" x="8577263" y="3719513"/>
          <p14:tracePt t="27621" x="8596313" y="3695700"/>
          <p14:tracePt t="27638" x="8620125" y="3671888"/>
          <p14:tracePt t="27654" x="8639175" y="3652838"/>
          <p14:tracePt t="27671" x="8667750" y="3624263"/>
          <p14:tracePt t="27688" x="8696325" y="3605213"/>
          <p14:tracePt t="27704" x="8739188" y="3590925"/>
          <p14:tracePt t="27722" x="8801100" y="3581400"/>
          <p14:tracePt t="27738" x="8843963" y="3581400"/>
          <p14:tracePt t="27755" x="8872538" y="3581400"/>
          <p14:tracePt t="27771" x="8891588" y="3586163"/>
          <p14:tracePt t="27788" x="8905875" y="3590925"/>
          <p14:tracePt t="27805" x="8910638" y="3605213"/>
          <p14:tracePt t="27821" x="8915400" y="3643313"/>
          <p14:tracePt t="27838" x="8915400" y="3700463"/>
          <p14:tracePt t="27854" x="8905875" y="3767138"/>
          <p14:tracePt t="27871" x="8896350" y="3805238"/>
          <p14:tracePt t="27888" x="8877300" y="3833813"/>
          <p14:tracePt t="27905" x="8858250" y="3867150"/>
          <p14:tracePt t="27921" x="8820150" y="3924300"/>
          <p14:tracePt t="27938" x="8782050" y="3967163"/>
          <p14:tracePt t="27955" x="8743950" y="4014788"/>
          <p14:tracePt t="27972" x="8677275" y="4071938"/>
          <p14:tracePt t="27988" x="8634413" y="4110038"/>
          <p14:tracePt t="28004" x="8582025" y="4133850"/>
          <p14:tracePt t="28021" x="8524875" y="4162425"/>
          <p14:tracePt t="28038" x="8434388" y="4195763"/>
          <p14:tracePt t="28054" x="8372475" y="4205288"/>
          <p14:tracePt t="28071" x="8305800" y="4205288"/>
          <p14:tracePt t="28088" x="8258175" y="4205288"/>
          <p14:tracePt t="28104" x="8196263" y="4186238"/>
          <p14:tracePt t="28121" x="8162925" y="4162425"/>
          <p14:tracePt t="28138" x="8129588" y="4114800"/>
          <p14:tracePt t="28155" x="8081963" y="4038600"/>
          <p14:tracePt t="28171" x="8062913" y="3990975"/>
          <p14:tracePt t="28188" x="8048625" y="3895725"/>
          <p14:tracePt t="28204" x="8048625" y="3748088"/>
          <p14:tracePt t="28221" x="8086725" y="3586163"/>
          <p14:tracePt t="28238" x="8129588" y="3529013"/>
          <p14:tracePt t="28255" x="8224838" y="3481388"/>
          <p14:tracePt t="28271" x="8343900" y="3438525"/>
          <p14:tracePt t="28288" x="8472488" y="3414713"/>
          <p14:tracePt t="28305" x="8562975" y="3414713"/>
          <p14:tracePt t="28321" x="8634413" y="3414713"/>
          <p14:tracePt t="28338" x="8715375" y="3429000"/>
          <p14:tracePt t="28354" x="8739188" y="3438525"/>
          <p14:tracePt t="28371" x="8758238" y="3448050"/>
          <p14:tracePt t="28388" x="8767763" y="3457575"/>
          <p14:tracePt t="28405" x="8796338" y="3533775"/>
          <p14:tracePt t="28421" x="8810625" y="3605213"/>
          <p14:tracePt t="28438" x="8815388" y="3662363"/>
          <p14:tracePt t="28454" x="8815388" y="3700463"/>
          <p14:tracePt t="28471" x="8815388" y="3738563"/>
          <p14:tracePt t="28488" x="8805863" y="3762375"/>
          <p14:tracePt t="28504" x="8801100" y="3776663"/>
          <p14:tracePt t="28522" x="8796338" y="3790950"/>
          <p14:tracePt t="28538" x="8791575" y="3800475"/>
          <p14:tracePt t="28555" x="8791575" y="3810000"/>
          <p14:tracePt t="28571" x="8791575" y="3814763"/>
          <p14:tracePt t="28588" x="8791575" y="3824288"/>
          <p14:tracePt t="28605" x="8786813" y="3829050"/>
          <p14:tracePt t="28621" x="8786813" y="3838575"/>
          <p14:tracePt t="28638" x="8786813" y="3843338"/>
          <p14:tracePt t="28654" x="8786813" y="3852863"/>
          <p14:tracePt t="28671" x="8786813" y="3857625"/>
          <p14:tracePt t="29014" x="8786813" y="3862388"/>
          <p14:tracePt t="29366" x="8777288" y="3867150"/>
          <p14:tracePt t="29374" x="8758238" y="3867150"/>
          <p14:tracePt t="29381" x="8739188" y="3876675"/>
          <p14:tracePt t="29391" x="8705850" y="3881438"/>
          <p14:tracePt t="29404" x="8629650" y="3890963"/>
          <p14:tracePt t="29421" x="8472488" y="3905250"/>
          <p14:tracePt t="29438" x="8301038" y="3914775"/>
          <p14:tracePt t="29471" x="7924800" y="3910013"/>
          <p14:tracePt t="29505" x="7648575" y="3862388"/>
          <p14:tracePt t="29521" x="7553325" y="3848100"/>
          <p14:tracePt t="29538" x="7462838" y="3838575"/>
          <p14:tracePt t="29554" x="7386638" y="3824288"/>
          <p14:tracePt t="29571" x="7319963" y="3819525"/>
          <p14:tracePt t="29588" x="7286625" y="3814763"/>
          <p14:tracePt t="29605" x="7258050" y="3814763"/>
          <p14:tracePt t="29621" x="7229475" y="3805238"/>
          <p14:tracePt t="29638" x="7200900" y="3800475"/>
          <p14:tracePt t="29654" x="7186613" y="3800475"/>
          <p14:tracePt t="29671" x="7177088" y="3800475"/>
          <p14:tracePt t="29688" x="7162800" y="3800475"/>
          <p14:tracePt t="29704" x="7148513" y="3800475"/>
          <p14:tracePt t="29721" x="7124700" y="3814763"/>
          <p14:tracePt t="29738" x="7072313" y="3843338"/>
          <p14:tracePt t="29740" x="7038975" y="3862388"/>
          <p14:tracePt t="29755" x="6972300" y="3910013"/>
          <p14:tracePt t="29771" x="6905625" y="3952875"/>
          <p14:tracePt t="29788" x="6848475" y="3995738"/>
          <p14:tracePt t="29804" x="6800850" y="4024313"/>
          <p14:tracePt t="29821" x="6753225" y="4048125"/>
          <p14:tracePt t="29838" x="6724650" y="4052888"/>
          <p14:tracePt t="29854" x="6700838" y="4052888"/>
          <p14:tracePt t="29872" x="6681788" y="4043363"/>
          <p14:tracePt t="29888" x="6657975" y="4024313"/>
          <p14:tracePt t="29904" x="6643688" y="3986213"/>
          <p14:tracePt t="29921" x="6634163" y="3943350"/>
          <p14:tracePt t="29938" x="6624638" y="3881438"/>
          <p14:tracePt t="29954" x="6629400" y="3848100"/>
          <p14:tracePt t="29971" x="6648450" y="3800475"/>
          <p14:tracePt t="29988" x="6672263" y="3748088"/>
          <p14:tracePt t="30004" x="6743700" y="3638550"/>
          <p14:tracePt t="30021" x="6786563" y="3581400"/>
          <p14:tracePt t="30038" x="6867525" y="3519488"/>
          <p14:tracePt t="30054" x="6943725" y="3462338"/>
          <p14:tracePt t="30073" x="7048500" y="3419475"/>
          <p14:tracePt t="30089" x="7081838" y="3405188"/>
          <p14:tracePt t="30105" x="7115175" y="3400425"/>
          <p14:tracePt t="30121" x="7158038" y="3395663"/>
          <p14:tracePt t="30138" x="7196138" y="3395663"/>
          <p14:tracePt t="30154" x="7258050" y="3409950"/>
          <p14:tracePt t="30171" x="7319963" y="3424238"/>
          <p14:tracePt t="30188" x="7419975" y="3467100"/>
          <p14:tracePt t="30204" x="7481888" y="3481388"/>
          <p14:tracePt t="30221" x="7519988" y="3490913"/>
          <p14:tracePt t="30238" x="7581900" y="3505200"/>
          <p14:tracePt t="30254" x="7634288" y="3533775"/>
          <p14:tracePt t="30271" x="7681913" y="3557588"/>
          <p14:tracePt t="30288" x="7729538" y="3590925"/>
          <p14:tracePt t="30306" x="7777163" y="3619500"/>
          <p14:tracePt t="30322" x="7791450" y="3638550"/>
          <p14:tracePt t="30338" x="7800975" y="3643313"/>
          <p14:tracePt t="30356" x="7810500" y="3652838"/>
          <p14:tracePt t="30371" x="7820025" y="3662363"/>
          <p14:tracePt t="30389" x="7824788" y="3671888"/>
          <p14:tracePt t="30406" x="7824788" y="3690938"/>
          <p14:tracePt t="30422" x="7824788" y="3738563"/>
          <p14:tracePt t="30438" x="7824788" y="3767138"/>
          <p14:tracePt t="30455" x="7815263" y="3795713"/>
          <p14:tracePt t="30471" x="7805738" y="3819525"/>
          <p14:tracePt t="30488" x="7786688" y="3852863"/>
          <p14:tracePt t="30504" x="7767638" y="3871913"/>
          <p14:tracePt t="30521" x="7743825" y="3890963"/>
          <p14:tracePt t="30540" x="7696200" y="3924300"/>
          <p14:tracePt t="30555" x="7658100" y="3943350"/>
          <p14:tracePt t="30571" x="7591425" y="3971925"/>
          <p14:tracePt t="30588" x="7519988" y="3986213"/>
          <p14:tracePt t="30606" x="7410450" y="4014788"/>
          <p14:tracePt t="30623" x="7348538" y="4038600"/>
          <p14:tracePt t="30638" x="7296150" y="4052888"/>
          <p14:tracePt t="30654" x="7253288" y="4062413"/>
          <p14:tracePt t="30674" x="7181850" y="4076700"/>
          <p14:tracePt t="30689" x="7134225" y="4081463"/>
          <p14:tracePt t="30704" x="7096125" y="4095750"/>
          <p14:tracePt t="30724" x="7034213" y="4095750"/>
          <p14:tracePt t="30739" x="7005638" y="4095750"/>
          <p14:tracePt t="30755" x="6977063" y="4086225"/>
          <p14:tracePt t="30772" x="6967538" y="4081463"/>
          <p14:tracePt t="30790" x="6929438" y="4033838"/>
          <p14:tracePt t="30806" x="6905625" y="3948113"/>
          <p14:tracePt t="30821" x="6891338" y="3852863"/>
          <p14:tracePt t="30838" x="6886575" y="3795713"/>
          <p14:tracePt t="30856" x="6896100" y="3705225"/>
          <p14:tracePt t="30873" x="6910388" y="3624263"/>
          <p14:tracePt t="30888" x="6938963" y="3529013"/>
          <p14:tracePt t="30905" x="6981825" y="3452813"/>
          <p14:tracePt t="30922" x="7024688" y="3390900"/>
          <p14:tracePt t="30938" x="7053263" y="3362325"/>
          <p14:tracePt t="30954" x="7086600" y="3338513"/>
          <p14:tracePt t="30971" x="7124700" y="3324225"/>
          <p14:tracePt t="30988" x="7172325" y="3300413"/>
          <p14:tracePt t="31004" x="7200900" y="3295650"/>
          <p14:tracePt t="31021" x="7229475" y="3295650"/>
          <p14:tracePt t="31038" x="7277100" y="3295650"/>
          <p14:tracePt t="31054" x="7296150" y="3300413"/>
          <p14:tracePt t="31071" x="7329488" y="3319463"/>
          <p14:tracePt t="31090" x="7353300" y="3357563"/>
          <p14:tracePt t="31107" x="7400925" y="3443288"/>
          <p14:tracePt t="31122" x="7415213" y="3486150"/>
          <p14:tracePt t="31139" x="7424738" y="3524250"/>
          <p14:tracePt t="31155" x="7424738" y="3552825"/>
          <p14:tracePt t="31171" x="7424738" y="3595688"/>
          <p14:tracePt t="31188" x="7424738" y="3629025"/>
          <p14:tracePt t="31204" x="7419975" y="3648075"/>
          <p14:tracePt t="31222" x="7415213" y="3681413"/>
          <p14:tracePt t="31238" x="7410450" y="3705225"/>
          <p14:tracePt t="31254" x="7396163" y="3738563"/>
          <p14:tracePt t="31271" x="7391400" y="3767138"/>
          <p14:tracePt t="31288" x="7377113" y="3810000"/>
          <p14:tracePt t="31304" x="7372350" y="3819525"/>
          <p14:tracePt t="31322" x="7372350" y="3829050"/>
          <p14:tracePt t="31338" x="7372350" y="3838575"/>
          <p14:tracePt t="31357" x="7372350" y="3848100"/>
          <p14:tracePt t="31957" x="7377113" y="3786188"/>
          <p14:tracePt t="31964" x="7386638" y="3705225"/>
          <p14:tracePt t="31979" x="7410450" y="3538538"/>
          <p14:tracePt t="31989" x="7429500" y="3424238"/>
          <p14:tracePt t="32004" x="7458075" y="3243263"/>
          <p14:tracePt t="32023" x="7486650" y="3133725"/>
          <p14:tracePt t="32038" x="7505700" y="3095625"/>
          <p14:tracePt t="32071" x="7534275" y="3014663"/>
          <p14:tracePt t="32105" x="7605713" y="2867025"/>
          <p14:tracePt t="32122" x="7634288" y="2824163"/>
          <p14:tracePt t="32138" x="7658100" y="2786063"/>
          <p14:tracePt t="32139" x="7667625" y="2767013"/>
          <p14:tracePt t="32155" x="7691438" y="2743200"/>
          <p14:tracePt t="32171" x="7715250" y="2719388"/>
          <p14:tracePt t="32188" x="7739063" y="2700338"/>
          <p14:tracePt t="32205" x="7777163" y="2676525"/>
          <p14:tracePt t="32221" x="7796213" y="2662238"/>
          <p14:tracePt t="32238" x="7820025" y="2647950"/>
          <p14:tracePt t="32254" x="7843838" y="2633663"/>
          <p14:tracePt t="32271" x="7891463" y="2609850"/>
          <p14:tracePt t="32287" x="7929563" y="2581275"/>
          <p14:tracePt t="32305" x="7962900" y="2557463"/>
          <p14:tracePt t="32321" x="7991475" y="2533650"/>
          <p14:tracePt t="32338" x="8024813" y="2500313"/>
          <p14:tracePt t="32354" x="8053388" y="2466975"/>
          <p14:tracePt t="32371" x="8062913" y="2447925"/>
          <p14:tracePt t="32388" x="8081963" y="2424113"/>
          <p14:tracePt t="32404" x="8091488" y="2390775"/>
          <p14:tracePt t="32421" x="8096250" y="2366963"/>
          <p14:tracePt t="32438" x="8096250" y="2352675"/>
          <p14:tracePt t="32455" x="8086725" y="2319338"/>
          <p14:tracePt t="32471" x="8067675" y="2295525"/>
          <p14:tracePt t="32487" x="8048625" y="2271713"/>
          <p14:tracePt t="32504" x="8024813" y="2247900"/>
          <p14:tracePt t="32521" x="7967663" y="2209800"/>
          <p14:tracePt t="32538" x="7934325" y="2185988"/>
          <p14:tracePt t="32554" x="7867650" y="2157413"/>
          <p14:tracePt t="32571" x="7810500" y="2147888"/>
          <p14:tracePt t="32587" x="7715250" y="2157413"/>
          <p14:tracePt t="32604" x="7658100" y="2181225"/>
          <p14:tracePt t="32621" x="7605713" y="2205038"/>
          <p14:tracePt t="32638" x="7548563" y="2238375"/>
          <p14:tracePt t="32654" x="7519988" y="2257425"/>
          <p14:tracePt t="32671" x="7491413" y="2266950"/>
          <p14:tracePt t="32688" x="7467600" y="2290763"/>
          <p14:tracePt t="32707" x="7424738" y="2324100"/>
          <p14:tracePt t="32721" x="7400925" y="2343150"/>
          <p14:tracePt t="32738" x="7367588" y="2390775"/>
          <p14:tracePt t="32741" x="7343775" y="2419350"/>
          <p14:tracePt t="32754" x="7329488" y="2457450"/>
          <p14:tracePt t="32771" x="7286625" y="2562225"/>
          <p14:tracePt t="32788" x="7281863" y="2605088"/>
          <p14:tracePt t="32804" x="7272338" y="2643188"/>
          <p14:tracePt t="32822" x="7277100" y="2686050"/>
          <p14:tracePt t="32838" x="7281863" y="2719388"/>
          <p14:tracePt t="32854" x="7300913" y="2752725"/>
          <p14:tracePt t="32871" x="7334250" y="2809875"/>
          <p14:tracePt t="32888" x="7405688" y="2938463"/>
          <p14:tracePt t="32904" x="7448550" y="2986088"/>
          <p14:tracePt t="32921" x="7496175" y="3028950"/>
          <p14:tracePt t="32940" x="7558088" y="3071813"/>
          <p14:tracePt t="32955" x="7596188" y="3086100"/>
          <p14:tracePt t="32971" x="7634288" y="3105150"/>
          <p14:tracePt t="32989" x="7677150" y="3119438"/>
          <p14:tracePt t="33005" x="7748588" y="3148013"/>
          <p14:tracePt t="33021" x="7791450" y="3157538"/>
          <p14:tracePt t="33037" x="7834313" y="3167063"/>
          <p14:tracePt t="33054" x="7872413" y="3167063"/>
          <p14:tracePt t="33071" x="7939088" y="3167063"/>
          <p14:tracePt t="33087" x="7981950" y="3162300"/>
          <p14:tracePt t="33104" x="8024813" y="3162300"/>
          <p14:tracePt t="33121" x="8062913" y="3152775"/>
          <p14:tracePt t="33137" x="8115300" y="3138488"/>
          <p14:tracePt t="33154" x="8143875" y="3133725"/>
          <p14:tracePt t="33171" x="8167688" y="3124200"/>
          <p14:tracePt t="33188" x="8196263" y="3100388"/>
          <p14:tracePt t="33204" x="8220075" y="3062288"/>
          <p14:tracePt t="33221" x="8248650" y="3009900"/>
          <p14:tracePt t="33237" x="8267700" y="2943225"/>
          <p14:tracePt t="33240" x="8277225" y="2919413"/>
          <p14:tracePt t="33255" x="8286750" y="2867025"/>
          <p14:tracePt t="33271" x="8286750" y="2833688"/>
          <p14:tracePt t="33287" x="8286750" y="2795588"/>
          <p14:tracePt t="33304" x="8286750" y="2762250"/>
          <p14:tracePt t="33323" x="8281988" y="2690813"/>
          <p14:tracePt t="33338" x="8253413" y="2633663"/>
          <p14:tracePt t="33355" x="8224838" y="2581275"/>
          <p14:tracePt t="33373" x="8167688" y="2505075"/>
          <p14:tracePt t="33388" x="8124825" y="2471738"/>
          <p14:tracePt t="33404" x="8086725" y="2447925"/>
          <p14:tracePt t="33421" x="8058150" y="2428875"/>
          <p14:tracePt t="33438" x="8015288" y="2414588"/>
          <p14:tracePt t="33454" x="8001000" y="2414588"/>
          <p14:tracePt t="33471" x="7986713" y="2414588"/>
          <p14:tracePt t="33487" x="7977188" y="2414588"/>
          <p14:tracePt t="33504" x="7967663" y="2414588"/>
          <p14:tracePt t="33521" x="7962900" y="2419350"/>
          <p14:tracePt t="33538" x="7948613" y="2447925"/>
          <p14:tracePt t="33555" x="7929563" y="2519363"/>
          <p14:tracePt t="33571" x="7924800" y="2552700"/>
          <p14:tracePt t="33588" x="7915275" y="2576513"/>
          <p14:tracePt t="33604" x="7915275" y="2590800"/>
          <p14:tracePt t="33621" x="7915275" y="2609850"/>
          <p14:tracePt t="33637" x="7915275" y="2628900"/>
          <p14:tracePt t="33654" x="7915275" y="2643188"/>
          <p14:tracePt t="33671" x="7915275" y="2671763"/>
          <p14:tracePt t="33687" x="7915275" y="2728913"/>
          <p14:tracePt t="33704" x="7915275" y="2757488"/>
          <p14:tracePt t="33721" x="7915275" y="2776538"/>
          <p14:tracePt t="33740" x="7915275" y="2805113"/>
          <p14:tracePt t="33754" x="7915275" y="2828925"/>
          <p14:tracePt t="33771" x="7920038" y="2847975"/>
          <p14:tracePt t="33788" x="7920038" y="2867025"/>
          <p14:tracePt t="33807" x="7920038" y="2881313"/>
          <p14:tracePt t="33821" x="7920038" y="2886075"/>
          <p14:tracePt t="33838" x="7920038" y="2890838"/>
          <p14:tracePt t="33854" x="7920038" y="2895600"/>
          <p14:tracePt t="34437" x="7943850" y="2900363"/>
          <p14:tracePt t="34445" x="7991475" y="2924175"/>
          <p14:tracePt t="34454" x="8043863" y="2957513"/>
          <p14:tracePt t="34473" x="8196263" y="3076575"/>
          <p14:tracePt t="34488" x="8277225" y="3138488"/>
          <p14:tracePt t="34504" x="8339138" y="3209925"/>
          <p14:tracePt t="34538" x="8420100" y="3409950"/>
          <p14:tracePt t="34571" x="8448675" y="3514725"/>
          <p14:tracePt t="34587" x="8453438" y="3552825"/>
          <p14:tracePt t="34604" x="8472488" y="3586163"/>
          <p14:tracePt t="34621" x="8482013" y="3609975"/>
          <p14:tracePt t="34637" x="8491538" y="3629025"/>
          <p14:tracePt t="34654" x="8501063" y="3638550"/>
          <p14:tracePt t="34671" x="8501063" y="3657600"/>
          <p14:tracePt t="34687" x="8501063" y="3662363"/>
          <p14:tracePt t="34704" x="8501063" y="3671888"/>
          <p14:tracePt t="34721" x="8505825" y="3695700"/>
          <p14:tracePt t="34737" x="8505825" y="3705225"/>
          <p14:tracePt t="34755" x="8505825" y="3709988"/>
          <p14:tracePt t="34771" x="8505825" y="3719513"/>
          <p14:tracePt t="34804" x="8505825" y="3709988"/>
          <p14:tracePt t="34821" x="8505825" y="3681413"/>
          <p14:tracePt t="34837" x="8501063" y="3605213"/>
          <p14:tracePt t="34854" x="8486775" y="3367088"/>
          <p14:tracePt t="34871" x="8467725" y="3276600"/>
          <p14:tracePt t="34888" x="8448675" y="3214688"/>
          <p14:tracePt t="34904" x="8434388" y="3176588"/>
          <p14:tracePt t="34921" x="8424863" y="3143250"/>
          <p14:tracePt t="34937" x="8420100" y="3133725"/>
          <p14:tracePt t="34954" x="8405813" y="3119438"/>
          <p14:tracePt t="34973" x="8396288" y="3095625"/>
          <p14:tracePt t="34988" x="8391525" y="3081338"/>
          <p14:tracePt t="35005" x="8377238" y="3071813"/>
          <p14:tracePt t="35024" x="8358188" y="3048000"/>
          <p14:tracePt t="35038" x="8348663" y="3028950"/>
          <p14:tracePt t="35054" x="8329613" y="3014663"/>
          <p14:tracePt t="35072" x="8315325" y="3000375"/>
          <p14:tracePt t="35091" x="8305800" y="2990850"/>
          <p14:tracePt t="35107" x="8301038" y="2981325"/>
          <p14:tracePt t="35121" x="8296275" y="2976563"/>
          <p14:tracePt t="35139" x="8296275" y="2971800"/>
          <p14:tracePt t="35160" x="8296275" y="2947988"/>
          <p14:tracePt t="35173" x="8305800" y="2938463"/>
          <p14:tracePt t="35187" x="8320088" y="2928938"/>
          <p14:tracePt t="35204" x="8372475" y="2905125"/>
          <p14:tracePt t="35221" x="8505825" y="2881313"/>
          <p14:tracePt t="35237" x="8572500" y="2881313"/>
          <p14:tracePt t="35254" x="8624888" y="2895600"/>
          <p14:tracePt t="35271" x="8662988" y="2919413"/>
          <p14:tracePt t="35288" x="8705850" y="2957513"/>
          <p14:tracePt t="35304" x="8729663" y="2995613"/>
          <p14:tracePt t="35321" x="8748713" y="3033713"/>
          <p14:tracePt t="35338" x="8772525" y="3095625"/>
          <p14:tracePt t="35355" x="8786813" y="3138488"/>
          <p14:tracePt t="35371" x="8791575" y="3181350"/>
          <p14:tracePt t="35388" x="8805863" y="3228975"/>
          <p14:tracePt t="35406" x="8805863" y="3257550"/>
          <p14:tracePt t="35422" x="8805863" y="3267075"/>
          <p14:tracePt t="35438" x="8805863" y="3276600"/>
          <p14:tracePt t="35458" x="8805863" y="3286125"/>
          <p14:tracePt t="35472" x="8805863" y="3290888"/>
          <p14:tracePt t="35488" x="8805863" y="3295650"/>
          <p14:tracePt t="35504" x="8805863" y="3309938"/>
          <p14:tracePt t="35523" x="8796338" y="3328988"/>
          <p14:tracePt t="35540" x="8782050" y="3348038"/>
          <p14:tracePt t="35554" x="8767763" y="3352800"/>
          <p14:tracePt t="35572" x="8729663" y="3357563"/>
          <p14:tracePt t="35589" x="8658225" y="3348038"/>
          <p14:tracePt t="35605" x="8615363" y="3314700"/>
          <p14:tracePt t="35621" x="8577263" y="3286125"/>
          <p14:tracePt t="35637" x="8543925" y="3248025"/>
          <p14:tracePt t="35654" x="8515350" y="3219450"/>
          <p14:tracePt t="35672" x="8505825" y="3209925"/>
          <p14:tracePt t="35689" x="8501063" y="3205163"/>
          <p14:tracePt t="35705" x="8491538" y="3195638"/>
          <p14:tracePt t="35721" x="8486775" y="3190875"/>
          <p14:tracePt t="35798" x="8491538" y="3190875"/>
          <p14:tracePt t="35812" x="8505825" y="3200400"/>
          <p14:tracePt t="35828" x="8529638" y="3228975"/>
          <p14:tracePt t="35843" x="8558213" y="3262313"/>
          <p14:tracePt t="35844" x="8567738" y="3271838"/>
          <p14:tracePt t="35854" x="8582025" y="3286125"/>
          <p14:tracePt t="35872" x="8586788" y="3295650"/>
          <p14:tracePt t="35891" x="8596313" y="3314700"/>
          <p14:tracePt t="35905" x="8610600" y="3328988"/>
          <p14:tracePt t="35922" x="8620125" y="3348038"/>
          <p14:tracePt t="35939" x="8634413" y="3367088"/>
          <p14:tracePt t="35955" x="8648700" y="3390900"/>
          <p14:tracePt t="35971" x="8653463" y="3400425"/>
          <p14:tracePt t="35987" x="8662988" y="3409950"/>
          <p14:tracePt t="36004" x="8667750" y="3419475"/>
          <p14:tracePt t="36021" x="8677275" y="3429000"/>
          <p14:tracePt t="36038" x="8682038" y="3438525"/>
          <p14:tracePt t="36153" x="8686800" y="3438525"/>
          <p14:tracePt t="36168" x="8691563" y="3438525"/>
          <p14:tracePt t="36183" x="8696325" y="3433763"/>
          <p14:tracePt t="36190" x="8701088" y="3424238"/>
          <p14:tracePt t="36204" x="8715375" y="3400425"/>
          <p14:tracePt t="36220" x="8724900" y="3376613"/>
          <p14:tracePt t="36237" x="8734425" y="3357563"/>
          <p14:tracePt t="36254" x="8739188" y="3348038"/>
          <p14:tracePt t="36270" x="8748713" y="3338513"/>
          <p14:tracePt t="36287" x="8753475" y="3328988"/>
          <p14:tracePt t="36304" x="8753475" y="3324225"/>
          <p14:tracePt t="36321" x="8763000" y="3314700"/>
          <p14:tracePt t="36337" x="8763000" y="3309938"/>
          <p14:tracePt t="36439" x="8763000" y="3305175"/>
          <p14:tracePt t="36469" x="8763000" y="3300413"/>
          <p14:tracePt t="36491" x="8763000" y="3295650"/>
          <p14:tracePt t="36498" x="8763000" y="3290888"/>
          <p14:tracePt t="36513" x="8763000" y="3286125"/>
          <p14:tracePt t="36520" x="8758238" y="3281363"/>
          <p14:tracePt t="36537" x="8739188" y="3267075"/>
          <p14:tracePt t="36554" x="8677275" y="3243263"/>
          <p14:tracePt t="36571" x="8553450" y="3200400"/>
          <p14:tracePt t="36587" x="8477250" y="3181350"/>
          <p14:tracePt t="36604" x="8434388" y="3171825"/>
          <p14:tracePt t="36621" x="8401050" y="3167063"/>
          <p14:tracePt t="36637" x="8367713" y="3152775"/>
          <p14:tracePt t="36654" x="8343900" y="3138488"/>
          <p14:tracePt t="36671" x="8324850" y="3124200"/>
          <p14:tracePt t="36688" x="8310563" y="3109913"/>
          <p14:tracePt t="36704" x="8301038" y="3105150"/>
          <p14:tracePt t="36720" x="8296275" y="3100388"/>
          <p14:tracePt t="36737" x="8291513" y="3090863"/>
          <p14:tracePt t="36792" x="8291513" y="3086100"/>
          <p14:tracePt t="36814" x="8291513" y="3081338"/>
          <p14:tracePt t="36828" x="8291513" y="3076575"/>
          <p14:tracePt t="36836" x="8291513" y="3071813"/>
          <p14:tracePt t="36843" x="8296275" y="3071813"/>
          <p14:tracePt t="36854" x="8305800" y="3067050"/>
          <p14:tracePt t="36871" x="8348663" y="3052763"/>
          <p14:tracePt t="36887" x="8377238" y="3052763"/>
          <p14:tracePt t="36904" x="8410575" y="3052763"/>
          <p14:tracePt t="36921" x="8439150" y="3052763"/>
          <p14:tracePt t="36938" x="8482013" y="3067050"/>
          <p14:tracePt t="36954" x="8515350" y="3071813"/>
          <p14:tracePt t="36970" x="8548688" y="3076575"/>
          <p14:tracePt t="36987" x="8577263" y="3090863"/>
          <p14:tracePt t="37004" x="8610600" y="3114675"/>
          <p14:tracePt t="37021" x="8634413" y="3119438"/>
          <p14:tracePt t="37037" x="8643938" y="3124200"/>
          <p14:tracePt t="37055" x="8662988" y="3133725"/>
          <p14:tracePt t="37070" x="8667750" y="3143250"/>
          <p14:tracePt t="37087" x="8682038" y="3148013"/>
          <p14:tracePt t="37104" x="8691563" y="3171825"/>
          <p14:tracePt t="37121" x="8715375" y="3219450"/>
          <p14:tracePt t="37137" x="8734425" y="3257550"/>
          <p14:tracePt t="37154" x="8743950" y="3290888"/>
          <p14:tracePt t="37170" x="8753475" y="3324225"/>
          <p14:tracePt t="37187" x="8758238" y="3352800"/>
          <p14:tracePt t="37204" x="8763000" y="3376613"/>
          <p14:tracePt t="37221" x="8763000" y="3400425"/>
          <p14:tracePt t="37237" x="8767763" y="3414713"/>
          <p14:tracePt t="37240" x="8767763" y="3419475"/>
          <p14:tracePt t="37254" x="8767763" y="3429000"/>
          <p14:tracePt t="37271" x="8767763" y="3433763"/>
          <p14:tracePt t="37287" x="8767763" y="3443288"/>
          <p14:tracePt t="37304" x="8767763" y="3448050"/>
          <p14:tracePt t="37337" x="8767763" y="3452813"/>
          <p14:tracePt t="37430" x="8767763" y="3457575"/>
          <p14:tracePt t="37437" x="8758238" y="3462338"/>
          <p14:tracePt t="37445" x="8748713" y="3462338"/>
          <p14:tracePt t="37454" x="8739188" y="3467100"/>
          <p14:tracePt t="37470" x="8710613" y="3471863"/>
          <p14:tracePt t="37488" x="8653463" y="3471863"/>
          <p14:tracePt t="37504" x="8620125" y="3467100"/>
          <p14:tracePt t="37520" x="8586788" y="3452813"/>
          <p14:tracePt t="37537" x="8562975" y="3429000"/>
          <p14:tracePt t="37554" x="8529638" y="3381375"/>
          <p14:tracePt t="37570" x="8510588" y="3357563"/>
          <p14:tracePt t="37587" x="8496300" y="3328988"/>
          <p14:tracePt t="37604" x="8486775" y="3309938"/>
          <p14:tracePt t="37620" x="8477250" y="3300413"/>
          <p14:tracePt t="37637" x="8472488" y="3290888"/>
          <p14:tracePt t="37654" x="8467725" y="3286125"/>
          <p14:tracePt t="37671" x="8467725" y="3281363"/>
          <p14:tracePt t="39022" x="8482013" y="3290888"/>
          <p14:tracePt t="39029" x="8491538" y="3300413"/>
          <p14:tracePt t="39037" x="8505825" y="3314700"/>
          <p14:tracePt t="39054" x="8534400" y="3338513"/>
          <p14:tracePt t="39071" x="8553450" y="3348038"/>
          <p14:tracePt t="39087" x="8572500" y="3362325"/>
          <p14:tracePt t="39120" x="8586788" y="3376613"/>
          <p14:tracePt t="39154" x="8596313" y="3381375"/>
          <p14:tracePt t="39187" x="8601075" y="3381375"/>
          <p14:tracePt t="39204" x="8605838" y="3381375"/>
          <p14:tracePt t="39220" x="8620125" y="3381375"/>
          <p14:tracePt t="39237" x="8634413" y="3381375"/>
          <p14:tracePt t="39254" x="8648700" y="3381375"/>
          <p14:tracePt t="39271" x="8667750" y="3371850"/>
          <p14:tracePt t="39287" x="8686800" y="3367088"/>
          <p14:tracePt t="39304" x="8701088" y="3357563"/>
          <p14:tracePt t="39320" x="8715375" y="3343275"/>
          <p14:tracePt t="39337" x="8743950" y="3295650"/>
          <p14:tracePt t="39354" x="8772525" y="3252788"/>
          <p14:tracePt t="39370" x="8786813" y="3224213"/>
          <p14:tracePt t="39388" x="8810625" y="3181350"/>
          <p14:tracePt t="39404" x="8824913" y="3167063"/>
          <p14:tracePt t="39420" x="8829675" y="3152775"/>
          <p14:tracePt t="39437" x="8839200" y="3143250"/>
          <p14:tracePt t="39454" x="8848725" y="3133725"/>
          <p14:tracePt t="39471" x="8853488" y="3128963"/>
          <p14:tracePt t="39487" x="8858250" y="3124200"/>
          <p14:tracePt t="39504" x="8867775" y="3114675"/>
          <p14:tracePt t="39520" x="8872538" y="3114675"/>
          <p14:tracePt t="39537" x="8877300" y="3114675"/>
          <p14:tracePt t="39554" x="8882063" y="3114675"/>
          <p14:tracePt t="39571" x="8886825" y="3114675"/>
          <p14:tracePt t="39587" x="8886825" y="3138488"/>
          <p14:tracePt t="39604" x="8886825" y="3190875"/>
          <p14:tracePt t="39621" x="8858250" y="3267075"/>
          <p14:tracePt t="39639" x="8805863" y="3371850"/>
          <p14:tracePt t="39657" x="8763000" y="3429000"/>
          <p14:tracePt t="39671" x="8701088" y="3490913"/>
          <p14:tracePt t="39687" x="8653463" y="3538538"/>
          <p14:tracePt t="39704" x="8586788" y="3576638"/>
          <p14:tracePt t="39720" x="8558213" y="3581400"/>
          <p14:tracePt t="39737" x="8529638" y="3581400"/>
          <p14:tracePt t="39742" x="8520113" y="3576638"/>
          <p14:tracePt t="39754" x="8505825" y="3571875"/>
          <p14:tracePt t="39770" x="8472488" y="3533775"/>
          <p14:tracePt t="39787" x="8429625" y="3438525"/>
          <p14:tracePt t="39804" x="8396288" y="3290888"/>
          <p14:tracePt t="39821" x="8386763" y="3152775"/>
          <p14:tracePt t="39837" x="8396288" y="3109913"/>
          <p14:tracePt t="39854" x="8405813" y="3071813"/>
          <p14:tracePt t="39870" x="8424863" y="3052763"/>
          <p14:tracePt t="39887" x="8453438" y="3028950"/>
          <p14:tracePt t="39904" x="8482013" y="3024188"/>
          <p14:tracePt t="39920" x="8524875" y="3024188"/>
          <p14:tracePt t="39937" x="8562975" y="3024188"/>
          <p14:tracePt t="39954" x="8596313" y="3052763"/>
          <p14:tracePt t="39970" x="8620125" y="3090863"/>
          <p14:tracePt t="39987" x="8634413" y="3128963"/>
          <p14:tracePt t="40007" x="8634413" y="3205163"/>
          <p14:tracePt t="40023" x="8634413" y="3238500"/>
          <p14:tracePt t="40038" x="8634413" y="3248025"/>
          <p14:tracePt t="40054" x="8634413" y="3257550"/>
          <p14:tracePt t="40072" x="8634413" y="3267075"/>
          <p14:tracePt t="40475" x="8634413" y="3352800"/>
          <p14:tracePt t="40482" x="8643938" y="3452813"/>
          <p14:tracePt t="40490" x="8643938" y="3586163"/>
          <p14:tracePt t="40504" x="8643938" y="3971925"/>
          <p14:tracePt t="40520" x="8639175" y="4224338"/>
          <p14:tracePt t="40537" x="8601075" y="4605338"/>
          <p14:tracePt t="40554" x="8577263" y="4795838"/>
          <p14:tracePt t="40587" x="8462963" y="5395913"/>
          <p14:tracePt t="40621" x="8377238" y="5719763"/>
          <p14:tracePt t="40637" x="8367713" y="5757863"/>
          <p14:tracePt t="40654" x="8362950" y="5767388"/>
          <p14:tracePt t="40672" x="8358188" y="5767388"/>
          <p14:tracePt t="40850" x="8358188" y="5795963"/>
          <p14:tracePt t="40857" x="8367713" y="5819775"/>
          <p14:tracePt t="40870" x="8372475" y="5891213"/>
          <p14:tracePt t="40887" x="8377238" y="5943600"/>
          <p14:tracePt t="40904" x="8386763" y="5986463"/>
          <p14:tracePt t="40920" x="8391525" y="6029325"/>
          <p14:tracePt t="40937" x="8391525" y="6062663"/>
          <p14:tracePt t="40953" x="8391525" y="6081713"/>
          <p14:tracePt t="40970" x="8391525" y="6091238"/>
          <p14:tracePt t="40988" x="8391525" y="6100763"/>
          <p14:tracePt t="41004" x="8391525" y="6105525"/>
          <p14:tracePt t="41020" x="8391525" y="6110288"/>
          <p14:tracePt t="41054" x="8396288" y="6119813"/>
          <p14:tracePt t="41070" x="8401050" y="6129338"/>
          <p14:tracePt t="41087" x="8401050" y="6138863"/>
          <p14:tracePt t="41104" x="8401050" y="6153150"/>
          <p14:tracePt t="41120" x="8401050" y="6172200"/>
          <p14:tracePt t="41137" x="8401050" y="6181725"/>
          <p14:tracePt t="41153" x="8396288" y="6196013"/>
          <p14:tracePt t="41171" x="8386763" y="6215063"/>
          <p14:tracePt t="41187" x="8367713" y="6234113"/>
          <p14:tracePt t="41204" x="8353425" y="6257925"/>
          <p14:tracePt t="41220" x="8329613" y="6286500"/>
          <p14:tracePt t="41237" x="8305800" y="6315075"/>
          <p14:tracePt t="41253" x="8296275" y="6329363"/>
          <p14:tracePt t="41270" x="8286750" y="6334125"/>
          <p14:tracePt t="41287" x="8267700" y="6348413"/>
          <p14:tracePt t="41303" x="8248650" y="6357938"/>
          <p14:tracePt t="41320" x="8234363" y="6362700"/>
          <p14:tracePt t="41337" x="8224838" y="6362700"/>
          <p14:tracePt t="41354" x="8201025" y="6362700"/>
          <p14:tracePt t="41370" x="8172450" y="6362700"/>
          <p14:tracePt t="41387" x="8134350" y="6353175"/>
          <p14:tracePt t="41403" x="8096250" y="6343650"/>
          <p14:tracePt t="41421" x="8048625" y="6319838"/>
          <p14:tracePt t="41437" x="8024813" y="6300788"/>
          <p14:tracePt t="41453" x="8001000" y="6291263"/>
          <p14:tracePt t="41470" x="7977188" y="6267450"/>
          <p14:tracePt t="41487" x="7948613" y="6229350"/>
          <p14:tracePt t="41504" x="7934325" y="6205538"/>
          <p14:tracePt t="41520" x="7920038" y="6186488"/>
          <p14:tracePt t="41538" x="7915275" y="6162675"/>
          <p14:tracePt t="41553" x="7910513" y="6100763"/>
          <p14:tracePt t="41570" x="7910513" y="6053138"/>
          <p14:tracePt t="41587" x="7910513" y="5981700"/>
          <p14:tracePt t="41606" x="7929563" y="5919788"/>
          <p14:tracePt t="41620" x="7958138" y="5881688"/>
          <p14:tracePt t="41637" x="7981950" y="5848350"/>
          <p14:tracePt t="41654" x="8005763" y="5824538"/>
          <p14:tracePt t="41670" x="8067675" y="5786438"/>
          <p14:tracePt t="41687" x="8105775" y="5767388"/>
          <p14:tracePt t="41703" x="8148638" y="5757863"/>
          <p14:tracePt t="41720" x="8186738" y="5748338"/>
          <p14:tracePt t="41737" x="8243888" y="5748338"/>
          <p14:tracePt t="41755" x="8277225" y="5753100"/>
          <p14:tracePt t="41771" x="8310563" y="5762625"/>
          <p14:tracePt t="41788" x="8348663" y="5786438"/>
          <p14:tracePt t="41805" x="8372475" y="5810250"/>
          <p14:tracePt t="41821" x="8391525" y="5829300"/>
          <p14:tracePt t="41837" x="8405813" y="5848350"/>
          <p14:tracePt t="41853" x="8429625" y="5900738"/>
          <p14:tracePt t="41872" x="8443913" y="5934075"/>
          <p14:tracePt t="41887" x="8453438" y="5967413"/>
          <p14:tracePt t="41903" x="8467725" y="5995988"/>
          <p14:tracePt t="41920" x="8472488" y="6019800"/>
          <p14:tracePt t="41938" x="8472488" y="6029325"/>
          <p14:tracePt t="41954" x="8472488" y="6043613"/>
          <p14:tracePt t="41971" x="8472488" y="6062663"/>
          <p14:tracePt t="41987" x="8472488" y="6076950"/>
          <p14:tracePt t="42004" x="8467725" y="6124575"/>
          <p14:tracePt t="42020" x="8453438" y="6181725"/>
          <p14:tracePt t="42037" x="8443913" y="6253163"/>
          <p14:tracePt t="42054" x="8429625" y="6281738"/>
          <p14:tracePt t="42070" x="8424863" y="6305550"/>
          <p14:tracePt t="42088" x="8415338" y="6319838"/>
          <p14:tracePt t="42104" x="8415338" y="6324600"/>
          <p14:tracePt t="42120" x="8410575" y="6334125"/>
          <p14:tracePt t="42137" x="8401050" y="6338888"/>
          <p14:tracePt t="42154" x="8391525" y="6348413"/>
          <p14:tracePt t="42171" x="8377238" y="6353175"/>
          <p14:tracePt t="42188" x="8362950" y="6362700"/>
          <p14:tracePt t="42204" x="8353425" y="6362700"/>
          <p14:tracePt t="42205" x="8343900" y="6362700"/>
          <p14:tracePt t="42220" x="8339138" y="6362700"/>
          <p14:tracePt t="42237" x="8334375" y="6362700"/>
          <p14:tracePt t="42253" x="8324850" y="6362700"/>
          <p14:tracePt t="42294" x="8320088" y="6362700"/>
          <p14:tracePt t="42332" x="8315325" y="6362700"/>
          <p14:tracePt t="42376" x="8310563" y="6362700"/>
          <p14:tracePt t="42390" x="8305800" y="6362700"/>
          <p14:tracePt t="42404" x="8296275" y="6362700"/>
          <p14:tracePt t="42412" x="8281988" y="6362700"/>
          <p14:tracePt t="42420" x="8272463" y="6362700"/>
          <p14:tracePt t="42437" x="8248650" y="6357938"/>
          <p14:tracePt t="42453" x="8229600" y="6343650"/>
          <p14:tracePt t="42470" x="8191500" y="6319838"/>
          <p14:tracePt t="42487" x="8167688" y="6305550"/>
          <p14:tracePt t="42503" x="8158163" y="6291263"/>
          <p14:tracePt t="42521" x="8139113" y="6267450"/>
          <p14:tracePt t="42537" x="8120063" y="6243638"/>
          <p14:tracePt t="42553" x="8101013" y="6219825"/>
          <p14:tracePt t="42570" x="8096250" y="6205538"/>
          <p14:tracePt t="42587" x="8086725" y="6181725"/>
          <p14:tracePt t="42603" x="8081963" y="6162675"/>
          <p14:tracePt t="42620" x="8072438" y="6148388"/>
          <p14:tracePt t="42637" x="8067675" y="6129338"/>
          <p14:tracePt t="42654" x="8067675" y="6081713"/>
          <p14:tracePt t="42670" x="8067675" y="6038850"/>
          <p14:tracePt t="42687" x="8067675" y="6010275"/>
          <p14:tracePt t="42704" x="8077200" y="5962650"/>
          <p14:tracePt t="42720" x="8086725" y="5953125"/>
          <p14:tracePt t="42737" x="8091488" y="5938838"/>
          <p14:tracePt t="42754" x="8096250" y="5934075"/>
          <p14:tracePt t="42771" x="8120063" y="5924550"/>
          <p14:tracePt t="42787" x="8129588" y="5915025"/>
          <p14:tracePt t="42803" x="8143875" y="5910263"/>
          <p14:tracePt t="42820" x="8158163" y="5905500"/>
          <p14:tracePt t="42837" x="8181975" y="5905500"/>
          <p14:tracePt t="42854" x="8196263" y="5905500"/>
          <p14:tracePt t="42870" x="8215313" y="5910263"/>
          <p14:tracePt t="42887" x="8229600" y="5919788"/>
          <p14:tracePt t="42903" x="8243888" y="5929313"/>
          <p14:tracePt t="42920" x="8253413" y="5934075"/>
          <p14:tracePt t="42937" x="8258175" y="5938838"/>
          <p14:tracePt t="42954" x="8267700" y="5957888"/>
          <p14:tracePt t="42970" x="8277225" y="5967413"/>
          <p14:tracePt t="42987" x="8281988" y="5981700"/>
          <p14:tracePt t="43003" x="8286750" y="5995988"/>
          <p14:tracePt t="43020" x="8286750" y="6019800"/>
          <p14:tracePt t="43037" x="8286750" y="6034088"/>
          <p14:tracePt t="43054" x="8286750" y="6043613"/>
          <p14:tracePt t="43070" x="8286750" y="6048375"/>
          <p14:tracePt t="43087" x="8286750" y="6057900"/>
          <p14:tracePt t="43103" x="8286750" y="6062663"/>
          <p14:tracePt t="43120" x="8286750" y="6067425"/>
          <p14:tracePt t="43137" x="8286750" y="6076950"/>
          <p14:tracePt t="43153" x="8286750" y="6091238"/>
          <p14:tracePt t="43170" x="8286750" y="6096000"/>
          <p14:tracePt t="43187" x="8286750" y="6105525"/>
          <p14:tracePt t="43203" x="8286750" y="6115050"/>
          <p14:tracePt t="43237" x="8286750" y="6119813"/>
          <p14:tracePt t="43253" x="8286750" y="6129338"/>
          <p14:tracePt t="43270" x="8281988" y="6153150"/>
          <p14:tracePt t="43287" x="8272463" y="6176963"/>
          <p14:tracePt t="43303" x="8258175" y="6200775"/>
          <p14:tracePt t="43320" x="8234363" y="6248400"/>
          <p14:tracePt t="43337" x="8220075" y="6272213"/>
          <p14:tracePt t="43353" x="8210550" y="6281738"/>
          <p14:tracePt t="43370" x="8201025" y="6291263"/>
          <p14:tracePt t="43387" x="8191500" y="6300788"/>
          <p14:tracePt t="43403" x="8191500" y="6310313"/>
          <p14:tracePt t="43420" x="8181975" y="6315075"/>
          <p14:tracePt t="43437" x="8172450" y="6319838"/>
          <p14:tracePt t="43453" x="8148638" y="6329363"/>
          <p14:tracePt t="43470" x="8129588" y="6343650"/>
          <p14:tracePt t="43487" x="8115300" y="6343650"/>
          <p14:tracePt t="43504" x="8101013" y="6343650"/>
          <p14:tracePt t="43520" x="8096250" y="6343650"/>
          <p14:tracePt t="43537" x="8091488" y="6343650"/>
          <p14:tracePt t="43553" x="8081963" y="6343650"/>
          <p14:tracePt t="43571" x="8072438" y="6315075"/>
          <p14:tracePt t="43587" x="8058150" y="6262688"/>
          <p14:tracePt t="43604" x="8053388" y="6210300"/>
          <p14:tracePt t="43623" x="8053388" y="6157913"/>
          <p14:tracePt t="43637" x="8062913" y="6134100"/>
          <p14:tracePt t="43653" x="8067675" y="6119813"/>
          <p14:tracePt t="43670" x="8072438" y="6115050"/>
          <p14:tracePt t="43688" x="8081963" y="6105525"/>
          <p14:tracePt t="43703" x="8091488" y="6105525"/>
          <p14:tracePt t="43722" x="8096250" y="6105525"/>
          <p14:tracePt t="43737" x="8101013" y="6105525"/>
          <p14:tracePt t="43754" x="8110538" y="6105525"/>
          <p14:tracePt t="43770" x="8120063" y="6115050"/>
          <p14:tracePt t="43787" x="8124825" y="6119813"/>
          <p14:tracePt t="43803" x="8129588" y="6124575"/>
          <p14:tracePt t="43820" x="8129588" y="6134100"/>
          <p14:tracePt t="43928" x="8129588" y="6129338"/>
          <p14:tracePt t="43939" x="8129588" y="6105525"/>
          <p14:tracePt t="43954" x="8139113" y="6062663"/>
          <p14:tracePt t="43970" x="8143875" y="5948363"/>
          <p14:tracePt t="43987" x="8162925" y="5815013"/>
          <p14:tracePt t="44003" x="8172450" y="5695950"/>
          <p14:tracePt t="44021" x="8177213" y="5653088"/>
          <p14:tracePt t="44041" x="8186738" y="5591175"/>
          <p14:tracePt t="44057" x="8201025" y="5562600"/>
          <p14:tracePt t="44070" x="8205788" y="5510213"/>
          <p14:tracePt t="44087" x="8215313" y="5467350"/>
          <p14:tracePt t="44104" x="8224838" y="5424488"/>
          <p14:tracePt t="44121" x="8248650" y="5367338"/>
          <p14:tracePt t="44137" x="8262938" y="5343525"/>
          <p14:tracePt t="44154" x="8272463" y="5329238"/>
          <p14:tracePt t="44170" x="8277225" y="5314950"/>
          <p14:tracePt t="44187" x="8286750" y="5305425"/>
          <p14:tracePt t="44203" x="8291513" y="5300663"/>
          <p14:tracePt t="44220" x="8301038" y="5291138"/>
          <p14:tracePt t="44237" x="8310563" y="5281613"/>
          <p14:tracePt t="44254" x="8315325" y="5276850"/>
          <p14:tracePt t="44270" x="8320088" y="5272088"/>
          <p14:tracePt t="44287" x="8329613" y="5267325"/>
          <p14:tracePt t="44305" x="8339138" y="5267325"/>
          <p14:tracePt t="44320" x="8343900" y="5267325"/>
          <p14:tracePt t="44337" x="8348663" y="5267325"/>
          <p14:tracePt t="44353" x="8358188" y="5267325"/>
          <p14:tracePt t="44370" x="8372475" y="5267325"/>
          <p14:tracePt t="44387" x="8386763" y="5267325"/>
          <p14:tracePt t="44404" x="8401050" y="5267325"/>
          <p14:tracePt t="44420" x="8424863" y="5267325"/>
          <p14:tracePt t="44437" x="8458200" y="5267325"/>
          <p14:tracePt t="44454" x="8477250" y="5276850"/>
          <p14:tracePt t="44470" x="8496300" y="5276850"/>
          <p14:tracePt t="44489" x="8515350" y="5281613"/>
          <p14:tracePt t="44503" x="8529638" y="5291138"/>
          <p14:tracePt t="44522" x="8543925" y="5300663"/>
          <p14:tracePt t="44540" x="8562975" y="5310188"/>
          <p14:tracePt t="44555" x="8567738" y="5314950"/>
          <p14:tracePt t="44570" x="8572500" y="5319713"/>
          <p14:tracePt t="44587" x="8582025" y="5329238"/>
          <p14:tracePt t="44605" x="8591550" y="5338763"/>
          <p14:tracePt t="44620" x="8596313" y="5343525"/>
          <p14:tracePt t="44637" x="8601075" y="5353050"/>
          <p14:tracePt t="44654" x="8615363" y="5372100"/>
          <p14:tracePt t="44671" x="8624888" y="5400675"/>
          <p14:tracePt t="44687" x="8629650" y="5410200"/>
          <p14:tracePt t="44703" x="8634413" y="5419725"/>
          <p14:tracePt t="44720" x="8634413" y="5424488"/>
          <p14:tracePt t="44737" x="8634413" y="5434013"/>
          <p14:tracePt t="44754" x="8634413" y="5443538"/>
          <p14:tracePt t="44771" x="8634413" y="5457825"/>
          <p14:tracePt t="44787" x="8634413" y="5467350"/>
          <p14:tracePt t="44805" x="8634413" y="5486400"/>
          <p14:tracePt t="44820" x="8634413" y="5500688"/>
          <p14:tracePt t="44837" x="8629650" y="5514975"/>
          <p14:tracePt t="44854" x="8615363" y="5538788"/>
          <p14:tracePt t="44870" x="8601075" y="5557838"/>
          <p14:tracePt t="44886" x="8582025" y="5581650"/>
          <p14:tracePt t="44903" x="8558213" y="5614988"/>
          <p14:tracePt t="44920" x="8505825" y="5657850"/>
          <p14:tracePt t="44937" x="8453438" y="5691188"/>
          <p14:tracePt t="44953" x="8391525" y="5734050"/>
          <p14:tracePt t="44970" x="8339138" y="5757863"/>
          <p14:tracePt t="44987" x="8262938" y="5776913"/>
          <p14:tracePt t="45003" x="8210550" y="5772150"/>
          <p14:tracePt t="45020" x="8162925" y="5762625"/>
          <p14:tracePt t="45037" x="8110538" y="5729288"/>
          <p14:tracePt t="45053" x="8077200" y="5705475"/>
          <p14:tracePt t="45070" x="8053388" y="5681663"/>
          <p14:tracePt t="45087" x="8029575" y="5657850"/>
          <p14:tracePt t="45104" x="7991475" y="5624513"/>
          <p14:tracePt t="45120" x="7981950" y="5600700"/>
          <p14:tracePt t="45138" x="7962900" y="5562600"/>
          <p14:tracePt t="45153" x="7943850" y="5510213"/>
          <p14:tracePt t="45170" x="7934325" y="5362575"/>
          <p14:tracePt t="45187" x="7934325" y="5291138"/>
          <p14:tracePt t="45203" x="7934325" y="5238750"/>
          <p14:tracePt t="45221" x="7948613" y="5186363"/>
          <p14:tracePt t="45237" x="7958138" y="5143500"/>
          <p14:tracePt t="45253" x="7986713" y="5105400"/>
          <p14:tracePt t="45270" x="8010525" y="5072063"/>
          <p14:tracePt t="45287" x="8067675" y="5029200"/>
          <p14:tracePt t="45303" x="8120063" y="5000625"/>
          <p14:tracePt t="45320" x="8167688" y="4981575"/>
          <p14:tracePt t="45337" x="8210550" y="4976813"/>
          <p14:tracePt t="45353" x="8258175" y="4972050"/>
          <p14:tracePt t="45370" x="8286750" y="4972050"/>
          <p14:tracePt t="45387" x="8320088" y="4972050"/>
          <p14:tracePt t="45404" x="8334375" y="4976813"/>
          <p14:tracePt t="45420" x="8367713" y="4991100"/>
          <p14:tracePt t="45437" x="8391525" y="4995863"/>
          <p14:tracePt t="45453" x="8415338" y="5014913"/>
          <p14:tracePt t="45470" x="8448675" y="5029200"/>
          <p14:tracePt t="45486" x="8472488" y="5048250"/>
          <p14:tracePt t="45503" x="8486775" y="5057775"/>
          <p14:tracePt t="45520" x="8505825" y="5076825"/>
          <p14:tracePt t="45536" x="8524875" y="5095875"/>
          <p14:tracePt t="45553" x="8539163" y="5105400"/>
          <p14:tracePt t="45570" x="8558213" y="5129213"/>
          <p14:tracePt t="45587" x="8586788" y="5162550"/>
          <p14:tracePt t="45603" x="8601075" y="5200650"/>
          <p14:tracePt t="45620" x="8615363" y="5229225"/>
          <p14:tracePt t="45636" x="8629650" y="5276850"/>
          <p14:tracePt t="45653" x="8643938" y="5324475"/>
          <p14:tracePt t="45670" x="8648700" y="5343525"/>
          <p14:tracePt t="45686" x="8648700" y="5367338"/>
          <p14:tracePt t="45703" x="8648700" y="5376863"/>
          <p14:tracePt t="45720" x="8643938" y="5395913"/>
          <p14:tracePt t="45737" x="8639175" y="5414963"/>
          <p14:tracePt t="45753" x="8624888" y="5438775"/>
          <p14:tracePt t="45770" x="8605838" y="5462588"/>
          <p14:tracePt t="45787" x="8572500" y="5519738"/>
          <p14:tracePt t="45803" x="8543925" y="5557838"/>
          <p14:tracePt t="45820" x="8534400" y="5576888"/>
          <p14:tracePt t="45837" x="8510588" y="5600700"/>
          <p14:tracePt t="45853" x="8505825" y="5614988"/>
          <p14:tracePt t="45870" x="8501063" y="5619750"/>
          <p14:tracePt t="45887" x="8486775" y="5629275"/>
          <p14:tracePt t="45904" x="8467725" y="5638800"/>
          <p14:tracePt t="45920" x="8453438" y="5643563"/>
          <p14:tracePt t="45936" x="8443913" y="5648325"/>
          <p14:tracePt t="45953" x="8434388" y="5657850"/>
          <p14:tracePt t="45970" x="8424863" y="5662613"/>
          <p14:tracePt t="45986" x="8415338" y="5662613"/>
          <p14:tracePt t="46003" x="8410575" y="5662613"/>
          <p14:tracePt t="46020" x="8401050" y="5667375"/>
          <p14:tracePt t="46036" x="8386763" y="5672138"/>
          <p14:tracePt t="46053" x="8362950" y="5681663"/>
          <p14:tracePt t="46070" x="8339138" y="5691188"/>
          <p14:tracePt t="46087" x="8291513" y="5700713"/>
          <p14:tracePt t="46103" x="8262938" y="5715000"/>
          <p14:tracePt t="46120" x="8234363" y="5715000"/>
          <p14:tracePt t="46136" x="8201025" y="5715000"/>
          <p14:tracePt t="46153" x="8153400" y="5705475"/>
          <p14:tracePt t="46170" x="8120063" y="5691188"/>
          <p14:tracePt t="46187" x="8081963" y="5662613"/>
          <p14:tracePt t="46204" x="8034338" y="5629275"/>
          <p14:tracePt t="46220" x="8010525" y="5605463"/>
          <p14:tracePt t="46236" x="7986713" y="5581650"/>
          <p14:tracePt t="46253" x="7967663" y="5557838"/>
          <p14:tracePt t="46270" x="7943850" y="5514975"/>
          <p14:tracePt t="46286" x="7939088" y="5481638"/>
          <p14:tracePt t="46303" x="7934325" y="5410200"/>
          <p14:tracePt t="46320" x="7934325" y="5310188"/>
          <p14:tracePt t="46336" x="7948613" y="5181600"/>
          <p14:tracePt t="46353" x="7972425" y="5114925"/>
          <p14:tracePt t="46370" x="7996238" y="5076825"/>
          <p14:tracePt t="46387" x="8048625" y="5029200"/>
          <p14:tracePt t="46403" x="8105775" y="5000625"/>
          <p14:tracePt t="46420" x="8177213" y="4976813"/>
          <p14:tracePt t="46437" x="8239125" y="4972050"/>
          <p14:tracePt t="46454" x="8324850" y="4986338"/>
          <p14:tracePt t="46470" x="8377238" y="5005388"/>
          <p14:tracePt t="46486" x="8415338" y="5033963"/>
          <p14:tracePt t="46503" x="8448675" y="5062538"/>
          <p14:tracePt t="46520" x="8496300" y="5138738"/>
          <p14:tracePt t="46536" x="8515350" y="5210175"/>
          <p14:tracePt t="46553" x="8534400" y="5262563"/>
          <p14:tracePt t="46570" x="8548688" y="5324475"/>
          <p14:tracePt t="46586" x="8553450" y="5362575"/>
          <p14:tracePt t="46603" x="8558213" y="5400675"/>
          <p14:tracePt t="46620" x="8558213" y="5419725"/>
          <p14:tracePt t="46637" x="8558213" y="5453063"/>
          <p14:tracePt t="46653" x="8558213" y="5481638"/>
          <p14:tracePt t="46670" x="8558213" y="5510213"/>
          <p14:tracePt t="46686" x="8558213" y="5553075"/>
          <p14:tracePt t="46703" x="8558213" y="5610225"/>
          <p14:tracePt t="46720" x="8553450" y="5648325"/>
          <p14:tracePt t="46736" x="8548688" y="5672138"/>
          <p14:tracePt t="46739" x="8543925" y="5676900"/>
          <p14:tracePt t="46754" x="8543925" y="5691188"/>
          <p14:tracePt t="46770" x="8543925" y="5695950"/>
          <p14:tracePt t="46786" x="8543925" y="5700713"/>
          <p14:tracePt t="46803" x="8543925" y="5710238"/>
          <p14:tracePt t="46923" x="8543925" y="5715000"/>
          <p14:tracePt t="46931" x="8539163" y="5719763"/>
          <p14:tracePt t="46938" x="8534400" y="5719763"/>
          <p14:tracePt t="46953" x="8524875" y="5729288"/>
          <p14:tracePt t="46970" x="8510588" y="5734050"/>
          <p14:tracePt t="46986" x="8491538" y="5738813"/>
          <p14:tracePt t="47003" x="8482013" y="5738813"/>
          <p14:tracePt t="47020" x="8477250" y="5738813"/>
          <p14:tracePt t="47036" x="8467725" y="5738813"/>
          <p14:tracePt t="47053" x="8462963" y="5738813"/>
          <p14:tracePt t="47070" x="8453438" y="5729288"/>
          <p14:tracePt t="47086" x="8443913" y="5695950"/>
          <p14:tracePt t="47103" x="8448675" y="5634038"/>
          <p14:tracePt t="47120" x="8453438" y="5562600"/>
          <p14:tracePt t="47136" x="8482013" y="5500688"/>
          <p14:tracePt t="47153" x="8496300" y="5476875"/>
          <p14:tracePt t="47170" x="8515350" y="5453063"/>
          <p14:tracePt t="47187" x="8548688" y="5429250"/>
          <p14:tracePt t="47203" x="8572500" y="5419725"/>
          <p14:tracePt t="47220" x="8610600" y="5405438"/>
          <p14:tracePt t="47236" x="8629650" y="5405438"/>
          <p14:tracePt t="47240" x="8643938" y="5405438"/>
          <p14:tracePt t="47254" x="8662988" y="5405438"/>
          <p14:tracePt t="47270" x="8686800" y="5414963"/>
          <p14:tracePt t="47287" x="8701088" y="5419725"/>
          <p14:tracePt t="47303" x="8715375" y="5429250"/>
          <p14:tracePt t="47320" x="8739188" y="5453063"/>
          <p14:tracePt t="47337" x="8753475" y="5500688"/>
          <p14:tracePt t="47353" x="8767763" y="5543550"/>
          <p14:tracePt t="47370" x="8782050" y="5591175"/>
          <p14:tracePt t="47386" x="8786813" y="5614988"/>
          <p14:tracePt t="47403" x="8786813" y="5634038"/>
          <p14:tracePt t="47420" x="8786813" y="5648325"/>
          <p14:tracePt t="47437" x="8786813" y="5681663"/>
          <p14:tracePt t="47453" x="8786813" y="5700713"/>
          <p14:tracePt t="47470" x="8786813" y="5729288"/>
          <p14:tracePt t="47488" x="8786813" y="5791200"/>
          <p14:tracePt t="47503" x="8782050" y="5829300"/>
          <p14:tracePt t="47520" x="8772525" y="5862638"/>
          <p14:tracePt t="47536" x="8763000" y="5900738"/>
          <p14:tracePt t="47554" x="8753475" y="5929313"/>
          <p14:tracePt t="47570" x="8748713" y="5934075"/>
          <p14:tracePt t="47586" x="8748713" y="5943600"/>
          <p14:tracePt t="47636" x="8743950" y="5943600"/>
          <p14:tracePt t="47643" x="8739188" y="5943600"/>
          <p14:tracePt t="47653" x="8729663" y="5943600"/>
          <p14:tracePt t="47670" x="8705850" y="5929313"/>
          <p14:tracePt t="47686" x="8653463" y="5891213"/>
          <p14:tracePt t="47703" x="8624888" y="5862638"/>
          <p14:tracePt t="47720" x="8601075" y="5838825"/>
          <p14:tracePt t="47737" x="8582025" y="5815013"/>
          <p14:tracePt t="47753" x="8572500" y="5810250"/>
          <p14:tracePt t="47770" x="8567738" y="5805488"/>
          <p14:tracePt t="47786" x="8567738" y="5800725"/>
          <p14:tracePt t="47833" x="8572500" y="5800725"/>
          <p14:tracePt t="47840" x="8582025" y="5800725"/>
          <p14:tracePt t="47853" x="8596313" y="5815013"/>
          <p14:tracePt t="47870" x="8629650" y="5834063"/>
          <p14:tracePt t="47886" x="8643938" y="5848350"/>
          <p14:tracePt t="47903" x="8662988" y="5857875"/>
          <p14:tracePt t="47920" x="8682038" y="5872163"/>
          <p14:tracePt t="47936" x="8686800" y="5886450"/>
          <p14:tracePt t="47953" x="8696325" y="5891213"/>
          <p14:tracePt t="47970" x="8705850" y="5895975"/>
          <p14:tracePt t="47987" x="8715375" y="5905500"/>
          <p14:tracePt t="48003" x="8724900" y="5915025"/>
          <p14:tracePt t="48020" x="8729663" y="5915025"/>
          <p14:tracePt t="48036" x="8739188" y="5915025"/>
          <p14:tracePt t="48053" x="8763000" y="5895975"/>
          <p14:tracePt t="48070" x="8782050" y="5857875"/>
          <p14:tracePt t="48086" x="8791575" y="5824538"/>
          <p14:tracePt t="48104" x="8815388" y="5767388"/>
          <p14:tracePt t="48120" x="8834438" y="5738813"/>
          <p14:tracePt t="48136" x="8839200" y="5715000"/>
          <p14:tracePt t="48153" x="8848725" y="5705475"/>
          <p14:tracePt t="48170" x="8848725" y="5695950"/>
          <p14:tracePt t="48398" x="8848725" y="5691188"/>
          <p14:tracePt t="49242" x="8686800" y="5691188"/>
          <p14:tracePt t="49249" x="8315325" y="5643563"/>
          <p14:tracePt t="49257" x="7939088" y="5581650"/>
          <p14:tracePt t="49271" x="7148513" y="5353050"/>
          <p14:tracePt t="49287" x="6462713" y="4953000"/>
          <p14:tracePt t="49304" x="5857875" y="4600575"/>
          <p14:tracePt t="49337" x="5033963" y="3924300"/>
          <p14:tracePt t="49370" x="4824413" y="3705225"/>
          <p14:tracePt t="49387" x="4800600" y="3662363"/>
          <p14:tracePt t="49403" x="4781550" y="3638550"/>
          <p14:tracePt t="49420" x="4857750" y="3633788"/>
          <p14:tracePt t="49437" x="4967288" y="3652838"/>
          <p14:tracePt t="49588" x="4795838" y="3543300"/>
          <p14:tracePt t="49594" x="4524375" y="3343275"/>
          <p14:tracePt t="49603" x="4267200" y="3114675"/>
          <p14:tracePt t="49620" x="3881438" y="2771775"/>
          <p14:tracePt t="49637" x="3552825" y="2519363"/>
          <p14:tracePt t="49653" x="3309938" y="2286000"/>
          <p14:tracePt t="49670" x="3228975" y="2205038"/>
          <p14:tracePt t="49686" x="3195638" y="2162175"/>
          <p14:tracePt t="49703" x="3167063" y="2143125"/>
          <p14:tracePt t="49719" x="3162300" y="2133600"/>
          <p14:tracePt t="49736" x="3157538" y="2128838"/>
          <p14:tracePt t="49753" x="3157538" y="2124075"/>
          <p14:tracePt t="49770" x="3157538" y="2114550"/>
          <p14:tracePt t="49786" x="3176588" y="2109788"/>
          <p14:tracePt t="50012" x="3209925" y="2109788"/>
          <p14:tracePt t="50019" x="3243263" y="2109788"/>
          <p14:tracePt t="50027" x="3267075" y="2109788"/>
          <p14:tracePt t="50036" x="3286125" y="2109788"/>
          <p14:tracePt t="50053" x="3314700" y="2109788"/>
          <p14:tracePt t="50070" x="3338513" y="2109788"/>
          <p14:tracePt t="50086" x="3352800" y="2109788"/>
          <p14:tracePt t="50103" x="3362325" y="2109788"/>
          <p14:tracePt t="50119" x="3371850" y="2109788"/>
          <p14:tracePt t="50138" x="3395663" y="2109788"/>
          <p14:tracePt t="50153" x="3405188" y="2109788"/>
          <p14:tracePt t="50170" x="3409950" y="2109788"/>
          <p14:tracePt t="50186" x="3414713" y="2109788"/>
          <p14:tracePt t="50203" x="3419475" y="2109788"/>
          <p14:tracePt t="50262" x="3419475" y="2105025"/>
          <p14:tracePt t="50269" x="3405188" y="2100263"/>
          <p14:tracePt t="50277" x="3400425" y="2100263"/>
          <p14:tracePt t="50286" x="3390900" y="2095500"/>
          <p14:tracePt t="50303" x="3362325" y="2085975"/>
          <p14:tracePt t="50320" x="3314700" y="2076450"/>
          <p14:tracePt t="50336" x="3290888" y="2071688"/>
          <p14:tracePt t="50353" x="3271838" y="2071688"/>
          <p14:tracePt t="50369" x="3248025" y="2071688"/>
          <p14:tracePt t="50386" x="3205163" y="2071688"/>
          <p14:tracePt t="50403" x="3181350" y="2071688"/>
          <p14:tracePt t="50419" x="3148013" y="2071688"/>
          <p14:tracePt t="50436" x="3100388" y="2085975"/>
          <p14:tracePt t="50453" x="3062288" y="2090738"/>
          <p14:tracePt t="50469" x="3033713" y="2095500"/>
          <p14:tracePt t="50486" x="3005138" y="2109788"/>
          <p14:tracePt t="50504" x="2971800" y="2114550"/>
          <p14:tracePt t="50519" x="2947988" y="2124075"/>
          <p14:tracePt t="50536" x="2924175" y="2138363"/>
          <p14:tracePt t="50553" x="2900363" y="2152650"/>
          <p14:tracePt t="50570" x="2881313" y="2176463"/>
          <p14:tracePt t="50586" x="2867025" y="2185988"/>
          <p14:tracePt t="50603" x="2857500" y="2200275"/>
          <p14:tracePt t="50620" x="2847975" y="2209800"/>
          <p14:tracePt t="50636" x="2843213" y="2214563"/>
          <p14:tracePt t="50653" x="2843213" y="2224088"/>
          <p14:tracePt t="50687" x="2833688" y="2243138"/>
          <p14:tracePt t="50703" x="2824163" y="2271713"/>
          <p14:tracePt t="50720" x="2824163" y="2300288"/>
          <p14:tracePt t="50736" x="2824163" y="2324100"/>
          <p14:tracePt t="50740" x="2824163" y="2333625"/>
          <p14:tracePt t="50753" x="2824163" y="2343150"/>
          <p14:tracePt t="50769" x="2828925" y="2357438"/>
          <p14:tracePt t="50786" x="2833688" y="2366963"/>
          <p14:tracePt t="50803" x="2843213" y="2381250"/>
          <p14:tracePt t="50820" x="2852738" y="2390775"/>
          <p14:tracePt t="50836" x="2871788" y="2400300"/>
          <p14:tracePt t="50853" x="2895600" y="2424113"/>
          <p14:tracePt t="50870" x="2933700" y="2462213"/>
          <p14:tracePt t="50886" x="2957513" y="2471738"/>
          <p14:tracePt t="50903" x="2981325" y="2490788"/>
          <p14:tracePt t="50919" x="3000375" y="2500313"/>
          <p14:tracePt t="50936" x="3024188" y="2519363"/>
          <p14:tracePt t="50953" x="3048000" y="2538413"/>
          <p14:tracePt t="50969" x="3071813" y="2557463"/>
          <p14:tracePt t="50987" x="3105150" y="2571750"/>
          <p14:tracePt t="51003" x="3128963" y="2576513"/>
          <p14:tracePt t="51019" x="3143250" y="2590800"/>
          <p14:tracePt t="51036" x="3157538" y="2595563"/>
          <p14:tracePt t="51053" x="3176588" y="2595563"/>
          <p14:tracePt t="51069" x="3205163" y="2595563"/>
          <p14:tracePt t="51086" x="3243263" y="2590800"/>
          <p14:tracePt t="51103" x="3286125" y="2586038"/>
          <p14:tracePt t="51119" x="3333750" y="2576513"/>
          <p14:tracePt t="51136" x="3362325" y="2557463"/>
          <p14:tracePt t="51153" x="3390900" y="2543175"/>
          <p14:tracePt t="51169" x="3414713" y="2528888"/>
          <p14:tracePt t="51186" x="3462338" y="2505075"/>
          <p14:tracePt t="51203" x="3509963" y="2486025"/>
          <p14:tracePt t="51220" x="3543300" y="2471738"/>
          <p14:tracePt t="51237" x="3600450" y="2452688"/>
          <p14:tracePt t="51253" x="3629025" y="2443163"/>
          <p14:tracePt t="51269" x="3652838" y="2428875"/>
          <p14:tracePt t="51286" x="3667125" y="2424113"/>
          <p14:tracePt t="51303" x="3686175" y="2414588"/>
          <p14:tracePt t="51320" x="3705225" y="2409825"/>
          <p14:tracePt t="51336" x="3719513" y="2400300"/>
          <p14:tracePt t="51353" x="3729038" y="2390775"/>
          <p14:tracePt t="51369" x="3748088" y="2376488"/>
          <p14:tracePt t="51386" x="3752850" y="2366963"/>
          <p14:tracePt t="51403" x="3757613" y="2362200"/>
          <p14:tracePt t="51419" x="3767138" y="2352675"/>
          <p14:tracePt t="51436" x="3767138" y="2343150"/>
          <p14:tracePt t="51453" x="3767138" y="2338388"/>
          <p14:tracePt t="51469" x="3767138" y="2328863"/>
          <p14:tracePt t="51486" x="3767138" y="2295525"/>
          <p14:tracePt t="51503" x="3748088" y="2271713"/>
          <p14:tracePt t="51520" x="3729038" y="2247900"/>
          <p14:tracePt t="51536" x="3700463" y="2219325"/>
          <p14:tracePt t="51553" x="3643313" y="2181225"/>
          <p14:tracePt t="51569" x="3595688" y="2162175"/>
          <p14:tracePt t="51586" x="3567113" y="2143125"/>
          <p14:tracePt t="51603" x="3519488" y="2119313"/>
          <p14:tracePt t="51619" x="3481388" y="2114550"/>
          <p14:tracePt t="51636" x="3438525" y="2109788"/>
          <p14:tracePt t="51653" x="3395663" y="2095500"/>
          <p14:tracePt t="51672" x="3295650" y="2095500"/>
          <p14:tracePt t="51686" x="3224213" y="2095500"/>
          <p14:tracePt t="51703" x="3167063" y="2095500"/>
          <p14:tracePt t="51720" x="3124200" y="2095500"/>
          <p14:tracePt t="51737" x="3071813" y="2095500"/>
          <p14:tracePt t="51753" x="3043238" y="2095500"/>
          <p14:tracePt t="51769" x="3005138" y="2105025"/>
          <p14:tracePt t="51787" x="2957513" y="2119313"/>
          <p14:tracePt t="51803" x="2933700" y="2138363"/>
          <p14:tracePt t="51819" x="2914650" y="2152650"/>
          <p14:tracePt t="51836" x="2895600" y="2166938"/>
          <p14:tracePt t="51853" x="2876550" y="2209800"/>
          <p14:tracePt t="51869" x="2862263" y="2252663"/>
          <p14:tracePt t="51886" x="2857500" y="2295525"/>
          <p14:tracePt t="51903" x="2857500" y="2338388"/>
          <p14:tracePt t="51920" x="2862263" y="2390775"/>
          <p14:tracePt t="51936" x="2867025" y="2428875"/>
          <p14:tracePt t="51953" x="2876550" y="2452688"/>
          <p14:tracePt t="51971" x="2886075" y="2490788"/>
          <p14:tracePt t="51986" x="2905125" y="2514600"/>
          <p14:tracePt t="52003" x="2919413" y="2538413"/>
          <p14:tracePt t="52019" x="2938463" y="2566988"/>
          <p14:tracePt t="52036" x="2976563" y="2609850"/>
          <p14:tracePt t="52053" x="3005138" y="2633663"/>
          <p14:tracePt t="52069" x="3038475" y="2652713"/>
          <p14:tracePt t="52086" x="3067050" y="2671763"/>
          <p14:tracePt t="52103" x="3119438" y="2681288"/>
          <p14:tracePt t="52119" x="3157538" y="2681288"/>
          <p14:tracePt t="52136" x="3200400" y="2681288"/>
          <p14:tracePt t="52153" x="3238500" y="2676525"/>
          <p14:tracePt t="52169" x="3290888" y="2657475"/>
          <p14:tracePt t="52186" x="3328988" y="2638425"/>
          <p14:tracePt t="52203" x="3367088" y="2624138"/>
          <p14:tracePt t="52220" x="3419475" y="2600325"/>
          <p14:tracePt t="52236" x="3457575" y="2586038"/>
          <p14:tracePt t="52253" x="3486150" y="2562225"/>
          <p14:tracePt t="52269" x="3519488" y="2538413"/>
          <p14:tracePt t="52271" x="3538538" y="2519363"/>
          <p14:tracePt t="52286" x="3562350" y="2490788"/>
          <p14:tracePt t="52303" x="3586163" y="2466975"/>
          <p14:tracePt t="52319" x="3609975" y="2443163"/>
          <p14:tracePt t="52337" x="3633788" y="2414588"/>
          <p14:tracePt t="52353" x="3648075" y="2390775"/>
          <p14:tracePt t="52369" x="3657600" y="2376488"/>
          <p14:tracePt t="52386" x="3671888" y="2352675"/>
          <p14:tracePt t="52403" x="3695700" y="2314575"/>
          <p14:tracePt t="52419" x="3700463" y="2276475"/>
          <p14:tracePt t="52436" x="3705225" y="2238375"/>
          <p14:tracePt t="52453" x="3714750" y="2219325"/>
          <p14:tracePt t="52469" x="3714750" y="2185988"/>
          <p14:tracePt t="52486" x="3709988" y="2171700"/>
          <p14:tracePt t="52503" x="3705225" y="2152650"/>
          <p14:tracePt t="52519" x="3690938" y="2138363"/>
          <p14:tracePt t="52536" x="3667125" y="2119313"/>
          <p14:tracePt t="52553" x="3643313" y="2100263"/>
          <p14:tracePt t="52570" x="3609975" y="2085975"/>
          <p14:tracePt t="52586" x="3552825" y="2076450"/>
          <p14:tracePt t="52603" x="3505200" y="2076450"/>
          <p14:tracePt t="52619" x="3452813" y="2076450"/>
          <p14:tracePt t="52636" x="3405188" y="2081213"/>
          <p14:tracePt t="52653" x="3309938" y="2109788"/>
          <p14:tracePt t="52669" x="3243263" y="2133600"/>
          <p14:tracePt t="52686" x="3205163" y="2157413"/>
          <p14:tracePt t="52703" x="3167063" y="2176463"/>
          <p14:tracePt t="52719" x="3143250" y="2200275"/>
          <p14:tracePt t="52736" x="3133725" y="2205038"/>
          <p14:tracePt t="52753" x="3128963" y="2209800"/>
          <p14:tracePt t="52769" x="3119438" y="2214563"/>
          <p14:tracePt t="52889" x="3114675" y="2214563"/>
          <p14:tracePt t="52955" x="3114675" y="2219325"/>
          <p14:tracePt t="52969" x="3114675" y="2224088"/>
          <p14:tracePt t="52976" x="3105150" y="2238375"/>
          <p14:tracePt t="52986" x="3105150" y="2281238"/>
          <p14:tracePt t="53002" x="3105150" y="2424113"/>
          <p14:tracePt t="53019" x="3133725" y="2905125"/>
          <p14:tracePt t="53036" x="3157538" y="3224213"/>
          <p14:tracePt t="53053" x="3157538" y="3400425"/>
          <p14:tracePt t="53069" x="3152775" y="3481388"/>
          <p14:tracePt t="53086" x="3138488" y="3576638"/>
          <p14:tracePt t="53103" x="3138488" y="3629025"/>
          <p14:tracePt t="53119" x="3133725" y="3662363"/>
          <p14:tracePt t="53137" x="3128963" y="3733800"/>
          <p14:tracePt t="53153" x="3109913" y="3776663"/>
          <p14:tracePt t="53169" x="3081338" y="3829050"/>
          <p14:tracePt t="53186" x="3057525" y="3867150"/>
          <p14:tracePt t="53203" x="3033713" y="3895725"/>
          <p14:tracePt t="53219" x="3019425" y="3910013"/>
          <p14:tracePt t="53236" x="2995613" y="3924300"/>
          <p14:tracePt t="53252" x="2971800" y="3938588"/>
          <p14:tracePt t="53269" x="2924175" y="3967163"/>
          <p14:tracePt t="53286" x="2881313" y="3976688"/>
          <p14:tracePt t="53303" x="2838450" y="3986213"/>
          <p14:tracePt t="53320" x="2781300" y="3990975"/>
          <p14:tracePt t="53336" x="2752725" y="3990975"/>
          <p14:tracePt t="53353" x="2719388" y="3981450"/>
          <p14:tracePt t="53369" x="2695575" y="3971925"/>
          <p14:tracePt t="53386" x="2662238" y="3952875"/>
          <p14:tracePt t="53403" x="2638425" y="3929063"/>
          <p14:tracePt t="53419" x="2614613" y="3914775"/>
          <p14:tracePt t="53436" x="2605088" y="3895725"/>
          <p14:tracePt t="53453" x="2590800" y="3848100"/>
          <p14:tracePt t="53469" x="2590800" y="3800475"/>
          <p14:tracePt t="53486" x="2600325" y="3748088"/>
          <p14:tracePt t="53503" x="2633663" y="3676650"/>
          <p14:tracePt t="53520" x="2686050" y="3609975"/>
          <p14:tracePt t="53536" x="2767013" y="3538538"/>
          <p14:tracePt t="53553" x="2867025" y="3443288"/>
          <p14:tracePt t="53570" x="3019425" y="3324225"/>
          <p14:tracePt t="53586" x="3143250" y="3257550"/>
          <p14:tracePt t="53602" x="3281363" y="3200400"/>
          <p14:tracePt t="53619" x="3409950" y="3162300"/>
          <p14:tracePt t="53636" x="3562350" y="3128963"/>
          <p14:tracePt t="53653" x="3686175" y="3109913"/>
          <p14:tracePt t="53669" x="3824288" y="3100388"/>
          <p14:tracePt t="53686" x="3948113" y="3100388"/>
          <p14:tracePt t="53703" x="4052888" y="3105150"/>
          <p14:tracePt t="53719" x="4110038" y="3114675"/>
          <p14:tracePt t="53736" x="4171950" y="3124200"/>
          <p14:tracePt t="53740" x="4191000" y="3133725"/>
          <p14:tracePt t="53753" x="4243388" y="3157538"/>
          <p14:tracePt t="53769" x="4276725" y="3176588"/>
          <p14:tracePt t="53787" x="4305300" y="3200400"/>
          <p14:tracePt t="53803" x="4324350" y="3224213"/>
          <p14:tracePt t="53820" x="4338638" y="3257550"/>
          <p14:tracePt t="53836" x="4348163" y="3267075"/>
          <p14:tracePt t="53853" x="4348163" y="3276600"/>
          <p14:tracePt t="53871" x="4338638" y="3286125"/>
          <p14:tracePt t="54114" x="4338638" y="3295650"/>
          <p14:tracePt t="54122" x="4348163" y="3314700"/>
          <p14:tracePt t="54128" x="4357688" y="3333750"/>
          <p14:tracePt t="54137" x="4367213" y="3348038"/>
          <p14:tracePt t="54153" x="4386263" y="3400425"/>
          <p14:tracePt t="54186" x="4452938" y="3586163"/>
          <p14:tracePt t="54219" x="4462463" y="3633788"/>
          <p14:tracePt t="54236" x="4462463" y="3643313"/>
          <p14:tracePt t="54238" x="4462463" y="3648075"/>
          <p14:tracePt t="54253" x="4462463" y="3652838"/>
          <p14:tracePt t="54269" x="4462463" y="3662363"/>
          <p14:tracePt t="54286" x="4462463" y="3667125"/>
          <p14:tracePt t="54341" x="4462463" y="3671888"/>
          <p14:tracePt t="54356" x="4462463" y="3676650"/>
          <p14:tracePt t="54363" x="4452938" y="3676650"/>
          <p14:tracePt t="54375" x="4443413" y="3676650"/>
          <p14:tracePt t="54386" x="4419600" y="3676650"/>
          <p14:tracePt t="54403" x="4367213" y="3648075"/>
          <p14:tracePt t="54419" x="4329113" y="3614738"/>
          <p14:tracePt t="54436" x="4257675" y="3552825"/>
          <p14:tracePt t="54452" x="4229100" y="3514725"/>
          <p14:tracePt t="54469" x="4210050" y="3500438"/>
          <p14:tracePt t="54486" x="4195763" y="3476625"/>
          <p14:tracePt t="54502" x="4191000" y="3471863"/>
          <p14:tracePt t="54519" x="4186238" y="3467100"/>
          <p14:tracePt t="54561" x="4191000" y="3467100"/>
          <p14:tracePt t="54569" x="4200525" y="3467100"/>
          <p14:tracePt t="54586" x="4243388" y="3490913"/>
          <p14:tracePt t="54602" x="4310063" y="3533775"/>
          <p14:tracePt t="54619" x="4414838" y="3638550"/>
          <p14:tracePt t="54636" x="4467225" y="3695700"/>
          <p14:tracePt t="54653" x="4495800" y="3729038"/>
          <p14:tracePt t="54671" x="4524375" y="3757613"/>
          <p14:tracePt t="54686" x="4543425" y="3767138"/>
          <p14:tracePt t="54703" x="4552950" y="3776663"/>
          <p14:tracePt t="54719" x="4557713" y="3786188"/>
          <p14:tracePt t="54736" x="4562475" y="3795713"/>
          <p14:tracePt t="54752" x="4567238" y="3800475"/>
          <p14:tracePt t="54855" x="4567238" y="3805238"/>
          <p14:tracePt t="54885" x="4572000" y="3805238"/>
          <p14:tracePt t="54891" x="4572000" y="3810000"/>
          <p14:tracePt t="54903" x="4581525" y="3814763"/>
          <p14:tracePt t="54920" x="4600575" y="3824288"/>
          <p14:tracePt t="54936" x="4610100" y="3829050"/>
          <p14:tracePt t="54953" x="4619625" y="3838575"/>
          <p14:tracePt t="54969" x="4629150" y="3848100"/>
          <p14:tracePt t="54986" x="4638675" y="3848100"/>
          <p14:tracePt t="55074" x="4643438" y="3848100"/>
          <p14:tracePt t="55082" x="4648200" y="3848100"/>
          <p14:tracePt t="55097" x="4652963" y="3848100"/>
          <p14:tracePt t="55104" x="4657725" y="3843338"/>
          <p14:tracePt t="55119" x="4662488" y="3819525"/>
          <p14:tracePt t="55136" x="4672013" y="3752850"/>
          <p14:tracePt t="55152" x="4681538" y="3648075"/>
          <p14:tracePt t="55170" x="4695825" y="3562350"/>
          <p14:tracePt t="55186" x="4710113" y="3529013"/>
          <p14:tracePt t="55203" x="4729163" y="3514725"/>
          <p14:tracePt t="55219" x="4772025" y="3509963"/>
          <p14:tracePt t="55236" x="4948238" y="3514725"/>
          <p14:tracePt t="55252" x="5086350" y="3548063"/>
          <p14:tracePt t="55269" x="5181600" y="3581400"/>
          <p14:tracePt t="55286" x="5262563" y="3590925"/>
          <p14:tracePt t="55303" x="5286375" y="3605213"/>
          <p14:tracePt t="55319" x="5295900" y="3605213"/>
          <p14:tracePt t="55336" x="5305425" y="3605213"/>
          <p14:tracePt t="55369" x="5310188" y="3600450"/>
          <p14:tracePt t="55386" x="5310188" y="3562350"/>
          <p14:tracePt t="55402" x="5305425" y="3519488"/>
          <p14:tracePt t="55419" x="5257800" y="3376613"/>
          <p14:tracePt t="55436" x="5210175" y="3267075"/>
          <p14:tracePt t="55452" x="5153025" y="3181350"/>
          <p14:tracePt t="55469" x="5086350" y="3090863"/>
          <p14:tracePt t="55486" x="5048250" y="3062288"/>
          <p14:tracePt t="55502" x="5000625" y="3028950"/>
          <p14:tracePt t="55519" x="4957763" y="3009900"/>
          <p14:tracePt t="55536" x="4857750" y="2986088"/>
          <p14:tracePt t="55552" x="4743450" y="2971800"/>
          <p14:tracePt t="55569" x="4610100" y="2971800"/>
          <p14:tracePt t="55586" x="4486275" y="2971800"/>
          <p14:tracePt t="55602" x="4314825" y="3000375"/>
          <p14:tracePt t="55619" x="4200525" y="3024188"/>
          <p14:tracePt t="55636" x="4090988" y="3057525"/>
          <p14:tracePt t="55653" x="3986213" y="3109913"/>
          <p14:tracePt t="55669" x="3933825" y="3143250"/>
          <p14:tracePt t="55686" x="3886200" y="3176588"/>
          <p14:tracePt t="55702" x="3852863" y="3200400"/>
          <p14:tracePt t="55719" x="3819525" y="3238500"/>
          <p14:tracePt t="55736" x="3795713" y="3252788"/>
          <p14:tracePt t="55752" x="3771900" y="3286125"/>
          <p14:tracePt t="55769" x="3743325" y="3367088"/>
          <p14:tracePt t="55786" x="3705225" y="3624263"/>
          <p14:tracePt t="55802" x="3705225" y="3729038"/>
          <p14:tracePt t="55819" x="3719513" y="3862388"/>
          <p14:tracePt t="55836" x="3743325" y="4076700"/>
          <p14:tracePt t="55852" x="3776663" y="4176713"/>
          <p14:tracePt t="55869" x="3805238" y="4238625"/>
          <p14:tracePt t="55886" x="3852863" y="4348163"/>
          <p14:tracePt t="55903" x="3981450" y="4572000"/>
          <p14:tracePt t="55919" x="4057650" y="4672013"/>
          <p14:tracePt t="55936" x="4110038" y="4733925"/>
          <p14:tracePt t="55952" x="4167188" y="4776788"/>
          <p14:tracePt t="55969" x="4262438" y="4843463"/>
          <p14:tracePt t="55986" x="4352925" y="4891088"/>
          <p14:tracePt t="56002" x="4467225" y="4924425"/>
          <p14:tracePt t="56020" x="4652963" y="4967288"/>
          <p14:tracePt t="56036" x="4733925" y="4976813"/>
          <p14:tracePt t="56052" x="4776788" y="4981575"/>
          <p14:tracePt t="56069" x="4814888" y="4981575"/>
          <p14:tracePt t="56086" x="4862513" y="4967288"/>
          <p14:tracePt t="56102" x="4895850" y="4957763"/>
          <p14:tracePt t="56119" x="4943475" y="4929188"/>
          <p14:tracePt t="56136" x="4986338" y="4905375"/>
          <p14:tracePt t="56152" x="5081588" y="4805363"/>
          <p14:tracePt t="56169" x="5162550" y="4652963"/>
          <p14:tracePt t="56186" x="5214938" y="4519613"/>
          <p14:tracePt t="56202" x="5253038" y="4405313"/>
          <p14:tracePt t="56219" x="5334000" y="4162425"/>
          <p14:tracePt t="56236" x="5357813" y="4076700"/>
          <p14:tracePt t="56252" x="5386388" y="4024313"/>
          <p14:tracePt t="56269" x="5405438" y="3976688"/>
          <p14:tracePt t="56286" x="5424488" y="3929063"/>
          <p14:tracePt t="56302" x="5429250" y="3886200"/>
          <p14:tracePt t="56319" x="5429250" y="3819525"/>
          <p14:tracePt t="56336" x="5410200" y="3676650"/>
          <p14:tracePt t="56352" x="5381625" y="3590925"/>
          <p14:tracePt t="56369" x="5343525" y="3514725"/>
          <p14:tracePt t="56386" x="5272088" y="3405188"/>
          <p14:tracePt t="56402" x="5176838" y="3286125"/>
          <p14:tracePt t="56419" x="5124450" y="3224213"/>
          <p14:tracePt t="56436" x="5067300" y="3181350"/>
          <p14:tracePt t="56453" x="4986338" y="3138488"/>
          <p14:tracePt t="56469" x="4933950" y="3128963"/>
          <p14:tracePt t="56486" x="4862513" y="3105150"/>
          <p14:tracePt t="56502" x="4767263" y="3095625"/>
          <p14:tracePt t="56505" x="4719638" y="3090863"/>
          <p14:tracePt t="56519" x="4629150" y="3081338"/>
          <p14:tracePt t="56536" x="4562475" y="3081338"/>
          <p14:tracePt t="56552" x="4505325" y="3081338"/>
          <p14:tracePt t="56569" x="4443413" y="3081338"/>
          <p14:tracePt t="56586" x="4338638" y="3086100"/>
          <p14:tracePt t="56602" x="4276725" y="3100388"/>
          <p14:tracePt t="56619" x="4205288" y="3119438"/>
          <p14:tracePt t="56636" x="4119563" y="3162300"/>
          <p14:tracePt t="56652" x="4062413" y="3205163"/>
          <p14:tracePt t="56669" x="4014788" y="3248025"/>
          <p14:tracePt t="56686" x="3967163" y="3295650"/>
          <p14:tracePt t="56703" x="3919538" y="3348038"/>
          <p14:tracePt t="56719" x="3881438" y="3386138"/>
          <p14:tracePt t="56736" x="3838575" y="3452813"/>
          <p14:tracePt t="56739" x="3805238" y="3505200"/>
          <p14:tracePt t="56752" x="3790950" y="3552825"/>
          <p14:tracePt t="56769" x="3738563" y="3705225"/>
          <p14:tracePt t="56786" x="3724275" y="3776663"/>
          <p14:tracePt t="56802" x="3719513" y="3848100"/>
          <p14:tracePt t="56819" x="3724275" y="4071938"/>
          <p14:tracePt t="56836" x="3748088" y="4176713"/>
          <p14:tracePt t="56852" x="3776663" y="4252913"/>
          <p14:tracePt t="56869" x="3814763" y="4352925"/>
          <p14:tracePt t="56886" x="3895725" y="4548188"/>
          <p14:tracePt t="56902" x="3933825" y="4648200"/>
          <p14:tracePt t="56919" x="3962400" y="4700588"/>
          <p14:tracePt t="56935" x="3986213" y="4738688"/>
          <p14:tracePt t="56952" x="4038600" y="4791075"/>
          <p14:tracePt t="56969" x="4081463" y="4810125"/>
          <p14:tracePt t="56985" x="4157663" y="4838700"/>
          <p14:tracePt t="57003" x="4248150" y="4857750"/>
          <p14:tracePt t="57019" x="4305300" y="4867275"/>
          <p14:tracePt t="57036" x="4357688" y="4867275"/>
          <p14:tracePt t="57052" x="4443413" y="4862513"/>
          <p14:tracePt t="57069" x="4605338" y="4829175"/>
          <p14:tracePt t="57086" x="4700588" y="4805363"/>
          <p14:tracePt t="57102" x="4757738" y="4772025"/>
          <p14:tracePt t="57119" x="4814888" y="4729163"/>
          <p14:tracePt t="57136" x="4929188" y="4605338"/>
          <p14:tracePt t="57152" x="4991100" y="4533900"/>
          <p14:tracePt t="57169" x="5043488" y="4476750"/>
          <p14:tracePt t="57186" x="5133975" y="4400550"/>
          <p14:tracePt t="57202" x="5181600" y="4362450"/>
          <p14:tracePt t="57219" x="5233988" y="4281488"/>
          <p14:tracePt t="57236" x="5281613" y="4205288"/>
          <p14:tracePt t="57238" x="5305425" y="4176713"/>
          <p14:tracePt t="57253" x="5329238" y="4119563"/>
          <p14:tracePt t="57269" x="5343525" y="4067175"/>
          <p14:tracePt t="57286" x="5357813" y="4038600"/>
          <p14:tracePt t="57302" x="5367338" y="4000500"/>
          <p14:tracePt t="57319" x="5381625" y="3943350"/>
          <p14:tracePt t="57336" x="5381625" y="3900488"/>
          <p14:tracePt t="57352" x="5372100" y="3848100"/>
          <p14:tracePt t="57369" x="5357813" y="3795713"/>
          <p14:tracePt t="57386" x="5300663" y="3700463"/>
          <p14:tracePt t="57402" x="5238750" y="3638550"/>
          <p14:tracePt t="57419" x="5162550" y="3576638"/>
          <p14:tracePt t="57436" x="5029200" y="3467100"/>
          <p14:tracePt t="57452" x="4948238" y="3414713"/>
          <p14:tracePt t="57469" x="4862513" y="3381375"/>
          <p14:tracePt t="57485" x="4767263" y="3352800"/>
          <p14:tracePt t="57502" x="4638675" y="3328988"/>
          <p14:tracePt t="57519" x="4567238" y="3319463"/>
          <p14:tracePt t="57536" x="4500563" y="3319463"/>
          <p14:tracePt t="57553" x="4405313" y="3328988"/>
          <p14:tracePt t="57569" x="4333875" y="3338513"/>
          <p14:tracePt t="57586" x="4281488" y="3357563"/>
          <p14:tracePt t="57602" x="4214813" y="3386138"/>
          <p14:tracePt t="57619" x="4152900" y="3419475"/>
          <p14:tracePt t="57636" x="4119563" y="3443288"/>
          <p14:tracePt t="57652" x="4081463" y="3490913"/>
          <p14:tracePt t="57669" x="4029075" y="3619500"/>
          <p14:tracePt t="57686" x="3976688" y="3829050"/>
          <p14:tracePt t="57702" x="3962400" y="3919538"/>
          <p14:tracePt t="57719" x="3962400" y="4052888"/>
          <p14:tracePt t="57736" x="3967163" y="4210050"/>
          <p14:tracePt t="57739" x="3971925" y="4276725"/>
          <p14:tracePt t="57752" x="3986213" y="4352925"/>
          <p14:tracePt t="57769" x="4019550" y="4448175"/>
          <p14:tracePt t="57786" x="4071938" y="4567238"/>
          <p14:tracePt t="57803" x="4124325" y="4681538"/>
          <p14:tracePt t="57819" x="4148138" y="4724400"/>
          <p14:tracePt t="57835" x="4171950" y="4748213"/>
          <p14:tracePt t="57852" x="4195763" y="4772025"/>
          <p14:tracePt t="57869" x="4238625" y="4810125"/>
          <p14:tracePt t="57885" x="4276725" y="4829175"/>
          <p14:tracePt t="57902" x="4305300" y="4848225"/>
          <p14:tracePt t="57919" x="4352925" y="4857750"/>
          <p14:tracePt t="57936" x="4452938" y="4857750"/>
          <p14:tracePt t="57952" x="4557713" y="4848225"/>
          <p14:tracePt t="57969" x="4652963" y="4814888"/>
          <p14:tracePt t="57986" x="4781550" y="4733925"/>
          <p14:tracePt t="58002" x="4843463" y="4676775"/>
          <p14:tracePt t="58019" x="4905375" y="4614863"/>
          <p14:tracePt t="58035" x="4962525" y="4572000"/>
          <p14:tracePt t="58052" x="5029200" y="4505325"/>
          <p14:tracePt t="58069" x="5072063" y="4443413"/>
          <p14:tracePt t="58086" x="5129213" y="4357688"/>
          <p14:tracePt t="58102" x="5176838" y="4248150"/>
          <p14:tracePt t="58104" x="5205413" y="4195763"/>
          <p14:tracePt t="58119" x="5233988" y="4133850"/>
          <p14:tracePt t="58136" x="5257800" y="4029075"/>
          <p14:tracePt t="58152" x="5281613" y="3890963"/>
          <p14:tracePt t="58170" x="5300663" y="3729038"/>
          <p14:tracePt t="58186" x="5300663" y="3681413"/>
          <p14:tracePt t="58202" x="5295900" y="3638550"/>
          <p14:tracePt t="58219" x="5281613" y="3600450"/>
          <p14:tracePt t="58236" x="5219700" y="3495675"/>
          <p14:tracePt t="58252" x="5157788" y="3414713"/>
          <p14:tracePt t="58269" x="5076825" y="3333750"/>
          <p14:tracePt t="58286" x="4995863" y="3276600"/>
          <p14:tracePt t="58302" x="4848225" y="3205163"/>
          <p14:tracePt t="58319" x="4743450" y="3181350"/>
          <p14:tracePt t="58335" x="4638675" y="3162300"/>
          <p14:tracePt t="58353" x="4533900" y="3157538"/>
          <p14:tracePt t="58369" x="4481513" y="3157538"/>
          <p14:tracePt t="58386" x="4424363" y="3157538"/>
          <p14:tracePt t="58402" x="4376738" y="3157538"/>
          <p14:tracePt t="58419" x="4305300" y="3167063"/>
          <p14:tracePt t="58435" x="4262438" y="3176588"/>
          <p14:tracePt t="58452" x="4229100" y="3181350"/>
          <p14:tracePt t="58469" x="4195763" y="3195638"/>
          <p14:tracePt t="58485" x="4148138" y="3224213"/>
          <p14:tracePt t="58502" x="4119563" y="3248025"/>
          <p14:tracePt t="58519" x="4081463" y="3276600"/>
          <p14:tracePt t="58536" x="4038600" y="3319463"/>
          <p14:tracePt t="58552" x="4005263" y="3348038"/>
          <p14:tracePt t="58569" x="3990975" y="3367088"/>
          <p14:tracePt t="58586" x="3967163" y="3390900"/>
          <p14:tracePt t="58602" x="3943350" y="3409950"/>
          <p14:tracePt t="58621" x="3938588" y="3414713"/>
          <p14:tracePt t="58638" x="3933825" y="3424238"/>
          <p14:tracePt t="58639" x="3929063" y="3424238"/>
          <p14:tracePt t="58653" x="3924300" y="3429000"/>
          <p14:tracePt t="58671" x="3910013" y="3471863"/>
          <p14:tracePt t="58686" x="3886200" y="3567113"/>
          <p14:tracePt t="58702" x="3867150" y="3667125"/>
          <p14:tracePt t="58719" x="3862388" y="3752850"/>
          <p14:tracePt t="58735" x="3852863" y="3843338"/>
          <p14:tracePt t="58752" x="3852863" y="3905250"/>
          <p14:tracePt t="58769" x="3852863" y="3962400"/>
          <p14:tracePt t="58786" x="3862388" y="4038600"/>
          <p14:tracePt t="58802" x="3867150" y="4090988"/>
          <p14:tracePt t="58819" x="3881438" y="4133850"/>
          <p14:tracePt t="58835" x="3900488" y="4171950"/>
          <p14:tracePt t="58852" x="3929063" y="4257675"/>
          <p14:tracePt t="58869" x="3943350" y="4329113"/>
          <p14:tracePt t="58885" x="3957638" y="4391025"/>
          <p14:tracePt t="58902" x="3967163" y="4443413"/>
          <p14:tracePt t="58919" x="3995738" y="4514850"/>
          <p14:tracePt t="58935" x="4014788" y="4552950"/>
          <p14:tracePt t="58952" x="4029075" y="4576763"/>
          <p14:tracePt t="58969" x="4114800" y="4633913"/>
          <p14:tracePt t="58986" x="4210050" y="4662488"/>
          <p14:tracePt t="59002" x="4305300" y="4686300"/>
          <p14:tracePt t="59019" x="4386263" y="4695825"/>
          <p14:tracePt t="59036" x="4505325" y="4700588"/>
          <p14:tracePt t="59052" x="4610100" y="4691063"/>
          <p14:tracePt t="59070" x="4710113" y="4681538"/>
          <p14:tracePt t="59089" x="4829175" y="4652963"/>
          <p14:tracePt t="59104" x="4886325" y="4633913"/>
          <p14:tracePt t="59119" x="4943475" y="4586288"/>
          <p14:tracePt t="59136" x="5014913" y="4524375"/>
          <p14:tracePt t="59154" x="5119688" y="4371975"/>
          <p14:tracePt t="59170" x="5167313" y="4314825"/>
          <p14:tracePt t="59185" x="5195888" y="4276725"/>
          <p14:tracePt t="59202" x="5233988" y="4219575"/>
          <p14:tracePt t="59219" x="5305425" y="4095750"/>
          <p14:tracePt t="59235" x="5343525" y="3995738"/>
          <p14:tracePt t="59252" x="5357813" y="3933825"/>
          <p14:tracePt t="59269" x="5372100" y="3886200"/>
          <p14:tracePt t="59285" x="5367338" y="3714750"/>
          <p14:tracePt t="59302" x="5338763" y="3557588"/>
          <p14:tracePt t="59319" x="5314950" y="3429000"/>
          <p14:tracePt t="59336" x="5276850" y="3286125"/>
          <p14:tracePt t="59353" x="5243513" y="3200400"/>
          <p14:tracePt t="59369" x="5219700" y="3152775"/>
          <p14:tracePt t="59386" x="5191125" y="3105150"/>
          <p14:tracePt t="59404" x="5148263" y="3057525"/>
          <p14:tracePt t="59420" x="5100638" y="3024188"/>
          <p14:tracePt t="59437" x="5033963" y="2995613"/>
          <p14:tracePt t="59452" x="4938713" y="2962275"/>
          <p14:tracePt t="59470" x="4786313" y="2928938"/>
          <p14:tracePt t="59486" x="4695825" y="2914650"/>
          <p14:tracePt t="59502" x="4624388" y="2914650"/>
          <p14:tracePt t="59521" x="4510088" y="2924175"/>
          <p14:tracePt t="59536" x="4433888" y="2938463"/>
          <p14:tracePt t="59553" x="4371975" y="2967038"/>
          <p14:tracePt t="59569" x="4305300" y="2995613"/>
          <p14:tracePt t="59586" x="4219575" y="3052763"/>
          <p14:tracePt t="59602" x="4181475" y="3105150"/>
          <p14:tracePt t="59619" x="4148138" y="3148013"/>
          <p14:tracePt t="59636" x="4114800" y="3181350"/>
          <p14:tracePt t="59652" x="4043363" y="3409950"/>
          <p14:tracePt t="59669" x="4033838" y="3609975"/>
          <p14:tracePt t="59686" x="4033838" y="3857625"/>
          <p14:tracePt t="59704" x="4067175" y="4148138"/>
          <p14:tracePt t="59719" x="4090988" y="4243388"/>
          <p14:tracePt t="59735" x="4105275" y="4348163"/>
          <p14:tracePt t="59752" x="4138613" y="4462463"/>
          <p14:tracePt t="59769" x="4224338" y="4633913"/>
          <p14:tracePt t="59785" x="4305300" y="4705350"/>
          <p14:tracePt t="59802" x="4405313" y="4762500"/>
          <p14:tracePt t="59819" x="4505325" y="4810125"/>
          <p14:tracePt t="59835" x="4676775" y="4838700"/>
          <p14:tracePt t="59852" x="4776788" y="4838700"/>
          <p14:tracePt t="59869" x="4867275" y="4833938"/>
          <p14:tracePt t="59885" x="4943475" y="4819650"/>
          <p14:tracePt t="59903" x="5024438" y="4776788"/>
          <p14:tracePt t="59920" x="5105400" y="4714875"/>
          <p14:tracePt t="59938" x="5191125" y="4591050"/>
          <p14:tracePt t="59953" x="5291138" y="4438650"/>
          <p14:tracePt t="59969" x="5343525" y="4291013"/>
          <p14:tracePt t="59986" x="5391150" y="4129088"/>
          <p14:tracePt t="60002" x="5395913" y="4014788"/>
          <p14:tracePt t="60019" x="5367338" y="3819525"/>
          <p14:tracePt t="60036" x="5305425" y="3629025"/>
          <p14:tracePt t="60052" x="5243513" y="3519488"/>
          <p14:tracePt t="60069" x="5205413" y="3471863"/>
          <p14:tracePt t="60085" x="5162550" y="3433763"/>
          <p14:tracePt t="60102" x="5124450" y="3419475"/>
          <p14:tracePt t="60119" x="5081588" y="3414713"/>
          <p14:tracePt t="60136" x="5024438" y="3424238"/>
          <p14:tracePt t="60152" x="5005388" y="3429000"/>
          <p14:tracePt t="60169" x="4991100" y="3433763"/>
          <p14:tracePt t="60186" x="4986338" y="3433763"/>
          <p14:tracePt t="60203" x="4976813" y="3433763"/>
          <p14:tracePt t="60219" x="4972050" y="3433763"/>
          <p14:tracePt t="60438" x="4981575" y="3352800"/>
          <p14:tracePt t="60445" x="5024438" y="3157538"/>
          <p14:tracePt t="60453" x="5048250" y="2986088"/>
          <p14:tracePt t="60485" x="5133975" y="2719388"/>
          <p14:tracePt t="60519" x="5214938" y="2576513"/>
          <p14:tracePt t="60535" x="5233988" y="2538413"/>
          <p14:tracePt t="60552" x="5243513" y="2509838"/>
          <p14:tracePt t="60569" x="5281613" y="2452688"/>
          <p14:tracePt t="60585" x="5305425" y="2424113"/>
          <p14:tracePt t="60602" x="5343525" y="2390775"/>
          <p14:tracePt t="60619" x="5372100" y="2366963"/>
          <p14:tracePt t="60635" x="5424488" y="2328863"/>
          <p14:tracePt t="60652" x="5453063" y="2319338"/>
          <p14:tracePt t="60669" x="5476875" y="2309813"/>
          <p14:tracePt t="60686" x="5500688" y="2295525"/>
          <p14:tracePt t="60702" x="5524500" y="2290763"/>
          <p14:tracePt t="60719" x="5553075" y="2290763"/>
          <p14:tracePt t="60736" x="5595938" y="2290763"/>
          <p14:tracePt t="60752" x="5648325" y="2290763"/>
          <p14:tracePt t="60769" x="5676900" y="2290763"/>
          <p14:tracePt t="60785" x="5691188" y="2290763"/>
          <p14:tracePt t="60802" x="5695950" y="2290763"/>
          <p14:tracePt t="60819" x="5705475" y="2290763"/>
          <p14:tracePt t="60835" x="5710238" y="2290763"/>
          <p14:tracePt t="60871" x="5710238" y="2295525"/>
          <p14:tracePt t="60885" x="5705475" y="2309813"/>
          <p14:tracePt t="60902" x="5672138" y="2347913"/>
          <p14:tracePt t="60919" x="5638800" y="2395538"/>
          <p14:tracePt t="60936" x="5591175" y="2452688"/>
          <p14:tracePt t="60952" x="5553075" y="2481263"/>
          <p14:tracePt t="60969" x="5519738" y="2495550"/>
          <p14:tracePt t="60985" x="5476875" y="2505075"/>
          <p14:tracePt t="61002" x="5400675" y="2509838"/>
          <p14:tracePt t="61019" x="5343525" y="2500313"/>
          <p14:tracePt t="61035" x="5257800" y="2476500"/>
          <p14:tracePt t="61054" x="5167313" y="2447925"/>
          <p14:tracePt t="61069" x="5129213" y="2424113"/>
          <p14:tracePt t="61086" x="5105400" y="2400300"/>
          <p14:tracePt t="61102" x="5091113" y="2376488"/>
          <p14:tracePt t="61121" x="5067300" y="2328863"/>
          <p14:tracePt t="61137" x="5043488" y="2257425"/>
          <p14:tracePt t="61153" x="5033963" y="2152650"/>
          <p14:tracePt t="61169" x="5033963" y="2062163"/>
          <p14:tracePt t="61186" x="5038725" y="1985963"/>
          <p14:tracePt t="61202" x="5043488" y="1957388"/>
          <p14:tracePt t="61219" x="5062538" y="1909763"/>
          <p14:tracePt t="61235" x="5086350" y="1866900"/>
          <p14:tracePt t="61237" x="5110163" y="1838325"/>
          <p14:tracePt t="61252" x="5143500" y="1781175"/>
          <p14:tracePt t="61269" x="5176838" y="1733550"/>
          <p14:tracePt t="61285" x="5233988" y="1695450"/>
          <p14:tracePt t="61302" x="5334000" y="1676400"/>
          <p14:tracePt t="61320" x="5405438" y="1685925"/>
          <p14:tracePt t="61336" x="5500688" y="1719263"/>
          <p14:tracePt t="61352" x="5591175" y="1766888"/>
          <p14:tracePt t="61369" x="5681663" y="1819275"/>
          <p14:tracePt t="61385" x="5724525" y="1843088"/>
          <p14:tracePt t="61402" x="5753100" y="1866900"/>
          <p14:tracePt t="61418" x="5786438" y="1914525"/>
          <p14:tracePt t="61435" x="5853113" y="2081213"/>
          <p14:tracePt t="61452" x="5867400" y="2166938"/>
          <p14:tracePt t="61469" x="5881688" y="2209800"/>
          <p14:tracePt t="61486" x="5881688" y="2262188"/>
          <p14:tracePt t="61502" x="5881688" y="2290763"/>
          <p14:tracePt t="61519" x="5872163" y="2333625"/>
          <p14:tracePt t="61535" x="5843588" y="2390775"/>
          <p14:tracePt t="61552" x="5767388" y="2500313"/>
          <p14:tracePt t="61569" x="5686425" y="2562225"/>
          <p14:tracePt t="61585" x="5610225" y="2624138"/>
          <p14:tracePt t="61602" x="5524500" y="2657475"/>
          <p14:tracePt t="61618" x="5372100" y="2690813"/>
          <p14:tracePt t="61635" x="5276850" y="2676525"/>
          <p14:tracePt t="61652" x="5191125" y="2647950"/>
          <p14:tracePt t="61669" x="5105400" y="2590800"/>
          <p14:tracePt t="61685" x="5057775" y="2543175"/>
          <p14:tracePt t="61702" x="5010150" y="2486025"/>
          <p14:tracePt t="61719" x="4986338" y="2438400"/>
          <p14:tracePt t="61736" x="4943475" y="2314575"/>
          <p14:tracePt t="61753" x="4924425" y="2166938"/>
          <p14:tracePt t="61769" x="4929188" y="2033588"/>
          <p14:tracePt t="61786" x="4943475" y="1938338"/>
          <p14:tracePt t="61802" x="4986338" y="1766888"/>
          <p14:tracePt t="61818" x="5033963" y="1676400"/>
          <p14:tracePt t="61835" x="5081588" y="1624013"/>
          <p14:tracePt t="61852" x="5267325" y="1590675"/>
          <p14:tracePt t="61868" x="5395913" y="1624013"/>
          <p14:tracePt t="61885" x="5534025" y="1676400"/>
          <p14:tracePt t="61902" x="5624513" y="1724025"/>
          <p14:tracePt t="61919" x="5705475" y="1771650"/>
          <p14:tracePt t="61935" x="5738813" y="1804988"/>
          <p14:tracePt t="61952" x="5786438" y="1909763"/>
          <p14:tracePt t="61969" x="5824538" y="2076450"/>
          <p14:tracePt t="61985" x="5829300" y="2257425"/>
          <p14:tracePt t="62002" x="5805488" y="2457450"/>
          <p14:tracePt t="62019" x="5753100" y="2609850"/>
          <p14:tracePt t="62035" x="5719763" y="2676525"/>
          <p14:tracePt t="62052" x="5695950" y="2705100"/>
          <p14:tracePt t="62257" x="5729288" y="2752725"/>
          <p14:tracePt t="62264" x="5767388" y="2805113"/>
          <p14:tracePt t="62272" x="5800725" y="2843213"/>
          <p14:tracePt t="62286" x="5867400" y="2924175"/>
          <p14:tracePt t="62302" x="5905500" y="2971800"/>
          <p14:tracePt t="62319" x="5929313" y="3009900"/>
          <p14:tracePt t="62336" x="5948363" y="3052763"/>
          <p14:tracePt t="62352" x="5972175" y="3133725"/>
          <p14:tracePt t="62368" x="5972175" y="3200400"/>
          <p14:tracePt t="62385" x="5972175" y="3271838"/>
          <p14:tracePt t="62402" x="5962650" y="3319463"/>
          <p14:tracePt t="62419" x="5924550" y="3371850"/>
          <p14:tracePt t="62435" x="5891213" y="3409950"/>
          <p14:tracePt t="62452" x="5857875" y="3433763"/>
          <p14:tracePt t="62469" x="5772150" y="3481388"/>
          <p14:tracePt t="62485" x="5686425" y="3514725"/>
          <p14:tracePt t="62502" x="5572125" y="3529013"/>
          <p14:tracePt t="62522" x="5457825" y="3529013"/>
          <p14:tracePt t="62536" x="5395913" y="3519488"/>
          <p14:tracePt t="62552" x="5357813" y="3500438"/>
          <p14:tracePt t="62569" x="5314950" y="3424238"/>
          <p14:tracePt t="62585" x="5267325" y="3286125"/>
          <p14:tracePt t="62602" x="5262563" y="3105150"/>
          <p14:tracePt t="62619" x="5281613" y="2924175"/>
          <p14:tracePt t="62636" x="5334000" y="2819400"/>
          <p14:tracePt t="62652" x="5405438" y="2738438"/>
          <p14:tracePt t="62668" x="5514975" y="2705100"/>
          <p14:tracePt t="62685" x="5605463" y="2709863"/>
          <p14:tracePt t="62702" x="5691188" y="2757488"/>
          <p14:tracePt t="62719" x="5805488" y="2847975"/>
          <p14:tracePt t="62735" x="5862638" y="2909888"/>
          <p14:tracePt t="62752" x="5919788" y="3000375"/>
          <p14:tracePt t="62768" x="5981700" y="3138488"/>
          <p14:tracePt t="62785" x="6015038" y="3324225"/>
          <p14:tracePt t="62802" x="6015038" y="3367088"/>
          <p14:tracePt t="62818" x="6015038" y="3395663"/>
          <p14:tracePt t="62836" x="6015038" y="3419475"/>
          <p14:tracePt t="62852" x="6015038" y="3424238"/>
          <p14:tracePt t="62868" x="6015038" y="3433763"/>
          <p14:tracePt t="63079" x="6034088" y="3490913"/>
          <p14:tracePt t="63086" x="6062663" y="3562350"/>
          <p14:tracePt t="63093" x="6076950" y="3619500"/>
          <p14:tracePt t="63102" x="6096000" y="3676650"/>
          <p14:tracePt t="63118" x="6134100" y="3762375"/>
          <p14:tracePt t="63135" x="6186488" y="3924300"/>
          <p14:tracePt t="63152" x="6262688" y="4195763"/>
          <p14:tracePt t="63168" x="6286500" y="4305300"/>
          <p14:tracePt t="63185" x="6286500" y="4414838"/>
          <p14:tracePt t="63203" x="6257925" y="4586288"/>
          <p14:tracePt t="63218" x="6224588" y="4672013"/>
          <p14:tracePt t="63235" x="6200775" y="4719638"/>
          <p14:tracePt t="63252" x="6176963" y="4757738"/>
          <p14:tracePt t="63269" x="6153150" y="4791075"/>
          <p14:tracePt t="63285" x="6138863" y="4829175"/>
          <p14:tracePt t="63302" x="6115050" y="4857750"/>
          <p14:tracePt t="63318" x="6081713" y="4891088"/>
          <p14:tracePt t="63335" x="6005513" y="4943475"/>
          <p14:tracePt t="63352" x="5934075" y="4972050"/>
          <p14:tracePt t="63369" x="5857875" y="4995863"/>
          <p14:tracePt t="63387" x="5776913" y="4995863"/>
          <p14:tracePt t="63402" x="5729288" y="4976813"/>
          <p14:tracePt t="63418" x="5691188" y="4943475"/>
          <p14:tracePt t="63435" x="5638800" y="4805363"/>
          <p14:tracePt t="63452" x="5600700" y="4500563"/>
          <p14:tracePt t="63469" x="5614988" y="4386263"/>
          <p14:tracePt t="63485" x="5648325" y="4281488"/>
          <p14:tracePt t="63502" x="5691188" y="4224338"/>
          <p14:tracePt t="63519" x="5805488" y="4176713"/>
          <p14:tracePt t="63535" x="5905500" y="4181475"/>
          <p14:tracePt t="63552" x="5981700" y="4205288"/>
          <p14:tracePt t="63569" x="6057900" y="4243388"/>
          <p14:tracePt t="63585" x="6153150" y="4343400"/>
          <p14:tracePt t="63602" x="6224588" y="4486275"/>
          <p14:tracePt t="63618" x="6272213" y="4595813"/>
          <p14:tracePt t="63636" x="6286500" y="4681538"/>
          <p14:tracePt t="63652" x="6286500" y="4757738"/>
          <p14:tracePt t="63668" x="6276975" y="4862513"/>
          <p14:tracePt t="63685" x="6257925" y="4976813"/>
          <p14:tracePt t="63702" x="6229350" y="5086350"/>
          <p14:tracePt t="63718" x="6210300" y="5124450"/>
          <p14:tracePt t="63735" x="6205538" y="5143500"/>
          <p14:tracePt t="63738" x="6200775" y="5157788"/>
          <p14:tracePt t="63752" x="6191250" y="5167313"/>
          <p14:tracePt t="63768" x="6186488" y="5181600"/>
          <p14:tracePt t="63785" x="6181725" y="5186363"/>
          <p14:tracePt t="63802" x="6176963" y="5210175"/>
          <p14:tracePt t="63819" x="6153150" y="5276850"/>
          <p14:tracePt t="63835" x="6129338" y="5343525"/>
          <p14:tracePt t="63852" x="6105525" y="5386388"/>
          <p14:tracePt t="63868" x="6091238" y="5419725"/>
          <p14:tracePt t="63885" x="6081713" y="5434013"/>
          <p14:tracePt t="63902" x="6076950" y="5438775"/>
          <p14:tracePt t="63918" x="6076950" y="5448300"/>
          <p14:tracePt t="63946" x="6076950" y="5453063"/>
          <p14:tracePt t="63960" x="6076950" y="5457825"/>
          <p14:tracePt t="64357" x="6057900" y="5272088"/>
          <p14:tracePt t="64363" x="6034088" y="4991100"/>
          <p14:tracePt t="64371" x="6005513" y="4776788"/>
          <p14:tracePt t="64385" x="5948363" y="4171950"/>
          <p14:tracePt t="64403" x="5910263" y="3705225"/>
          <p14:tracePt t="64419" x="5862638" y="3343275"/>
          <p14:tracePt t="64452" x="5762625" y="2852738"/>
          <p14:tracePt t="64485" x="5719763" y="2738438"/>
          <p14:tracePt t="64502" x="5681663" y="2671763"/>
          <p14:tracePt t="64518" x="5657850" y="2614613"/>
          <p14:tracePt t="64535" x="5629275" y="2562225"/>
          <p14:tracePt t="64552" x="5591175" y="2505075"/>
          <p14:tracePt t="64568" x="5538788" y="2438400"/>
          <p14:tracePt t="64585" x="5500688" y="2400300"/>
          <p14:tracePt t="64602" x="5476875" y="2376488"/>
          <p14:tracePt t="64619" x="5434013" y="2338388"/>
          <p14:tracePt t="64635" x="5405438" y="2324100"/>
          <p14:tracePt t="64652" x="5367338" y="2309813"/>
          <p14:tracePt t="64668" x="5329238" y="2290763"/>
          <p14:tracePt t="64685" x="5257800" y="2266950"/>
          <p14:tracePt t="64702" x="5205413" y="2243138"/>
          <p14:tracePt t="64718" x="5157788" y="2238375"/>
          <p14:tracePt t="64735" x="5105400" y="2238375"/>
          <p14:tracePt t="64738" x="5081588" y="2238375"/>
          <p14:tracePt t="64752" x="5029200" y="2252663"/>
          <p14:tracePt t="64768" x="4972050" y="2281238"/>
          <p14:tracePt t="64785" x="4919663" y="2309813"/>
          <p14:tracePt t="64802" x="4810125" y="2386013"/>
          <p14:tracePt t="64818" x="4743450" y="2447925"/>
          <p14:tracePt t="64835" x="4672013" y="2519363"/>
          <p14:tracePt t="64852" x="4619625" y="2566988"/>
          <p14:tracePt t="64868" x="4562475" y="2614613"/>
          <p14:tracePt t="64885" x="4543425" y="2624138"/>
          <p14:tracePt t="64902" x="4519613" y="2633663"/>
          <p14:tracePt t="64918" x="4505325" y="2638425"/>
          <p14:tracePt t="64935" x="4481513" y="2638425"/>
          <p14:tracePt t="64952" x="4467225" y="2638425"/>
          <p14:tracePt t="64969" x="4462463" y="2638425"/>
          <p14:tracePt t="64986" x="4452938" y="2638425"/>
          <p14:tracePt t="65002" x="4448175" y="2638425"/>
          <p14:tracePt t="65038" x="4448175" y="2633663"/>
          <p14:tracePt t="65046" x="4448175" y="2628900"/>
          <p14:tracePt t="65053" x="4448175" y="2624138"/>
          <p14:tracePt t="65068" x="4452938" y="2609850"/>
          <p14:tracePt t="65085" x="4476750" y="2600325"/>
          <p14:tracePt t="65102" x="4529138" y="2571750"/>
          <p14:tracePt t="65118" x="4714875" y="2524125"/>
          <p14:tracePt t="65135" x="4829175" y="2505075"/>
          <p14:tracePt t="65152" x="4943475" y="2500313"/>
          <p14:tracePt t="65169" x="5148263" y="2471738"/>
          <p14:tracePt t="65185" x="5262563" y="2457450"/>
          <p14:tracePt t="65202" x="5357813" y="2424113"/>
          <p14:tracePt t="65218" x="5443538" y="2400300"/>
          <p14:tracePt t="65236" x="5534025" y="2371725"/>
          <p14:tracePt t="65252" x="5581650" y="2366963"/>
          <p14:tracePt t="65268" x="5629275" y="2362200"/>
          <p14:tracePt t="65285" x="5662613" y="2362200"/>
          <p14:tracePt t="65302" x="5700713" y="2362200"/>
          <p14:tracePt t="65318" x="5715000" y="2362200"/>
          <p14:tracePt t="65335" x="5734050" y="2362200"/>
          <p14:tracePt t="65352" x="5743575" y="2362200"/>
          <p14:tracePt t="65368" x="5748338" y="2362200"/>
          <p14:tracePt t="65385" x="5757863" y="2362200"/>
          <p14:tracePt t="65420" x="5762625" y="2362200"/>
          <p14:tracePt t="67930" x="5757863" y="2366963"/>
          <p14:tracePt t="67937" x="5743575" y="2376488"/>
          <p14:tracePt t="67943" x="5734050" y="2386013"/>
          <p14:tracePt t="67952" x="5705475" y="2409825"/>
          <p14:tracePt t="67968" x="5648325" y="2462213"/>
          <p14:tracePt t="67985" x="5557838" y="2524125"/>
          <p14:tracePt t="68018" x="5348288" y="2671763"/>
          <p14:tracePt t="68051" x="5205413" y="2728913"/>
          <p14:tracePt t="68068" x="5091113" y="2733675"/>
          <p14:tracePt t="68085" x="5033963" y="2733675"/>
          <p14:tracePt t="68102" x="4981575" y="2719388"/>
          <p14:tracePt t="68119" x="4910138" y="2695575"/>
          <p14:tracePt t="68135" x="4872038" y="2681288"/>
          <p14:tracePt t="68151" x="4819650" y="2662238"/>
          <p14:tracePt t="68168" x="4767263" y="2643188"/>
          <p14:tracePt t="68185" x="4672013" y="2628900"/>
          <p14:tracePt t="68201" x="4624388" y="2628900"/>
          <p14:tracePt t="68218" x="4562475" y="2628900"/>
          <p14:tracePt t="68235" x="4500563" y="2638425"/>
          <p14:tracePt t="68237" x="4476750" y="2643188"/>
          <p14:tracePt t="68251" x="4414838" y="2667000"/>
          <p14:tracePt t="68268" x="4362450" y="2676525"/>
          <p14:tracePt t="68285" x="4324350" y="2690813"/>
          <p14:tracePt t="68302" x="4291013" y="2690813"/>
          <p14:tracePt t="68318" x="4286250" y="2681288"/>
          <p14:tracePt t="68335" x="4286250" y="2662238"/>
          <p14:tracePt t="68351" x="4295775" y="2619375"/>
          <p14:tracePt t="68368" x="4338638" y="2576513"/>
          <p14:tracePt t="68385" x="4381500" y="2547938"/>
          <p14:tracePt t="68401" x="4481513" y="2519363"/>
          <p14:tracePt t="68418" x="4595813" y="2486025"/>
          <p14:tracePt t="68435" x="4733925" y="2466975"/>
          <p14:tracePt t="68451" x="4848225" y="2466975"/>
          <p14:tracePt t="68468" x="4972050" y="2471738"/>
          <p14:tracePt t="68485" x="5153025" y="2490788"/>
          <p14:tracePt t="68502" x="5233988" y="2495550"/>
          <p14:tracePt t="68519" x="5314950" y="2495550"/>
          <p14:tracePt t="68536" x="5386388" y="2505075"/>
          <p14:tracePt t="68552" x="5500688" y="2519363"/>
          <p14:tracePt t="68568" x="5562600" y="2524125"/>
          <p14:tracePt t="68585" x="5614988" y="2538413"/>
          <p14:tracePt t="68601" x="5653088" y="2543175"/>
          <p14:tracePt t="68618" x="5681663" y="2543175"/>
          <p14:tracePt t="68635" x="5691188" y="2543175"/>
          <p14:tracePt t="68651" x="5695950" y="2543175"/>
          <p14:tracePt t="68668" x="5705475" y="2543175"/>
          <p14:tracePt t="68685" x="5710238" y="2543175"/>
          <p14:tracePt t="69977" x="5567363" y="2466975"/>
          <p14:tracePt t="69983" x="5367338" y="2343150"/>
          <p14:tracePt t="69991" x="5214938" y="2262188"/>
          <p14:tracePt t="70002" x="5124450" y="2205038"/>
          <p14:tracePt t="70019" x="4914900" y="2105025"/>
          <p14:tracePt t="70035" x="4648200" y="1976438"/>
          <p14:tracePt t="70051" x="4524375" y="1905000"/>
          <p14:tracePt t="70085" x="4362450" y="1804988"/>
          <p14:tracePt t="70118" x="4338638" y="1790700"/>
          <p14:tracePt t="70134" x="4333875" y="1790700"/>
          <p14:tracePt t="70388" x="4333875" y="1757363"/>
          <p14:tracePt t="70394" x="4333875" y="1700213"/>
          <p14:tracePt t="70401" x="4333875" y="1657350"/>
          <p14:tracePt t="70418" x="4333875" y="1595438"/>
          <p14:tracePt t="70434" x="4324350" y="1566863"/>
          <p14:tracePt t="70452" x="4319588" y="1547813"/>
          <p14:tracePt t="70485" x="4310063" y="1533525"/>
          <p14:tracePt t="70518" x="4291013" y="1528763"/>
          <p14:tracePt t="70535" x="4281488" y="1528763"/>
          <p14:tracePt t="70551" x="4257675" y="1538288"/>
          <p14:tracePt t="70568" x="4238625" y="1557338"/>
          <p14:tracePt t="70585" x="4186238" y="1600200"/>
          <p14:tracePt t="70601" x="4148138" y="1638300"/>
          <p14:tracePt t="70618" x="4114800" y="1681163"/>
          <p14:tracePt t="70635" x="4038600" y="1733550"/>
          <p14:tracePt t="70651" x="3962400" y="1771650"/>
          <p14:tracePt t="70668" x="3881438" y="1795463"/>
          <p14:tracePt t="70684" x="3819525" y="1809750"/>
          <p14:tracePt t="70702" x="3733800" y="1814513"/>
          <p14:tracePt t="70718" x="3690938" y="1814513"/>
          <p14:tracePt t="70734" x="3643313" y="1800225"/>
          <p14:tracePt t="70751" x="3600450" y="1790700"/>
          <p14:tracePt t="70768" x="3543300" y="1752600"/>
          <p14:tracePt t="70785" x="3505200" y="1724025"/>
          <p14:tracePt t="70801" x="3481388" y="1695450"/>
          <p14:tracePt t="70819" x="3452813" y="1633538"/>
          <p14:tracePt t="70835" x="3443288" y="1595438"/>
          <p14:tracePt t="70851" x="3448050" y="1547813"/>
          <p14:tracePt t="70868" x="3467100" y="1462088"/>
          <p14:tracePt t="70885" x="3533775" y="1338263"/>
          <p14:tracePt t="70901" x="3567113" y="1290638"/>
          <p14:tracePt t="70918" x="3605213" y="1252538"/>
          <p14:tracePt t="70935" x="3657600" y="1223963"/>
          <p14:tracePt t="70952" x="3800475" y="1190625"/>
          <p14:tracePt t="70968" x="3881438" y="1195388"/>
          <p14:tracePt t="70985" x="3943350" y="1209675"/>
          <p14:tracePt t="71002" x="4010025" y="1233488"/>
          <p14:tracePt t="71018" x="4038600" y="1257300"/>
          <p14:tracePt t="71035" x="4062413" y="1290638"/>
          <p14:tracePt t="71051" x="4081463" y="1323975"/>
          <p14:tracePt t="71068" x="4105275" y="1376363"/>
          <p14:tracePt t="71085" x="4110038" y="1395413"/>
          <p14:tracePt t="71102" x="4119563" y="1419225"/>
          <p14:tracePt t="71118" x="4119563" y="1438275"/>
          <p14:tracePt t="71135" x="4119563" y="1471613"/>
          <p14:tracePt t="71152" x="4110038" y="1509713"/>
          <p14:tracePt t="71168" x="4100513" y="1538288"/>
          <p14:tracePt t="71185" x="4071938" y="1576388"/>
          <p14:tracePt t="71201" x="4019550" y="1643063"/>
          <p14:tracePt t="71218" x="3952875" y="1685925"/>
          <p14:tracePt t="71235" x="3881438" y="1714500"/>
          <p14:tracePt t="71237" x="3843338" y="1733550"/>
          <p14:tracePt t="71252" x="3762375" y="1738313"/>
          <p14:tracePt t="71268" x="3690938" y="1738313"/>
          <p14:tracePt t="71284" x="3614738" y="1714500"/>
          <p14:tracePt t="71301" x="3562350" y="1685925"/>
          <p14:tracePt t="71318" x="3495675" y="1643063"/>
          <p14:tracePt t="71335" x="3467100" y="1585913"/>
          <p14:tracePt t="71351" x="3443288" y="1543050"/>
          <p14:tracePt t="71368" x="3443288" y="1462088"/>
          <p14:tracePt t="71385" x="3471863" y="1300163"/>
          <p14:tracePt t="71401" x="3500438" y="1223963"/>
          <p14:tracePt t="71418" x="3524250" y="1185863"/>
          <p14:tracePt t="71435" x="3567113" y="1157288"/>
          <p14:tracePt t="71451" x="3609975" y="1143000"/>
          <p14:tracePt t="71468" x="3671888" y="1152525"/>
          <p14:tracePt t="71484" x="3757613" y="1190625"/>
          <p14:tracePt t="71501" x="3852863" y="1257300"/>
          <p14:tracePt t="71518" x="3890963" y="1285875"/>
          <p14:tracePt t="71535" x="3910013" y="1309688"/>
          <p14:tracePt t="71551" x="3924300" y="1319213"/>
          <p14:tracePt t="71568" x="3933825" y="1338263"/>
          <p14:tracePt t="71584" x="3933825" y="1347788"/>
          <p14:tracePt t="71601" x="3933825" y="1357313"/>
          <p14:tracePt t="71618" x="3933825" y="1366838"/>
          <p14:tracePt t="71634" x="3933825" y="1371600"/>
          <p14:tracePt t="71751" x="3933825" y="1376363"/>
          <p14:tracePt t="72097" x="3938588" y="1376363"/>
          <p14:tracePt t="72104" x="3943350" y="1376363"/>
          <p14:tracePt t="72111" x="3952875" y="1376363"/>
          <p14:tracePt t="72120" x="3957638" y="1376363"/>
          <p14:tracePt t="72134" x="3962400" y="1376363"/>
          <p14:tracePt t="72151" x="3971925" y="1376363"/>
          <p14:tracePt t="72218" x="3976688" y="1376363"/>
          <p14:tracePt t="72563" x="4005263" y="1381125"/>
          <p14:tracePt t="72571" x="4043363" y="1390650"/>
          <p14:tracePt t="72585" x="4105275" y="1409700"/>
          <p14:tracePt t="72603" x="4200525" y="1447800"/>
          <p14:tracePt t="72618" x="4286250" y="1476375"/>
          <p14:tracePt t="72634" x="4395788" y="1533525"/>
          <p14:tracePt t="72668" x="4638675" y="1647825"/>
          <p14:tracePt t="72701" x="4767263" y="1747838"/>
          <p14:tracePt t="72718" x="4833938" y="1800225"/>
          <p14:tracePt t="72734" x="4943475" y="1905000"/>
          <p14:tracePt t="72751" x="5019675" y="1976438"/>
          <p14:tracePt t="72768" x="5091113" y="2047875"/>
          <p14:tracePt t="72785" x="5153025" y="2119313"/>
          <p14:tracePt t="72801" x="5229225" y="2233613"/>
          <p14:tracePt t="72818" x="5276850" y="2324100"/>
          <p14:tracePt t="72834" x="5319713" y="2381250"/>
          <p14:tracePt t="72851" x="5376863" y="2447925"/>
          <p14:tracePt t="72868" x="5405438" y="2486025"/>
          <p14:tracePt t="72884" x="5438775" y="2533650"/>
          <p14:tracePt t="72901" x="5467350" y="2576513"/>
          <p14:tracePt t="72918" x="5495925" y="2628900"/>
          <p14:tracePt t="72935" x="5505450" y="2643188"/>
          <p14:tracePt t="72951" x="5510213" y="2652713"/>
          <p14:tracePt t="72968" x="5514975" y="2657475"/>
          <p14:tracePt t="73241" x="5519738" y="2657475"/>
          <p14:tracePt t="73248" x="5524500" y="2662238"/>
          <p14:tracePt t="73256" x="5529263" y="2667000"/>
          <p14:tracePt t="73268" x="5534025" y="2667000"/>
          <p14:tracePt t="73284" x="5543550" y="2667000"/>
          <p14:tracePt t="73301" x="5548313" y="2667000"/>
          <p14:tracePt t="73689" x="5405438" y="2695575"/>
          <p14:tracePt t="73697" x="5162550" y="2733675"/>
          <p14:tracePt t="73704" x="4905375" y="2762250"/>
          <p14:tracePt t="73718" x="4552950" y="2828925"/>
          <p14:tracePt t="73735" x="4205288" y="2952750"/>
          <p14:tracePt t="73742" x="4057650" y="3019425"/>
          <p14:tracePt t="73752" x="3948113" y="3081338"/>
          <p14:tracePt t="73785" x="3752850" y="3214688"/>
          <p14:tracePt t="73818" x="3719513" y="3238500"/>
          <p14:tracePt t="74018" x="3657600" y="3271838"/>
          <p14:tracePt t="74026" x="3576638" y="3314700"/>
          <p14:tracePt t="74034" x="3471863" y="3362325"/>
          <p14:tracePt t="74051" x="3252788" y="3438525"/>
          <p14:tracePt t="74068" x="3105150" y="3486150"/>
          <p14:tracePt t="74084" x="2905125" y="3571875"/>
          <p14:tracePt t="74101" x="2800350" y="3638550"/>
          <p14:tracePt t="74118" x="2733675" y="3700463"/>
          <p14:tracePt t="74135" x="2643188" y="3790950"/>
          <p14:tracePt t="74151" x="2600325" y="3833813"/>
          <p14:tracePt t="74168" x="2571750" y="3862388"/>
          <p14:tracePt t="74184" x="2543175" y="3895725"/>
          <p14:tracePt t="74201" x="2500313" y="3957638"/>
          <p14:tracePt t="74218" x="2457450" y="4010025"/>
          <p14:tracePt t="74235" x="2424113" y="4076700"/>
          <p14:tracePt t="74237" x="2390775" y="4124325"/>
          <p14:tracePt t="74251" x="2376488" y="4152900"/>
          <p14:tracePt t="74268" x="2300288" y="4238625"/>
          <p14:tracePt t="74284" x="2262188" y="4276725"/>
          <p14:tracePt t="74301" x="2205038" y="4314825"/>
          <p14:tracePt t="74318" x="2124075" y="4362450"/>
          <p14:tracePt t="74334" x="2066925" y="4391025"/>
          <p14:tracePt t="74351" x="1971675" y="4414838"/>
          <p14:tracePt t="74368" x="1881188" y="4424363"/>
          <p14:tracePt t="74385" x="1743075" y="4419600"/>
          <p14:tracePt t="74401" x="1671638" y="4410075"/>
          <p14:tracePt t="74417" x="1600200" y="4391025"/>
          <p14:tracePt t="74434" x="1552575" y="4357688"/>
          <p14:tracePt t="74451" x="1438275" y="4124325"/>
          <p14:tracePt t="74467" x="1414463" y="3995738"/>
          <p14:tracePt t="74484" x="1409700" y="3805238"/>
          <p14:tracePt t="74502" x="1452563" y="3581400"/>
          <p14:tracePt t="74519" x="1481138" y="3524250"/>
          <p14:tracePt t="74534" x="1504950" y="3500438"/>
          <p14:tracePt t="74551" x="1562100" y="3457575"/>
          <p14:tracePt t="74568" x="1724025" y="3424238"/>
          <p14:tracePt t="74584" x="1838325" y="3419475"/>
          <p14:tracePt t="74601" x="1909763" y="3433763"/>
          <p14:tracePt t="74618" x="1966913" y="3462338"/>
          <p14:tracePt t="74634" x="2057400" y="3562350"/>
          <p14:tracePt t="74651" x="2114550" y="3643313"/>
          <p14:tracePt t="74668" x="2152650" y="3729038"/>
          <p14:tracePt t="74684" x="2205038" y="3890963"/>
          <p14:tracePt t="74701" x="2224088" y="4148138"/>
          <p14:tracePt t="74718" x="2214563" y="4229100"/>
          <p14:tracePt t="74734" x="2171700" y="4329113"/>
          <p14:tracePt t="74738" x="2147888" y="4376738"/>
          <p14:tracePt t="74751" x="2100263" y="4452938"/>
          <p14:tracePt t="74768" x="2057400" y="4510088"/>
          <p14:tracePt t="74784" x="1976438" y="4576763"/>
          <p14:tracePt t="74801" x="1876425" y="4633913"/>
          <p14:tracePt t="74817" x="1724025" y="4681538"/>
          <p14:tracePt t="74834" x="1643063" y="4672013"/>
          <p14:tracePt t="74851" x="1585913" y="4638675"/>
          <p14:tracePt t="74868" x="1509713" y="4533900"/>
          <p14:tracePt t="74884" x="1419225" y="4243388"/>
          <p14:tracePt t="74901" x="1404938" y="3981450"/>
          <p14:tracePt t="74917" x="1428750" y="3776663"/>
          <p14:tracePt t="74936" x="1500188" y="3495675"/>
          <p14:tracePt t="74951" x="1543050" y="3409950"/>
          <p14:tracePt t="74968" x="1590675" y="3367088"/>
          <p14:tracePt t="74984" x="1676400" y="3319463"/>
          <p14:tracePt t="75001" x="1838325" y="3300413"/>
          <p14:tracePt t="75017" x="1909763" y="3314700"/>
          <p14:tracePt t="75034" x="1985963" y="3357563"/>
          <p14:tracePt t="75051" x="2071688" y="3443288"/>
          <p14:tracePt t="75068" x="2185988" y="3567113"/>
          <p14:tracePt t="75084" x="2252663" y="3667125"/>
          <p14:tracePt t="75101" x="2290763" y="3833813"/>
          <p14:tracePt t="75118" x="2286000" y="4029075"/>
          <p14:tracePt t="75134" x="2247900" y="4105275"/>
          <p14:tracePt t="75151" x="2195513" y="4176713"/>
          <p14:tracePt t="75168" x="2124075" y="4257675"/>
          <p14:tracePt t="75185" x="1947863" y="4386263"/>
          <p14:tracePt t="75201" x="1838325" y="4433888"/>
          <p14:tracePt t="75217" x="1752600" y="4467225"/>
          <p14:tracePt t="75234" x="1695450" y="4467225"/>
          <p14:tracePt t="75237" x="1666875" y="4457700"/>
          <p14:tracePt t="75251" x="1628775" y="4433888"/>
          <p14:tracePt t="75267" x="1576388" y="4367213"/>
          <p14:tracePt t="75284" x="1524000" y="4167188"/>
          <p14:tracePt t="75302" x="1504950" y="3867150"/>
          <p14:tracePt t="75318" x="1514475" y="3709988"/>
          <p14:tracePt t="75334" x="1562100" y="3529013"/>
          <p14:tracePt t="75351" x="1614488" y="3409950"/>
          <p14:tracePt t="75368" x="1724025" y="3305175"/>
          <p14:tracePt t="75384" x="1833563" y="3262313"/>
          <p14:tracePt t="75401" x="1928813" y="3248025"/>
          <p14:tracePt t="75417" x="2000250" y="3257550"/>
          <p14:tracePt t="75434" x="2119313" y="3371850"/>
          <p14:tracePt t="75451" x="2195513" y="3476625"/>
          <p14:tracePt t="75467" x="2252663" y="3576638"/>
          <p14:tracePt t="75485" x="2300288" y="3857625"/>
          <p14:tracePt t="75501" x="2286000" y="3990975"/>
          <p14:tracePt t="75517" x="2257425" y="4067175"/>
          <p14:tracePt t="75534" x="2190750" y="4157663"/>
          <p14:tracePt t="75551" x="2038350" y="4291013"/>
          <p14:tracePt t="75568" x="1895475" y="4352925"/>
          <p14:tracePt t="75584" x="1771650" y="4381500"/>
          <p14:tracePt t="75601" x="1690688" y="4376738"/>
          <p14:tracePt t="75617" x="1604963" y="4329113"/>
          <p14:tracePt t="75634" x="1562100" y="4281488"/>
          <p14:tracePt t="75651" x="1500188" y="4095750"/>
          <p14:tracePt t="75668" x="1471613" y="3852863"/>
          <p14:tracePt t="75684" x="1476375" y="3748088"/>
          <p14:tracePt t="75701" x="1500188" y="3633788"/>
          <p14:tracePt t="75718" x="1528763" y="3557588"/>
          <p14:tracePt t="75735" x="1600200" y="3495675"/>
          <p14:tracePt t="75751" x="1700213" y="3486150"/>
          <p14:tracePt t="75768" x="1795463" y="3505200"/>
          <p14:tracePt t="75784" x="1866900" y="3557588"/>
          <p14:tracePt t="75801" x="1957388" y="3671888"/>
          <p14:tracePt t="75817" x="2033588" y="3857625"/>
          <p14:tracePt t="75834" x="2066925" y="4014788"/>
          <p14:tracePt t="75852" x="2071688" y="4119563"/>
          <p14:tracePt t="75868" x="2057400" y="4181475"/>
          <p14:tracePt t="75884" x="2047875" y="4219575"/>
          <p14:tracePt t="75901" x="2028825" y="4238625"/>
          <p14:tracePt t="75918" x="1995488" y="4252913"/>
          <p14:tracePt t="76095" x="2095500" y="4205288"/>
          <p14:tracePt t="76109" x="2376488" y="4119563"/>
          <p14:tracePt t="76118" x="2662238" y="4062413"/>
          <p14:tracePt t="76126" x="2900363" y="4033838"/>
          <p14:tracePt t="76134" x="3048000" y="4014788"/>
          <p14:tracePt t="76151" x="3433763" y="3967163"/>
          <p14:tracePt t="76168" x="3771900" y="3971925"/>
          <p14:tracePt t="76184" x="3895725" y="3986213"/>
          <p14:tracePt t="76201" x="3981450" y="4010025"/>
          <p14:tracePt t="76218" x="4005263" y="4019550"/>
          <p14:tracePt t="76234" x="4029075" y="4086225"/>
          <p14:tracePt t="76251" x="4019550" y="4200525"/>
          <p14:tracePt t="76268" x="3986213" y="4329113"/>
          <p14:tracePt t="76285" x="3867150" y="4657725"/>
          <p14:tracePt t="76301" x="3786188" y="4810125"/>
          <p14:tracePt t="76317" x="3652838" y="4910138"/>
          <p14:tracePt t="76334" x="3519488" y="4981575"/>
          <p14:tracePt t="76351" x="3357563" y="5029200"/>
          <p14:tracePt t="76367" x="3200400" y="5048250"/>
          <p14:tracePt t="76384" x="3019425" y="5048250"/>
          <p14:tracePt t="76401" x="2867025" y="5048250"/>
          <p14:tracePt t="76417" x="2566988" y="5033963"/>
          <p14:tracePt t="76434" x="2428875" y="5014913"/>
          <p14:tracePt t="76451" x="2347913" y="4995863"/>
          <p14:tracePt t="76468" x="2219325" y="4924425"/>
          <p14:tracePt t="76484" x="2138363" y="4857750"/>
          <p14:tracePt t="76501" x="2057400" y="4786313"/>
          <p14:tracePt t="76517" x="1976438" y="4719638"/>
          <p14:tracePt t="76534" x="1890713" y="4657725"/>
          <p14:tracePt t="76551" x="1847850" y="4610100"/>
          <p14:tracePt t="76567" x="1766888" y="4524375"/>
          <p14:tracePt t="76584" x="1690688" y="4424363"/>
          <p14:tracePt t="76601" x="1581150" y="4271963"/>
          <p14:tracePt t="76617" x="1519238" y="4181475"/>
          <p14:tracePt t="76634" x="1443038" y="4010025"/>
          <p14:tracePt t="76651" x="1409700" y="3729038"/>
          <p14:tracePt t="76667" x="1423988" y="3552825"/>
          <p14:tracePt t="76684" x="1476375" y="3367088"/>
          <p14:tracePt t="76701" x="1533525" y="3257550"/>
          <p14:tracePt t="76718" x="1643063" y="3171825"/>
          <p14:tracePt t="76734" x="1747838" y="3157538"/>
          <p14:tracePt t="76751" x="1895475" y="3195638"/>
          <p14:tracePt t="76767" x="2043113" y="3295650"/>
          <p14:tracePt t="76784" x="2143125" y="3405188"/>
          <p14:tracePt t="76801" x="2209800" y="3509963"/>
          <p14:tracePt t="76817" x="2247900" y="3648075"/>
          <p14:tracePt t="76834" x="2262188" y="3771900"/>
          <p14:tracePt t="76851" x="2262188" y="3876675"/>
          <p14:tracePt t="76867" x="2262188" y="3924300"/>
          <p14:tracePt t="76884" x="2257425" y="3967163"/>
          <p14:tracePt t="76901" x="2243138" y="4005263"/>
          <p14:tracePt t="76917" x="2243138" y="4019550"/>
          <p14:tracePt t="76934" x="2243138" y="4024313"/>
          <p14:tracePt t="76951" x="2243138" y="4033838"/>
          <p14:tracePt t="77012" x="2247900" y="4033838"/>
          <p14:tracePt t="77019" x="2266950" y="4033838"/>
          <p14:tracePt t="77026" x="2319338" y="4029075"/>
          <p14:tracePt t="77034" x="2409825" y="4019550"/>
          <p14:tracePt t="77051" x="2628900" y="3995738"/>
          <p14:tracePt t="77067" x="2976563" y="3962400"/>
          <p14:tracePt t="77085" x="3633788" y="3895725"/>
          <p14:tracePt t="77101" x="4200525" y="3824288"/>
          <p14:tracePt t="77118" x="4881563" y="3719513"/>
          <p14:tracePt t="77135" x="5634038" y="3595688"/>
          <p14:tracePt t="77152" x="6515100" y="3424238"/>
          <p14:tracePt t="77168" x="6915150" y="3333750"/>
          <p14:tracePt t="77184" x="7129463" y="3286125"/>
          <p14:tracePt t="77201" x="7286625" y="3271838"/>
          <p14:tracePt t="77217" x="7367588" y="3257550"/>
          <p14:tracePt t="77234" x="7381875" y="3257550"/>
          <p14:tracePt t="77417" x="7462838" y="3214688"/>
          <p14:tracePt t="77424" x="7586663" y="3162300"/>
          <p14:tracePt t="77434" x="7686675" y="3124200"/>
          <p14:tracePt t="77452" x="7939088" y="3052763"/>
          <p14:tracePt t="77467" x="8101013" y="3019425"/>
          <p14:tracePt t="77484" x="8234363" y="3019425"/>
          <p14:tracePt t="77501" x="8324850" y="3028950"/>
          <p14:tracePt t="77517" x="8429625" y="3071813"/>
          <p14:tracePt t="77534" x="8486775" y="3114675"/>
          <p14:tracePt t="77551" x="8534400" y="3143250"/>
          <p14:tracePt t="77567" x="8572500" y="3162300"/>
          <p14:tracePt t="77584" x="8596313" y="3181350"/>
          <p14:tracePt t="77601" x="8610600" y="3186113"/>
          <p14:tracePt t="77617" x="8620125" y="3190875"/>
          <p14:tracePt t="77635" x="8629650" y="3200400"/>
          <p14:tracePt t="77651" x="8629650" y="3209925"/>
          <p14:tracePt t="77667" x="8629650" y="3233738"/>
          <p14:tracePt t="77684" x="8624888" y="3267075"/>
          <p14:tracePt t="77702" x="8582025" y="3381375"/>
          <p14:tracePt t="77717" x="8534400" y="3467100"/>
          <p14:tracePt t="77734" x="8482013" y="3519488"/>
          <p14:tracePt t="77737" x="8462963" y="3538538"/>
          <p14:tracePt t="77751" x="8434388" y="3562350"/>
          <p14:tracePt t="77768" x="8310563" y="3614738"/>
          <p14:tracePt t="77784" x="8205788" y="3633788"/>
          <p14:tracePt t="77801" x="8105775" y="3633788"/>
          <p14:tracePt t="77818" x="7915275" y="3586163"/>
          <p14:tracePt t="77834" x="7777163" y="3524250"/>
          <p14:tracePt t="77851" x="7643813" y="3443288"/>
          <p14:tracePt t="77867" x="7553325" y="3381375"/>
          <p14:tracePt t="77884" x="7467600" y="3314700"/>
          <p14:tracePt t="77901" x="7415213" y="3257550"/>
          <p14:tracePt t="77917" x="7372350" y="3128963"/>
          <p14:tracePt t="77934" x="7358063" y="2981325"/>
          <p14:tracePt t="77951" x="7377113" y="2795588"/>
          <p14:tracePt t="77968" x="7419975" y="2595563"/>
          <p14:tracePt t="77984" x="7481888" y="2462213"/>
          <p14:tracePt t="78001" x="7529513" y="2395538"/>
          <p14:tracePt t="78017" x="7658100" y="2314575"/>
          <p14:tracePt t="78034" x="7748588" y="2300288"/>
          <p14:tracePt t="78052" x="7848600" y="2300288"/>
          <p14:tracePt t="78068" x="8024813" y="2343150"/>
          <p14:tracePt t="78084" x="8124825" y="2395538"/>
          <p14:tracePt t="78101" x="8181975" y="2438400"/>
          <p14:tracePt t="78117" x="8239125" y="2490788"/>
          <p14:tracePt t="78134" x="8305800" y="2566988"/>
          <p14:tracePt t="78151" x="8343900" y="2643188"/>
          <p14:tracePt t="78167" x="8396288" y="2795588"/>
          <p14:tracePt t="78184" x="8420100" y="2919413"/>
          <p14:tracePt t="78201" x="8439150" y="3009900"/>
          <p14:tracePt t="78218" x="8439150" y="3033713"/>
          <p14:tracePt t="78234" x="8439150" y="3052763"/>
          <p14:tracePt t="78251" x="8439150" y="3071813"/>
          <p14:tracePt t="78267" x="8439150" y="3090863"/>
          <p14:tracePt t="78284" x="8439150" y="3124200"/>
          <p14:tracePt t="78301" x="8415338" y="3200400"/>
          <p14:tracePt t="78318" x="8386763" y="3319463"/>
          <p14:tracePt t="78334" x="8377238" y="3357563"/>
          <p14:tracePt t="78351" x="8367713" y="3371850"/>
          <p14:tracePt t="78367" x="8362950" y="3381375"/>
          <p14:tracePt t="78384" x="8358188" y="3390900"/>
          <p14:tracePt t="78401" x="8358188" y="3395663"/>
          <p14:tracePt t="78428" x="8358188" y="3400425"/>
          <p14:tracePt t="78795" x="8367713" y="3486150"/>
          <p14:tracePt t="78803" x="8382000" y="3586163"/>
          <p14:tracePt t="78809" x="8405813" y="3762375"/>
          <p14:tracePt t="78817" x="8443913" y="3957638"/>
          <p14:tracePt t="78851" x="8534400" y="4533900"/>
          <p14:tracePt t="78884" x="8520113" y="5172075"/>
          <p14:tracePt t="78901" x="8501063" y="5338763"/>
          <p14:tracePt t="78917" x="8486775" y="5467350"/>
          <p14:tracePt t="78934" x="8486775" y="5634038"/>
          <p14:tracePt t="78951" x="8486775" y="5715000"/>
          <p14:tracePt t="78967" x="8486775" y="5762625"/>
          <p14:tracePt t="78984" x="8486775" y="5800725"/>
          <p14:tracePt t="79001" x="8491538" y="5848350"/>
          <p14:tracePt t="79017" x="8491538" y="5872163"/>
          <p14:tracePt t="79034" x="8496300" y="5910263"/>
          <p14:tracePt t="79051" x="8496300" y="5972175"/>
          <p14:tracePt t="79067" x="8496300" y="6015038"/>
          <p14:tracePt t="79084" x="8486775" y="6053138"/>
          <p14:tracePt t="79101" x="8472488" y="6086475"/>
          <p14:tracePt t="79118" x="8453438" y="6134100"/>
          <p14:tracePt t="79134" x="8434388" y="6167438"/>
          <p14:tracePt t="79151" x="8396288" y="6205538"/>
          <p14:tracePt t="79167" x="8277225" y="6262688"/>
          <p14:tracePt t="79184" x="8067675" y="6334125"/>
          <p14:tracePt t="79200" x="7929563" y="6357938"/>
          <p14:tracePt t="79217" x="7786688" y="6376988"/>
          <p14:tracePt t="79234" x="7605713" y="6386513"/>
          <p14:tracePt t="79250" x="7491413" y="6386513"/>
          <p14:tracePt t="79267" x="7391400" y="6381750"/>
          <p14:tracePt t="79284" x="7286625" y="6357938"/>
          <p14:tracePt t="79301" x="7162800" y="6310313"/>
          <p14:tracePt t="79317" x="7086600" y="6219825"/>
          <p14:tracePt t="79334" x="7015163" y="6048375"/>
          <p14:tracePt t="79350" x="6986588" y="5910263"/>
          <p14:tracePt t="79367" x="7029450" y="5619750"/>
          <p14:tracePt t="79386" x="7091363" y="5476875"/>
          <p14:tracePt t="79401" x="7153275" y="5419725"/>
          <p14:tracePt t="79418" x="7258050" y="5343525"/>
          <p14:tracePt t="79434" x="7353300" y="5319713"/>
          <p14:tracePt t="79451" x="7486650" y="5319713"/>
          <p14:tracePt t="79467" x="7629525" y="5367338"/>
          <p14:tracePt t="79485" x="7772400" y="5491163"/>
          <p14:tracePt t="79501" x="7839075" y="5591175"/>
          <p14:tracePt t="79519" x="7886700" y="5672138"/>
          <p14:tracePt t="79534" x="7924800" y="5738813"/>
          <p14:tracePt t="79550" x="7934325" y="5824538"/>
          <p14:tracePt t="79567" x="7934325" y="5881688"/>
          <p14:tracePt t="79584" x="7924800" y="5953125"/>
          <p14:tracePt t="79601" x="7900988" y="6043613"/>
          <p14:tracePt t="79617" x="7881938" y="6086475"/>
          <p14:tracePt t="79634" x="7853363" y="6134100"/>
          <p14:tracePt t="79650" x="7829550" y="6172200"/>
          <p14:tracePt t="79667" x="7800975" y="6210300"/>
          <p14:tracePt t="79684" x="7796213" y="6224588"/>
          <p14:tracePt t="80711" x="7810500" y="6153150"/>
          <p14:tracePt t="80719" x="7839075" y="6072188"/>
          <p14:tracePt t="80725" x="7853363" y="6015038"/>
          <p14:tracePt t="80734" x="7872413" y="5962650"/>
          <p14:tracePt t="80750" x="7905750" y="5838825"/>
          <p14:tracePt t="80769" x="7939088" y="5600700"/>
          <p14:tracePt t="80800" x="7981950" y="5367338"/>
          <p14:tracePt t="80834" x="8058150" y="5005388"/>
          <p14:tracePt t="80851" x="8096250" y="4929188"/>
          <p14:tracePt t="80867" x="8143875" y="4838700"/>
          <p14:tracePt t="80884" x="8210550" y="4757738"/>
          <p14:tracePt t="80901" x="8291513" y="4657725"/>
          <p14:tracePt t="80917" x="8348663" y="4614863"/>
          <p14:tracePt t="80934" x="8396288" y="4581525"/>
          <p14:tracePt t="80951" x="8482013" y="4543425"/>
          <p14:tracePt t="80967" x="8534400" y="4519613"/>
          <p14:tracePt t="80984" x="8586788" y="4500563"/>
          <p14:tracePt t="81000" x="8639175" y="4491038"/>
          <p14:tracePt t="81018" x="8710613" y="4462463"/>
          <p14:tracePt t="81034" x="8753475" y="4443413"/>
          <p14:tracePt t="81050" x="8782050" y="4424363"/>
          <p14:tracePt t="81067" x="8815388" y="4414838"/>
          <p14:tracePt t="81084" x="8853488" y="4391025"/>
          <p14:tracePt t="81100" x="8877300" y="4367213"/>
          <p14:tracePt t="81117" x="8896350" y="4343400"/>
          <p14:tracePt t="81135" x="8920163" y="4310063"/>
          <p14:tracePt t="81150" x="8934450" y="4295775"/>
          <p14:tracePt t="81167" x="8953500" y="4276725"/>
          <p14:tracePt t="81184" x="8967788" y="4267200"/>
          <p14:tracePt t="81201" x="8996363" y="4243388"/>
          <p14:tracePt t="81217" x="9020175" y="4238625"/>
          <p14:tracePt t="81234" x="9039225" y="4238625"/>
          <p14:tracePt t="81250" x="9058275" y="4238625"/>
          <p14:tracePt t="81267" x="9077325" y="4257675"/>
          <p14:tracePt t="81284" x="9091613" y="4271963"/>
          <p14:tracePt t="81300" x="9105900" y="4291013"/>
          <p14:tracePt t="81318" x="9120188" y="4324350"/>
          <p14:tracePt t="81334" x="9129713" y="4343400"/>
          <p14:tracePt t="81350" x="9129713" y="4357688"/>
          <p14:tracePt t="81367" x="9129713" y="4371975"/>
          <p14:tracePt t="81384" x="9110663" y="4414838"/>
          <p14:tracePt t="81401" x="9082088" y="4443413"/>
          <p14:tracePt t="81417" x="9058275" y="4476750"/>
          <p14:tracePt t="81434" x="9020175" y="4505325"/>
          <p14:tracePt t="81451" x="8953500" y="4552950"/>
          <p14:tracePt t="81467" x="8920163" y="4562475"/>
          <p14:tracePt t="81484" x="8877300" y="4572000"/>
          <p14:tracePt t="81500" x="8834438" y="4567238"/>
          <p14:tracePt t="81517" x="8743950" y="4543425"/>
          <p14:tracePt t="81534" x="8686800" y="4514850"/>
          <p14:tracePt t="81551" x="8643938" y="4486275"/>
          <p14:tracePt t="81567" x="8605838" y="4452938"/>
          <p14:tracePt t="81584" x="8591550" y="4429125"/>
          <p14:tracePt t="81601" x="8567738" y="4376738"/>
          <p14:tracePt t="81617" x="8567738" y="4276725"/>
          <p14:tracePt t="81634" x="8605838" y="4143375"/>
          <p14:tracePt t="81650" x="8629650" y="4086225"/>
          <p14:tracePt t="81667" x="8662988" y="4057650"/>
          <p14:tracePt t="81686" x="8729663" y="4010025"/>
          <p14:tracePt t="81700" x="8782050" y="3981450"/>
          <p14:tracePt t="81717" x="8867775" y="3967163"/>
          <p14:tracePt t="81734" x="8943975" y="3967163"/>
          <p14:tracePt t="81737" x="8991600" y="3967163"/>
          <p14:tracePt t="81751" x="9072563" y="3967163"/>
          <p14:tracePt t="81767" x="9124950" y="3976688"/>
          <p14:tracePt t="81784" x="9167813" y="3990975"/>
          <p14:tracePt t="81800" x="9201150" y="4010025"/>
          <p14:tracePt t="81817" x="9253538" y="4067175"/>
          <p14:tracePt t="81834" x="9291638" y="4143375"/>
          <p14:tracePt t="81850" x="9301163" y="4186238"/>
          <p14:tracePt t="81867" x="9320213" y="4233863"/>
          <p14:tracePt t="81884" x="9334500" y="4281488"/>
          <p14:tracePt t="81900" x="9334500" y="4300538"/>
          <p14:tracePt t="81917" x="9334500" y="4329113"/>
          <p14:tracePt t="81934" x="9334500" y="4367213"/>
          <p14:tracePt t="81951" x="9320213" y="4405313"/>
          <p14:tracePt t="81967" x="9301163" y="4443413"/>
          <p14:tracePt t="81984" x="9282113" y="4471988"/>
          <p14:tracePt t="82000" x="9272588" y="4505325"/>
          <p14:tracePt t="82017" x="9267825" y="4524375"/>
          <p14:tracePt t="82034" x="9263063" y="4533900"/>
          <p14:tracePt t="82050" x="9253538" y="4538663"/>
          <p14:tracePt t="82067" x="9244013" y="4548188"/>
          <p14:tracePt t="82084" x="9239250" y="4557713"/>
          <p14:tracePt t="82100" x="9234488" y="4572000"/>
          <p14:tracePt t="82117" x="9220200" y="4586288"/>
          <p14:tracePt t="82134" x="9215438" y="4591050"/>
          <p14:tracePt t="82150" x="9205913" y="4600575"/>
          <p14:tracePt t="82169" x="9201150" y="4605338"/>
          <p14:tracePt t="82184" x="9196388" y="4610100"/>
          <p14:tracePt t="82207" x="9191625" y="4610100"/>
          <p14:tracePt t="82217" x="9186863" y="4614863"/>
          <p14:tracePt t="82233" x="9182100" y="4619625"/>
          <p14:tracePt t="82236" x="9177338" y="4624388"/>
          <p14:tracePt t="82250" x="9172575" y="4629150"/>
          <p14:tracePt t="82267" x="9167813" y="4629150"/>
          <p14:tracePt t="82284" x="9163050" y="4629150"/>
          <p14:tracePt t="83102" x="9158288" y="4633913"/>
          <p14:tracePt t="83109" x="9148763" y="4638675"/>
          <p14:tracePt t="83117" x="9134475" y="4648200"/>
          <p14:tracePt t="83134" x="9120188" y="4657725"/>
          <p14:tracePt t="83150" x="9110663" y="4662488"/>
          <p14:tracePt t="83168" x="9091613" y="4672013"/>
          <p14:tracePt t="83200" x="9082088" y="4672013"/>
          <p14:tracePt t="83513" x="9048750" y="4691063"/>
          <p14:tracePt t="83522" x="9010650" y="4714875"/>
          <p14:tracePt t="83527" x="8982075" y="4729163"/>
          <p14:tracePt t="83537" x="8958263" y="4743450"/>
          <p14:tracePt t="83567" x="8896350" y="4767263"/>
          <p14:tracePt t="83600" x="8877300" y="4776788"/>
          <p14:tracePt t="83617" x="8872538" y="4776788"/>
          <p14:tracePt t="83923" x="8867775" y="4762500"/>
          <p14:tracePt t="83931" x="8853488" y="4748213"/>
          <p14:tracePt t="83938" x="8848725" y="4729163"/>
          <p14:tracePt t="83967" x="8834438" y="4700588"/>
          <p14:tracePt t="84000" x="8829675" y="4686300"/>
          <p14:tracePt t="84017" x="8829675" y="4681538"/>
          <p14:tracePt t="84033" x="8829675" y="4676775"/>
          <p14:tracePt t="84261" x="8801100" y="4619625"/>
          <p14:tracePt t="84270" x="8777288" y="4562475"/>
          <p14:tracePt t="84276" x="8748713" y="4510088"/>
          <p14:tracePt t="84283" x="8715375" y="4462463"/>
          <p14:tracePt t="84300" x="8662988" y="4310063"/>
          <p14:tracePt t="84334" x="8520113" y="4010025"/>
          <p14:tracePt t="84367" x="8448675" y="3933825"/>
          <p14:tracePt t="84383" x="8410575" y="3905250"/>
          <p14:tracePt t="84400" x="8377238" y="3890963"/>
          <p14:tracePt t="84417" x="8362950" y="3886200"/>
          <p14:tracePt t="84433" x="8353425" y="3881438"/>
          <p14:tracePt t="84450" x="8348663" y="3881438"/>
          <p14:tracePt t="84796" x="8334375" y="3867150"/>
          <p14:tracePt t="84804" x="8324850" y="3857625"/>
          <p14:tracePt t="84819" x="8267700" y="3814763"/>
          <p14:tracePt t="84833" x="8191500" y="3776663"/>
          <p14:tracePt t="84850" x="8115300" y="3752850"/>
          <p14:tracePt t="84884" x="7991475" y="3743325"/>
          <p14:tracePt t="84917" x="7886700" y="3776663"/>
          <p14:tracePt t="84933" x="7820025" y="3795713"/>
          <p14:tracePt t="84950" x="7753350" y="3805238"/>
          <p14:tracePt t="84967" x="7734300" y="3805238"/>
          <p14:tracePt t="84983" x="7710488" y="3795713"/>
          <p14:tracePt t="85000" x="7700963" y="3790950"/>
          <p14:tracePt t="85017" x="7691438" y="3776663"/>
          <p14:tracePt t="85033" x="7691438" y="3762375"/>
          <p14:tracePt t="85050" x="7691438" y="3752850"/>
          <p14:tracePt t="85067" x="7691438" y="3738563"/>
          <p14:tracePt t="85083" x="7691438" y="3733800"/>
          <p14:tracePt t="85100" x="7691438" y="3729038"/>
          <p14:tracePt t="85135" x="7691438" y="3724275"/>
          <p14:tracePt t="85150" x="7696200" y="3719513"/>
          <p14:tracePt t="85167" x="7705725" y="3719513"/>
          <p14:tracePt t="85545" x="7715250" y="3714750"/>
          <p14:tracePt t="85553" x="7724775" y="3709988"/>
          <p14:tracePt t="85560" x="7739063" y="3709988"/>
          <p14:tracePt t="85568" x="7748588" y="3705225"/>
          <p14:tracePt t="85583" x="7777163" y="3695700"/>
          <p14:tracePt t="85617" x="7862888" y="3681413"/>
          <p14:tracePt t="85650" x="7924800" y="3676650"/>
          <p14:tracePt t="85667" x="7953375" y="3676650"/>
          <p14:tracePt t="85669" x="7972425" y="3676650"/>
          <p14:tracePt t="85684" x="7991475" y="3676650"/>
          <p14:tracePt t="85700" x="8010525" y="3676650"/>
          <p14:tracePt t="85717" x="8020050" y="3671888"/>
          <p14:tracePt t="85734" x="8034338" y="3667125"/>
          <p14:tracePt t="85737" x="8039100" y="3667125"/>
          <p14:tracePt t="85750" x="8053388" y="3667125"/>
          <p14:tracePt t="85767" x="8067675" y="3667125"/>
          <p14:tracePt t="85783" x="8091488" y="3657600"/>
          <p14:tracePt t="85801" x="8120063" y="3652838"/>
          <p14:tracePt t="85817" x="8143875" y="3652838"/>
          <p14:tracePt t="85833" x="8167688" y="3643313"/>
          <p14:tracePt t="85850" x="8186738" y="3638550"/>
          <p14:tracePt t="85867" x="8220075" y="3629025"/>
          <p14:tracePt t="85883" x="8243888" y="3629025"/>
          <p14:tracePt t="85900" x="8262938" y="3629025"/>
          <p14:tracePt t="85917" x="8291513" y="3629025"/>
          <p14:tracePt t="85933" x="8329613" y="3629025"/>
          <p14:tracePt t="85950" x="8353425" y="3629025"/>
          <p14:tracePt t="85967" x="8372475" y="3629025"/>
          <p14:tracePt t="85984" x="8401050" y="3629025"/>
          <p14:tracePt t="86000" x="8420100" y="3629025"/>
          <p14:tracePt t="86017" x="8443913" y="3629025"/>
          <p14:tracePt t="86033" x="8472488" y="3633788"/>
          <p14:tracePt t="86050" x="8520113" y="3638550"/>
          <p14:tracePt t="86067" x="8553450" y="3643313"/>
          <p14:tracePt t="86083" x="8577263" y="3648075"/>
          <p14:tracePt t="86100" x="8596313" y="3648075"/>
          <p14:tracePt t="86117" x="8629650" y="3648075"/>
          <p14:tracePt t="86133" x="8643938" y="3648075"/>
          <p14:tracePt t="86150" x="8658225" y="3648075"/>
          <p14:tracePt t="86167" x="8691563" y="3648075"/>
          <p14:tracePt t="86184" x="8710613" y="3648075"/>
          <p14:tracePt t="86200" x="8734425" y="3648075"/>
          <p14:tracePt t="86217" x="8748713" y="3643313"/>
          <p14:tracePt t="86234" x="8782050" y="3638550"/>
          <p14:tracePt t="86250" x="8796338" y="3633788"/>
          <p14:tracePt t="86267" x="8820150" y="3619500"/>
          <p14:tracePt t="86283" x="8843963" y="3614738"/>
          <p14:tracePt t="86300" x="8863013" y="3609975"/>
          <p14:tracePt t="86317" x="8882063" y="3605213"/>
          <p14:tracePt t="86333" x="8891588" y="3605213"/>
          <p14:tracePt t="86351" x="8910638" y="3605213"/>
          <p14:tracePt t="86367" x="8920163" y="3605213"/>
          <p14:tracePt t="86383" x="8924925" y="3609975"/>
          <p14:tracePt t="86400" x="8929688" y="3609975"/>
          <p14:tracePt t="86417" x="8939213" y="3609975"/>
          <p14:tracePt t="86433" x="8948738" y="3614738"/>
          <p14:tracePt t="86450" x="8953500" y="3624263"/>
          <p14:tracePt t="86467" x="8958263" y="3629025"/>
          <p14:tracePt t="86483" x="8967788" y="3643313"/>
          <p14:tracePt t="86500" x="8967788" y="3652838"/>
          <p14:tracePt t="86517" x="8967788" y="3667125"/>
          <p14:tracePt t="86533" x="8967788" y="3676650"/>
          <p14:tracePt t="86550" x="8948738" y="3700463"/>
          <p14:tracePt t="86566" x="8915400" y="3733800"/>
          <p14:tracePt t="86583" x="8877300" y="3771900"/>
          <p14:tracePt t="86600" x="8829675" y="3819525"/>
          <p14:tracePt t="86617" x="8791575" y="3833813"/>
          <p14:tracePt t="86633" x="8763000" y="3838575"/>
          <p14:tracePt t="86650" x="8734425" y="3838575"/>
          <p14:tracePt t="86667" x="8667750" y="3805238"/>
          <p14:tracePt t="86683" x="8615363" y="3771900"/>
          <p14:tracePt t="86700" x="8558213" y="3733800"/>
          <p14:tracePt t="86718" x="8467725" y="3643313"/>
          <p14:tracePt t="86733" x="8405813" y="3524250"/>
          <p14:tracePt t="86750" x="8367713" y="3414713"/>
          <p14:tracePt t="86767" x="8343900" y="3343275"/>
          <p14:tracePt t="86784" x="8320088" y="3171825"/>
          <p14:tracePt t="86800" x="8310563" y="3033713"/>
          <p14:tracePt t="86818" x="8315325" y="2943225"/>
          <p14:tracePt t="86833" x="8320088" y="2886075"/>
          <p14:tracePt t="86850" x="8343900" y="2752725"/>
          <p14:tracePt t="86867" x="8372475" y="2667000"/>
          <p14:tracePt t="86883" x="8420100" y="2581275"/>
          <p14:tracePt t="86901" x="8472488" y="2514600"/>
          <p14:tracePt t="86917" x="8529638" y="2486025"/>
          <p14:tracePt t="86933" x="8582025" y="2462213"/>
          <p14:tracePt t="86950" x="8634413" y="2447925"/>
          <p14:tracePt t="86967" x="8696325" y="2447925"/>
          <p14:tracePt t="86983" x="8739188" y="2466975"/>
          <p14:tracePt t="87000" x="8772525" y="2490788"/>
          <p14:tracePt t="87017" x="8824913" y="2557463"/>
          <p14:tracePt t="87034" x="8891588" y="2657475"/>
          <p14:tracePt t="87050" x="8915400" y="2709863"/>
          <p14:tracePt t="87067" x="8943975" y="2776538"/>
          <p14:tracePt t="87083" x="8977313" y="2862263"/>
          <p14:tracePt t="87100" x="9001125" y="2981325"/>
          <p14:tracePt t="87117" x="9005888" y="3043238"/>
          <p14:tracePt t="87133" x="9005888" y="3086100"/>
          <p14:tracePt t="87151" x="9005888" y="3143250"/>
          <p14:tracePt t="87167" x="9005888" y="3214688"/>
          <p14:tracePt t="87183" x="8982075" y="3286125"/>
          <p14:tracePt t="87200" x="8967788" y="3381375"/>
          <p14:tracePt t="87217" x="8948738" y="3452813"/>
          <p14:tracePt t="87233" x="8939213" y="3481388"/>
          <p14:tracePt t="87250" x="8929688" y="3505200"/>
          <p14:tracePt t="87266" x="8924925" y="3524250"/>
          <p14:tracePt t="87283" x="8910638" y="3552825"/>
          <p14:tracePt t="87300" x="8901113" y="3576638"/>
          <p14:tracePt t="87316" x="8891588" y="3600450"/>
          <p14:tracePt t="87334" x="8872538" y="3633788"/>
          <p14:tracePt t="87350" x="8867775" y="3648075"/>
          <p14:tracePt t="87367" x="8863013" y="3662363"/>
          <p14:tracePt t="87383" x="8853488" y="3671888"/>
          <p14:tracePt t="87400" x="8843963" y="3690938"/>
          <p14:tracePt t="87417" x="8839200" y="3700463"/>
          <p14:tracePt t="87434" x="8834438" y="3709988"/>
          <p14:tracePt t="87450" x="8829675" y="3714750"/>
          <p14:tracePt t="87466" x="8829675" y="3719513"/>
          <p14:tracePt t="87534" x="8829675" y="3724275"/>
          <p14:tracePt t="89048" x="8753475" y="3748088"/>
          <p14:tracePt t="89061" x="8539163" y="3781425"/>
          <p14:tracePt t="89070" x="8453438" y="3790950"/>
          <p14:tracePt t="89083" x="8315325" y="3810000"/>
          <p14:tracePt t="89101" x="8220075" y="3824288"/>
          <p14:tracePt t="89118" x="8162925" y="3824288"/>
          <p14:tracePt t="89150" x="8015288" y="3824288"/>
          <p14:tracePt t="89184" x="7867650" y="3810000"/>
          <p14:tracePt t="89200" x="7824788" y="3800475"/>
          <p14:tracePt t="89217" x="7791450" y="3781425"/>
          <p14:tracePt t="89233" x="7767638" y="3757613"/>
          <p14:tracePt t="89235" x="7758113" y="3752850"/>
          <p14:tracePt t="89250" x="7743825" y="3733800"/>
          <p14:tracePt t="89266" x="7734300" y="3724275"/>
          <p14:tracePt t="89283" x="7729538" y="3719513"/>
          <p14:tracePt t="89300" x="7724775" y="3714750"/>
          <p14:tracePt t="89334" x="7720013" y="3714750"/>
          <p14:tracePt t="89354" x="7696200" y="3733800"/>
          <p14:tracePt t="89368" x="7639050" y="3776663"/>
          <p14:tracePt t="89383" x="7558088" y="3857625"/>
          <p14:tracePt t="89400" x="7453313" y="3981450"/>
          <p14:tracePt t="89416" x="7391400" y="4062413"/>
          <p14:tracePt t="89435" x="7300913" y="4138613"/>
          <p14:tracePt t="89451" x="7234238" y="4176713"/>
          <p14:tracePt t="89466" x="7162800" y="4195763"/>
          <p14:tracePt t="89484" x="7077075" y="4205288"/>
          <p14:tracePt t="89501" x="7019925" y="4205288"/>
          <p14:tracePt t="89517" x="6958013" y="4205288"/>
          <p14:tracePt t="89533" x="6886575" y="4195763"/>
          <p14:tracePt t="89550" x="6777038" y="4157663"/>
          <p14:tracePt t="89566" x="6710363" y="4129088"/>
          <p14:tracePt t="89583" x="6662738" y="4095750"/>
          <p14:tracePt t="89600" x="6634163" y="4057650"/>
          <p14:tracePt t="89617" x="6600825" y="3986213"/>
          <p14:tracePt t="89633" x="6586538" y="3881438"/>
          <p14:tracePt t="89650" x="6586538" y="3748088"/>
          <p14:tracePt t="89667" x="6605588" y="3662363"/>
          <p14:tracePt t="89683" x="6643688" y="3590925"/>
          <p14:tracePt t="89700" x="6672263" y="3557588"/>
          <p14:tracePt t="89716" x="6729413" y="3524250"/>
          <p14:tracePt t="89733" x="6824663" y="3462338"/>
          <p14:tracePt t="89750" x="6891338" y="3433763"/>
          <p14:tracePt t="89767" x="6967538" y="3414713"/>
          <p14:tracePt t="89785" x="7015163" y="3400425"/>
          <p14:tracePt t="89800" x="7077075" y="3400425"/>
          <p14:tracePt t="89816" x="7115175" y="3400425"/>
          <p14:tracePt t="89833" x="7143750" y="3414713"/>
          <p14:tracePt t="89850" x="7172325" y="3424238"/>
          <p14:tracePt t="89866" x="7234238" y="3448050"/>
          <p14:tracePt t="89883" x="7281863" y="3467100"/>
          <p14:tracePt t="89900" x="7310438" y="3490913"/>
          <p14:tracePt t="89902" x="7329488" y="3505200"/>
          <p14:tracePt t="89917" x="7353300" y="3533775"/>
          <p14:tracePt t="89933" x="7381875" y="3581400"/>
          <p14:tracePt t="89950" x="7391400" y="3624263"/>
          <p14:tracePt t="89966" x="7405688" y="3667125"/>
          <p14:tracePt t="89983" x="7405688" y="3724275"/>
          <p14:tracePt t="90000" x="7405688" y="3757613"/>
          <p14:tracePt t="90016" x="7391400" y="3786188"/>
          <p14:tracePt t="90033" x="7372350" y="3824288"/>
          <p14:tracePt t="90050" x="7319963" y="3890963"/>
          <p14:tracePt t="90066" x="7291388" y="3924300"/>
          <p14:tracePt t="90083" x="7243763" y="3957638"/>
          <p14:tracePt t="90100" x="7177088" y="3995738"/>
          <p14:tracePt t="90116" x="7119938" y="3995738"/>
          <p14:tracePt t="90133" x="7067550" y="3986213"/>
          <p14:tracePt t="90150" x="7015163" y="3957638"/>
          <p14:tracePt t="90167" x="6958013" y="3905250"/>
          <p14:tracePt t="90183" x="6919913" y="3852863"/>
          <p14:tracePt t="90200" x="6886575" y="3705225"/>
          <p14:tracePt t="90216" x="6886575" y="3548063"/>
          <p14:tracePt t="90233" x="6896100" y="3419475"/>
          <p14:tracePt t="90250" x="6929438" y="3343275"/>
          <p14:tracePt t="90266" x="6953250" y="3300413"/>
          <p14:tracePt t="90283" x="6991350" y="3248025"/>
          <p14:tracePt t="90300" x="7043738" y="3228975"/>
          <p14:tracePt t="90316" x="7096125" y="3214688"/>
          <p14:tracePt t="90333" x="7143750" y="3219450"/>
          <p14:tracePt t="90350" x="7215188" y="3228975"/>
          <p14:tracePt t="90366" x="7248525" y="3243263"/>
          <p14:tracePt t="90383" x="7286625" y="3262313"/>
          <p14:tracePt t="90400" x="7319963" y="3281363"/>
          <p14:tracePt t="90417" x="7362825" y="3324225"/>
          <p14:tracePt t="90433" x="7391400" y="3405188"/>
          <p14:tracePt t="90450" x="7424738" y="3500438"/>
          <p14:tracePt t="90467" x="7429500" y="3600450"/>
          <p14:tracePt t="90483" x="7429500" y="3633788"/>
          <p14:tracePt t="90500" x="7429500" y="3657600"/>
          <p14:tracePt t="90516" x="7424738" y="3676650"/>
          <p14:tracePt t="90533" x="7410450" y="3733800"/>
          <p14:tracePt t="90550" x="7400925" y="3762375"/>
          <p14:tracePt t="90566" x="7381875" y="3800475"/>
          <p14:tracePt t="90583" x="7362825" y="3833813"/>
          <p14:tracePt t="90600" x="7319963" y="3881438"/>
          <p14:tracePt t="90616" x="7281863" y="3905250"/>
          <p14:tracePt t="90633" x="7224713" y="3933825"/>
          <p14:tracePt t="90650" x="7129463" y="3948113"/>
          <p14:tracePt t="90666" x="7077075" y="3938588"/>
          <p14:tracePt t="90683" x="7034213" y="3919538"/>
          <p14:tracePt t="90700" x="6996113" y="3895725"/>
          <p14:tracePt t="90717" x="6943725" y="3843338"/>
          <p14:tracePt t="90733" x="6919913" y="3814763"/>
          <p14:tracePt t="90750" x="6910388" y="3776663"/>
          <p14:tracePt t="90766" x="6896100" y="3714750"/>
          <p14:tracePt t="90783" x="6896100" y="3514725"/>
          <p14:tracePt t="90799" x="6919913" y="3429000"/>
          <p14:tracePt t="90816" x="6958013" y="3362325"/>
          <p14:tracePt t="90833" x="6991350" y="3319463"/>
          <p14:tracePt t="90850" x="7062788" y="3276600"/>
          <p14:tracePt t="90866" x="7110413" y="3262313"/>
          <p14:tracePt t="90883" x="7143750" y="3262313"/>
          <p14:tracePt t="90900" x="7196138" y="3300413"/>
          <p14:tracePt t="90916" x="7253288" y="3424238"/>
          <p14:tracePt t="90933" x="7277100" y="3529013"/>
          <p14:tracePt t="90950" x="7286625" y="3586163"/>
          <p14:tracePt t="90967" x="7277100" y="3648075"/>
          <p14:tracePt t="90983" x="7272338" y="3671888"/>
          <p14:tracePt t="91000" x="7267575" y="3681413"/>
          <p14:tracePt t="91016" x="7267575" y="3686175"/>
          <p14:tracePt t="91033" x="7267575" y="3695700"/>
          <p14:tracePt t="91216" x="7267575" y="3852863"/>
          <p14:tracePt t="91224" x="7286625" y="4024313"/>
          <p14:tracePt t="91233" x="7305675" y="4152900"/>
          <p14:tracePt t="91250" x="7386638" y="4657725"/>
          <p14:tracePt t="91267" x="7462838" y="5000625"/>
          <p14:tracePt t="91283" x="7510463" y="5214938"/>
          <p14:tracePt t="91300" x="7534275" y="5353050"/>
          <p14:tracePt t="91316" x="7553325" y="5448300"/>
          <p14:tracePt t="91333" x="7567613" y="5543550"/>
          <p14:tracePt t="91350" x="7572375" y="5614988"/>
          <p14:tracePt t="91366" x="7581900" y="5686425"/>
          <p14:tracePt t="91383" x="7596188" y="5743575"/>
          <p14:tracePt t="91400" x="7596188" y="5805488"/>
          <p14:tracePt t="91416" x="7596188" y="5834063"/>
          <p14:tracePt t="91433" x="7596188" y="5853113"/>
          <p14:tracePt t="91450" x="7596188" y="5876925"/>
          <p14:tracePt t="91467" x="7600950" y="5895975"/>
          <p14:tracePt t="91483" x="7605713" y="5924550"/>
          <p14:tracePt t="91500" x="7615238" y="5962650"/>
          <p14:tracePt t="91516" x="7615238" y="6053138"/>
          <p14:tracePt t="91533" x="7615238" y="6105525"/>
          <p14:tracePt t="91549" x="7615238" y="6134100"/>
          <p14:tracePt t="91567" x="7615238" y="6162675"/>
          <p14:tracePt t="91583" x="7610475" y="6196013"/>
          <p14:tracePt t="91599" x="7591425" y="6219825"/>
          <p14:tracePt t="91616" x="7553325" y="6243638"/>
          <p14:tracePt t="91636" x="7467600" y="6315075"/>
          <p14:tracePt t="91650" x="7400925" y="6376988"/>
          <p14:tracePt t="91666" x="7358063" y="6415088"/>
          <p14:tracePt t="91683" x="7319963" y="6448425"/>
          <p14:tracePt t="91700" x="7267575" y="6481763"/>
          <p14:tracePt t="91716" x="7234238" y="6481763"/>
          <p14:tracePt t="91733" x="7196138" y="6477000"/>
          <p14:tracePt t="91736" x="7172325" y="6472238"/>
          <p14:tracePt t="91750" x="7153275" y="6457950"/>
          <p14:tracePt t="91767" x="7096125" y="6410325"/>
          <p14:tracePt t="91783" x="7067550" y="6376988"/>
          <p14:tracePt t="91800" x="7019925" y="6300788"/>
          <p14:tracePt t="91816" x="6972300" y="6138863"/>
          <p14:tracePt t="91833" x="6972300" y="5948363"/>
          <p14:tracePt t="91850" x="6991350" y="5853113"/>
          <p14:tracePt t="91866" x="7029450" y="5786438"/>
          <p14:tracePt t="91884" x="7081838" y="5729288"/>
          <p14:tracePt t="91900" x="7134225" y="5700713"/>
          <p14:tracePt t="91916" x="7196138" y="5700713"/>
          <p14:tracePt t="91933" x="7277100" y="5715000"/>
          <p14:tracePt t="91950" x="7400925" y="5757863"/>
          <p14:tracePt t="91966" x="7477125" y="5795963"/>
          <p14:tracePt t="91983" x="7524750" y="5829300"/>
          <p14:tracePt t="92001" x="7567613" y="5886450"/>
          <p14:tracePt t="92016" x="7596188" y="5938838"/>
          <p14:tracePt t="92033" x="7610475" y="5991225"/>
          <p14:tracePt t="92049" x="7620000" y="6029325"/>
          <p14:tracePt t="92067" x="7620000" y="6067425"/>
          <p14:tracePt t="92083" x="7620000" y="6091238"/>
          <p14:tracePt t="92100" x="7620000" y="6100763"/>
          <p14:tracePt t="92116" x="7610475" y="6119813"/>
          <p14:tracePt t="92133" x="7581900" y="6157913"/>
          <p14:tracePt t="92150" x="7543800" y="6181725"/>
          <p14:tracePt t="92166" x="7510463" y="6205538"/>
          <p14:tracePt t="92183" x="7496175" y="6215063"/>
          <p14:tracePt t="92200" x="7481888" y="6224588"/>
          <p14:tracePt t="92216" x="7477125" y="6229350"/>
          <p14:tracePt t="92233" x="7467600" y="6234113"/>
          <p14:tracePt t="92250" x="7462838" y="6234113"/>
          <p14:tracePt t="92266" x="7458075" y="6234113"/>
          <p14:tracePt t="92283" x="7453313" y="6234113"/>
          <p14:tracePt t="92300" x="7424738" y="6229350"/>
          <p14:tracePt t="92317" x="7110413" y="6110288"/>
          <p14:tracePt t="92333" x="6629400" y="5867400"/>
          <p14:tracePt t="92350" x="6100763" y="5591175"/>
          <p14:tracePt t="92368" x="5462588" y="5395913"/>
          <p14:tracePt t="92383" x="5219700" y="5343525"/>
          <p14:tracePt t="92400" x="5081588" y="5310188"/>
          <p14:tracePt t="92416" x="4995863" y="5295900"/>
          <p14:tracePt t="92434" x="4943475" y="5281613"/>
          <p14:tracePt t="92449" x="4933950" y="5276850"/>
          <p14:tracePt t="92468" x="4929188" y="527208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Where can we get JVM?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We can get JVM from Oracle free of charge.</a:t>
            </a:r>
          </a:p>
          <a:p>
            <a:pPr lvl="1">
              <a:defRPr/>
            </a:pPr>
            <a:r>
              <a:rPr lang="en-US" altLang="ko-KR" sz="1800" dirty="0">
                <a:hlinkClick r:id="rId2"/>
              </a:rPr>
              <a:t>https://www.oracle.com/technetwork/java/javase/downloads/index.html </a:t>
            </a:r>
            <a:endParaRPr lang="en-US" altLang="ko-KR" sz="1800" dirty="0"/>
          </a:p>
          <a:p>
            <a:pPr>
              <a:defRPr/>
            </a:pPr>
            <a:r>
              <a:rPr lang="en-US" altLang="ko-KR" dirty="0"/>
              <a:t>JVMs for the following OSs are available</a:t>
            </a:r>
          </a:p>
          <a:p>
            <a:pPr lvl="1">
              <a:defRPr/>
            </a:pPr>
            <a:r>
              <a:rPr lang="en-US" altLang="ko-KR" dirty="0"/>
              <a:t>Windows x86, x64</a:t>
            </a:r>
          </a:p>
          <a:p>
            <a:pPr lvl="1">
              <a:defRPr/>
            </a:pPr>
            <a:r>
              <a:rPr lang="en-US" altLang="ko-KR" dirty="0"/>
              <a:t>Linux x86, x64</a:t>
            </a:r>
          </a:p>
          <a:p>
            <a:pPr lvl="1">
              <a:defRPr/>
            </a:pPr>
            <a:r>
              <a:rPr lang="en-US" altLang="ko-KR" dirty="0"/>
              <a:t>Solaris SPARC</a:t>
            </a:r>
          </a:p>
          <a:p>
            <a:pPr lvl="1">
              <a:defRPr/>
            </a:pPr>
            <a:r>
              <a:rPr lang="en-US" altLang="ko-KR" dirty="0"/>
              <a:t>Solaris x64</a:t>
            </a:r>
          </a:p>
          <a:p>
            <a:pPr lvl="1">
              <a:defRPr/>
            </a:pPr>
            <a:r>
              <a:rPr lang="en-US" altLang="ko-KR" dirty="0"/>
              <a:t>Mac OS X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* Dalvik is a JVM for Android!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We can also get specific VMs for specific platforms.</a:t>
            </a:r>
            <a:endParaRPr lang="ko-KR" altLang="en-US" dirty="0"/>
          </a:p>
        </p:txBody>
      </p:sp>
      <p:pic>
        <p:nvPicPr>
          <p:cNvPr id="14340" name="Picture 5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48260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01"/>
    </mc:Choice>
    <mc:Fallback xmlns="">
      <p:transition spd="slow" advTm="60601"/>
    </mc:Fallback>
  </mc:AlternateContent>
  <p:extLst>
    <p:ext uri="{3A86A75C-4F4B-4683-9AE1-C65F6400EC91}">
      <p14:laserTraceLst xmlns:p14="http://schemas.microsoft.com/office/powerpoint/2010/main">
        <p14:tracePtLst>
          <p14:tracePt t="679" x="4900613" y="5081588"/>
          <p14:tracePt t="687" x="4857750" y="4819650"/>
          <p14:tracePt t="695" x="4791075" y="4381500"/>
          <p14:tracePt t="709" x="4676775" y="3781425"/>
          <p14:tracePt t="727" x="4576763" y="3209925"/>
          <p14:tracePt t="744" x="4476750" y="2614613"/>
          <p14:tracePt t="760" x="4386263" y="2133600"/>
          <p14:tracePt t="793" x="4319588" y="1647825"/>
          <p14:tracePt t="826" x="4257675" y="1338263"/>
          <p14:tracePt t="843" x="4252913" y="1309688"/>
          <p14:tracePt t="859" x="4248150" y="1285875"/>
          <p14:tracePt t="877" x="4248150" y="1276350"/>
          <p14:tracePt t="1127" x="4243388" y="1271588"/>
          <p14:tracePt t="1134" x="4210050" y="1266825"/>
          <p14:tracePt t="1142" x="4162425" y="1266825"/>
          <p14:tracePt t="1176" x="3919538" y="1328738"/>
          <p14:tracePt t="1209" x="3643313" y="1438275"/>
          <p14:tracePt t="1226" x="3567113" y="1481138"/>
          <p14:tracePt t="1243" x="3486150" y="1552575"/>
          <p14:tracePt t="1259" x="3438525" y="1595438"/>
          <p14:tracePt t="1276" x="3409950" y="1614488"/>
          <p14:tracePt t="1293" x="3371850" y="1619250"/>
          <p14:tracePt t="1310" x="3338513" y="1595438"/>
          <p14:tracePt t="1326" x="3309938" y="1538288"/>
          <p14:tracePt t="1343" x="3295650" y="1485900"/>
          <p14:tracePt t="1359" x="3290888" y="1443038"/>
          <p14:tracePt t="1376" x="3290888" y="1390650"/>
          <p14:tracePt t="1393" x="3295650" y="1352550"/>
          <p14:tracePt t="1409" x="3305175" y="1333500"/>
          <p14:tracePt t="1427" x="3305175" y="1314450"/>
          <p14:tracePt t="1443" x="3305175" y="1304925"/>
          <p14:tracePt t="1459" x="3305175" y="1300163"/>
          <p14:tracePt t="1476" x="3305175" y="1295400"/>
          <p14:tracePt t="1493" x="3305175" y="1290638"/>
          <p14:tracePt t="1526" x="3305175" y="1285875"/>
          <p14:tracePt t="1543" x="3290888" y="1271588"/>
          <p14:tracePt t="1559" x="3262313" y="1266825"/>
          <p14:tracePt t="1576" x="3224213" y="1266825"/>
          <p14:tracePt t="1593" x="3205163" y="1266825"/>
          <p14:tracePt t="1609" x="3186113" y="1266825"/>
          <p14:tracePt t="1626" x="3176588" y="1266825"/>
          <p14:tracePt t="1642" x="3171825" y="1262063"/>
          <p14:tracePt t="1659" x="3171825" y="1243013"/>
          <p14:tracePt t="1676" x="3181350" y="1200150"/>
          <p14:tracePt t="1693" x="3219450" y="1171575"/>
          <p14:tracePt t="1709" x="3295650" y="1138238"/>
          <p14:tracePt t="1726" x="3419475" y="1133475"/>
          <p14:tracePt t="1743" x="3686175" y="1162050"/>
          <p14:tracePt t="1759" x="3867150" y="1190625"/>
          <p14:tracePt t="1776" x="4067175" y="1219200"/>
          <p14:tracePt t="1793" x="4367213" y="1228725"/>
          <p14:tracePt t="1809" x="4524375" y="1214438"/>
          <p14:tracePt t="1826" x="4672013" y="1185863"/>
          <p14:tracePt t="1843" x="4786313" y="1171575"/>
          <p14:tracePt t="1860" x="4886325" y="1157288"/>
          <p14:tracePt t="1876" x="4929188" y="1152525"/>
          <p14:tracePt t="1893" x="4957763" y="1152525"/>
          <p14:tracePt t="1909" x="4967288" y="1152525"/>
          <p14:tracePt t="1926" x="4976813" y="1152525"/>
          <p14:tracePt t="2110" x="5053013" y="1138238"/>
          <p14:tracePt t="2117" x="5153025" y="1128713"/>
          <p14:tracePt t="2126" x="5243513" y="1119188"/>
          <p14:tracePt t="2143" x="5376863" y="1095375"/>
          <p14:tracePt t="2159" x="5472113" y="1076325"/>
          <p14:tracePt t="2176" x="5548313" y="1071563"/>
          <p14:tracePt t="2193" x="5581650" y="1071563"/>
          <p14:tracePt t="2209" x="5605463" y="1071563"/>
          <p14:tracePt t="2226" x="5629275" y="1071563"/>
          <p14:tracePt t="2242" x="5653088" y="1071563"/>
          <p14:tracePt t="2259" x="5672138" y="1071563"/>
          <p14:tracePt t="2276" x="5700713" y="1071563"/>
          <p14:tracePt t="2293" x="5738813" y="1071563"/>
          <p14:tracePt t="2309" x="5762625" y="1071563"/>
          <p14:tracePt t="2326" x="5776913" y="1071563"/>
          <p14:tracePt t="2342" x="5791200" y="1071563"/>
          <p14:tracePt t="2359" x="5805488" y="1071563"/>
          <p14:tracePt t="2376" x="5819775" y="1071563"/>
          <p14:tracePt t="2393" x="5834063" y="1071563"/>
          <p14:tracePt t="2396" x="5838825" y="1071563"/>
          <p14:tracePt t="2410" x="5857875" y="1071563"/>
          <p14:tracePt t="2426" x="5881688" y="1071563"/>
          <p14:tracePt t="2442" x="5910263" y="1071563"/>
          <p14:tracePt t="2459" x="5938838" y="1071563"/>
          <p14:tracePt t="2476" x="5976938" y="1071563"/>
          <p14:tracePt t="2492" x="5991225" y="1071563"/>
          <p14:tracePt t="2509" x="6005513" y="1071563"/>
          <p14:tracePt t="2526" x="6019800" y="1071563"/>
          <p14:tracePt t="2543" x="6034088" y="1071563"/>
          <p14:tracePt t="2559" x="6038850" y="1071563"/>
          <p14:tracePt t="2576" x="6048375" y="1071563"/>
          <p14:tracePt t="2593" x="6053138" y="1071563"/>
          <p14:tracePt t="2626" x="6057900" y="1071563"/>
          <p14:tracePt t="3504" x="5957888" y="1114425"/>
          <p14:tracePt t="3512" x="5772150" y="1176338"/>
          <p14:tracePt t="3520" x="5629275" y="1233488"/>
          <p14:tracePt t="3534" x="5281613" y="1352550"/>
          <p14:tracePt t="3543" x="5119688" y="1400175"/>
          <p14:tracePt t="3559" x="4891088" y="1457325"/>
          <p14:tracePt t="3592" x="4419600" y="1557338"/>
          <p14:tracePt t="3626" x="4186238" y="1624013"/>
          <p14:tracePt t="3643" x="4048125" y="1671638"/>
          <p14:tracePt t="3659" x="3976688" y="1695450"/>
          <p14:tracePt t="3676" x="3924300" y="1714500"/>
          <p14:tracePt t="3692" x="3871913" y="1728788"/>
          <p14:tracePt t="3709" x="3810000" y="1752600"/>
          <p14:tracePt t="3726" x="3771900" y="1752600"/>
          <p14:tracePt t="3743" x="3738563" y="1752600"/>
          <p14:tracePt t="3760" x="3690938" y="1747838"/>
          <p14:tracePt t="3776" x="3667125" y="1743075"/>
          <p14:tracePt t="3793" x="3643313" y="1733550"/>
          <p14:tracePt t="3809" x="3624263" y="1733550"/>
          <p14:tracePt t="3826" x="3576638" y="1743075"/>
          <p14:tracePt t="3842" x="3538538" y="1766888"/>
          <p14:tracePt t="3859" x="3495675" y="1795463"/>
          <p14:tracePt t="3876" x="3457575" y="1819275"/>
          <p14:tracePt t="3892" x="3390900" y="1857375"/>
          <p14:tracePt t="3909" x="3338513" y="1885950"/>
          <p14:tracePt t="3926" x="3290888" y="1909763"/>
          <p14:tracePt t="3943" x="3224213" y="1933575"/>
          <p14:tracePt t="3959" x="3181350" y="1947863"/>
          <p14:tracePt t="3976" x="3143250" y="1957388"/>
          <p14:tracePt t="3992" x="3105150" y="1966913"/>
          <p14:tracePt t="4010" x="3057525" y="1971675"/>
          <p14:tracePt t="4026" x="3014663" y="1971675"/>
          <p14:tracePt t="4042" x="2971800" y="1971675"/>
          <p14:tracePt t="4059" x="2914650" y="1971675"/>
          <p14:tracePt t="4076" x="2809875" y="1962150"/>
          <p14:tracePt t="4092" x="2757488" y="1957388"/>
          <p14:tracePt t="4109" x="2709863" y="1947863"/>
          <p14:tracePt t="4126" x="2686050" y="1933575"/>
          <p14:tracePt t="4142" x="2628900" y="1866900"/>
          <p14:tracePt t="4159" x="2595563" y="1762125"/>
          <p14:tracePt t="4176" x="2581275" y="1657350"/>
          <p14:tracePt t="4193" x="2576513" y="1571625"/>
          <p14:tracePt t="4209" x="2576513" y="1514475"/>
          <p14:tracePt t="4226" x="2581275" y="1462088"/>
          <p14:tracePt t="4243" x="2595563" y="1419225"/>
          <p14:tracePt t="4259" x="2624138" y="1371600"/>
          <p14:tracePt t="4276" x="2662238" y="1343025"/>
          <p14:tracePt t="4293" x="2738438" y="1328738"/>
          <p14:tracePt t="4309" x="2805113" y="1328738"/>
          <p14:tracePt t="4326" x="2919413" y="1371600"/>
          <p14:tracePt t="4342" x="2995613" y="1409700"/>
          <p14:tracePt t="4359" x="3057525" y="1443038"/>
          <p14:tracePt t="4376" x="3143250" y="1485900"/>
          <p14:tracePt t="4392" x="3176588" y="1509713"/>
          <p14:tracePt t="4409" x="3195638" y="1528763"/>
          <p14:tracePt t="4426" x="3209925" y="1547813"/>
          <p14:tracePt t="4444" x="3224213" y="1604963"/>
          <p14:tracePt t="4459" x="3224213" y="1647825"/>
          <p14:tracePt t="4476" x="3214688" y="1681163"/>
          <p14:tracePt t="4492" x="3205163" y="1728788"/>
          <p14:tracePt t="4509" x="3181350" y="1766888"/>
          <p14:tracePt t="4526" x="3162300" y="1790700"/>
          <p14:tracePt t="4543" x="3152775" y="1809750"/>
          <p14:tracePt t="4560" x="3143250" y="1824038"/>
          <p14:tracePt t="4576" x="3138488" y="1833563"/>
          <p14:tracePt t="4593" x="3128963" y="1838325"/>
          <p14:tracePt t="4609" x="3124200" y="1843088"/>
          <p14:tracePt t="4626" x="3119438" y="1843088"/>
          <p14:tracePt t="4659" x="3119438" y="1847850"/>
          <p14:tracePt t="4869" x="3186113" y="1824038"/>
          <p14:tracePt t="4878" x="3276600" y="1795463"/>
          <p14:tracePt t="4884" x="3386138" y="1766888"/>
          <p14:tracePt t="4892" x="3500438" y="1747838"/>
          <p14:tracePt t="4909" x="3738563" y="1728788"/>
          <p14:tracePt t="4927" x="3995738" y="1709738"/>
          <p14:tracePt t="4959" x="4352925" y="1700213"/>
          <p14:tracePt t="4993" x="4605338" y="1728788"/>
          <p14:tracePt t="5009" x="4686300" y="1743075"/>
          <p14:tracePt t="5026" x="4757738" y="1752600"/>
          <p14:tracePt t="5043" x="4819650" y="1757363"/>
          <p14:tracePt t="5045" x="4843463" y="1757363"/>
          <p14:tracePt t="5060" x="4895850" y="1757363"/>
          <p14:tracePt t="5076" x="4953000" y="1757363"/>
          <p14:tracePt t="5092" x="5029200" y="1766888"/>
          <p14:tracePt t="5109" x="5110163" y="1771650"/>
          <p14:tracePt t="5126" x="5214938" y="1781175"/>
          <p14:tracePt t="5142" x="5267325" y="1781175"/>
          <p14:tracePt t="5160" x="5310188" y="1781175"/>
          <p14:tracePt t="5177" x="5400675" y="1781175"/>
          <p14:tracePt t="5192" x="5467350" y="1781175"/>
          <p14:tracePt t="5209" x="5557838" y="1781175"/>
          <p14:tracePt t="5226" x="5638800" y="1781175"/>
          <p14:tracePt t="5242" x="5715000" y="1781175"/>
          <p14:tracePt t="5259" x="5743575" y="1781175"/>
          <p14:tracePt t="5276" x="5762625" y="1781175"/>
          <p14:tracePt t="5292" x="5772150" y="1781175"/>
          <p14:tracePt t="5309" x="5781675" y="1781175"/>
          <p14:tracePt t="5326" x="5786438" y="1781175"/>
          <p14:tracePt t="5544" x="5748338" y="1800225"/>
          <p14:tracePt t="5551" x="5681663" y="1824038"/>
          <p14:tracePt t="5560" x="5610225" y="1862138"/>
          <p14:tracePt t="5576" x="5467350" y="1914525"/>
          <p14:tracePt t="5593" x="5343525" y="1938338"/>
          <p14:tracePt t="5610" x="5181600" y="1938338"/>
          <p14:tracePt t="5642" x="4953000" y="1843088"/>
          <p14:tracePt t="5676" x="4776788" y="1776413"/>
          <p14:tracePt t="5692" x="4757738" y="1766888"/>
          <p14:tracePt t="5709" x="4733925" y="1752600"/>
          <p14:tracePt t="5726" x="4714875" y="1743075"/>
          <p14:tracePt t="5742" x="4705350" y="1738313"/>
          <p14:tracePt t="5759" x="4681538" y="1733550"/>
          <p14:tracePt t="5776" x="4657725" y="1724025"/>
          <p14:tracePt t="5793" x="4638675" y="1724025"/>
          <p14:tracePt t="5809" x="4610100" y="1724025"/>
          <p14:tracePt t="5826" x="4576763" y="1724025"/>
          <p14:tracePt t="5842" x="4533900" y="1728788"/>
          <p14:tracePt t="5859" x="4462463" y="1747838"/>
          <p14:tracePt t="5876" x="4429125" y="1752600"/>
          <p14:tracePt t="5892" x="4395788" y="1762125"/>
          <p14:tracePt t="5895" x="4386263" y="1762125"/>
          <p14:tracePt t="5909" x="4376738" y="1762125"/>
          <p14:tracePt t="5926" x="4352925" y="1762125"/>
          <p14:tracePt t="5942" x="4329113" y="1762125"/>
          <p14:tracePt t="5959" x="4319588" y="1762125"/>
          <p14:tracePt t="5976" x="4300538" y="1762125"/>
          <p14:tracePt t="5992" x="4291013" y="1762125"/>
          <p14:tracePt t="6009" x="4281488" y="1762125"/>
          <p14:tracePt t="6026" x="4276725" y="1762125"/>
          <p14:tracePt t="6042" x="4271963" y="1762125"/>
          <p14:tracePt t="6279" x="4224338" y="1781175"/>
          <p14:tracePt t="6285" x="4143375" y="1819275"/>
          <p14:tracePt t="6294" x="4071938" y="1852613"/>
          <p14:tracePt t="6309" x="3900488" y="1909763"/>
          <p14:tracePt t="6326" x="3762375" y="1943100"/>
          <p14:tracePt t="6359" x="3519488" y="1947863"/>
          <p14:tracePt t="6392" x="3381375" y="1905000"/>
          <p14:tracePt t="6395" x="3357563" y="1890713"/>
          <p14:tracePt t="6409" x="3309938" y="1885950"/>
          <p14:tracePt t="6426" x="3281363" y="1876425"/>
          <p14:tracePt t="6443" x="3262313" y="1866900"/>
          <p14:tracePt t="6459" x="3243263" y="1866900"/>
          <p14:tracePt t="6476" x="3228975" y="1866900"/>
          <p14:tracePt t="6492" x="3224213" y="1866900"/>
          <p14:tracePt t="6509" x="3219450" y="1866900"/>
          <p14:tracePt t="6526" x="3219450" y="1862138"/>
          <p14:tracePt t="6542" x="3219450" y="1857375"/>
          <p14:tracePt t="6560" x="3243263" y="1843088"/>
          <p14:tracePt t="6576" x="3309938" y="1814513"/>
          <p14:tracePt t="6593" x="3429000" y="1781175"/>
          <p14:tracePt t="6609" x="3490913" y="1776413"/>
          <p14:tracePt t="6626" x="3562350" y="1762125"/>
          <p14:tracePt t="6642" x="3652838" y="1752600"/>
          <p14:tracePt t="6659" x="3781425" y="1747838"/>
          <p14:tracePt t="6676" x="3824288" y="1738313"/>
          <p14:tracePt t="6692" x="3857625" y="1738313"/>
          <p14:tracePt t="6709" x="3905250" y="1733550"/>
          <p14:tracePt t="6725" x="3933825" y="1733550"/>
          <p14:tracePt t="6742" x="3962400" y="1733550"/>
          <p14:tracePt t="6759" x="4000500" y="1733550"/>
          <p14:tracePt t="6776" x="4043363" y="1733550"/>
          <p14:tracePt t="6792" x="4081463" y="1733550"/>
          <p14:tracePt t="6809" x="4114800" y="1733550"/>
          <p14:tracePt t="6825" x="4129088" y="1733550"/>
          <p14:tracePt t="6842" x="4143375" y="1733550"/>
          <p14:tracePt t="7056" x="4186238" y="1719263"/>
          <p14:tracePt t="7063" x="4248150" y="1704975"/>
          <p14:tracePt t="7076" x="4295775" y="1685925"/>
          <p14:tracePt t="7092" x="4424363" y="1657350"/>
          <p14:tracePt t="7109" x="4495800" y="1647825"/>
          <p14:tracePt t="7126" x="4567238" y="1652588"/>
          <p14:tracePt t="7143" x="4657725" y="1681163"/>
          <p14:tracePt t="7159" x="4700588" y="1690688"/>
          <p14:tracePt t="7175" x="4729163" y="1709738"/>
          <p14:tracePt t="7192" x="4752975" y="1714500"/>
          <p14:tracePt t="7209" x="4767263" y="1724025"/>
          <p14:tracePt t="7226" x="4781550" y="1728788"/>
          <p14:tracePt t="7242" x="4795838" y="1728788"/>
          <p14:tracePt t="7259" x="4819650" y="1738313"/>
          <p14:tracePt t="7276" x="4867275" y="1747838"/>
          <p14:tracePt t="7292" x="4886325" y="1752600"/>
          <p14:tracePt t="7309" x="4910138" y="1752600"/>
          <p14:tracePt t="7326" x="4919663" y="1752600"/>
          <p14:tracePt t="7342" x="4929188" y="1752600"/>
          <p14:tracePt t="7359" x="4933950" y="1752600"/>
          <p14:tracePt t="7401" x="4929188" y="1757363"/>
          <p14:tracePt t="7409" x="4910138" y="1757363"/>
          <p14:tracePt t="7425" x="4848225" y="1771650"/>
          <p14:tracePt t="7442" x="4729163" y="1771650"/>
          <p14:tracePt t="7459" x="4505325" y="1771650"/>
          <p14:tracePt t="7476" x="4405313" y="1771650"/>
          <p14:tracePt t="7492" x="4310063" y="1762125"/>
          <p14:tracePt t="7509" x="4162425" y="1747838"/>
          <p14:tracePt t="7526" x="4057650" y="1738313"/>
          <p14:tracePt t="7542" x="3986213" y="1728788"/>
          <p14:tracePt t="7559" x="3929063" y="1728788"/>
          <p14:tracePt t="7576" x="3862388" y="1728788"/>
          <p14:tracePt t="7592" x="3824288" y="1728788"/>
          <p14:tracePt t="7609" x="3795713" y="1728788"/>
          <p14:tracePt t="7626" x="3767138" y="1728788"/>
          <p14:tracePt t="7642" x="3714750" y="1747838"/>
          <p14:tracePt t="7659" x="3662363" y="1762125"/>
          <p14:tracePt t="7676" x="3614738" y="1781175"/>
          <p14:tracePt t="7694" x="3552825" y="1800225"/>
          <p14:tracePt t="7709" x="3533775" y="1804988"/>
          <p14:tracePt t="7726" x="3514725" y="1819275"/>
          <p14:tracePt t="7742" x="3505200" y="1819275"/>
          <p14:tracePt t="7759" x="3495675" y="1819275"/>
          <p14:tracePt t="7775" x="3490913" y="1819275"/>
          <p14:tracePt t="7792" x="3481388" y="1819275"/>
          <p14:tracePt t="7877" x="3495675" y="1809750"/>
          <p14:tracePt t="7885" x="3529013" y="1804988"/>
          <p14:tracePt t="7893" x="3576638" y="1785938"/>
          <p14:tracePt t="7909" x="3724275" y="1762125"/>
          <p14:tracePt t="7926" x="3871913" y="1733550"/>
          <p14:tracePt t="7943" x="4162425" y="1700213"/>
          <p14:tracePt t="7959" x="4300538" y="1671638"/>
          <p14:tracePt t="7975" x="4414838" y="1666875"/>
          <p14:tracePt t="7995" x="4572000" y="1666875"/>
          <p14:tracePt t="8009" x="4672013" y="1676400"/>
          <p14:tracePt t="8026" x="4724400" y="1690688"/>
          <p14:tracePt t="8046" x="4776788" y="1709738"/>
          <p14:tracePt t="8060" x="4795838" y="1714500"/>
          <p14:tracePt t="8076" x="4805363" y="1719263"/>
          <p14:tracePt t="8092" x="4810125" y="1719263"/>
          <p14:tracePt t="8109" x="4814888" y="1719263"/>
          <p14:tracePt t="8125" x="4824413" y="1719263"/>
          <p14:tracePt t="8142" x="4833938" y="1719263"/>
          <p14:tracePt t="8159" x="4838700" y="1719263"/>
          <p14:tracePt t="8179" x="4848225" y="1719263"/>
          <p14:tracePt t="8209" x="4838700" y="1719263"/>
          <p14:tracePt t="8226" x="4757738" y="1724025"/>
          <p14:tracePt t="8243" x="4491038" y="1743075"/>
          <p14:tracePt t="8260" x="4181475" y="1776413"/>
          <p14:tracePt t="8279" x="3952875" y="1790700"/>
          <p14:tracePt t="8292" x="3705225" y="1819275"/>
          <p14:tracePt t="8309" x="3457575" y="1857375"/>
          <p14:tracePt t="8325" x="3395663" y="1871663"/>
          <p14:tracePt t="8342" x="3367088" y="1876425"/>
          <p14:tracePt t="8359" x="3357563" y="1881188"/>
          <p14:tracePt t="8612" x="3324225" y="1881188"/>
          <p14:tracePt t="8618" x="3290888" y="1881188"/>
          <p14:tracePt t="8627" x="3257550" y="1881188"/>
          <p14:tracePt t="8642" x="3214688" y="1881188"/>
          <p14:tracePt t="8676" x="3138488" y="1881188"/>
          <p14:tracePt t="8709" x="3114675" y="1881188"/>
          <p14:tracePt t="8726" x="3105150" y="1881188"/>
          <p14:tracePt t="8743" x="3095625" y="1881188"/>
          <p14:tracePt t="8759" x="3090863" y="1881188"/>
          <p14:tracePt t="8776" x="3076575" y="1881188"/>
          <p14:tracePt t="8792" x="3052763" y="1885950"/>
          <p14:tracePt t="8809" x="2990850" y="1900238"/>
          <p14:tracePt t="8825" x="2943225" y="1905000"/>
          <p14:tracePt t="8842" x="2890838" y="1914525"/>
          <p14:tracePt t="8859" x="2786063" y="1919288"/>
          <p14:tracePt t="8875" x="2695575" y="1919288"/>
          <p14:tracePt t="8892" x="2595563" y="1919288"/>
          <p14:tracePt t="8909" x="2500313" y="1909763"/>
          <p14:tracePt t="8926" x="2352675" y="1909763"/>
          <p14:tracePt t="8942" x="2243138" y="1909763"/>
          <p14:tracePt t="8959" x="2128838" y="1928813"/>
          <p14:tracePt t="8975" x="2033588" y="1952625"/>
          <p14:tracePt t="8992" x="1890713" y="1966913"/>
          <p14:tracePt t="9009" x="1814513" y="1966913"/>
          <p14:tracePt t="9025" x="1733550" y="1966913"/>
          <p14:tracePt t="9043" x="1628775" y="1957388"/>
          <p14:tracePt t="9059" x="1576388" y="1943100"/>
          <p14:tracePt t="9075" x="1538288" y="1943100"/>
          <p14:tracePt t="9092" x="1519238" y="1943100"/>
          <p14:tracePt t="9109" x="1500188" y="1943100"/>
          <p14:tracePt t="9125" x="1495425" y="1943100"/>
          <p14:tracePt t="9142" x="1485900" y="1938338"/>
          <p14:tracePt t="9159" x="1481138" y="1928813"/>
          <p14:tracePt t="9175" x="1481138" y="1900238"/>
          <p14:tracePt t="9192" x="1490663" y="1871663"/>
          <p14:tracePt t="9209" x="1514475" y="1847850"/>
          <p14:tracePt t="9226" x="1628775" y="1800225"/>
          <p14:tracePt t="9242" x="1724025" y="1785938"/>
          <p14:tracePt t="9259" x="1833563" y="1776413"/>
          <p14:tracePt t="9275" x="1962150" y="1762125"/>
          <p14:tracePt t="9293" x="2185988" y="1743075"/>
          <p14:tracePt t="9309" x="2276475" y="1738313"/>
          <p14:tracePt t="9325" x="2371725" y="1719263"/>
          <p14:tracePt t="9342" x="2443163" y="1714500"/>
          <p14:tracePt t="9359" x="2566988" y="1704975"/>
          <p14:tracePt t="9375" x="2638425" y="1704975"/>
          <p14:tracePt t="9392" x="2695575" y="1704975"/>
          <p14:tracePt t="9409" x="2757488" y="1704975"/>
          <p14:tracePt t="9425" x="2790825" y="1714500"/>
          <p14:tracePt t="9442" x="2824163" y="1719263"/>
          <p14:tracePt t="9459" x="2852738" y="1724025"/>
          <p14:tracePt t="9476" x="2900363" y="1738313"/>
          <p14:tracePt t="9492" x="2933700" y="1743075"/>
          <p14:tracePt t="9509" x="2976563" y="1747838"/>
          <p14:tracePt t="9525" x="3009900" y="1762125"/>
          <p14:tracePt t="9542" x="3062288" y="1766888"/>
          <p14:tracePt t="9559" x="3081338" y="1766888"/>
          <p14:tracePt t="9575" x="3105150" y="1766888"/>
          <p14:tracePt t="9592" x="3124200" y="1766888"/>
          <p14:tracePt t="9609" x="3148013" y="1766888"/>
          <p14:tracePt t="9625" x="3162300" y="1766888"/>
          <p14:tracePt t="9642" x="3171825" y="1766888"/>
          <p14:tracePt t="9659" x="3190875" y="1771650"/>
          <p14:tracePt t="9675" x="3195638" y="1771650"/>
          <p14:tracePt t="9692" x="3205163" y="1771650"/>
          <p14:tracePt t="9709" x="3209925" y="1771650"/>
          <p14:tracePt t="9725" x="3214688" y="1771650"/>
          <p14:tracePt t="11238" x="3224213" y="1781175"/>
          <p14:tracePt t="11245" x="3243263" y="1795463"/>
          <p14:tracePt t="11259" x="3276600" y="1833563"/>
          <p14:tracePt t="11276" x="3314700" y="1881188"/>
          <p14:tracePt t="11292" x="3352800" y="1947863"/>
          <p14:tracePt t="11308" x="3381375" y="2000250"/>
          <p14:tracePt t="11342" x="3409950" y="2095500"/>
          <p14:tracePt t="11376" x="3424238" y="2124075"/>
          <p14:tracePt t="11392" x="3424238" y="2128838"/>
          <p14:tracePt t="11409" x="3424238" y="2133600"/>
          <p14:tracePt t="11425" x="3424238" y="2138363"/>
          <p14:tracePt t="11868" x="3433763" y="2181225"/>
          <p14:tracePt t="11878" x="3452813" y="2247900"/>
          <p14:tracePt t="11884" x="3481388" y="2319338"/>
          <p14:tracePt t="11892" x="3495675" y="2366963"/>
          <p14:tracePt t="11909" x="3519488" y="2438400"/>
          <p14:tracePt t="11925" x="3548063" y="2514600"/>
          <p14:tracePt t="11928" x="3562350" y="2552700"/>
          <p14:tracePt t="11958" x="3590925" y="2676525"/>
          <p14:tracePt t="11992" x="3590925" y="2767013"/>
          <p14:tracePt t="12008" x="3590925" y="2786063"/>
          <p14:tracePt t="12025" x="3590925" y="2809875"/>
          <p14:tracePt t="12042" x="3576638" y="2833688"/>
          <p14:tracePt t="12059" x="3533775" y="2867025"/>
          <p14:tracePt t="12075" x="3448050" y="2909888"/>
          <p14:tracePt t="12092" x="3267075" y="2943225"/>
          <p14:tracePt t="12108" x="3067050" y="2962275"/>
          <p14:tracePt t="12125" x="2690813" y="2957513"/>
          <p14:tracePt t="12142" x="2476500" y="2938463"/>
          <p14:tracePt t="12158" x="2300288" y="2909888"/>
          <p14:tracePt t="12176" x="2095500" y="2886075"/>
          <p14:tracePt t="12192" x="2038350" y="2871788"/>
          <p14:tracePt t="12208" x="2005013" y="2871788"/>
          <p14:tracePt t="12225" x="1981200" y="2871788"/>
          <p14:tracePt t="12467" x="1785938" y="2909888"/>
          <p14:tracePt t="12471" x="1714500" y="2919413"/>
          <p14:tracePt t="12482" x="1647825" y="2933700"/>
          <p14:tracePt t="12492" x="1533525" y="2952750"/>
          <p14:tracePt t="12509" x="1462088" y="2967038"/>
          <p14:tracePt t="12525" x="1414463" y="2976563"/>
          <p14:tracePt t="12542" x="1395413" y="2995613"/>
          <p14:tracePt t="12575" x="1366838" y="3009900"/>
          <p14:tracePt t="12609" x="1347788" y="3019425"/>
          <p14:tracePt t="12625" x="1343025" y="3024188"/>
          <p14:tracePt t="12642" x="1328738" y="3033713"/>
          <p14:tracePt t="12658" x="1319213" y="3057525"/>
          <p14:tracePt t="12675" x="1285875" y="3105150"/>
          <p14:tracePt t="12692" x="1271588" y="3128963"/>
          <p14:tracePt t="12709" x="1266825" y="3138488"/>
          <p14:tracePt t="12725" x="1262063" y="3148013"/>
          <p14:tracePt t="12742" x="1252538" y="3157538"/>
          <p14:tracePt t="12758" x="1252538" y="3162300"/>
          <p14:tracePt t="12947" x="1300163" y="3148013"/>
          <p14:tracePt t="12954" x="1371600" y="3128963"/>
          <p14:tracePt t="12962" x="1447800" y="3109913"/>
          <p14:tracePt t="12976" x="1609725" y="3086100"/>
          <p14:tracePt t="12992" x="1743075" y="3067050"/>
          <p14:tracePt t="13008" x="1838325" y="3052763"/>
          <p14:tracePt t="13025" x="1914525" y="3052763"/>
          <p14:tracePt t="13043" x="2000250" y="3062288"/>
          <p14:tracePt t="13060" x="2043113" y="3062288"/>
          <p14:tracePt t="13075" x="2081213" y="3062288"/>
          <p14:tracePt t="13093" x="2109788" y="3062288"/>
          <p14:tracePt t="13109" x="2124075" y="3062288"/>
          <p14:tracePt t="13125" x="2133600" y="3062288"/>
          <p14:tracePt t="13142" x="2138363" y="3062288"/>
          <p14:tracePt t="13161" x="2138363" y="3076575"/>
          <p14:tracePt t="13175" x="2128838" y="3105150"/>
          <p14:tracePt t="13192" x="2090738" y="3162300"/>
          <p14:tracePt t="13208" x="2019300" y="3224213"/>
          <p14:tracePt t="13225" x="1838325" y="3324225"/>
          <p14:tracePt t="13242" x="1662113" y="3395663"/>
          <p14:tracePt t="13258" x="1533525" y="3433763"/>
          <p14:tracePt t="13275" x="1428750" y="3462338"/>
          <p14:tracePt t="13292" x="1285875" y="3495675"/>
          <p14:tracePt t="13308" x="1233488" y="3509963"/>
          <p14:tracePt t="13325" x="1200150" y="3524250"/>
          <p14:tracePt t="13343" x="1166813" y="3529013"/>
          <p14:tracePt t="13358" x="1162050" y="3529013"/>
          <p14:tracePt t="13375" x="1157288" y="3529013"/>
          <p14:tracePt t="13392" x="1152525" y="3529013"/>
          <p14:tracePt t="13418" x="1166813" y="3529013"/>
          <p14:tracePt t="13425" x="1195388" y="3514725"/>
          <p14:tracePt t="13442" x="1285875" y="3500438"/>
          <p14:tracePt t="13458" x="1414463" y="3481388"/>
          <p14:tracePt t="13476" x="1633538" y="3481388"/>
          <p14:tracePt t="13493" x="1738313" y="3486150"/>
          <p14:tracePt t="13509" x="1819275" y="3495675"/>
          <p14:tracePt t="13525" x="1890713" y="3509963"/>
          <p14:tracePt t="13526" x="1914525" y="3509963"/>
          <p14:tracePt t="13542" x="1966913" y="3519488"/>
          <p14:tracePt t="13558" x="2005013" y="3529013"/>
          <p14:tracePt t="13575" x="2038350" y="3538538"/>
          <p14:tracePt t="13592" x="2076450" y="3567113"/>
          <p14:tracePt t="13610" x="2090738" y="3576638"/>
          <p14:tracePt t="13627" x="2109788" y="3600450"/>
          <p14:tracePt t="13642" x="2114550" y="3609975"/>
          <p14:tracePt t="13658" x="2114550" y="3633788"/>
          <p14:tracePt t="13675" x="2105025" y="3652838"/>
          <p14:tracePt t="13692" x="2071688" y="3676650"/>
          <p14:tracePt t="13708" x="2000250" y="3714750"/>
          <p14:tracePt t="13725" x="1833563" y="3762375"/>
          <p14:tracePt t="13742" x="1685925" y="3795713"/>
          <p14:tracePt t="13758" x="1581150" y="3824288"/>
          <p14:tracePt t="13776" x="1457325" y="3862388"/>
          <p14:tracePt t="13792" x="1400175" y="3886200"/>
          <p14:tracePt t="13808" x="1357313" y="3905250"/>
          <p14:tracePt t="13825" x="1333500" y="3914775"/>
          <p14:tracePt t="13842" x="1314450" y="3919538"/>
          <p14:tracePt t="13858" x="1304925" y="3919538"/>
          <p14:tracePt t="13875" x="1300163" y="3919538"/>
          <p14:tracePt t="13909" x="1300163" y="3914775"/>
          <p14:tracePt t="13925" x="1323975" y="3905250"/>
          <p14:tracePt t="13942" x="1395413" y="3871913"/>
          <p14:tracePt t="13959" x="1600200" y="3838575"/>
          <p14:tracePt t="13975" x="1714500" y="3829050"/>
          <p14:tracePt t="13992" x="1795463" y="3824288"/>
          <p14:tracePt t="14009" x="1866900" y="3824288"/>
          <p14:tracePt t="14028" x="1943100" y="3824288"/>
          <p14:tracePt t="14047" x="2005013" y="3824288"/>
          <p14:tracePt t="14059" x="2019300" y="3824288"/>
          <p14:tracePt t="14075" x="2057400" y="3829050"/>
          <p14:tracePt t="14092" x="2090738" y="3829050"/>
          <p14:tracePt t="14108" x="2109788" y="3829050"/>
          <p14:tracePt t="14125" x="2119313" y="3829050"/>
          <p14:tracePt t="14143" x="2133600" y="3829050"/>
          <p14:tracePt t="14158" x="2138363" y="3829050"/>
          <p14:tracePt t="14175" x="2147888" y="3829050"/>
          <p14:tracePt t="14192" x="2152650" y="3838575"/>
          <p14:tracePt t="14209" x="2152650" y="3848100"/>
          <p14:tracePt t="14225" x="2152650" y="3857625"/>
          <p14:tracePt t="14242" x="2128838" y="3881438"/>
          <p14:tracePt t="14258" x="2052638" y="3929063"/>
          <p14:tracePt t="14275" x="1885950" y="3995738"/>
          <p14:tracePt t="14292" x="1776413" y="4038600"/>
          <p14:tracePt t="14308" x="1647825" y="4090988"/>
          <p14:tracePt t="14326" x="1514475" y="4133850"/>
          <p14:tracePt t="14342" x="1447800" y="4167188"/>
          <p14:tracePt t="14358" x="1414463" y="4176713"/>
          <p14:tracePt t="14375" x="1390650" y="4186238"/>
          <p14:tracePt t="14392" x="1371600" y="4195763"/>
          <p14:tracePt t="14408" x="1366838" y="4195763"/>
          <p14:tracePt t="14425" x="1362075" y="4195763"/>
          <p14:tracePt t="14466" x="1366838" y="4195763"/>
          <p14:tracePt t="14473" x="1390650" y="4195763"/>
          <p14:tracePt t="14481" x="1433513" y="4195763"/>
          <p14:tracePt t="14492" x="1481138" y="4186238"/>
          <p14:tracePt t="14509" x="1609725" y="4171950"/>
          <p14:tracePt t="14525" x="1690688" y="4167188"/>
          <p14:tracePt t="14542" x="1747838" y="4157663"/>
          <p14:tracePt t="14558" x="1800225" y="4143375"/>
          <p14:tracePt t="14576" x="1862138" y="4143375"/>
          <p14:tracePt t="14592" x="1890713" y="4143375"/>
          <p14:tracePt t="14608" x="1905000" y="4143375"/>
          <p14:tracePt t="14625" x="1914525" y="4143375"/>
          <p14:tracePt t="14642" x="1924050" y="4143375"/>
          <p14:tracePt t="14658" x="1928813" y="4143375"/>
          <p14:tracePt t="14675" x="1933575" y="4143375"/>
          <p14:tracePt t="14716" x="1933575" y="4148138"/>
          <p14:tracePt t="14731" x="1933575" y="4152900"/>
          <p14:tracePt t="14742" x="1928813" y="4157663"/>
          <p14:tracePt t="14759" x="1914525" y="4176713"/>
          <p14:tracePt t="14775" x="1900238" y="4191000"/>
          <p14:tracePt t="14792" x="1876425" y="4205288"/>
          <p14:tracePt t="14808" x="1847850" y="4214813"/>
          <p14:tracePt t="14825" x="1785938" y="4219575"/>
          <p14:tracePt t="14842" x="1747838" y="4214813"/>
          <p14:tracePt t="14858" x="1685925" y="4143375"/>
          <p14:tracePt t="14876" x="1552575" y="3910013"/>
          <p14:tracePt t="14892" x="1476375" y="3733800"/>
          <p14:tracePt t="14908" x="1371600" y="3471863"/>
          <p14:tracePt t="14925" x="1314450" y="3343275"/>
          <p14:tracePt t="14942" x="1252538" y="3238500"/>
          <p14:tracePt t="14958" x="1223963" y="3181350"/>
          <p14:tracePt t="14975" x="1200150" y="3128963"/>
          <p14:tracePt t="14992" x="1171575" y="3090863"/>
          <p14:tracePt t="15009" x="1152525" y="3019425"/>
          <p14:tracePt t="15025" x="1147763" y="2957513"/>
          <p14:tracePt t="15042" x="1147763" y="2909888"/>
          <p14:tracePt t="15058" x="1147763" y="2871788"/>
          <p14:tracePt t="15075" x="1162050" y="2809875"/>
          <p14:tracePt t="15092" x="1166813" y="2767013"/>
          <p14:tracePt t="15109" x="1166813" y="2724150"/>
          <p14:tracePt t="15125" x="1166813" y="2681288"/>
          <p14:tracePt t="15142" x="1166813" y="2662238"/>
          <p14:tracePt t="15158" x="1166813" y="2652713"/>
          <p14:tracePt t="15175" x="1166813" y="2643188"/>
          <p14:tracePt t="15192" x="1166813" y="2633663"/>
          <p14:tracePt t="15251" x="1162050" y="2638425"/>
          <p14:tracePt t="15258" x="1147763" y="2667000"/>
          <p14:tracePt t="15266" x="1133475" y="2695575"/>
          <p14:tracePt t="15275" x="1114425" y="2724150"/>
          <p14:tracePt t="15291" x="1042988" y="2957513"/>
          <p14:tracePt t="15309" x="966788" y="3328988"/>
          <p14:tracePt t="15325" x="957263" y="3586163"/>
          <p14:tracePt t="15342" x="957263" y="3762375"/>
          <p14:tracePt t="15358" x="966788" y="3843338"/>
          <p14:tracePt t="15375" x="985838" y="3981450"/>
          <p14:tracePt t="15392" x="990600" y="4076700"/>
          <p14:tracePt t="15408" x="1014413" y="4157663"/>
          <p14:tracePt t="15425" x="1023938" y="4219575"/>
          <p14:tracePt t="15441" x="1028700" y="4271963"/>
          <p14:tracePt t="15460" x="1028700" y="4338638"/>
          <p14:tracePt t="15486" x="1028700" y="4510088"/>
          <p14:tracePt t="15498" x="1028700" y="4529138"/>
          <p14:tracePt t="15508" x="1028700" y="4557713"/>
          <p14:tracePt t="15526" x="1028700" y="4572000"/>
          <p14:tracePt t="15544" x="1028700" y="4581525"/>
          <p14:tracePt t="15559" x="1028700" y="4586288"/>
          <p14:tracePt t="15575" x="1028700" y="4591050"/>
          <p14:tracePt t="15591" x="1028700" y="4600575"/>
          <p14:tracePt t="17004" x="1042988" y="4519613"/>
          <p14:tracePt t="17012" x="1081088" y="4405313"/>
          <p14:tracePt t="17025" x="1133475" y="4157663"/>
          <p14:tracePt t="17041" x="1252538" y="3729038"/>
          <p14:tracePt t="17058" x="1323975" y="3495675"/>
          <p14:tracePt t="17075" x="1385888" y="3305175"/>
          <p14:tracePt t="17108" x="1457325" y="3157538"/>
          <p14:tracePt t="17141" x="1490663" y="3114675"/>
          <p14:tracePt t="17158" x="1528763" y="3071813"/>
          <p14:tracePt t="17175" x="1552575" y="3033713"/>
          <p14:tracePt t="17191" x="1585913" y="2986088"/>
          <p14:tracePt t="17208" x="1628775" y="2928938"/>
          <p14:tracePt t="17225" x="1695450" y="2843213"/>
          <p14:tracePt t="17242" x="1719263" y="2809875"/>
          <p14:tracePt t="17258" x="1743075" y="2786063"/>
          <p14:tracePt t="17275" x="1757363" y="2771775"/>
          <p14:tracePt t="17291" x="1762125" y="2762250"/>
          <p14:tracePt t="17308" x="1771650" y="2757488"/>
          <p14:tracePt t="17325" x="1771650" y="2752725"/>
          <p14:tracePt t="17437" x="1766888" y="2757488"/>
          <p14:tracePt t="17445" x="1752600" y="2767013"/>
          <p14:tracePt t="17459" x="1724025" y="2790825"/>
          <p14:tracePt t="17475" x="1676400" y="2824163"/>
          <p14:tracePt t="17491" x="1638300" y="2862263"/>
          <p14:tracePt t="17508" x="1590675" y="2909888"/>
          <p14:tracePt t="17525" x="1533525" y="2952750"/>
          <p14:tracePt t="17541" x="1509713" y="2967038"/>
          <p14:tracePt t="17558" x="1485900" y="2976563"/>
          <p14:tracePt t="17575" x="1471613" y="2990850"/>
          <p14:tracePt t="17591" x="1457325" y="2990850"/>
          <p14:tracePt t="17608" x="1452563" y="2990850"/>
          <p14:tracePt t="17625" x="1447800" y="2990850"/>
          <p14:tracePt t="17641" x="1443038" y="2990850"/>
          <p14:tracePt t="17747" x="1447800" y="2990850"/>
          <p14:tracePt t="17754" x="1462088" y="2990850"/>
          <p14:tracePt t="17761" x="1481138" y="2990850"/>
          <p14:tracePt t="17775" x="1533525" y="2990850"/>
          <p14:tracePt t="17791" x="1576388" y="2986088"/>
          <p14:tracePt t="17808" x="1609725" y="2981325"/>
          <p14:tracePt t="17825" x="1652588" y="2976563"/>
          <p14:tracePt t="17841" x="1671638" y="2976563"/>
          <p14:tracePt t="17858" x="1695450" y="2976563"/>
          <p14:tracePt t="17875" x="1724025" y="2971800"/>
          <p14:tracePt t="17892" x="1771650" y="2957513"/>
          <p14:tracePt t="17908" x="1804988" y="2952750"/>
          <p14:tracePt t="17925" x="1833563" y="2947988"/>
          <p14:tracePt t="17941" x="1852613" y="2938463"/>
          <p14:tracePt t="17958" x="1871663" y="2938463"/>
          <p14:tracePt t="17975" x="1876425" y="2938463"/>
          <p14:tracePt t="17991" x="1881188" y="2938463"/>
          <p14:tracePt t="18008" x="1890713" y="2938463"/>
          <p14:tracePt t="18025" x="1900238" y="2938463"/>
          <p14:tracePt t="18041" x="1914525" y="2943225"/>
          <p14:tracePt t="18058" x="1928813" y="2943225"/>
          <p14:tracePt t="18075" x="1947863" y="2943225"/>
          <p14:tracePt t="18092" x="1962150" y="2943225"/>
          <p14:tracePt t="18108" x="1981200" y="2947988"/>
          <p14:tracePt t="18125" x="2000250" y="2957513"/>
          <p14:tracePt t="18142" x="2033588" y="2967038"/>
          <p14:tracePt t="18158" x="2057400" y="2971800"/>
          <p14:tracePt t="18175" x="2076450" y="2986088"/>
          <p14:tracePt t="18192" x="2090738" y="2986088"/>
          <p14:tracePt t="18208" x="2095500" y="2986088"/>
          <p14:tracePt t="18225" x="2105025" y="2986088"/>
          <p14:tracePt t="19074" x="2109788" y="2986088"/>
          <p14:tracePt t="19081" x="2114550" y="2986088"/>
          <p14:tracePt t="19096" x="2119313" y="2986088"/>
          <p14:tracePt t="19108" x="2124075" y="2986088"/>
          <p14:tracePt t="19125" x="2133600" y="2986088"/>
          <p14:tracePt t="19141" x="2138363" y="2986088"/>
          <p14:tracePt t="19175" x="2143125" y="2986088"/>
          <p14:tracePt t="19208" x="2147888" y="2986088"/>
          <p14:tracePt t="19242" x="2157413" y="2986088"/>
          <p14:tracePt t="19258" x="2162175" y="2986088"/>
          <p14:tracePt t="19275" x="2171700" y="2986088"/>
          <p14:tracePt t="19291" x="2176463" y="2986088"/>
          <p14:tracePt t="19308" x="2185988" y="2986088"/>
          <p14:tracePt t="19342" x="2190750" y="2986088"/>
          <p14:tracePt t="19359" x="2214563" y="2995613"/>
          <p14:tracePt t="19375" x="2233613" y="3000375"/>
          <p14:tracePt t="19391" x="2257425" y="3005138"/>
          <p14:tracePt t="19408" x="2281238" y="3014663"/>
          <p14:tracePt t="19425" x="2305050" y="3024188"/>
          <p14:tracePt t="19441" x="2319338" y="3028950"/>
          <p14:tracePt t="19458" x="2324100" y="3028950"/>
          <p14:tracePt t="19474" x="2328863" y="3028950"/>
          <p14:tracePt t="19491" x="2347913" y="3033713"/>
          <p14:tracePt t="19508" x="2357438" y="3038475"/>
          <p14:tracePt t="19524" x="2376488" y="3048000"/>
          <p14:tracePt t="19541" x="2386013" y="3052763"/>
          <p14:tracePt t="19558" x="2405063" y="3062288"/>
          <p14:tracePt t="19575" x="2414588" y="3067050"/>
          <p14:tracePt t="19591" x="2424113" y="3067050"/>
          <p14:tracePt t="19609" x="2443163" y="3067050"/>
          <p14:tracePt t="19625" x="2452688" y="3067050"/>
          <p14:tracePt t="19641" x="2466975" y="3067050"/>
          <p14:tracePt t="19658" x="2481263" y="3067050"/>
          <p14:tracePt t="19675" x="2495550" y="3067050"/>
          <p14:tracePt t="19691" x="2500313" y="3067050"/>
          <p14:tracePt t="19708" x="2509838" y="3067050"/>
          <p14:tracePt t="19725" x="2514600" y="3067050"/>
          <p14:tracePt t="19764" x="2519363" y="3067050"/>
          <p14:tracePt t="19778" x="2524125" y="3067050"/>
          <p14:tracePt t="19791" x="2528888" y="3067050"/>
          <p14:tracePt t="19808" x="2533650" y="3067050"/>
          <p14:tracePt t="20160" x="2538413" y="3071813"/>
          <p14:tracePt t="20167" x="2547938" y="3076575"/>
          <p14:tracePt t="20175" x="2562225" y="3081338"/>
          <p14:tracePt t="20191" x="2581275" y="3086100"/>
          <p14:tracePt t="20208" x="2614613" y="3095625"/>
          <p14:tracePt t="20241" x="2700338" y="3105150"/>
          <p14:tracePt t="20274" x="2852738" y="3119438"/>
          <p14:tracePt t="20291" x="2957513" y="3119438"/>
          <p14:tracePt t="20308" x="3014663" y="3119438"/>
          <p14:tracePt t="20325" x="3067050" y="3119438"/>
          <p14:tracePt t="20342" x="3162300" y="3109913"/>
          <p14:tracePt t="20358" x="3209925" y="3109913"/>
          <p14:tracePt t="20374" x="3262313" y="3109913"/>
          <p14:tracePt t="20391" x="3309938" y="3109913"/>
          <p14:tracePt t="20409" x="3376613" y="3109913"/>
          <p14:tracePt t="20424" x="3424238" y="3119438"/>
          <p14:tracePt t="20441" x="3457575" y="3124200"/>
          <p14:tracePt t="20458" x="3495675" y="3133725"/>
          <p14:tracePt t="20474" x="3543300" y="3143250"/>
          <p14:tracePt t="20491" x="3562350" y="3148013"/>
          <p14:tracePt t="20508" x="3586163" y="3157538"/>
          <p14:tracePt t="20525" x="3600450" y="3157538"/>
          <p14:tracePt t="20541" x="3605213" y="3157538"/>
          <p14:tracePt t="20558" x="3614738" y="3157538"/>
          <p14:tracePt t="20574" x="3619500" y="3157538"/>
          <p14:tracePt t="21040" x="3605213" y="3171825"/>
          <p14:tracePt t="21047" x="3576638" y="3200400"/>
          <p14:tracePt t="21058" x="3548063" y="3233738"/>
          <p14:tracePt t="21075" x="3486150" y="3290888"/>
          <p14:tracePt t="21091" x="3409950" y="3362325"/>
          <p14:tracePt t="21108" x="3367088" y="3400425"/>
          <p14:tracePt t="21124" x="3324225" y="3429000"/>
          <p14:tracePt t="21158" x="3167063" y="3471863"/>
          <p14:tracePt t="21191" x="3024188" y="3505200"/>
          <p14:tracePt t="21208" x="2871788" y="3538538"/>
          <p14:tracePt t="21224" x="2752725" y="3562350"/>
          <p14:tracePt t="21241" x="2652713" y="3571875"/>
          <p14:tracePt t="21258" x="2571750" y="3576638"/>
          <p14:tracePt t="21275" x="2452688" y="3590925"/>
          <p14:tracePt t="21291" x="2371725" y="3609975"/>
          <p14:tracePt t="21308" x="2266950" y="3609975"/>
          <p14:tracePt t="21325" x="2133600" y="3609975"/>
          <p14:tracePt t="21341" x="2047875" y="3595688"/>
          <p14:tracePt t="21358" x="1966913" y="3590925"/>
          <p14:tracePt t="21375" x="1885950" y="3581400"/>
          <p14:tracePt t="21392" x="1771650" y="3567113"/>
          <p14:tracePt t="21408" x="1700213" y="3567113"/>
          <p14:tracePt t="21425" x="1652588" y="3567113"/>
          <p14:tracePt t="21442" x="1600200" y="3567113"/>
          <p14:tracePt t="21458" x="1524000" y="3552825"/>
          <p14:tracePt t="21475" x="1476375" y="3543300"/>
          <p14:tracePt t="21491" x="1438275" y="3529013"/>
          <p14:tracePt t="21508" x="1376363" y="3505200"/>
          <p14:tracePt t="21524" x="1338263" y="3486150"/>
          <p14:tracePt t="21541" x="1300163" y="3471863"/>
          <p14:tracePt t="21558" x="1271588" y="3467100"/>
          <p14:tracePt t="21575" x="1238250" y="3457575"/>
          <p14:tracePt t="21591" x="1223963" y="3448050"/>
          <p14:tracePt t="21608" x="1214438" y="3448050"/>
          <p14:tracePt t="21624" x="1200150" y="3448050"/>
          <p14:tracePt t="21641" x="1181100" y="3438525"/>
          <p14:tracePt t="21658" x="1171575" y="3433763"/>
          <p14:tracePt t="21674" x="1162050" y="3433763"/>
          <p14:tracePt t="21692" x="1152525" y="3433763"/>
          <p14:tracePt t="21708" x="1147763" y="3433763"/>
          <p14:tracePt t="21724" x="1143000" y="3433763"/>
          <p14:tracePt t="21741" x="1138238" y="3433763"/>
          <p14:tracePt t="21758" x="1133475" y="3433763"/>
          <p14:tracePt t="21862" x="1128713" y="3433763"/>
          <p14:tracePt t="21876" x="1128713" y="3429000"/>
          <p14:tracePt t="21898" x="1128713" y="3424238"/>
          <p14:tracePt t="21921" x="1128713" y="3419475"/>
          <p14:tracePt t="21928" x="1128713" y="3414713"/>
          <p14:tracePt t="21943" x="1128713" y="3409950"/>
          <p14:tracePt t="21958" x="1128713" y="3405188"/>
          <p14:tracePt t="21974" x="1138238" y="3395663"/>
          <p14:tracePt t="21991" x="1162050" y="3390900"/>
          <p14:tracePt t="22008" x="1195388" y="3381375"/>
          <p14:tracePt t="22024" x="1219200" y="3376613"/>
          <p14:tracePt t="22041" x="1238250" y="3362325"/>
          <p14:tracePt t="22058" x="1257300" y="3357563"/>
          <p14:tracePt t="22075" x="1281113" y="3352800"/>
          <p14:tracePt t="22091" x="1295400" y="3352800"/>
          <p14:tracePt t="22108" x="1309688" y="3352800"/>
          <p14:tracePt t="22125" x="1328738" y="3352800"/>
          <p14:tracePt t="22141" x="1338263" y="3352800"/>
          <p14:tracePt t="22158" x="1343025" y="3352800"/>
          <p14:tracePt t="22174" x="1347788" y="3352800"/>
          <p14:tracePt t="22192" x="1366838" y="3352800"/>
          <p14:tracePt t="22208" x="1376363" y="3352800"/>
          <p14:tracePt t="22224" x="1400175" y="3352800"/>
          <p14:tracePt t="22241" x="1419225" y="3348038"/>
          <p14:tracePt t="22258" x="1462088" y="3343275"/>
          <p14:tracePt t="22274" x="1495425" y="3338513"/>
          <p14:tracePt t="22291" x="1557338" y="3328988"/>
          <p14:tracePt t="22308" x="1714500" y="3314700"/>
          <p14:tracePt t="22324" x="1828800" y="3305175"/>
          <p14:tracePt t="22341" x="1943100" y="3295650"/>
          <p14:tracePt t="22358" x="2090738" y="3281363"/>
          <p14:tracePt t="22374" x="2271713" y="3262313"/>
          <p14:tracePt t="22391" x="2352675" y="3262313"/>
          <p14:tracePt t="22408" x="2428875" y="3262313"/>
          <p14:tracePt t="22424" x="2514600" y="3271838"/>
          <p14:tracePt t="22441" x="2624138" y="3305175"/>
          <p14:tracePt t="22458" x="2676525" y="3324225"/>
          <p14:tracePt t="22474" x="2714625" y="3343275"/>
          <p14:tracePt t="22491" x="2733675" y="3352800"/>
          <p14:tracePt t="22508" x="2743200" y="3357563"/>
          <p14:tracePt t="22524" x="2747963" y="3362325"/>
          <p14:tracePt t="22541" x="2752725" y="3371850"/>
          <p14:tracePt t="22558" x="2752725" y="3386138"/>
          <p14:tracePt t="22574" x="2752725" y="3405188"/>
          <p14:tracePt t="22591" x="2752725" y="3433763"/>
          <p14:tracePt t="22608" x="2733675" y="3471863"/>
          <p14:tracePt t="22624" x="2700338" y="3509963"/>
          <p14:tracePt t="22641" x="2657475" y="3548063"/>
          <p14:tracePt t="22658" x="2624138" y="3571875"/>
          <p14:tracePt t="22675" x="2557463" y="3609975"/>
          <p14:tracePt t="22691" x="2509838" y="3633788"/>
          <p14:tracePt t="22708" x="2447925" y="3662363"/>
          <p14:tracePt t="22724" x="2371725" y="3686175"/>
          <p14:tracePt t="22741" x="2262188" y="3709988"/>
          <p14:tracePt t="22758" x="2200275" y="3719513"/>
          <p14:tracePt t="22774" x="2143125" y="3719513"/>
          <p14:tracePt t="22791" x="2090738" y="3719513"/>
          <p14:tracePt t="22808" x="2019300" y="3719513"/>
          <p14:tracePt t="22824" x="1952625" y="3719513"/>
          <p14:tracePt t="22841" x="1857375" y="3729038"/>
          <p14:tracePt t="22858" x="1757363" y="3729038"/>
          <p14:tracePt t="22874" x="1695450" y="3729038"/>
          <p14:tracePt t="22891" x="1647825" y="3729038"/>
          <p14:tracePt t="22908" x="1595438" y="3729038"/>
          <p14:tracePt t="22925" x="1543050" y="3729038"/>
          <p14:tracePt t="22941" x="1514475" y="3729038"/>
          <p14:tracePt t="22958" x="1481138" y="3729038"/>
          <p14:tracePt t="22974" x="1457325" y="3729038"/>
          <p14:tracePt t="22991" x="1433513" y="3729038"/>
          <p14:tracePt t="23009" x="1414463" y="3729038"/>
          <p14:tracePt t="23035" x="1400175" y="3729038"/>
          <p14:tracePt t="23058" x="1390650" y="3729038"/>
          <p14:tracePt t="23076" x="1371600" y="3729038"/>
          <p14:tracePt t="23092" x="1357313" y="3729038"/>
          <p14:tracePt t="23110" x="1338263" y="3729038"/>
          <p14:tracePt t="23131" x="1323975" y="3729038"/>
          <p14:tracePt t="23141" x="1319213" y="3729038"/>
          <p14:tracePt t="23158" x="1314450" y="3729038"/>
          <p14:tracePt t="23176" x="1304925" y="3729038"/>
          <p14:tracePt t="24554" x="1300163" y="3729038"/>
          <p14:tracePt t="24636" x="1304925" y="3729038"/>
          <p14:tracePt t="24645" x="1314450" y="3724275"/>
          <p14:tracePt t="24658" x="1352550" y="3705225"/>
          <p14:tracePt t="24674" x="1404938" y="3690938"/>
          <p14:tracePt t="24691" x="1476375" y="3676650"/>
          <p14:tracePt t="24708" x="1552575" y="3667125"/>
          <p14:tracePt t="24741" x="1643063" y="3652838"/>
          <p14:tracePt t="24774" x="1762125" y="3652838"/>
          <p14:tracePt t="24791" x="1828800" y="3652838"/>
          <p14:tracePt t="24808" x="1909763" y="3652838"/>
          <p14:tracePt t="24825" x="1990725" y="3652838"/>
          <p14:tracePt t="24841" x="2033588" y="3648075"/>
          <p14:tracePt t="24857" x="2076450" y="3638550"/>
          <p14:tracePt t="24874" x="2114550" y="3638550"/>
          <p14:tracePt t="24892" x="2171700" y="3638550"/>
          <p14:tracePt t="24908" x="2209800" y="3638550"/>
          <p14:tracePt t="24924" x="2228850" y="3638550"/>
          <p14:tracePt t="24941" x="2252663" y="3638550"/>
          <p14:tracePt t="24957" x="2271713" y="3638550"/>
          <p14:tracePt t="24974" x="2281238" y="3638550"/>
          <p14:tracePt t="24991" x="2286000" y="3638550"/>
          <p14:tracePt t="25008" x="2295525" y="3638550"/>
          <p14:tracePt t="25024" x="2300288" y="3638550"/>
          <p14:tracePt t="25041" x="2309813" y="3638550"/>
          <p14:tracePt t="25057" x="2314575" y="3638550"/>
          <p14:tracePt t="25076" x="2319338" y="3638550"/>
          <p14:tracePt t="25113" x="2319338" y="3643313"/>
          <p14:tracePt t="25121" x="2319338" y="3648075"/>
          <p14:tracePt t="25128" x="2319338" y="3652838"/>
          <p14:tracePt t="25141" x="2309813" y="3681413"/>
          <p14:tracePt t="25158" x="2295525" y="3719513"/>
          <p14:tracePt t="25174" x="2252663" y="3776663"/>
          <p14:tracePt t="25191" x="2200275" y="3829050"/>
          <p14:tracePt t="25207" x="2133600" y="3890963"/>
          <p14:tracePt t="25224" x="2095500" y="3919538"/>
          <p14:tracePt t="25241" x="2038350" y="3948113"/>
          <p14:tracePt t="25258" x="1966913" y="3986213"/>
          <p14:tracePt t="25274" x="1914525" y="4014788"/>
          <p14:tracePt t="25291" x="1876425" y="4033838"/>
          <p14:tracePt t="25307" x="1833563" y="4052888"/>
          <p14:tracePt t="25324" x="1785938" y="4071938"/>
          <p14:tracePt t="25341" x="1752600" y="4076700"/>
          <p14:tracePt t="25358" x="1719263" y="4086225"/>
          <p14:tracePt t="25375" x="1690688" y="4095750"/>
          <p14:tracePt t="25391" x="1647825" y="4105275"/>
          <p14:tracePt t="25407" x="1628775" y="4110038"/>
          <p14:tracePt t="25424" x="1604963" y="4110038"/>
          <p14:tracePt t="25441" x="1581150" y="4110038"/>
          <p14:tracePt t="25458" x="1571625" y="4110038"/>
          <p14:tracePt t="25474" x="1566863" y="4110038"/>
          <p14:tracePt t="25491" x="1557338" y="4110038"/>
          <p14:tracePt t="25510" x="1547813" y="4110038"/>
          <p14:tracePt t="25526" x="1543050" y="4110038"/>
          <p14:tracePt t="25794" x="1557338" y="4110038"/>
          <p14:tracePt t="25801" x="1585913" y="4105275"/>
          <p14:tracePt t="25809" x="1609725" y="4105275"/>
          <p14:tracePt t="25824" x="1652588" y="4090988"/>
          <p14:tracePt t="25841" x="1695450" y="4086225"/>
          <p14:tracePt t="25857" x="1733550" y="4081463"/>
          <p14:tracePt t="25874" x="1795463" y="4067175"/>
          <p14:tracePt t="25891" x="1824038" y="4067175"/>
          <p14:tracePt t="25907" x="1852613" y="4062413"/>
          <p14:tracePt t="25924" x="1881188" y="4062413"/>
          <p14:tracePt t="25941" x="1914525" y="4057650"/>
          <p14:tracePt t="25957" x="1928813" y="4057650"/>
          <p14:tracePt t="25974" x="1943100" y="4057650"/>
          <p14:tracePt t="25992" x="1952625" y="4057650"/>
          <p14:tracePt t="26007" x="1957388" y="4057650"/>
          <p14:tracePt t="26024" x="1962150" y="4057650"/>
          <p14:tracePt t="26041" x="1966913" y="4057650"/>
          <p14:tracePt t="26110" x="1966913" y="4052888"/>
          <p14:tracePt t="26117" x="1966913" y="4048125"/>
          <p14:tracePt t="26125" x="1957388" y="4048125"/>
          <p14:tracePt t="26141" x="1933575" y="4029075"/>
          <p14:tracePt t="26157" x="1895475" y="4005263"/>
          <p14:tracePt t="26174" x="1828800" y="3967163"/>
          <p14:tracePt t="26191" x="1733550" y="3910013"/>
          <p14:tracePt t="26207" x="1676400" y="3862388"/>
          <p14:tracePt t="26224" x="1628775" y="3838575"/>
          <p14:tracePt t="26241" x="1581150" y="3800475"/>
          <p14:tracePt t="26257" x="1557338" y="3776663"/>
          <p14:tracePt t="26274" x="1533525" y="3752850"/>
          <p14:tracePt t="26291" x="1509713" y="3743325"/>
          <p14:tracePt t="26308" x="1481138" y="3724275"/>
          <p14:tracePt t="26324" x="1466850" y="3719513"/>
          <p14:tracePt t="26341" x="1457325" y="3709988"/>
          <p14:tracePt t="26357" x="1443038" y="3705225"/>
          <p14:tracePt t="26374" x="1433513" y="3700463"/>
          <p14:tracePt t="26391" x="1428750" y="3700463"/>
          <p14:tracePt t="26407" x="1419225" y="3700463"/>
          <p14:tracePt t="26425" x="1409700" y="3700463"/>
          <p14:tracePt t="26521" x="1414463" y="3700463"/>
          <p14:tracePt t="26529" x="1423988" y="3695700"/>
          <p14:tracePt t="26541" x="1443038" y="3690938"/>
          <p14:tracePt t="26557" x="1571625" y="3662363"/>
          <p14:tracePt t="26574" x="1676400" y="3643313"/>
          <p14:tracePt t="26591" x="1762125" y="3629025"/>
          <p14:tracePt t="26608" x="1843088" y="3619500"/>
          <p14:tracePt t="26624" x="1885950" y="3619500"/>
          <p14:tracePt t="26641" x="1924050" y="3619500"/>
          <p14:tracePt t="26657" x="1957388" y="3619500"/>
          <p14:tracePt t="26674" x="2005013" y="3619500"/>
          <p14:tracePt t="26691" x="2028825" y="3619500"/>
          <p14:tracePt t="26708" x="2043113" y="3619500"/>
          <p14:tracePt t="26724" x="2052638" y="3619500"/>
          <p14:tracePt t="26741" x="2062163" y="3619500"/>
          <p14:tracePt t="26758" x="2071688" y="3619500"/>
          <p14:tracePt t="26774" x="2076450" y="3619500"/>
          <p14:tracePt t="26792" x="2090738" y="3619500"/>
          <p14:tracePt t="26807" x="2105025" y="3619500"/>
          <p14:tracePt t="26824" x="2109788" y="3619500"/>
          <p14:tracePt t="26841" x="2119313" y="3619500"/>
          <p14:tracePt t="26858" x="2128838" y="3619500"/>
          <p14:tracePt t="26891" x="2133600" y="3619500"/>
          <p14:tracePt t="26925" x="2133600" y="3624263"/>
          <p14:tracePt t="26939" x="2133600" y="3633788"/>
          <p14:tracePt t="26946" x="2124075" y="3643313"/>
          <p14:tracePt t="26957" x="2114550" y="3671888"/>
          <p14:tracePt t="26975" x="2028825" y="3771900"/>
          <p14:tracePt t="26991" x="1966913" y="3838575"/>
          <p14:tracePt t="27007" x="1905000" y="3900488"/>
          <p14:tracePt t="27024" x="1847850" y="3943350"/>
          <p14:tracePt t="27041" x="1776413" y="3981450"/>
          <p14:tracePt t="27057" x="1747838" y="3995738"/>
          <p14:tracePt t="27074" x="1714500" y="4005263"/>
          <p14:tracePt t="27091" x="1685925" y="4010025"/>
          <p14:tracePt t="27107" x="1647825" y="4019550"/>
          <p14:tracePt t="27124" x="1624013" y="4019550"/>
          <p14:tracePt t="27141" x="1614488" y="4019550"/>
          <p14:tracePt t="27158" x="1600200" y="4019550"/>
          <p14:tracePt t="27174" x="1595438" y="4019550"/>
          <p14:tracePt t="27191" x="1585913" y="4019550"/>
          <p14:tracePt t="27207" x="1581150" y="4019550"/>
          <p14:tracePt t="27224" x="1576388" y="4019550"/>
          <p14:tracePt t="28893" x="1571625" y="3971925"/>
          <p14:tracePt t="28899" x="1562100" y="3867150"/>
          <p14:tracePt t="28907" x="1552575" y="3757613"/>
          <p14:tracePt t="28924" x="1543050" y="3590925"/>
          <p14:tracePt t="28942" x="1533525" y="3409950"/>
          <p14:tracePt t="28957" x="1528763" y="3276600"/>
          <p14:tracePt t="28990" x="1495425" y="3119438"/>
          <p14:tracePt t="29024" x="1462088" y="3062288"/>
          <p14:tracePt t="29041" x="1447800" y="3048000"/>
          <p14:tracePt t="29057" x="1433513" y="3033713"/>
          <p14:tracePt t="29074" x="1414463" y="3024188"/>
          <p14:tracePt t="29090" x="1404938" y="3019425"/>
          <p14:tracePt t="29107" x="1400175" y="3014663"/>
          <p14:tracePt t="29124" x="1395413" y="3014663"/>
          <p14:tracePt t="29162" x="1400175" y="3014663"/>
          <p14:tracePt t="29177" x="1409700" y="3019425"/>
          <p14:tracePt t="29191" x="1443038" y="3071813"/>
          <p14:tracePt t="29207" x="1504950" y="3195638"/>
          <p14:tracePt t="29224" x="1543050" y="3281363"/>
          <p14:tracePt t="29240" x="1581150" y="3348038"/>
          <p14:tracePt t="29257" x="1638300" y="3462338"/>
          <p14:tracePt t="29274" x="1671638" y="3548063"/>
          <p14:tracePt t="29290" x="1685925" y="3633788"/>
          <p14:tracePt t="29308" x="1700213" y="3709988"/>
          <p14:tracePt t="29324" x="1700213" y="3729038"/>
          <p14:tracePt t="29340" x="1700213" y="3752850"/>
          <p14:tracePt t="29357" x="1700213" y="3762375"/>
          <p14:tracePt t="29374" x="1700213" y="3771900"/>
          <p14:tracePt t="29390" x="1700213" y="3776663"/>
          <p14:tracePt t="29408" x="1700213" y="3781425"/>
          <p14:tracePt t="29424" x="1700213" y="3790950"/>
          <p14:tracePt t="29440" x="1695450" y="3810000"/>
          <p14:tracePt t="29457" x="1681163" y="3829050"/>
          <p14:tracePt t="29474" x="1666875" y="3852863"/>
          <p14:tracePt t="29491" x="1662113" y="3876675"/>
          <p14:tracePt t="29507" x="1652588" y="3886200"/>
          <p14:tracePt t="29524" x="1647825" y="3895725"/>
          <p14:tracePt t="29541" x="1647825" y="3900488"/>
          <p14:tracePt t="29557" x="1643063" y="3905250"/>
          <p14:tracePt t="29574" x="1628775" y="3919538"/>
          <p14:tracePt t="29591" x="1614488" y="3943350"/>
          <p14:tracePt t="29607" x="1595438" y="3967163"/>
          <p14:tracePt t="29624" x="1585913" y="3990975"/>
          <p14:tracePt t="29641" x="1576388" y="4000500"/>
          <p14:tracePt t="29657" x="1571625" y="4005263"/>
          <p14:tracePt t="29674" x="1571625" y="4010025"/>
          <p14:tracePt t="29690" x="1571625" y="4019550"/>
          <p14:tracePt t="30138" x="1590675" y="4024313"/>
          <p14:tracePt t="30145" x="1614488" y="4033838"/>
          <p14:tracePt t="30157" x="1643063" y="4038600"/>
          <p14:tracePt t="30175" x="1690688" y="4048125"/>
          <p14:tracePt t="30190" x="1714500" y="4062413"/>
          <p14:tracePt t="30207" x="1728788" y="4067175"/>
          <p14:tracePt t="30240" x="1757363" y="4090988"/>
          <p14:tracePt t="30274" x="1766888" y="4110038"/>
          <p14:tracePt t="30505" x="1766888" y="4143375"/>
          <p14:tracePt t="30512" x="1757363" y="4176713"/>
          <p14:tracePt t="30524" x="1743075" y="4224338"/>
          <p14:tracePt t="30540" x="1728788" y="4276725"/>
          <p14:tracePt t="30557" x="1704975" y="4310063"/>
          <p14:tracePt t="30574" x="1695450" y="4333875"/>
          <p14:tracePt t="30590" x="1690688" y="4343400"/>
          <p14:tracePt t="30624" x="1666875" y="4362450"/>
          <p14:tracePt t="30658" x="1609725" y="4386263"/>
          <p14:tracePt t="30674" x="1585913" y="4395788"/>
          <p14:tracePt t="30690" x="1557338" y="4405313"/>
          <p14:tracePt t="30707" x="1528763" y="4410075"/>
          <p14:tracePt t="30724" x="1490663" y="4414838"/>
          <p14:tracePt t="30740" x="1466850" y="4414838"/>
          <p14:tracePt t="30757" x="1438275" y="4414838"/>
          <p14:tracePt t="30774" x="1419225" y="4414838"/>
          <p14:tracePt t="30791" x="1395413" y="4414838"/>
          <p14:tracePt t="30807" x="1390650" y="4414838"/>
          <p14:tracePt t="30824" x="1385888" y="4414838"/>
          <p14:tracePt t="30841" x="1376363" y="4414838"/>
          <p14:tracePt t="30857" x="1366838" y="4414838"/>
          <p14:tracePt t="31723" x="1371600" y="4414838"/>
          <p14:tracePt t="31730" x="1376363" y="4414838"/>
          <p14:tracePt t="31740" x="1381125" y="4414838"/>
          <p14:tracePt t="31757" x="1400175" y="4414838"/>
          <p14:tracePt t="31774" x="1433513" y="4414838"/>
          <p14:tracePt t="31790" x="1462088" y="4414838"/>
          <p14:tracePt t="31824" x="1538288" y="4424363"/>
          <p14:tracePt t="31857" x="1595438" y="4438650"/>
          <p14:tracePt t="31874" x="1619250" y="4448175"/>
          <p14:tracePt t="31891" x="1657350" y="4462463"/>
          <p14:tracePt t="31907" x="1685925" y="4462463"/>
          <p14:tracePt t="31924" x="1724025" y="4462463"/>
          <p14:tracePt t="31940" x="1747838" y="4462463"/>
          <p14:tracePt t="31957" x="1804988" y="4462463"/>
          <p14:tracePt t="31974" x="1838325" y="4462463"/>
          <p14:tracePt t="31990" x="1881188" y="4462463"/>
          <p14:tracePt t="32007" x="1919288" y="4462463"/>
          <p14:tracePt t="32024" x="1985963" y="4462463"/>
          <p14:tracePt t="32040" x="2028825" y="4462463"/>
          <p14:tracePt t="32057" x="2062163" y="4462463"/>
          <p14:tracePt t="32074" x="2109788" y="4452938"/>
          <p14:tracePt t="32090" x="2147888" y="4452938"/>
          <p14:tracePt t="32107" x="2166938" y="4448175"/>
          <p14:tracePt t="32123" x="2205038" y="4443413"/>
          <p14:tracePt t="32141" x="2252663" y="4419600"/>
          <p14:tracePt t="32157" x="2281238" y="4405313"/>
          <p14:tracePt t="32174" x="2309813" y="4400550"/>
          <p14:tracePt t="32190" x="2347913" y="4386263"/>
          <p14:tracePt t="32207" x="2390775" y="4376738"/>
          <p14:tracePt t="32224" x="2409825" y="4371975"/>
          <p14:tracePt t="32240" x="2433638" y="4357688"/>
          <p14:tracePt t="32257" x="2466975" y="4348163"/>
          <p14:tracePt t="32273" x="2481263" y="4343400"/>
          <p14:tracePt t="32290" x="2505075" y="4338638"/>
          <p14:tracePt t="32307" x="2524125" y="4338638"/>
          <p14:tracePt t="32324" x="2557463" y="4338638"/>
          <p14:tracePt t="32341" x="2566988" y="4338638"/>
          <p14:tracePt t="32358" x="2581275" y="4338638"/>
          <p14:tracePt t="32376" x="2600325" y="4338638"/>
          <p14:tracePt t="32393" x="2609850" y="4338638"/>
          <p14:tracePt t="32398" x="2614613" y="4338638"/>
          <p14:tracePt t="32424" x="2624138" y="4338638"/>
          <p14:tracePt t="32490" x="2628900" y="4338638"/>
          <p14:tracePt t="32802" x="2638425" y="4338638"/>
          <p14:tracePt t="32810" x="2657475" y="4333875"/>
          <p14:tracePt t="32816" x="2676525" y="4324350"/>
          <p14:tracePt t="32825" x="2686050" y="4324350"/>
          <p14:tracePt t="32840" x="2724150" y="4319588"/>
          <p14:tracePt t="32874" x="2795588" y="4319588"/>
          <p14:tracePt t="32907" x="2838450" y="4319588"/>
          <p14:tracePt t="32923" x="2857500" y="4319588"/>
          <p14:tracePt t="32940" x="2881313" y="4319588"/>
          <p14:tracePt t="32957" x="2895600" y="4319588"/>
          <p14:tracePt t="32974" x="2905125" y="4319588"/>
          <p14:tracePt t="32990" x="2914650" y="4319588"/>
          <p14:tracePt t="33007" x="2924175" y="4319588"/>
          <p14:tracePt t="33024" x="2933700" y="4319588"/>
          <p14:tracePt t="33040" x="2938463" y="4319588"/>
          <p14:tracePt t="33057" x="2947988" y="4319588"/>
          <p14:tracePt t="33074" x="2952750" y="4319588"/>
          <p14:tracePt t="33090" x="2962275" y="4319588"/>
          <p14:tracePt t="33771" x="3000375" y="4319588"/>
          <p14:tracePt t="33777" x="3057525" y="4310063"/>
          <p14:tracePt t="33790" x="3114675" y="4310063"/>
          <p14:tracePt t="33807" x="3262313" y="4314825"/>
          <p14:tracePt t="33824" x="3357563" y="4338638"/>
          <p14:tracePt t="33840" x="3452813" y="4386263"/>
          <p14:tracePt t="33873" x="3662363" y="4548188"/>
          <p14:tracePt t="33907" x="3795713" y="4624388"/>
          <p14:tracePt t="33909" x="3824288" y="4633913"/>
          <p14:tracePt t="33923" x="3881438" y="4662488"/>
          <p14:tracePt t="33940" x="3933825" y="4676775"/>
          <p14:tracePt t="33957" x="3976688" y="4695825"/>
          <p14:tracePt t="33974" x="4033838" y="4729163"/>
          <p14:tracePt t="33990" x="4062413" y="4738688"/>
          <p14:tracePt t="34007" x="4090988" y="4757738"/>
          <p14:tracePt t="34023" x="4114800" y="4762500"/>
          <p14:tracePt t="34041" x="4143375" y="4772025"/>
          <p14:tracePt t="34057" x="4157663" y="4776788"/>
          <p14:tracePt t="34073" x="4162425" y="4776788"/>
          <p14:tracePt t="34090" x="4167188" y="4776788"/>
          <p14:tracePt t="34107" x="4176713" y="4781550"/>
          <p14:tracePt t="34123" x="4186238" y="4791075"/>
          <p14:tracePt t="34140" x="4200525" y="4795838"/>
          <p14:tracePt t="34159" x="4214813" y="4814888"/>
          <p14:tracePt t="34174" x="4224338" y="4819650"/>
          <p14:tracePt t="34191" x="4229100" y="4824413"/>
          <p14:tracePt t="34207" x="4233863" y="4833938"/>
          <p14:tracePt t="34224" x="4243388" y="4848225"/>
          <p14:tracePt t="34240" x="4243388" y="4876800"/>
          <p14:tracePt t="34257" x="4233863" y="4905375"/>
          <p14:tracePt t="34273" x="4205288" y="4933950"/>
          <p14:tracePt t="34291" x="4157663" y="4986338"/>
          <p14:tracePt t="34307" x="4110038" y="5024438"/>
          <p14:tracePt t="34323" x="4033838" y="5072063"/>
          <p14:tracePt t="34340" x="3967163" y="5100638"/>
          <p14:tracePt t="34357" x="3881438" y="5114925"/>
          <p14:tracePt t="34373" x="3819525" y="5105400"/>
          <p14:tracePt t="34390" x="3771900" y="5100638"/>
          <p14:tracePt t="34392" x="3743325" y="5095875"/>
          <p14:tracePt t="34407" x="3700463" y="5076825"/>
          <p14:tracePt t="34423" x="3662363" y="5048250"/>
          <p14:tracePt t="34440" x="3614738" y="5010150"/>
          <p14:tracePt t="34457" x="3567113" y="4933950"/>
          <p14:tracePt t="34474" x="3519488" y="4800600"/>
          <p14:tracePt t="34490" x="3509963" y="4748213"/>
          <p14:tracePt t="34507" x="3509963" y="4695825"/>
          <p14:tracePt t="34523" x="3509963" y="4648200"/>
          <p14:tracePt t="34540" x="3533775" y="4538663"/>
          <p14:tracePt t="34557" x="3552825" y="4452938"/>
          <p14:tracePt t="34574" x="3586163" y="4391025"/>
          <p14:tracePt t="34593" x="3614738" y="4333875"/>
          <p14:tracePt t="34607" x="3643313" y="4310063"/>
          <p14:tracePt t="34624" x="3690938" y="4291013"/>
          <p14:tracePt t="34640" x="3752850" y="4267200"/>
          <p14:tracePt t="34657" x="3848100" y="4262438"/>
          <p14:tracePt t="34673" x="3900488" y="4262438"/>
          <p14:tracePt t="34690" x="3943350" y="4276725"/>
          <p14:tracePt t="34707" x="3971925" y="4300538"/>
          <p14:tracePt t="34724" x="4024313" y="4357688"/>
          <p14:tracePt t="34740" x="4057650" y="4410075"/>
          <p14:tracePt t="34757" x="4086225" y="4457700"/>
          <p14:tracePt t="34774" x="4114800" y="4514850"/>
          <p14:tracePt t="34790" x="4129088" y="4538663"/>
          <p14:tracePt t="34807" x="4138613" y="4557713"/>
          <p14:tracePt t="34823" x="4152900" y="4595813"/>
          <p14:tracePt t="34841" x="4162425" y="4667250"/>
          <p14:tracePt t="34857" x="4162425" y="4714875"/>
          <p14:tracePt t="34873" x="4162425" y="4767263"/>
          <p14:tracePt t="34890" x="4162425" y="4800600"/>
          <p14:tracePt t="34892" x="4162425" y="4810125"/>
          <p14:tracePt t="34907" x="4157663" y="4833938"/>
          <p14:tracePt t="34923" x="4148138" y="4857750"/>
          <p14:tracePt t="34940" x="4138613" y="4876800"/>
          <p14:tracePt t="34957" x="4129088" y="4900613"/>
          <p14:tracePt t="34973" x="4124325" y="4919663"/>
          <p14:tracePt t="34990" x="4114800" y="4938713"/>
          <p14:tracePt t="35007" x="4095750" y="4957763"/>
          <p14:tracePt t="35024" x="4071938" y="4995863"/>
          <p14:tracePt t="35040" x="4057650" y="5010150"/>
          <p14:tracePt t="35057" x="4033838" y="5033963"/>
          <p14:tracePt t="35073" x="4000500" y="5057775"/>
          <p14:tracePt t="35090" x="3938588" y="5091113"/>
          <p14:tracePt t="35107" x="3895725" y="5095875"/>
          <p14:tracePt t="35123" x="3867150" y="5105400"/>
          <p14:tracePt t="35140" x="3838575" y="5100638"/>
          <p14:tracePt t="35157" x="3790950" y="5086350"/>
          <p14:tracePt t="35174" x="3767138" y="5062538"/>
          <p14:tracePt t="35190" x="3743325" y="5038725"/>
          <p14:tracePt t="35207" x="3705225" y="5000625"/>
          <p14:tracePt t="35223" x="3681413" y="4976813"/>
          <p14:tracePt t="35240" x="3657600" y="4948238"/>
          <p14:tracePt t="35257" x="3638550" y="4914900"/>
          <p14:tracePt t="35273" x="3614738" y="4833938"/>
          <p14:tracePt t="35290" x="3600450" y="4762500"/>
          <p14:tracePt t="35307" x="3600450" y="4695825"/>
          <p14:tracePt t="35323" x="3600450" y="4652963"/>
          <p14:tracePt t="35340" x="3605213" y="4591050"/>
          <p14:tracePt t="35357" x="3624263" y="4538663"/>
          <p14:tracePt t="35373" x="3657600" y="4462463"/>
          <p14:tracePt t="35391" x="3714750" y="4367213"/>
          <p14:tracePt t="35407" x="3748088" y="4324350"/>
          <p14:tracePt t="35423" x="3795713" y="4286250"/>
          <p14:tracePt t="35440" x="3862388" y="4257675"/>
          <p14:tracePt t="35457" x="3952875" y="4248150"/>
          <p14:tracePt t="35473" x="4005263" y="4257675"/>
          <p14:tracePt t="35490" x="4052888" y="4276725"/>
          <p14:tracePt t="35507" x="4090988" y="4300538"/>
          <p14:tracePt t="35523" x="4138613" y="4338638"/>
          <p14:tracePt t="35540" x="4167188" y="4367213"/>
          <p14:tracePt t="35557" x="4200525" y="4400550"/>
          <p14:tracePt t="35574" x="4252913" y="4467225"/>
          <p14:tracePt t="35590" x="4276725" y="4495800"/>
          <p14:tracePt t="35607" x="4291013" y="4533900"/>
          <p14:tracePt t="35623" x="4300538" y="4572000"/>
          <p14:tracePt t="35641" x="4314825" y="4619625"/>
          <p14:tracePt t="35657" x="4314825" y="4652963"/>
          <p14:tracePt t="35673" x="4310063" y="4691063"/>
          <p14:tracePt t="35690" x="4305300" y="4724400"/>
          <p14:tracePt t="35707" x="4281488" y="4772025"/>
          <p14:tracePt t="35723" x="4262438" y="4795838"/>
          <p14:tracePt t="35740" x="4238625" y="4819650"/>
          <p14:tracePt t="35758" x="4210050" y="4857750"/>
          <p14:tracePt t="35773" x="4186238" y="4881563"/>
          <p14:tracePt t="35790" x="4167188" y="4905375"/>
          <p14:tracePt t="35807" x="4152900" y="4924425"/>
          <p14:tracePt t="35824" x="4124325" y="4953000"/>
          <p14:tracePt t="35840" x="4100513" y="4972050"/>
          <p14:tracePt t="35857" x="4076700" y="4995863"/>
          <p14:tracePt t="35873" x="4052888" y="5005388"/>
          <p14:tracePt t="35890" x="4019550" y="5029200"/>
          <p14:tracePt t="35907" x="4005263" y="5038725"/>
          <p14:tracePt t="35923" x="3981450" y="5043488"/>
          <p14:tracePt t="35940" x="3957638" y="5053013"/>
          <p14:tracePt t="35957" x="3933825" y="5053013"/>
          <p14:tracePt t="35973" x="3914775" y="5053013"/>
          <p14:tracePt t="35990" x="3886200" y="5053013"/>
          <p14:tracePt t="36007" x="3838575" y="5053013"/>
          <p14:tracePt t="36023" x="3814763" y="5048250"/>
          <p14:tracePt t="36040" x="3795713" y="5043488"/>
          <p14:tracePt t="36057" x="3771900" y="5038725"/>
          <p14:tracePt t="36073" x="3748088" y="5033963"/>
          <p14:tracePt t="36090" x="3729038" y="5033963"/>
          <p14:tracePt t="36107" x="3709988" y="5033963"/>
          <p14:tracePt t="36124" x="3690938" y="5033963"/>
          <p14:tracePt t="36140" x="3671888" y="5033963"/>
          <p14:tracePt t="36157" x="3662363" y="5033963"/>
          <p14:tracePt t="36173" x="3652838" y="5033963"/>
          <p14:tracePt t="36190" x="3643313" y="5033963"/>
          <p14:tracePt t="36207" x="3638550" y="5033963"/>
          <p14:tracePt t="36223" x="3633788" y="5033963"/>
          <p14:tracePt t="36257" x="3624263" y="5033963"/>
          <p14:tracePt t="36273" x="3614738" y="5010150"/>
          <p14:tracePt t="36290" x="3600450" y="4981575"/>
          <p14:tracePt t="36307" x="3586163" y="4953000"/>
          <p14:tracePt t="36308" x="3581400" y="4933950"/>
          <p14:tracePt t="36324" x="3576638" y="4905375"/>
          <p14:tracePt t="36340" x="3562350" y="4852988"/>
          <p14:tracePt t="36357" x="3562350" y="4810125"/>
          <p14:tracePt t="36374" x="3562350" y="4748213"/>
          <p14:tracePt t="36390" x="3562350" y="4714875"/>
          <p14:tracePt t="36406" x="3562350" y="4672013"/>
          <p14:tracePt t="36423" x="3571875" y="4633913"/>
          <p14:tracePt t="36440" x="3581400" y="4600575"/>
          <p14:tracePt t="36457" x="3590925" y="4586288"/>
          <p14:tracePt t="36473" x="3595688" y="4576763"/>
          <p14:tracePt t="36490" x="3600450" y="4572000"/>
          <p14:tracePt t="36507" x="3619500" y="4562475"/>
          <p14:tracePt t="36523" x="3633788" y="4548188"/>
          <p14:tracePt t="36540" x="3648075" y="4533900"/>
          <p14:tracePt t="36557" x="3671888" y="4519613"/>
          <p14:tracePt t="36573" x="3690938" y="4510088"/>
          <p14:tracePt t="36590" x="3705225" y="4500563"/>
          <p14:tracePt t="36607" x="3719513" y="4491038"/>
          <p14:tracePt t="36624" x="3738563" y="4467225"/>
          <p14:tracePt t="36640" x="3762375" y="4452938"/>
          <p14:tracePt t="36657" x="3786188" y="4438650"/>
          <p14:tracePt t="36674" x="3810000" y="4429125"/>
          <p14:tracePt t="36690" x="3857625" y="4414838"/>
          <p14:tracePt t="36706" x="3900488" y="4424363"/>
          <p14:tracePt t="36723" x="3933825" y="4429125"/>
          <p14:tracePt t="36741" x="3986213" y="4452938"/>
          <p14:tracePt t="36756" x="4005263" y="4471988"/>
          <p14:tracePt t="36773" x="4029075" y="4495800"/>
          <p14:tracePt t="36790" x="4057650" y="4543425"/>
          <p14:tracePt t="36807" x="4105275" y="4667250"/>
          <p14:tracePt t="36823" x="4119563" y="4738688"/>
          <p14:tracePt t="36840" x="4124325" y="4791075"/>
          <p14:tracePt t="36857" x="4124325" y="4824413"/>
          <p14:tracePt t="36873" x="4124325" y="4872038"/>
          <p14:tracePt t="36890" x="4114800" y="4900613"/>
          <p14:tracePt t="36907" x="4100513" y="4943475"/>
          <p14:tracePt t="36924" x="4062413" y="4995863"/>
          <p14:tracePt t="36940" x="4038600" y="5024438"/>
          <p14:tracePt t="36957" x="4014788" y="5048250"/>
          <p14:tracePt t="36973" x="4000500" y="5067300"/>
          <p14:tracePt t="36990" x="3957638" y="5100638"/>
          <p14:tracePt t="37007" x="3933825" y="5119688"/>
          <p14:tracePt t="37024" x="3910013" y="5129213"/>
          <p14:tracePt t="37040" x="3890963" y="5133975"/>
          <p14:tracePt t="37057" x="3857625" y="5133975"/>
          <p14:tracePt t="37073" x="3833813" y="5129213"/>
          <p14:tracePt t="37090" x="3795713" y="5105400"/>
          <p14:tracePt t="37107" x="3748088" y="5067300"/>
          <p14:tracePt t="37123" x="3700463" y="5029200"/>
          <p14:tracePt t="37140" x="3667125" y="5000625"/>
          <p14:tracePt t="37159" x="3633788" y="4976813"/>
          <p14:tracePt t="37175" x="3586163" y="4929188"/>
          <p14:tracePt t="37190" x="3557588" y="4881563"/>
          <p14:tracePt t="37207" x="3524250" y="4814888"/>
          <p14:tracePt t="37223" x="3514725" y="4762500"/>
          <p14:tracePt t="37240" x="3495675" y="4686300"/>
          <p14:tracePt t="37256" x="3486150" y="4638675"/>
          <p14:tracePt t="37273" x="3486150" y="4600575"/>
          <p14:tracePt t="37291" x="3495675" y="4538663"/>
          <p14:tracePt t="37307" x="3514725" y="4481513"/>
          <p14:tracePt t="37323" x="3543300" y="4429125"/>
          <p14:tracePt t="37340" x="3567113" y="4371975"/>
          <p14:tracePt t="37357" x="3605213" y="4324350"/>
          <p14:tracePt t="37373" x="3638550" y="4300538"/>
          <p14:tracePt t="37390" x="3667125" y="4276725"/>
          <p14:tracePt t="37406" x="3705225" y="4257675"/>
          <p14:tracePt t="37425" x="3771900" y="4257675"/>
          <p14:tracePt t="37441" x="3824288" y="4271963"/>
          <p14:tracePt t="37457" x="3871913" y="4300538"/>
          <p14:tracePt t="37474" x="3933825" y="4343400"/>
          <p14:tracePt t="37490" x="3967163" y="4367213"/>
          <p14:tracePt t="37506" x="3995738" y="4391025"/>
          <p14:tracePt t="37524" x="4019550" y="4414838"/>
          <p14:tracePt t="37542" x="4048125" y="4438650"/>
          <p14:tracePt t="37557" x="4062413" y="4448175"/>
          <p14:tracePt t="37573" x="4081463" y="4467225"/>
          <p14:tracePt t="37590" x="4090988" y="4481513"/>
          <p14:tracePt t="37606" x="4100513" y="4505325"/>
          <p14:tracePt t="37623" x="4114800" y="4529138"/>
          <p14:tracePt t="37640" x="4114800" y="4557713"/>
          <p14:tracePt t="37657" x="4114800" y="4586288"/>
          <p14:tracePt t="37673" x="4105275" y="4662488"/>
          <p14:tracePt t="37690" x="4090988" y="4714875"/>
          <p14:tracePt t="37706" x="4071938" y="4752975"/>
          <p14:tracePt t="37724" x="4048125" y="4800600"/>
          <p14:tracePt t="37740" x="4033838" y="4824413"/>
          <p14:tracePt t="37757" x="4014788" y="4848225"/>
          <p14:tracePt t="37774" x="3995738" y="4862513"/>
          <p14:tracePt t="37790" x="3962400" y="4886325"/>
          <p14:tracePt t="37808" x="3948113" y="4895850"/>
          <p14:tracePt t="37823" x="3933825" y="4900613"/>
          <p14:tracePt t="37840" x="3910013" y="4905375"/>
          <p14:tracePt t="37856" x="3890963" y="4905375"/>
          <p14:tracePt t="37873" x="3871913" y="4905375"/>
          <p14:tracePt t="37890" x="3848100" y="4905375"/>
          <p14:tracePt t="37907" x="3800475" y="4900613"/>
          <p14:tracePt t="37923" x="3767138" y="4891088"/>
          <p14:tracePt t="37940" x="3733800" y="4881563"/>
          <p14:tracePt t="37956" x="3705225" y="4876800"/>
          <p14:tracePt t="37973" x="3671888" y="4862513"/>
          <p14:tracePt t="37990" x="3652838" y="4857750"/>
          <p14:tracePt t="38006" x="3643313" y="4848225"/>
          <p14:tracePt t="38023" x="3624263" y="4838700"/>
          <p14:tracePt t="38040" x="3605213" y="4805363"/>
          <p14:tracePt t="38057" x="3586163" y="4781550"/>
          <p14:tracePt t="38073" x="3567113" y="4743450"/>
          <p14:tracePt t="38093" x="3543300" y="4695825"/>
          <p14:tracePt t="38107" x="3524250" y="4657725"/>
          <p14:tracePt t="38124" x="3519488" y="4629150"/>
          <p14:tracePt t="38140" x="3514725" y="4600575"/>
          <p14:tracePt t="38157" x="3505200" y="4548188"/>
          <p14:tracePt t="38173" x="3505200" y="4505325"/>
          <p14:tracePt t="38190" x="3509963" y="4452938"/>
          <p14:tracePt t="38207" x="3519488" y="4410075"/>
          <p14:tracePt t="38223" x="3538538" y="4357688"/>
          <p14:tracePt t="38240" x="3557588" y="4324350"/>
          <p14:tracePt t="38256" x="3567113" y="4305300"/>
          <p14:tracePt t="38273" x="3609975" y="4267200"/>
          <p14:tracePt t="38290" x="3643313" y="4243388"/>
          <p14:tracePt t="38306" x="3676650" y="4229100"/>
          <p14:tracePt t="38323" x="3714750" y="4224338"/>
          <p14:tracePt t="38340" x="3762375" y="4224338"/>
          <p14:tracePt t="38356" x="3795713" y="4238625"/>
          <p14:tracePt t="38373" x="3819525" y="4252913"/>
          <p14:tracePt t="38390" x="3843338" y="4271963"/>
          <p14:tracePt t="38393" x="3857625" y="4276725"/>
          <p14:tracePt t="38406" x="3871913" y="4295775"/>
          <p14:tracePt t="38424" x="3886200" y="4305300"/>
          <p14:tracePt t="38440" x="3900488" y="4329113"/>
          <p14:tracePt t="38457" x="3924300" y="4362450"/>
          <p14:tracePt t="38473" x="3933825" y="4371975"/>
          <p14:tracePt t="38490" x="3938588" y="4386263"/>
          <p14:tracePt t="38506" x="3943350" y="4400550"/>
          <p14:tracePt t="38523" x="3952875" y="4419600"/>
          <p14:tracePt t="38540" x="3962400" y="4429125"/>
          <p14:tracePt t="38556" x="3967163" y="4452938"/>
          <p14:tracePt t="38573" x="3971925" y="4467225"/>
          <p14:tracePt t="38590" x="3976688" y="4514850"/>
          <p14:tracePt t="38606" x="3976688" y="4543425"/>
          <p14:tracePt t="38623" x="3976688" y="4572000"/>
          <p14:tracePt t="38640" x="3976688" y="4619625"/>
          <p14:tracePt t="38656" x="3971925" y="4662488"/>
          <p14:tracePt t="38673" x="3962400" y="4695825"/>
          <p14:tracePt t="38690" x="3952875" y="4729163"/>
          <p14:tracePt t="38707" x="3929063" y="4762500"/>
          <p14:tracePt t="38723" x="3919538" y="4776788"/>
          <p14:tracePt t="38740" x="3914775" y="4791075"/>
          <p14:tracePt t="38756" x="3905250" y="4805363"/>
          <p14:tracePt t="38773" x="3890963" y="4829175"/>
          <p14:tracePt t="38790" x="3881438" y="4843463"/>
          <p14:tracePt t="38806" x="3862388" y="4852988"/>
          <p14:tracePt t="38824" x="3843338" y="4872038"/>
          <p14:tracePt t="38840" x="3824288" y="4891088"/>
          <p14:tracePt t="38856" x="3810000" y="4905375"/>
          <p14:tracePt t="38873" x="3786188" y="4914900"/>
          <p14:tracePt t="38890" x="3752850" y="4933950"/>
          <p14:tracePt t="38906" x="3729038" y="4938713"/>
          <p14:tracePt t="38923" x="3700463" y="4938713"/>
          <p14:tracePt t="38940" x="3671888" y="4938713"/>
          <p14:tracePt t="38957" x="3633788" y="4933950"/>
          <p14:tracePt t="38973" x="3609975" y="4914900"/>
          <p14:tracePt t="38990" x="3586163" y="4895850"/>
          <p14:tracePt t="39006" x="3562350" y="4886325"/>
          <p14:tracePt t="39023" x="3543300" y="4852988"/>
          <p14:tracePt t="39040" x="3529013" y="4814888"/>
          <p14:tracePt t="39056" x="3514725" y="4762500"/>
          <p14:tracePt t="39073" x="3519488" y="4648200"/>
          <p14:tracePt t="39090" x="3524250" y="4586288"/>
          <p14:tracePt t="39106" x="3543300" y="4543425"/>
          <p14:tracePt t="39123" x="3562350" y="4505325"/>
          <p14:tracePt t="39140" x="3600450" y="4457700"/>
          <p14:tracePt t="39156" x="3629025" y="4424363"/>
          <p14:tracePt t="39173" x="3667125" y="4391025"/>
          <p14:tracePt t="39190" x="3705225" y="4362450"/>
          <p14:tracePt t="39206" x="3762375" y="4338638"/>
          <p14:tracePt t="39223" x="3800475" y="4324350"/>
          <p14:tracePt t="39240" x="3843338" y="4324350"/>
          <p14:tracePt t="39257" x="3910013" y="4333875"/>
          <p14:tracePt t="39273" x="3948113" y="4343400"/>
          <p14:tracePt t="39290" x="3986213" y="4357688"/>
          <p14:tracePt t="39306" x="4010025" y="4376738"/>
          <p14:tracePt t="39324" x="4033838" y="4395788"/>
          <p14:tracePt t="39340" x="4052888" y="4414838"/>
          <p14:tracePt t="39356" x="4062413" y="4443413"/>
          <p14:tracePt t="39373" x="4086225" y="4481513"/>
          <p14:tracePt t="39390" x="4114800" y="4557713"/>
          <p14:tracePt t="39406" x="4119563" y="4600575"/>
          <p14:tracePt t="39423" x="4129088" y="4638675"/>
          <p14:tracePt t="39440" x="4129088" y="4676775"/>
          <p14:tracePt t="39456" x="4129088" y="4691063"/>
          <p14:tracePt t="39473" x="4129088" y="4705350"/>
          <p14:tracePt t="39490" x="4119563" y="4729163"/>
          <p14:tracePt t="39507" x="4100513" y="4776788"/>
          <p14:tracePt t="39523" x="4081463" y="4829175"/>
          <p14:tracePt t="39540" x="4052888" y="4886325"/>
          <p14:tracePt t="39556" x="4024313" y="4938713"/>
          <p14:tracePt t="39573" x="3990975" y="4991100"/>
          <p14:tracePt t="39590" x="3976688" y="5014913"/>
          <p14:tracePt t="39606" x="3962400" y="5024438"/>
          <p14:tracePt t="39624" x="3943350" y="5033963"/>
          <p14:tracePt t="39640" x="3924300" y="5043488"/>
          <p14:tracePt t="39656" x="3905250" y="5043488"/>
          <p14:tracePt t="39673" x="3867150" y="5038725"/>
          <p14:tracePt t="39690" x="3786188" y="4995863"/>
          <p14:tracePt t="39706" x="3738563" y="4953000"/>
          <p14:tracePt t="39723" x="3690938" y="4924425"/>
          <p14:tracePt t="39740" x="3662363" y="4891088"/>
          <p14:tracePt t="39756" x="3619500" y="4843463"/>
          <p14:tracePt t="39773" x="3600450" y="4810125"/>
          <p14:tracePt t="39790" x="3581400" y="4767263"/>
          <p14:tracePt t="39807" x="3567113" y="4605338"/>
          <p14:tracePt t="39823" x="3576638" y="4500563"/>
          <p14:tracePt t="39840" x="3590925" y="4438650"/>
          <p14:tracePt t="39856" x="3609975" y="4395788"/>
          <p14:tracePt t="39873" x="3643313" y="4352925"/>
          <p14:tracePt t="39890" x="3667125" y="4329113"/>
          <p14:tracePt t="39906" x="3700463" y="4310063"/>
          <p14:tracePt t="39923" x="3733800" y="4300538"/>
          <p14:tracePt t="39940" x="3795713" y="4291013"/>
          <p14:tracePt t="39956" x="3833813" y="4295775"/>
          <p14:tracePt t="39973" x="3886200" y="4305300"/>
          <p14:tracePt t="39990" x="3919538" y="4314825"/>
          <p14:tracePt t="40006" x="3967163" y="4338638"/>
          <p14:tracePt t="40023" x="3990975" y="4362450"/>
          <p14:tracePt t="40040" x="4014788" y="4391025"/>
          <p14:tracePt t="40057" x="4043363" y="4448175"/>
          <p14:tracePt t="40073" x="4052888" y="4505325"/>
          <p14:tracePt t="40089" x="4067175" y="4552950"/>
          <p14:tracePt t="40106" x="4081463" y="4591050"/>
          <p14:tracePt t="40123" x="4090988" y="4638675"/>
          <p14:tracePt t="40140" x="4090988" y="4657725"/>
          <p14:tracePt t="40156" x="4090988" y="4681538"/>
          <p14:tracePt t="40173" x="4090988" y="4700588"/>
          <p14:tracePt t="40190" x="4086225" y="4733925"/>
          <p14:tracePt t="40206" x="4081463" y="4772025"/>
          <p14:tracePt t="40223" x="4067175" y="4805363"/>
          <p14:tracePt t="40240" x="4048125" y="4862513"/>
          <p14:tracePt t="40256" x="4029075" y="4891088"/>
          <p14:tracePt t="40273" x="4014788" y="4914900"/>
          <p14:tracePt t="40290" x="4000500" y="4938713"/>
          <p14:tracePt t="40306" x="3981450" y="4957763"/>
          <p14:tracePt t="40323" x="3957638" y="4972050"/>
          <p14:tracePt t="40340" x="3933825" y="4981575"/>
          <p14:tracePt t="40356" x="3910013" y="4995863"/>
          <p14:tracePt t="40373" x="3867150" y="4995863"/>
          <p14:tracePt t="40390" x="3824288" y="4995863"/>
          <p14:tracePt t="40406" x="3781425" y="4986338"/>
          <p14:tracePt t="40424" x="3714750" y="4953000"/>
          <p14:tracePt t="40440" x="3676650" y="4929188"/>
          <p14:tracePt t="40456" x="3638550" y="4895850"/>
          <p14:tracePt t="40473" x="3609975" y="4857750"/>
          <p14:tracePt t="40490" x="3557588" y="4791075"/>
          <p14:tracePt t="40506" x="3529013" y="4757738"/>
          <p14:tracePt t="40523" x="3509963" y="4710113"/>
          <p14:tracePt t="40541" x="3495675" y="4519613"/>
          <p14:tracePt t="40556" x="3509963" y="4362450"/>
          <p14:tracePt t="40573" x="3538538" y="4276725"/>
          <p14:tracePt t="40589" x="3576638" y="4195763"/>
          <p14:tracePt t="40607" x="3652838" y="4110038"/>
          <p14:tracePt t="40623" x="3690938" y="4071938"/>
          <p14:tracePt t="40639" x="3733800" y="4052888"/>
          <p14:tracePt t="40656" x="3771900" y="4048125"/>
          <p14:tracePt t="40673" x="3848100" y="4076700"/>
          <p14:tracePt t="40689" x="3895725" y="4100513"/>
          <p14:tracePt t="40706" x="3943350" y="4133850"/>
          <p14:tracePt t="40723" x="3981450" y="4191000"/>
          <p14:tracePt t="40739" x="4038600" y="4314825"/>
          <p14:tracePt t="40756" x="4062413" y="4400550"/>
          <p14:tracePt t="40773" x="4067175" y="4457700"/>
          <p14:tracePt t="40790" x="4067175" y="4533900"/>
          <p14:tracePt t="40806" x="4062413" y="4595813"/>
          <p14:tracePt t="40823" x="4038600" y="4648200"/>
          <p14:tracePt t="40840" x="4029075" y="4700588"/>
          <p14:tracePt t="40856" x="4000500" y="4757738"/>
          <p14:tracePt t="40873" x="3995738" y="4776788"/>
          <p14:tracePt t="40889" x="3990975" y="4795838"/>
          <p14:tracePt t="40906" x="3990975" y="4800600"/>
          <p14:tracePt t="40923" x="3990975" y="4810125"/>
          <p14:tracePt t="40940" x="3990975" y="4814888"/>
          <p14:tracePt t="41517" x="3986213" y="4819650"/>
          <p14:tracePt t="41526" x="3981450" y="4824413"/>
          <p14:tracePt t="41533" x="3976688" y="4824413"/>
          <p14:tracePt t="41540" x="3971925" y="4829175"/>
          <p14:tracePt t="41556" x="3957638" y="4838700"/>
          <p14:tracePt t="41573" x="3943350" y="4848225"/>
          <p14:tracePt t="41606" x="3867150" y="4872038"/>
          <p14:tracePt t="41639" x="3776663" y="4876800"/>
          <p14:tracePt t="41656" x="3719513" y="4876800"/>
          <p14:tracePt t="41673" x="3676650" y="4867275"/>
          <p14:tracePt t="41690" x="3638550" y="4857750"/>
          <p14:tracePt t="41706" x="3605213" y="4833938"/>
          <p14:tracePt t="41723" x="3552825" y="4767263"/>
          <p14:tracePt t="41739" x="3529013" y="4710113"/>
          <p14:tracePt t="41756" x="3505200" y="4657725"/>
          <p14:tracePt t="41773" x="3486150" y="4591050"/>
          <p14:tracePt t="41789" x="3481388" y="4486275"/>
          <p14:tracePt t="41806" x="3490913" y="4371975"/>
          <p14:tracePt t="41824" x="3529013" y="4248150"/>
          <p14:tracePt t="41840" x="3557588" y="4210050"/>
          <p14:tracePt t="41856" x="3586163" y="4186238"/>
          <p14:tracePt t="41873" x="3638550" y="4157663"/>
          <p14:tracePt t="41889" x="3690938" y="4152900"/>
          <p14:tracePt t="41892" x="3729038" y="4152900"/>
          <p14:tracePt t="41906" x="3771900" y="4171950"/>
          <p14:tracePt t="41923" x="3810000" y="4205288"/>
          <p14:tracePt t="41940" x="3852863" y="4281488"/>
          <p14:tracePt t="41957" x="3900488" y="4381500"/>
          <p14:tracePt t="41973" x="3910013" y="4424363"/>
          <p14:tracePt t="41989" x="3910013" y="4486275"/>
          <p14:tracePt t="42007" x="3910013" y="4576763"/>
          <p14:tracePt t="42024" x="3876675" y="4695825"/>
          <p14:tracePt t="42040" x="3857625" y="4743450"/>
          <p14:tracePt t="42057" x="3852863" y="4762500"/>
          <p14:tracePt t="42075" x="3843338" y="4776788"/>
          <p14:tracePt t="42090" x="3838575" y="4781550"/>
          <p14:tracePt t="42106" x="3838575" y="4786313"/>
          <p14:tracePt t="42123" x="3838575" y="4791075"/>
          <p14:tracePt t="42345" x="3786188" y="4819650"/>
          <p14:tracePt t="42356" x="3581400" y="4895850"/>
          <p14:tracePt t="42374" x="3362325" y="4962525"/>
          <p14:tracePt t="42390" x="3062288" y="5014913"/>
          <p14:tracePt t="42406" x="2857500" y="5033963"/>
          <p14:tracePt t="42423" x="2705100" y="5033963"/>
          <p14:tracePt t="42456" x="2390775" y="5019675"/>
          <p14:tracePt t="42491" x="2271713" y="5000625"/>
          <p14:tracePt t="42510" x="2219325" y="4991100"/>
          <p14:tracePt t="42526" x="2181225" y="4976813"/>
          <p14:tracePt t="42540" x="2147888" y="4972050"/>
          <p14:tracePt t="42558" x="2105025" y="4962525"/>
          <p14:tracePt t="42576" x="2047875" y="4953000"/>
          <p14:tracePt t="42590" x="2019300" y="4953000"/>
          <p14:tracePt t="42606" x="1985963" y="4953000"/>
          <p14:tracePt t="42623" x="1957388" y="4953000"/>
          <p14:tracePt t="42641" x="1909763" y="4953000"/>
          <p14:tracePt t="42663" x="1871663" y="4953000"/>
          <p14:tracePt t="42678" x="1852613" y="4953000"/>
          <p14:tracePt t="42694" x="1838325" y="4953000"/>
          <p14:tracePt t="42706" x="1819275" y="4953000"/>
          <p14:tracePt t="42723" x="1795463" y="4953000"/>
          <p14:tracePt t="42739" x="1762125" y="4953000"/>
          <p14:tracePt t="42757" x="1671638" y="4976813"/>
          <p14:tracePt t="42773" x="1600200" y="4995863"/>
          <p14:tracePt t="42789" x="1533525" y="5024438"/>
          <p14:tracePt t="42806" x="1471613" y="5048250"/>
          <p14:tracePt t="42823" x="1395413" y="5053013"/>
          <p14:tracePt t="42839" x="1333500" y="5053013"/>
          <p14:tracePt t="42856" x="1271588" y="5029200"/>
          <p14:tracePt t="42873" x="1204913" y="4995863"/>
          <p14:tracePt t="42889" x="1138238" y="4938713"/>
          <p14:tracePt t="42906" x="1085850" y="4862513"/>
          <p14:tracePt t="42923" x="1038225" y="4714875"/>
          <p14:tracePt t="42940" x="1023938" y="4562475"/>
          <p14:tracePt t="42956" x="1033463" y="4519613"/>
          <p14:tracePt t="42973" x="1057275" y="4471988"/>
          <p14:tracePt t="42990" x="1095375" y="4443413"/>
          <p14:tracePt t="43007" x="1157288" y="4405313"/>
          <p14:tracePt t="43023" x="1190625" y="4386263"/>
          <p14:tracePt t="43040" x="1228725" y="4367213"/>
          <p14:tracePt t="43056" x="1262063" y="4362450"/>
          <p14:tracePt t="43073" x="1323975" y="4352925"/>
          <p14:tracePt t="43089" x="1366838" y="4362450"/>
          <p14:tracePt t="43106" x="1428750" y="4376738"/>
          <p14:tracePt t="43123" x="1509713" y="4419600"/>
          <p14:tracePt t="43139" x="1557338" y="4452938"/>
          <p14:tracePt t="43156" x="1595438" y="4491038"/>
          <p14:tracePt t="43173" x="1628775" y="4529138"/>
          <p14:tracePt t="43190" x="1666875" y="4591050"/>
          <p14:tracePt t="43206" x="1685925" y="4638675"/>
          <p14:tracePt t="43223" x="1700213" y="4681538"/>
          <p14:tracePt t="43240" x="1704975" y="4710113"/>
          <p14:tracePt t="43256" x="1709738" y="4748213"/>
          <p14:tracePt t="43273" x="1709738" y="4772025"/>
          <p14:tracePt t="43289" x="1709738" y="4781550"/>
          <p14:tracePt t="43306" x="1709738" y="4791075"/>
          <p14:tracePt t="43323" x="1709738" y="4800600"/>
          <p14:tracePt t="43339" x="1709738" y="4805363"/>
          <p14:tracePt t="43356" x="1709738" y="4810125"/>
          <p14:tracePt t="43404" x="1709738" y="4814888"/>
          <p14:tracePt t="43752" x="1785938" y="4805363"/>
          <p14:tracePt t="43762" x="2028825" y="4748213"/>
          <p14:tracePt t="43773" x="2143125" y="4719638"/>
          <p14:tracePt t="43807" x="2709863" y="4614863"/>
          <p14:tracePt t="43839" x="3105150" y="4610100"/>
          <p14:tracePt t="43857" x="3333750" y="4633913"/>
          <p14:tracePt t="43873" x="3424238" y="4643438"/>
          <p14:tracePt t="43889" x="3490913" y="4643438"/>
          <p14:tracePt t="43906" x="3533775" y="4643438"/>
          <p14:tracePt t="43923" x="3595688" y="4643438"/>
          <p14:tracePt t="43939" x="3624263" y="4648200"/>
          <p14:tracePt t="43956" x="3652838" y="4648200"/>
          <p14:tracePt t="43973" x="3667125" y="4648200"/>
          <p14:tracePt t="43989" x="3690938" y="4648200"/>
          <p14:tracePt t="44006" x="3695700" y="4648200"/>
          <p14:tracePt t="44023" x="3700463" y="4648200"/>
          <p14:tracePt t="44039" x="3709988" y="4648200"/>
          <p14:tracePt t="44056" x="3729038" y="4648200"/>
          <p14:tracePt t="44073" x="3743325" y="4648200"/>
          <p14:tracePt t="44089" x="3762375" y="4657725"/>
          <p14:tracePt t="44107" x="3795713" y="4657725"/>
          <p14:tracePt t="44123" x="3810000" y="4657725"/>
          <p14:tracePt t="44139" x="3819525" y="4657725"/>
          <p14:tracePt t="44156" x="3833813" y="4657725"/>
          <p14:tracePt t="44174" x="3862388" y="4662488"/>
          <p14:tracePt t="44189" x="3881438" y="4667250"/>
          <p14:tracePt t="44208" x="3890963" y="4676775"/>
          <p14:tracePt t="44225" x="3914775" y="4681538"/>
          <p14:tracePt t="44241" x="3919538" y="4686300"/>
          <p14:tracePt t="44256" x="3924300" y="4686300"/>
          <p14:tracePt t="44274" x="3933825" y="4695825"/>
          <p14:tracePt t="44290" x="3933825" y="4710113"/>
          <p14:tracePt t="44306" x="3929063" y="4724400"/>
          <p14:tracePt t="44324" x="3919538" y="4748213"/>
          <p14:tracePt t="44340" x="3895725" y="4795838"/>
          <p14:tracePt t="44356" x="3843338" y="4857750"/>
          <p14:tracePt t="44373" x="3819525" y="4881563"/>
          <p14:tracePt t="44389" x="3795713" y="4905375"/>
          <p14:tracePt t="44393" x="3781425" y="4919663"/>
          <p14:tracePt t="44406" x="3771900" y="4924425"/>
          <p14:tracePt t="44423" x="3738563" y="4929188"/>
          <p14:tracePt t="44439" x="3724275" y="4929188"/>
          <p14:tracePt t="44456" x="3700463" y="4929188"/>
          <p14:tracePt t="44473" x="3676650" y="4914900"/>
          <p14:tracePt t="44489" x="3657600" y="4891088"/>
          <p14:tracePt t="44506" x="3633788" y="4867275"/>
          <p14:tracePt t="44525" x="3609975" y="4848225"/>
          <p14:tracePt t="44542" x="3586163" y="4795838"/>
          <p14:tracePt t="44556" x="3567113" y="4738688"/>
          <p14:tracePt t="44573" x="3543300" y="4657725"/>
          <p14:tracePt t="44593" x="3533775" y="4538663"/>
          <p14:tracePt t="44609" x="3533775" y="4495800"/>
          <p14:tracePt t="44623" x="3538538" y="4467225"/>
          <p14:tracePt t="44640" x="3552825" y="4443413"/>
          <p14:tracePt t="44658" x="3576638" y="4424363"/>
          <p14:tracePt t="44673" x="3590925" y="4405313"/>
          <p14:tracePt t="44689" x="3614738" y="4400550"/>
          <p14:tracePt t="44706" x="3638550" y="4395788"/>
          <p14:tracePt t="44723" x="3667125" y="4395788"/>
          <p14:tracePt t="44740" x="3686175" y="4414838"/>
          <p14:tracePt t="44757" x="3709988" y="4457700"/>
          <p14:tracePt t="44777" x="3748088" y="4557713"/>
          <p14:tracePt t="44796" x="3762375" y="4610100"/>
          <p14:tracePt t="44799" x="3767138" y="4633913"/>
          <p14:tracePt t="44806" x="3771900" y="4648200"/>
          <p14:tracePt t="44823" x="3771900" y="4667250"/>
          <p14:tracePt t="44840" x="3771900" y="4695825"/>
          <p14:tracePt t="44856" x="3771900" y="4710113"/>
          <p14:tracePt t="44873" x="3771900" y="4719638"/>
          <p14:tracePt t="44889" x="3771900" y="4733925"/>
          <p14:tracePt t="44892" x="3767138" y="4748213"/>
          <p14:tracePt t="44906" x="3762375" y="4767263"/>
          <p14:tracePt t="44922" x="3752850" y="4786313"/>
          <p14:tracePt t="44939" x="3752850" y="4800600"/>
          <p14:tracePt t="44956" x="3752850" y="4805363"/>
          <p14:tracePt t="44973" x="3752850" y="4814888"/>
          <p14:tracePt t="44989" x="3752850" y="4819650"/>
          <p14:tracePt t="45006" x="3752850" y="4829175"/>
          <p14:tracePt t="45039" x="3714750" y="4852988"/>
          <p14:tracePt t="45056" x="3629025" y="4881563"/>
          <p14:tracePt t="45073" x="3533775" y="4914900"/>
          <p14:tracePt t="45090" x="3338513" y="4948238"/>
          <p14:tracePt t="45106" x="3224213" y="4962525"/>
          <p14:tracePt t="45122" x="3143250" y="4976813"/>
          <p14:tracePt t="45139" x="3081338" y="4976813"/>
          <p14:tracePt t="45156" x="3028950" y="4972050"/>
          <p14:tracePt t="45173" x="3000375" y="4967288"/>
          <p14:tracePt t="45189" x="2976563" y="4953000"/>
          <p14:tracePt t="45206" x="2962275" y="4948238"/>
          <p14:tracePt t="45223" x="2952750" y="4938713"/>
          <p14:tracePt t="45239" x="2947988" y="4938713"/>
          <p14:tracePt t="45256" x="2943225" y="4938713"/>
          <p14:tracePt t="45273" x="2938463" y="4938713"/>
          <p14:tracePt t="45344" x="2933700" y="4938713"/>
          <p14:tracePt t="45356" x="2924175" y="4938713"/>
          <p14:tracePt t="45363" x="2914650" y="4938713"/>
          <p14:tracePt t="45372" x="2895600" y="4943475"/>
          <p14:tracePt t="45389" x="2824163" y="4962525"/>
          <p14:tracePt t="45393" x="2776538" y="4972050"/>
          <p14:tracePt t="45406" x="2667000" y="5005388"/>
          <p14:tracePt t="45422" x="2576513" y="5029200"/>
          <p14:tracePt t="45439" x="2471738" y="5043488"/>
          <p14:tracePt t="45456" x="2352675" y="5033963"/>
          <p14:tracePt t="45473" x="2295525" y="5000625"/>
          <p14:tracePt t="45489" x="2243138" y="4929188"/>
          <p14:tracePt t="45506" x="2205038" y="4852988"/>
          <p14:tracePt t="45523" x="2190750" y="4691063"/>
          <p14:tracePt t="45539" x="2200275" y="4543425"/>
          <p14:tracePt t="45556" x="2252663" y="4424363"/>
          <p14:tracePt t="45573" x="2305050" y="4357688"/>
          <p14:tracePt t="45589" x="2395538" y="4271963"/>
          <p14:tracePt t="45606" x="2462213" y="4229100"/>
          <p14:tracePt t="45623" x="2538413" y="4200525"/>
          <p14:tracePt t="45640" x="2667000" y="4186238"/>
          <p14:tracePt t="45656" x="2762250" y="4195763"/>
          <p14:tracePt t="45673" x="2843213" y="4219575"/>
          <p14:tracePt t="45689" x="2933700" y="4267200"/>
          <p14:tracePt t="45706" x="3024188" y="4338638"/>
          <p14:tracePt t="45722" x="3062288" y="4376738"/>
          <p14:tracePt t="45739" x="3105150" y="4429125"/>
          <p14:tracePt t="45756" x="3133725" y="4481513"/>
          <p14:tracePt t="45772" x="3167063" y="4562475"/>
          <p14:tracePt t="45789" x="3171825" y="4643438"/>
          <p14:tracePt t="45806" x="3171825" y="4743450"/>
          <p14:tracePt t="45823" x="3143250" y="4852988"/>
          <p14:tracePt t="45840" x="3086100" y="4948238"/>
          <p14:tracePt t="45856" x="3028950" y="5000625"/>
          <p14:tracePt t="45873" x="2928938" y="5048250"/>
          <p14:tracePt t="45890" x="2767013" y="5081588"/>
          <p14:tracePt t="45906" x="2676525" y="5076825"/>
          <p14:tracePt t="45923" x="2624138" y="5048250"/>
          <p14:tracePt t="45939" x="2557463" y="4938713"/>
          <p14:tracePt t="45956" x="2466975" y="4695825"/>
          <p14:tracePt t="45972" x="2447925" y="4448175"/>
          <p14:tracePt t="45989" x="2447925" y="4286250"/>
          <p14:tracePt t="46006" x="2471738" y="4152900"/>
          <p14:tracePt t="46022" x="2505075" y="4095750"/>
          <p14:tracePt t="46039" x="2552700" y="4052888"/>
          <p14:tracePt t="46056" x="2633663" y="4019550"/>
          <p14:tracePt t="46073" x="2738438" y="4000500"/>
          <p14:tracePt t="46089" x="2781300" y="4000500"/>
          <p14:tracePt t="46106" x="2833688" y="4010025"/>
          <p14:tracePt t="46122" x="2886075" y="4024313"/>
          <p14:tracePt t="46139" x="2933700" y="4052888"/>
          <p14:tracePt t="46156" x="2971800" y="4100513"/>
          <p14:tracePt t="46172" x="3005138" y="4186238"/>
          <p14:tracePt t="46189" x="3019425" y="4257675"/>
          <p14:tracePt t="46206" x="3019425" y="4338638"/>
          <p14:tracePt t="46222" x="3009900" y="4371975"/>
          <p14:tracePt t="46240" x="3000375" y="4391025"/>
          <p14:tracePt t="46256" x="3000375" y="4405313"/>
          <p14:tracePt t="47813" x="3076575" y="4438650"/>
          <p14:tracePt t="47820" x="3224213" y="4476750"/>
          <p14:tracePt t="47827" x="3381375" y="4524375"/>
          <p14:tracePt t="47839" x="3543300" y="4572000"/>
          <p14:tracePt t="47857" x="4133850" y="4814888"/>
          <p14:tracePt t="47873" x="4548188" y="5014913"/>
          <p14:tracePt t="47907" x="5595938" y="5405438"/>
          <p14:tracePt t="47939" x="6067425" y="5634038"/>
          <p14:tracePt t="47957" x="6219825" y="5686425"/>
          <p14:tracePt t="47973" x="6343650" y="5734050"/>
          <p14:tracePt t="47989" x="6372225" y="5748338"/>
          <p14:tracePt t="48006" x="6386513" y="5753100"/>
          <p14:tracePt t="48216" x="6457950" y="5743575"/>
          <p14:tracePt t="48225" x="6557963" y="5724525"/>
          <p14:tracePt t="48231" x="6657975" y="5695950"/>
          <p14:tracePt t="48239" x="6772275" y="5667375"/>
          <p14:tracePt t="48256" x="6953250" y="5614988"/>
          <p14:tracePt t="48289" x="7229475" y="5591175"/>
          <p14:tracePt t="48322" x="7362825" y="5624513"/>
          <p14:tracePt t="48339" x="7410450" y="5643563"/>
          <p14:tracePt t="48356" x="7443788" y="5667375"/>
          <p14:tracePt t="48372" x="7462838" y="5672138"/>
          <p14:tracePt t="48389" x="7472363" y="5672138"/>
          <p14:tracePt t="48392" x="7486650" y="5672138"/>
          <p14:tracePt t="48406" x="7496175" y="5672138"/>
          <p14:tracePt t="48422" x="7505700" y="5672138"/>
          <p14:tracePt t="48439" x="7510463" y="5672138"/>
          <p14:tracePt t="48456" x="7515225" y="5672138"/>
          <p14:tracePt t="48472" x="7519988" y="5672138"/>
          <p14:tracePt t="48539" x="7524750" y="5672138"/>
          <p14:tracePt t="48568" x="7524750" y="5676900"/>
          <p14:tracePt t="48583" x="7524750" y="5681663"/>
          <p14:tracePt t="48590" x="7524750" y="5686425"/>
          <p14:tracePt t="48598" x="7519988" y="5691188"/>
          <p14:tracePt t="48606" x="7515225" y="5695950"/>
          <p14:tracePt t="48622" x="7491413" y="5710238"/>
          <p14:tracePt t="48639" x="7462838" y="5734050"/>
          <p14:tracePt t="48656" x="7400925" y="5757863"/>
          <p14:tracePt t="48672" x="7362825" y="5762625"/>
          <p14:tracePt t="48689" x="7324725" y="5767388"/>
          <p14:tracePt t="48706" x="7291388" y="5776913"/>
          <p14:tracePt t="48722" x="7219950" y="5776913"/>
          <p14:tracePt t="48739" x="7153275" y="5776913"/>
          <p14:tracePt t="48756" x="7091363" y="5781675"/>
          <p14:tracePt t="48773" x="7005638" y="5795963"/>
          <p14:tracePt t="48789" x="6962775" y="5800725"/>
          <p14:tracePt t="48805" x="6919913" y="5815013"/>
          <p14:tracePt t="48822" x="6877050" y="5824538"/>
          <p14:tracePt t="48839" x="6791325" y="5867400"/>
          <p14:tracePt t="48856" x="6719888" y="5891213"/>
          <p14:tracePt t="48872" x="6667500" y="5900738"/>
          <p14:tracePt t="48889" x="6624638" y="5910263"/>
          <p14:tracePt t="48891" x="6605588" y="5910263"/>
          <p14:tracePt t="48906" x="6581775" y="5900738"/>
          <p14:tracePt t="48922" x="6557963" y="5891213"/>
          <p14:tracePt t="48939" x="6538913" y="5872163"/>
          <p14:tracePt t="48956" x="6505575" y="5824538"/>
          <p14:tracePt t="48972" x="6481763" y="5743575"/>
          <p14:tracePt t="48989" x="6477000" y="5638800"/>
          <p14:tracePt t="49006" x="6477000" y="5538788"/>
          <p14:tracePt t="49023" x="6505575" y="5448300"/>
          <p14:tracePt t="49039" x="6534150" y="5391150"/>
          <p14:tracePt t="49055" x="6577013" y="5334000"/>
          <p14:tracePt t="49072" x="6619875" y="5276850"/>
          <p14:tracePt t="49089" x="6719888" y="5200650"/>
          <p14:tracePt t="49105" x="6800850" y="5176838"/>
          <p14:tracePt t="49122" x="6915150" y="5176838"/>
          <p14:tracePt t="49140" x="7124700" y="5233988"/>
          <p14:tracePt t="49155" x="7210425" y="5281613"/>
          <p14:tracePt t="49172" x="7277100" y="5310188"/>
          <p14:tracePt t="49189" x="7315200" y="5334000"/>
          <p14:tracePt t="49206" x="7362825" y="5381625"/>
          <p14:tracePt t="49222" x="7400925" y="5419725"/>
          <p14:tracePt t="49239" x="7429500" y="5472113"/>
          <p14:tracePt t="49255" x="7453313" y="5538788"/>
          <p14:tracePt t="49272" x="7467600" y="5600700"/>
          <p14:tracePt t="49289" x="7477125" y="5634038"/>
          <p14:tracePt t="49306" x="7477125" y="5657850"/>
          <p14:tracePt t="49323" x="7477125" y="5686425"/>
          <p14:tracePt t="49339" x="7477125" y="5710238"/>
          <p14:tracePt t="49355" x="7462838" y="5738813"/>
          <p14:tracePt t="49372" x="7453313" y="5762625"/>
          <p14:tracePt t="49390" x="7429500" y="5795963"/>
          <p14:tracePt t="49406" x="7419975" y="5810250"/>
          <p14:tracePt t="49422" x="7400925" y="5834063"/>
          <p14:tracePt t="49439" x="7381875" y="5857875"/>
          <p14:tracePt t="49455" x="7339013" y="5895975"/>
          <p14:tracePt t="49472" x="7300913" y="5919788"/>
          <p14:tracePt t="49489" x="7258050" y="5938838"/>
          <p14:tracePt t="49505" x="7219950" y="5957888"/>
          <p14:tracePt t="49522" x="7158038" y="5972175"/>
          <p14:tracePt t="49539" x="7115175" y="5972175"/>
          <p14:tracePt t="49555" x="7072313" y="5976938"/>
          <p14:tracePt t="49573" x="7015163" y="5976938"/>
          <p14:tracePt t="49589" x="6972300" y="5976938"/>
          <p14:tracePt t="49605" x="6919913" y="5976938"/>
          <p14:tracePt t="49622" x="6862763" y="5981700"/>
          <p14:tracePt t="49639" x="6786563" y="5981700"/>
          <p14:tracePt t="49656" x="6738938" y="5981700"/>
          <p14:tracePt t="49672" x="6686550" y="5981700"/>
          <p14:tracePt t="49689" x="6653213" y="5981700"/>
          <p14:tracePt t="49705" x="6605588" y="5976938"/>
          <p14:tracePt t="49722" x="6581775" y="5972175"/>
          <p14:tracePt t="49739" x="6572250" y="5953125"/>
          <p14:tracePt t="49756" x="6548438" y="5895975"/>
          <p14:tracePt t="49772" x="6538913" y="5843588"/>
          <p14:tracePt t="49789" x="6538913" y="5776913"/>
          <p14:tracePt t="49805" x="6553200" y="5629275"/>
          <p14:tracePt t="49822" x="6591300" y="5391150"/>
          <p14:tracePt t="49839" x="6610350" y="5319713"/>
          <p14:tracePt t="49856" x="6643688" y="5243513"/>
          <p14:tracePt t="49872" x="6667500" y="5186363"/>
          <p14:tracePt t="49889" x="6729413" y="5119688"/>
          <p14:tracePt t="49905" x="6772275" y="5095875"/>
          <p14:tracePt t="49922" x="6824663" y="5081588"/>
          <p14:tracePt t="49940" x="6886575" y="5067300"/>
          <p14:tracePt t="49956" x="6915150" y="5067300"/>
          <p14:tracePt t="49972" x="6943725" y="5076825"/>
          <p14:tracePt t="49989" x="6981825" y="5095875"/>
          <p14:tracePt t="50006" x="7086600" y="5138738"/>
          <p14:tracePt t="50022" x="7162800" y="5176838"/>
          <p14:tracePt t="50039" x="7229475" y="5214938"/>
          <p14:tracePt t="50056" x="7277100" y="5248275"/>
          <p14:tracePt t="50073" x="7324725" y="5276850"/>
          <p14:tracePt t="50089" x="7343775" y="5300663"/>
          <p14:tracePt t="50106" x="7358063" y="5324475"/>
          <p14:tracePt t="50123" x="7381875" y="5367338"/>
          <p14:tracePt t="50139" x="7391400" y="5400675"/>
          <p14:tracePt t="50156" x="7396163" y="5438775"/>
          <p14:tracePt t="50172" x="7396163" y="5472113"/>
          <p14:tracePt t="50189" x="7396163" y="5514975"/>
          <p14:tracePt t="50206" x="7381875" y="5548313"/>
          <p14:tracePt t="50222" x="7362825" y="5586413"/>
          <p14:tracePt t="50239" x="7353300" y="5629275"/>
          <p14:tracePt t="50256" x="7324725" y="5686425"/>
          <p14:tracePt t="50272" x="7310438" y="5715000"/>
          <p14:tracePt t="50289" x="7291388" y="5748338"/>
          <p14:tracePt t="50306" x="7277100" y="5767388"/>
          <p14:tracePt t="50322" x="7243763" y="5805488"/>
          <p14:tracePt t="50339" x="7215188" y="5829300"/>
          <p14:tracePt t="50356" x="7167563" y="5853113"/>
          <p14:tracePt t="50373" x="7086600" y="5881688"/>
          <p14:tracePt t="50389" x="7005638" y="5895975"/>
          <p14:tracePt t="50405" x="6900863" y="5910263"/>
          <p14:tracePt t="50422" x="6810375" y="5910263"/>
          <p14:tracePt t="50439" x="6724650" y="5905500"/>
          <p14:tracePt t="50455" x="6681788" y="5895975"/>
          <p14:tracePt t="50472" x="6643688" y="5876925"/>
          <p14:tracePt t="50489" x="6615113" y="5867400"/>
          <p14:tracePt t="50505" x="6577013" y="5838825"/>
          <p14:tracePt t="50522" x="6557963" y="5819775"/>
          <p14:tracePt t="50539" x="6534150" y="5795963"/>
          <p14:tracePt t="50556" x="6505575" y="5748338"/>
          <p14:tracePt t="50572" x="6500813" y="5710238"/>
          <p14:tracePt t="50589" x="6496050" y="5667375"/>
          <p14:tracePt t="50606" x="6505575" y="5605463"/>
          <p14:tracePt t="50623" x="6543675" y="5429250"/>
          <p14:tracePt t="50639" x="6586538" y="5324475"/>
          <p14:tracePt t="50656" x="6624638" y="5257800"/>
          <p14:tracePt t="50672" x="6657975" y="5219700"/>
          <p14:tracePt t="50689" x="6734175" y="5162550"/>
          <p14:tracePt t="50705" x="6810375" y="5124450"/>
          <p14:tracePt t="50722" x="6862763" y="5110163"/>
          <p14:tracePt t="50739" x="6938963" y="5105400"/>
          <p14:tracePt t="50755" x="6991350" y="5129213"/>
          <p14:tracePt t="50772" x="7058025" y="5181600"/>
          <p14:tracePt t="50789" x="7119938" y="5253038"/>
          <p14:tracePt t="50806" x="7196138" y="5357813"/>
          <p14:tracePt t="50822" x="7215188" y="5395913"/>
          <p14:tracePt t="50839" x="7229475" y="5424488"/>
          <p14:tracePt t="50855" x="7234238" y="5457825"/>
          <p14:tracePt t="50872" x="7234238" y="5534025"/>
          <p14:tracePt t="50889" x="7219950" y="5605463"/>
          <p14:tracePt t="50905" x="7186613" y="5691188"/>
          <p14:tracePt t="50923" x="7158038" y="5762625"/>
          <p14:tracePt t="50939" x="7143750" y="5791200"/>
          <p14:tracePt t="50955" x="7124700" y="5810250"/>
          <p14:tracePt t="50972" x="7115175" y="5819775"/>
          <p14:tracePt t="50989" x="7096125" y="5829300"/>
          <p14:tracePt t="51005" x="7081838" y="5834063"/>
          <p14:tracePt t="51022" x="7072313" y="5843588"/>
          <p14:tracePt t="51039" x="7062788" y="5848350"/>
          <p14:tracePt t="51055" x="7053263" y="5853113"/>
          <p14:tracePt t="51072" x="7048500" y="5853113"/>
          <p14:tracePt t="51089" x="7043738" y="5853113"/>
          <p14:tracePt t="51703" x="7038975" y="5853113"/>
          <p14:tracePt t="51709" x="7034213" y="5857875"/>
          <p14:tracePt t="51724" x="7010400" y="5862638"/>
          <p14:tracePt t="51739" x="6991350" y="5872163"/>
          <p14:tracePt t="51756" x="6958013" y="5881688"/>
          <p14:tracePt t="51772" x="6938963" y="5886450"/>
          <p14:tracePt t="51789" x="6905625" y="5895975"/>
          <p14:tracePt t="51822" x="6853238" y="5900738"/>
          <p14:tracePt t="51855" x="6772275" y="5910263"/>
          <p14:tracePt t="51872" x="6734175" y="5915025"/>
          <p14:tracePt t="51889" x="6700838" y="5915025"/>
          <p14:tracePt t="51891" x="6681788" y="5915025"/>
          <p14:tracePt t="51906" x="6648450" y="5915025"/>
          <p14:tracePt t="51922" x="6605588" y="5915025"/>
          <p14:tracePt t="51939" x="6562725" y="5915025"/>
          <p14:tracePt t="51956" x="6510338" y="5915025"/>
          <p14:tracePt t="51972" x="6448425" y="5905500"/>
          <p14:tracePt t="51989" x="6415088" y="5900738"/>
          <p14:tracePt t="52005" x="6376988" y="5886450"/>
          <p14:tracePt t="52022" x="6353175" y="5876925"/>
          <p14:tracePt t="52039" x="6319838" y="5853113"/>
          <p14:tracePt t="52055" x="6305550" y="5843588"/>
          <p14:tracePt t="52072" x="6281738" y="5810250"/>
          <p14:tracePt t="52089" x="6262688" y="5776913"/>
          <p14:tracePt t="52105" x="6243638" y="5695950"/>
          <p14:tracePt t="52122" x="6243638" y="5638800"/>
          <p14:tracePt t="52139" x="6253163" y="5505450"/>
          <p14:tracePt t="52158" x="6305550" y="5305425"/>
          <p14:tracePt t="52174" x="6343650" y="5229225"/>
          <p14:tracePt t="52189" x="6376988" y="5172075"/>
          <p14:tracePt t="52206" x="6424613" y="5133975"/>
          <p14:tracePt t="52225" x="6515100" y="5057775"/>
          <p14:tracePt t="52239" x="6567488" y="5029200"/>
          <p14:tracePt t="52256" x="6624638" y="5010150"/>
          <p14:tracePt t="52273" x="6719888" y="5005388"/>
          <p14:tracePt t="52289" x="6786563" y="5014913"/>
          <p14:tracePt t="52305" x="6848475" y="5029200"/>
          <p14:tracePt t="52323" x="6900863" y="5038725"/>
          <p14:tracePt t="52340" x="6962775" y="5053013"/>
          <p14:tracePt t="52355" x="6986588" y="5062538"/>
          <p14:tracePt t="52372" x="7024688" y="5076825"/>
          <p14:tracePt t="52389" x="7053263" y="5100638"/>
          <p14:tracePt t="52391" x="7072313" y="5129213"/>
          <p14:tracePt t="52405" x="7105650" y="5172075"/>
          <p14:tracePt t="52422" x="7143750" y="5238750"/>
          <p14:tracePt t="52439" x="7172325" y="5286375"/>
          <p14:tracePt t="52455" x="7181850" y="5324475"/>
          <p14:tracePt t="52472" x="7196138" y="5357813"/>
          <p14:tracePt t="52489" x="7205663" y="5376863"/>
          <p14:tracePt t="52505" x="7205663" y="5400675"/>
          <p14:tracePt t="52522" x="7205663" y="5438775"/>
          <p14:tracePt t="52539" x="7205663" y="5495925"/>
          <p14:tracePt t="52555" x="7196138" y="5572125"/>
          <p14:tracePt t="52572" x="7177088" y="5634038"/>
          <p14:tracePt t="52589" x="7143750" y="5705475"/>
          <p14:tracePt t="52605" x="7129463" y="5734050"/>
          <p14:tracePt t="52622" x="7105650" y="5753100"/>
          <p14:tracePt t="52639" x="7081838" y="5776913"/>
          <p14:tracePt t="52655" x="7029450" y="5815013"/>
          <p14:tracePt t="52672" x="6981825" y="5838825"/>
          <p14:tracePt t="52689" x="6915150" y="5867400"/>
          <p14:tracePt t="52706" x="6829425" y="5886450"/>
          <p14:tracePt t="52722" x="6777038" y="5895975"/>
          <p14:tracePt t="52739" x="6729413" y="5895975"/>
          <p14:tracePt t="52755" x="6677025" y="5895975"/>
          <p14:tracePt t="52772" x="6605588" y="5895975"/>
          <p14:tracePt t="52789" x="6553200" y="5895975"/>
          <p14:tracePt t="52805" x="6510338" y="5895975"/>
          <p14:tracePt t="52822" x="6467475" y="5886450"/>
          <p14:tracePt t="52839" x="6415088" y="5876925"/>
          <p14:tracePt t="52855" x="6381750" y="5862638"/>
          <p14:tracePt t="52872" x="6362700" y="5857875"/>
          <p14:tracePt t="52889" x="6329363" y="5848350"/>
          <p14:tracePt t="52905" x="6305550" y="5838825"/>
          <p14:tracePt t="52922" x="6291263" y="5829300"/>
          <p14:tracePt t="52939" x="6281738" y="5819775"/>
          <p14:tracePt t="52956" x="6257925" y="5786438"/>
          <p14:tracePt t="52972" x="6243638" y="5762625"/>
          <p14:tracePt t="52989" x="6234113" y="5715000"/>
          <p14:tracePt t="53005" x="6234113" y="5662613"/>
          <p14:tracePt t="53022" x="6243638" y="5600700"/>
          <p14:tracePt t="53039" x="6262688" y="5567363"/>
          <p14:tracePt t="53055" x="6286500" y="5519738"/>
          <p14:tracePt t="53072" x="6324600" y="5443538"/>
          <p14:tracePt t="53089" x="6396038" y="5338763"/>
          <p14:tracePt t="53105" x="6443663" y="5286375"/>
          <p14:tracePt t="53122" x="6491288" y="5243513"/>
          <p14:tracePt t="53139" x="6577013" y="5205413"/>
          <p14:tracePt t="53155" x="6619875" y="5191125"/>
          <p14:tracePt t="53172" x="6653213" y="5186363"/>
          <p14:tracePt t="53188" x="6691313" y="5186363"/>
          <p14:tracePt t="53205" x="6729413" y="5195888"/>
          <p14:tracePt t="53222" x="6767513" y="5214938"/>
          <p14:tracePt t="53239" x="6800850" y="5229225"/>
          <p14:tracePt t="53256" x="6838950" y="5257800"/>
          <p14:tracePt t="53272" x="6862763" y="5281613"/>
          <p14:tracePt t="53288" x="6886575" y="5305425"/>
          <p14:tracePt t="53305" x="6910388" y="5329238"/>
          <p14:tracePt t="53323" x="6948488" y="5357813"/>
          <p14:tracePt t="53339" x="6962775" y="5367338"/>
          <p14:tracePt t="53355" x="6981825" y="5386388"/>
          <p14:tracePt t="53372" x="6991350" y="5400675"/>
          <p14:tracePt t="53389" x="7000875" y="5419725"/>
          <p14:tracePt t="53405" x="7010400" y="5443538"/>
          <p14:tracePt t="53422" x="7019925" y="5472113"/>
          <p14:tracePt t="53438" x="7029450" y="5491163"/>
          <p14:tracePt t="53455" x="7034213" y="5524500"/>
          <p14:tracePt t="53472" x="7034213" y="5548313"/>
          <p14:tracePt t="53489" x="7034213" y="5567363"/>
          <p14:tracePt t="53506" x="7034213" y="5600700"/>
          <p14:tracePt t="53522" x="7034213" y="5624513"/>
          <p14:tracePt t="53539" x="7029450" y="5634038"/>
          <p14:tracePt t="53555" x="7019925" y="5648325"/>
          <p14:tracePt t="53573" x="7010400" y="5662613"/>
          <p14:tracePt t="53589" x="7005638" y="5676900"/>
          <p14:tracePt t="53605" x="7000875" y="5691188"/>
          <p14:tracePt t="53622" x="6986588" y="5705475"/>
          <p14:tracePt t="53639" x="6967538" y="5738813"/>
          <p14:tracePt t="53655" x="6953250" y="5772150"/>
          <p14:tracePt t="53672" x="6929438" y="5795963"/>
          <p14:tracePt t="53689" x="6896100" y="5838825"/>
          <p14:tracePt t="53705" x="6867525" y="5867400"/>
          <p14:tracePt t="53722" x="6838950" y="5891213"/>
          <p14:tracePt t="53738" x="6810375" y="5915025"/>
          <p14:tracePt t="53755" x="6753225" y="5938838"/>
          <p14:tracePt t="53772" x="6700838" y="5962650"/>
          <p14:tracePt t="53789" x="6648450" y="5967413"/>
          <p14:tracePt t="53805" x="6581775" y="5967413"/>
          <p14:tracePt t="53807" x="6557963" y="5967413"/>
          <p14:tracePt t="53822" x="6496050" y="5962650"/>
          <p14:tracePt t="53839" x="6453188" y="5953125"/>
          <p14:tracePt t="53855" x="6415088" y="5938838"/>
          <p14:tracePt t="53872" x="6353175" y="5910263"/>
          <p14:tracePt t="53888" x="6315075" y="5881688"/>
          <p14:tracePt t="53905" x="6286500" y="5857875"/>
          <p14:tracePt t="53922" x="6262688" y="5834063"/>
          <p14:tracePt t="53939" x="6224588" y="5781675"/>
          <p14:tracePt t="53955" x="6200775" y="5705475"/>
          <p14:tracePt t="53972" x="6186488" y="5605463"/>
          <p14:tracePt t="53989" x="6196013" y="5491163"/>
          <p14:tracePt t="54005" x="6224588" y="5410200"/>
          <p14:tracePt t="54022" x="6248400" y="5376863"/>
          <p14:tracePt t="54039" x="6281738" y="5338763"/>
          <p14:tracePt t="54056" x="6367463" y="5267325"/>
          <p14:tracePt t="54072" x="6457950" y="5219700"/>
          <p14:tracePt t="54089" x="6548438" y="5200650"/>
          <p14:tracePt t="54105" x="6638925" y="5200650"/>
          <p14:tracePt t="54122" x="6719888" y="5233988"/>
          <p14:tracePt t="54138" x="6767513" y="5257800"/>
          <p14:tracePt t="54155" x="6805613" y="5291138"/>
          <p14:tracePt t="54172" x="6838950" y="5334000"/>
          <p14:tracePt t="54188" x="6872288" y="5438775"/>
          <p14:tracePt t="54205" x="6886575" y="5510213"/>
          <p14:tracePt t="54222" x="6886575" y="5557838"/>
          <p14:tracePt t="54239" x="6881813" y="5581650"/>
          <p14:tracePt t="54255" x="6867525" y="5629275"/>
          <p14:tracePt t="54272" x="6862763" y="5667375"/>
          <p14:tracePt t="54289" x="6858000" y="5686425"/>
          <p14:tracePt t="54306" x="6848475" y="5705475"/>
          <p14:tracePt t="54322" x="6838950" y="5710238"/>
          <p14:tracePt t="54339" x="6838950" y="5715000"/>
          <p14:tracePt t="54355" x="6838950" y="5724525"/>
          <p14:tracePt t="54389" x="6838950" y="5729288"/>
          <p14:tracePt t="54637" x="6815138" y="5748338"/>
          <p14:tracePt t="54644" x="6777038" y="5781675"/>
          <p14:tracePt t="54655" x="6734175" y="5805488"/>
          <p14:tracePt t="54673" x="6591300" y="5872163"/>
          <p14:tracePt t="54688" x="6505575" y="5886450"/>
          <p14:tracePt t="54705" x="6429375" y="5886450"/>
          <p14:tracePt t="54739" x="6272213" y="5834063"/>
          <p14:tracePt t="54772" x="6172200" y="5781675"/>
          <p14:tracePt t="54788" x="6138863" y="5757863"/>
          <p14:tracePt t="54805" x="6086475" y="5672138"/>
          <p14:tracePt t="54822" x="6053138" y="5586413"/>
          <p14:tracePt t="54838" x="6034088" y="5524500"/>
          <p14:tracePt t="54856" x="6024563" y="5438775"/>
          <p14:tracePt t="54872" x="6034088" y="5357813"/>
          <p14:tracePt t="54889" x="6053138" y="5253038"/>
          <p14:tracePt t="54905" x="6081713" y="5167313"/>
          <p14:tracePt t="54922" x="6124575" y="5081588"/>
          <p14:tracePt t="54938" x="6134100" y="5053013"/>
          <p14:tracePt t="54955" x="6157913" y="5029200"/>
          <p14:tracePt t="54972" x="6181725" y="5010150"/>
          <p14:tracePt t="54988" x="6243638" y="4991100"/>
          <p14:tracePt t="55005" x="6310313" y="4986338"/>
          <p14:tracePt t="55022" x="6381750" y="4986338"/>
          <p14:tracePt t="55040" x="6448425" y="4986338"/>
          <p14:tracePt t="55055" x="6491288" y="5000625"/>
          <p14:tracePt t="55072" x="6519863" y="5019675"/>
          <p14:tracePt t="55088" x="6553200" y="5043488"/>
          <p14:tracePt t="55105" x="6591300" y="5091113"/>
          <p14:tracePt t="55122" x="6615113" y="5129213"/>
          <p14:tracePt t="55139" x="6624638" y="5157788"/>
          <p14:tracePt t="55155" x="6643688" y="5191125"/>
          <p14:tracePt t="55172" x="6662738" y="5224463"/>
          <p14:tracePt t="55188" x="6667500" y="5243513"/>
          <p14:tracePt t="55205" x="6672263" y="5262563"/>
          <p14:tracePt t="55222" x="6681788" y="5286375"/>
          <p14:tracePt t="55238" x="6681788" y="5310188"/>
          <p14:tracePt t="55255" x="6691313" y="5343525"/>
          <p14:tracePt t="55272" x="6696075" y="5386388"/>
          <p14:tracePt t="55289" x="6696075" y="5434013"/>
          <p14:tracePt t="55305" x="6696075" y="5457825"/>
          <p14:tracePt t="55322" x="6696075" y="5472113"/>
          <p14:tracePt t="55338" x="6696075" y="5486400"/>
          <p14:tracePt t="55355" x="6696075" y="5510213"/>
          <p14:tracePt t="55372" x="6696075" y="5534025"/>
          <p14:tracePt t="55389" x="6696075" y="5543550"/>
          <p14:tracePt t="55405" x="6696075" y="5557838"/>
          <p14:tracePt t="55407" x="6696075" y="5562600"/>
          <p14:tracePt t="55422" x="6696075" y="5576888"/>
          <p14:tracePt t="55438" x="6696075" y="5591175"/>
          <p14:tracePt t="55455" x="6696075" y="5600700"/>
          <p14:tracePt t="55472" x="6696075" y="5619750"/>
          <p14:tracePt t="55488" x="6696075" y="5643563"/>
          <p14:tracePt t="55505" x="6686550" y="5676900"/>
          <p14:tracePt t="55522" x="6681788" y="5710238"/>
          <p14:tracePt t="55538" x="6667500" y="5762625"/>
          <p14:tracePt t="55555" x="6662738" y="5786438"/>
          <p14:tracePt t="55572" x="6657975" y="5805488"/>
          <p14:tracePt t="55589" x="6653213" y="5824538"/>
          <p14:tracePt t="55606" x="6653213" y="5834063"/>
          <p14:tracePt t="55622" x="6653213" y="5838825"/>
          <p14:tracePt t="55638" x="6643688" y="5848350"/>
          <p14:tracePt t="55656" x="6634163" y="5857875"/>
          <p14:tracePt t="55672" x="6629400" y="5862638"/>
          <p14:tracePt t="55688" x="6624638" y="5867400"/>
          <p14:tracePt t="55705" x="6615113" y="5876925"/>
          <p14:tracePt t="55722" x="6605588" y="5886450"/>
          <p14:tracePt t="55738" x="6600825" y="5891213"/>
          <p14:tracePt t="55755" x="6596063" y="5895975"/>
          <p14:tracePt t="55772" x="6586538" y="5905500"/>
          <p14:tracePt t="55788" x="6572250" y="5915025"/>
          <p14:tracePt t="55805" x="6557963" y="5919788"/>
          <p14:tracePt t="55822" x="6553200" y="5924550"/>
          <p14:tracePt t="55839" x="6543675" y="5929313"/>
          <p14:tracePt t="55855" x="6538913" y="5929313"/>
          <p14:tracePt t="55872" x="6529388" y="5929313"/>
          <p14:tracePt t="55888" x="6524625" y="5929313"/>
          <p14:tracePt t="56162" x="6405563" y="5938838"/>
          <p14:tracePt t="56170" x="6267450" y="5938838"/>
          <p14:tracePt t="56177" x="6057900" y="5953125"/>
          <p14:tracePt t="56189" x="5900738" y="5953125"/>
          <p14:tracePt t="56207" x="5529263" y="5948363"/>
          <p14:tracePt t="56222" x="5319713" y="5938838"/>
          <p14:tracePt t="56255" x="5153025" y="5919788"/>
          <p14:tracePt t="56288" x="5119688" y="5919788"/>
          <p14:tracePt t="56305" x="5119688" y="5915025"/>
          <p14:tracePt t="56574" x="5100638" y="5910263"/>
          <p14:tracePt t="56581" x="5086350" y="5905500"/>
          <p14:tracePt t="56589" x="5057775" y="5900738"/>
          <p14:tracePt t="56605" x="5014913" y="5891213"/>
          <p14:tracePt t="56639" x="4862513" y="5900738"/>
          <p14:tracePt t="56672" x="4738688" y="5929313"/>
          <p14:tracePt t="56688" x="4686300" y="5938838"/>
          <p14:tracePt t="56705" x="4610100" y="5948363"/>
          <p14:tracePt t="56722" x="4548188" y="5957888"/>
          <p14:tracePt t="56738" x="4481513" y="5957888"/>
          <p14:tracePt t="56755" x="4429125" y="5953125"/>
          <p14:tracePt t="56772" x="4376738" y="5943600"/>
          <p14:tracePt t="56788" x="4348163" y="5924550"/>
          <p14:tracePt t="56805" x="4314825" y="5915025"/>
          <p14:tracePt t="56822" x="4262438" y="5838825"/>
          <p14:tracePt t="56838" x="4224338" y="5772150"/>
          <p14:tracePt t="56855" x="4200525" y="5724525"/>
          <p14:tracePt t="56872" x="4176713" y="5695950"/>
          <p14:tracePt t="56889" x="4157663" y="5634038"/>
          <p14:tracePt t="56905" x="4148138" y="5538788"/>
          <p14:tracePt t="56922" x="4148138" y="5414963"/>
          <p14:tracePt t="56938" x="4167188" y="5324475"/>
          <p14:tracePt t="56955" x="4200525" y="5229225"/>
          <p14:tracePt t="56972" x="4233863" y="5186363"/>
          <p14:tracePt t="56989" x="4286250" y="5133975"/>
          <p14:tracePt t="57006" x="4400550" y="5072063"/>
          <p14:tracePt t="57021" x="4476750" y="5057775"/>
          <p14:tracePt t="57038" x="4533900" y="5057775"/>
          <p14:tracePt t="57055" x="4586288" y="5067300"/>
          <p14:tracePt t="57072" x="4633913" y="5095875"/>
          <p14:tracePt t="57088" x="4667250" y="5133975"/>
          <p14:tracePt t="57105" x="4719638" y="5214938"/>
          <p14:tracePt t="57122" x="4752975" y="5334000"/>
          <p14:tracePt t="57138" x="4776788" y="5424488"/>
          <p14:tracePt t="57155" x="4776788" y="5457825"/>
          <p14:tracePt t="57172" x="4776788" y="5476875"/>
          <p14:tracePt t="57189" x="4776788" y="5510213"/>
          <p14:tracePt t="57205" x="4767263" y="5534025"/>
          <p14:tracePt t="57221" x="4762500" y="5562600"/>
          <p14:tracePt t="57238" x="4752975" y="5600700"/>
          <p14:tracePt t="57255" x="4738688" y="5638800"/>
          <p14:tracePt t="57272" x="4733925" y="5648325"/>
          <p14:tracePt t="57288" x="4729163" y="5657850"/>
          <p14:tracePt t="57305" x="4729163" y="5662613"/>
          <p14:tracePt t="57321" x="4729163" y="5667375"/>
          <p14:tracePt t="57418" x="4729163" y="5672138"/>
          <p14:tracePt t="57425" x="4729163" y="5676900"/>
          <p14:tracePt t="57711" x="4614863" y="5710238"/>
          <p14:tracePt t="57718" x="4462463" y="5743575"/>
          <p14:tracePt t="57726" x="4224338" y="5767388"/>
          <p14:tracePt t="57740" x="3700463" y="5781675"/>
          <p14:tracePt t="57755" x="3190875" y="5676900"/>
          <p14:tracePt t="57772" x="2781300" y="5491163"/>
          <p14:tracePt t="57806" x="2209800" y="5181600"/>
          <p14:tracePt t="57839" x="2105025" y="5114925"/>
          <p14:tracePt t="57855" x="2085975" y="5100638"/>
          <p14:tracePt t="57872" x="2066925" y="5091113"/>
          <p14:tracePt t="57888" x="2052638" y="5091113"/>
          <p14:tracePt t="57905" x="2028825" y="5100638"/>
          <p14:tracePt t="57922" x="1981200" y="5124450"/>
          <p14:tracePt t="57938" x="1933575" y="5157788"/>
          <p14:tracePt t="57955" x="1876425" y="5200650"/>
          <p14:tracePt t="57972" x="1819275" y="5243513"/>
          <p14:tracePt t="57989" x="1757363" y="5286375"/>
          <p14:tracePt t="58005" x="1719263" y="5314950"/>
          <p14:tracePt t="58022" x="1671638" y="5338763"/>
          <p14:tracePt t="58038" x="1628775" y="5353050"/>
          <p14:tracePt t="58040" x="1609725" y="5362575"/>
          <p14:tracePt t="58055" x="1566863" y="5376863"/>
          <p14:tracePt t="58072" x="1528763" y="5395913"/>
          <p14:tracePt t="58088" x="1485900" y="5405438"/>
          <p14:tracePt t="58105" x="1443038" y="5414963"/>
          <p14:tracePt t="58122" x="1385888" y="5434013"/>
          <p14:tracePt t="58138" x="1357313" y="5443538"/>
          <p14:tracePt t="58155" x="1333500" y="5457825"/>
          <p14:tracePt t="58172" x="1300163" y="5467350"/>
          <p14:tracePt t="58188" x="1290638" y="5476875"/>
          <p14:tracePt t="58205" x="1276350" y="5481638"/>
          <p14:tracePt t="58222" x="1262063" y="5486400"/>
          <p14:tracePt t="58238" x="1252538" y="5495925"/>
          <p14:tracePt t="58255" x="1247775" y="5505450"/>
          <p14:tracePt t="58272" x="1243013" y="5505450"/>
          <p14:tracePt t="58288" x="1238250" y="5505450"/>
          <p14:tracePt t="58305" x="1233488" y="5505450"/>
          <p14:tracePt t="58322" x="1228725" y="5514975"/>
          <p14:tracePt t="58338" x="1223963" y="5519738"/>
          <p14:tracePt t="58387" x="1223963" y="5524500"/>
          <p14:tracePt t="58401" x="1223963" y="5529263"/>
          <p14:tracePt t="58408" x="1223963" y="5534025"/>
          <p14:tracePt t="58423" x="1243013" y="5543550"/>
          <p14:tracePt t="58438" x="1323975" y="5576888"/>
          <p14:tracePt t="58455" x="1476375" y="5610225"/>
          <p14:tracePt t="58471" x="1633538" y="5643563"/>
          <p14:tracePt t="58488" x="1947863" y="5681663"/>
          <p14:tracePt t="58505" x="2124075" y="5691188"/>
          <p14:tracePt t="58521" x="2305050" y="5686425"/>
          <p14:tracePt t="58539" x="2590800" y="5657850"/>
          <p14:tracePt t="58555" x="2738438" y="5653088"/>
          <p14:tracePt t="58572" x="2862263" y="5653088"/>
          <p14:tracePt t="58588" x="2971800" y="5653088"/>
          <p14:tracePt t="58605" x="3114675" y="5676900"/>
          <p14:tracePt t="58621" x="3167063" y="5691188"/>
          <p14:tracePt t="58638" x="3209925" y="5705475"/>
          <p14:tracePt t="58655" x="3243263" y="5715000"/>
          <p14:tracePt t="58672" x="3281363" y="5729288"/>
          <p14:tracePt t="58688" x="3295650" y="5734050"/>
          <p14:tracePt t="58705" x="3309938" y="5734050"/>
          <p14:tracePt t="58722" x="3319463" y="5738813"/>
          <p14:tracePt t="58738" x="3328988" y="5738813"/>
          <p14:tracePt t="59009" x="3352800" y="5748338"/>
          <p14:tracePt t="59017" x="3381375" y="5762625"/>
          <p14:tracePt t="59024" x="3409950" y="5776913"/>
          <p14:tracePt t="59038" x="3462338" y="5795963"/>
          <p14:tracePt t="59055" x="3500438" y="5815013"/>
          <p14:tracePt t="59071" x="3529013" y="5829300"/>
          <p14:tracePt t="59089" x="3552825" y="5838825"/>
          <p14:tracePt t="59105" x="3557588" y="5843588"/>
          <p14:tracePt t="59121" x="3562350" y="5848350"/>
          <p14:tracePt t="59138" x="3571875" y="5853113"/>
          <p14:tracePt t="59155" x="3581400" y="5862638"/>
          <p14:tracePt t="59172" x="3586163" y="5872163"/>
          <p14:tracePt t="59188" x="3590925" y="5876925"/>
          <p14:tracePt t="59205" x="3600450" y="5881688"/>
          <p14:tracePt t="59222" x="3609975" y="5881688"/>
          <p14:tracePt t="59259" x="3609975" y="5886450"/>
          <p14:tracePt t="59271" x="3614738" y="5891213"/>
          <p14:tracePt t="59288" x="3624263" y="5900738"/>
          <p14:tracePt t="59305" x="3629025" y="5905500"/>
          <p14:tracePt t="59321" x="3638550" y="5905500"/>
          <p14:tracePt t="59338" x="3643313" y="5905500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3054</TotalTime>
  <Words>912</Words>
  <Application>Microsoft Macintosh PowerPoint</Application>
  <PresentationFormat>A4 Paper (210x297 mm)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굴림</vt:lpstr>
      <vt:lpstr>맑은 고딕</vt:lpstr>
      <vt:lpstr>Arial</vt:lpstr>
      <vt:lpstr>Arial Narrow</vt:lpstr>
      <vt:lpstr>Britannic Bold</vt:lpstr>
      <vt:lpstr>Times New Roman</vt:lpstr>
      <vt:lpstr>Verdana</vt:lpstr>
      <vt:lpstr>Wingdings</vt:lpstr>
      <vt:lpstr>1_Institutionaliztion_OOS_PJG</vt:lpstr>
      <vt:lpstr>Introduction to Java</vt:lpstr>
      <vt:lpstr>What is Java?</vt:lpstr>
      <vt:lpstr>Java Program</vt:lpstr>
      <vt:lpstr>Another Java Program</vt:lpstr>
      <vt:lpstr>Java Compilation and Execution</vt:lpstr>
      <vt:lpstr>Java Virtual Machine: Disadvantage</vt:lpstr>
      <vt:lpstr>Java Virtual Machine: Advantage</vt:lpstr>
      <vt:lpstr>Java Virtual Machine: Advantage</vt:lpstr>
      <vt:lpstr>Where can we get JVM?</vt:lpstr>
      <vt:lpstr>Java is very popular!</vt:lpstr>
      <vt:lpstr>Java is a system</vt:lpstr>
      <vt:lpstr>JDK vs JRE vs JVM</vt:lpstr>
      <vt:lpstr>Programming Environment for Java</vt:lpstr>
      <vt:lpstr>Java SE 8 Platform</vt:lpstr>
      <vt:lpstr>Programming Environment for Java</vt:lpstr>
      <vt:lpstr>Programming Environment for Java</vt:lpstr>
      <vt:lpstr>Programming Environment for Java</vt:lpstr>
      <vt:lpstr>Information Sources on Java</vt:lpstr>
      <vt:lpstr>Java SE 8 API Documentation</vt:lpstr>
      <vt:lpstr>Q &amp; 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307</cp:revision>
  <cp:lastPrinted>1999-11-08T11:04:00Z</cp:lastPrinted>
  <dcterms:created xsi:type="dcterms:W3CDTF">1999-09-02T07:11:58Z</dcterms:created>
  <dcterms:modified xsi:type="dcterms:W3CDTF">2023-09-04T18:54:00Z</dcterms:modified>
</cp:coreProperties>
</file>