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02D72-7B1A-AEA5-5DE3-3FE78671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2D11A-0C29-89F3-74AA-3EF38BDF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837C1-6AB5-29AF-E778-3DBAC4F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D2E4-057F-EABA-633F-D0498018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C47AD-24D7-AC83-AAA9-79142FB8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D743A-EB46-B906-6374-72DA2CB5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8E859-7BDE-050D-9C03-85DF014D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A5EFD-08E2-C0C8-68B6-0FFCCD93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FCADB-80B8-2890-9EC0-C9BD446D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28AE-4A4E-C3E3-3E52-1AE1D910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3CFE91-342B-1B14-42C2-D063F6045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EE619E-4935-F71A-7C45-54210C57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4F607-565C-FA6C-E9EB-10CFFB0B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ABB75-57C1-2909-9CC9-9B73F3E2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F2F88-1037-25DA-7937-B32641FD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ED15-2799-5FF7-773C-B84F23A0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74B64-9C2A-5D32-D2ED-D00F08E3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481C7-1435-4D79-0CA2-901ECDB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A3526-8C16-C99B-9718-7214632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41140-DD1D-1F40-5DEB-4586CE73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29E10-627F-4060-D6BC-4910BC0D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FDACA-F25D-A81E-9C9B-ED2FE830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0367E-F26C-14E4-C88C-D22AD6E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3290B-A736-B01E-76CF-8588307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D9FB-F0E3-CA4A-76EE-6F9F766C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6A92-A825-8EDD-CAC5-1FF7E34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9EB2D-195C-3F62-8408-B9AD11CC4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9D326-E56B-DEE3-414C-599A0932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ADDAD-10C2-4A11-C39B-D78DF212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9A4C6-A75D-3447-05C8-F293A59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79634-A892-F8BD-3F02-0F84AD6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6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880C4-C0F3-5A14-9F3F-EBF1828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DED5A-59C0-5044-8715-BC77FCD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65C54-8954-467C-A73C-70438784B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4183A-51A3-FD92-9EE6-7DD9D16A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2724C1-F09F-5DF0-A825-21A730BB0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7AC92-1702-6320-649E-A1A4C36A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55A8F-56DB-781E-EF93-7C953163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87316-C0C7-C9B6-530C-2B75E26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CA215-8DCD-21F4-B555-BC517CE2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2AA076-311F-AA7F-5E09-34041CC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4AC6C-CB1A-38D0-9E11-B6F19F48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70BAC-3B9C-A297-CE0D-711C1EB9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07E08-2974-8343-F645-E0A4773C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B9116-5168-9C87-E49B-01507B3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F482C-5241-66DA-235C-484E5E63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9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64D50-0F69-9787-DFB3-C9DB74D7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018B2-03CE-CD61-B7F6-A44DAEA6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529BF-131C-206B-C261-4C6417A7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F5F9E-36C3-6936-0B29-E8906868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F7768-ED34-BF74-5806-4683CAB8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46120-7B8F-5A76-FCAF-0D760ED2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47E5-686C-D876-D350-74C4139B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085E02-3318-B2C6-68EA-3E4D5A0D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710DE-7E7B-373A-DDA0-2F61987D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15AFB-6A72-8B7D-654E-D7E034FD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ADE08-8125-BF96-1E37-639F1533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66C3D-B7A6-BFBA-FD06-A793F97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F68443-9813-68B0-A8C7-27FD9CEE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07183-F4F3-48E9-3403-002B83A3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48254-9F19-B915-E334-4CB5507CF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4539-21F2-433F-B87E-E32D71B0D3A7}" type="datetimeFigureOut">
              <a:rPr lang="ko-KR" altLang="en-US" smtClean="0"/>
              <a:t>2023. 9. 10.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7FF1-02F3-0BF6-E25E-E247F091B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B0F2-CABC-5C52-96BE-F58C36CF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AA73-EC99-4211-AC48-36A9C516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kr/java/technologies/javase/javase8-archive-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57D26-36C6-2154-F33A-CC9B8236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456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개발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B7128-BA7B-8119-2FD3-A577304D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최소로 필요한 것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</a:p>
          <a:p>
            <a:pPr lvl="1"/>
            <a:r>
              <a:rPr lang="ko-KR" altLang="en-US" dirty="0"/>
              <a:t>텍스트 편집기</a:t>
            </a:r>
            <a:r>
              <a:rPr lang="en-US" altLang="ko-KR" dirty="0"/>
              <a:t>(</a:t>
            </a:r>
            <a:r>
              <a:rPr lang="ko-KR" altLang="en-US" dirty="0"/>
              <a:t>메모장이면 충분</a:t>
            </a:r>
            <a:r>
              <a:rPr lang="en-US" altLang="ko-KR" dirty="0"/>
              <a:t>,</a:t>
            </a:r>
            <a:r>
              <a:rPr lang="ko-KR" altLang="en-US" dirty="0"/>
              <a:t> 대부분 </a:t>
            </a:r>
            <a:r>
              <a:rPr lang="en-US" altLang="ko-KR" dirty="0"/>
              <a:t>OS</a:t>
            </a:r>
            <a:r>
              <a:rPr lang="ko-KR" altLang="en-US" dirty="0"/>
              <a:t>에 기본 프로그램으로 설치 되어있음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터미널</a:t>
            </a:r>
            <a:r>
              <a:rPr lang="en-US" altLang="ko-KR" dirty="0"/>
              <a:t>(CLI</a:t>
            </a:r>
            <a:r>
              <a:rPr lang="ko-KR" altLang="en-US" dirty="0"/>
              <a:t>로 실행하기 위함</a:t>
            </a:r>
            <a:r>
              <a:rPr lang="en-US" altLang="ko-KR" dirty="0"/>
              <a:t>,</a:t>
            </a:r>
            <a:r>
              <a:rPr lang="ko-KR" altLang="en-US" dirty="0"/>
              <a:t> 대부분 </a:t>
            </a:r>
            <a:r>
              <a:rPr lang="en-US" altLang="ko-KR" dirty="0"/>
              <a:t>OS</a:t>
            </a:r>
            <a:r>
              <a:rPr lang="ko-KR" altLang="en-US" dirty="0"/>
              <a:t>에 기본 프로그램으로 설치 되어있음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생산성 향상을 위해 추가하는 것</a:t>
            </a:r>
            <a:endParaRPr lang="en-US" altLang="ko-KR" dirty="0"/>
          </a:p>
          <a:p>
            <a:pPr lvl="1"/>
            <a:r>
              <a:rPr lang="en-US" altLang="ko-KR" dirty="0"/>
              <a:t>IDE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더 잘 해보기 위해 사용할 수 있는 것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en-US" altLang="ko-KR" dirty="0"/>
              <a:t>IDE</a:t>
            </a:r>
            <a:r>
              <a:rPr lang="ko-KR" altLang="en-US" dirty="0"/>
              <a:t>에서 기본으로 제공하거나</a:t>
            </a:r>
            <a:r>
              <a:rPr lang="en-US" altLang="ko-KR" dirty="0"/>
              <a:t>, plugin</a:t>
            </a:r>
            <a:r>
              <a:rPr lang="ko-KR" altLang="en-US" dirty="0" err="1"/>
              <a:t>으로</a:t>
            </a:r>
            <a:r>
              <a:rPr lang="ko-KR" altLang="en-US" dirty="0"/>
              <a:t> 제공하고 있음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디버깅 도구</a:t>
            </a:r>
            <a:endParaRPr lang="en-US" altLang="ko-KR" dirty="0"/>
          </a:p>
          <a:p>
            <a:pPr lvl="2"/>
            <a:r>
              <a:rPr lang="ko-KR" altLang="en-US" dirty="0"/>
              <a:t>분석 도구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성능 프로파일링</a:t>
            </a:r>
            <a:r>
              <a:rPr lang="en-US" altLang="ko-KR" dirty="0"/>
              <a:t>,</a:t>
            </a:r>
            <a:r>
              <a:rPr lang="ko-KR" altLang="en-US" dirty="0"/>
              <a:t> 리버스엔지니어링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테스트 도구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코드 커버리지 측정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소스 저장소 연동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Git,</a:t>
            </a:r>
            <a:r>
              <a:rPr lang="ko-KR" altLang="en-US" dirty="0"/>
              <a:t> </a:t>
            </a:r>
            <a:r>
              <a:rPr lang="en-US" altLang="ko-KR" dirty="0"/>
              <a:t>SVN)</a:t>
            </a:r>
          </a:p>
          <a:p>
            <a:pPr lvl="2"/>
            <a:r>
              <a:rPr lang="ko-KR" altLang="en-US" dirty="0"/>
              <a:t>데이터 조작 도구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JSON Validator, Text Manipulator)</a:t>
            </a:r>
          </a:p>
          <a:p>
            <a:pPr lvl="2"/>
            <a:r>
              <a:rPr lang="en-US" altLang="ko-KR" dirty="0"/>
              <a:t>AI </a:t>
            </a:r>
            <a:r>
              <a:rPr lang="ko-KR" altLang="en-US" dirty="0"/>
              <a:t>툴</a:t>
            </a:r>
            <a:endParaRPr lang="en-US" altLang="ko-KR" dirty="0"/>
          </a:p>
          <a:p>
            <a:pPr lvl="2"/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23B12-901D-4490-A159-FC2A5AA4A8A0}"/>
              </a:ext>
            </a:extLst>
          </p:cNvPr>
          <p:cNvSpPr txBox="1"/>
          <p:nvPr/>
        </p:nvSpPr>
        <p:spPr>
          <a:xfrm>
            <a:off x="8461345" y="6231265"/>
            <a:ext cx="371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JDK</a:t>
            </a:r>
            <a:r>
              <a:rPr lang="ko-KR" altLang="en-US" sz="1400" dirty="0"/>
              <a:t> </a:t>
            </a:r>
            <a:r>
              <a:rPr lang="en-US" sz="1400" dirty="0"/>
              <a:t>(Java Development Kit</a:t>
            </a:r>
            <a:r>
              <a:rPr lang="en-US" altLang="ko-KR" sz="1400" dirty="0"/>
              <a:t>)</a:t>
            </a:r>
            <a:endParaRPr lang="en-US" sz="1400" dirty="0"/>
          </a:p>
          <a:p>
            <a:r>
              <a:rPr lang="en-US" sz="1400" dirty="0"/>
              <a:t>IDE (Integrated Development Environment)</a:t>
            </a:r>
            <a:endParaRPr lang="en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E80A2-C8A2-5BF9-4B0C-EFF0A687ABC8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0024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E349-0328-C77B-130E-A6CD7BE8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컴파일과 실행</a:t>
            </a:r>
          </a:p>
        </p:txBody>
      </p:sp>
      <p:pic>
        <p:nvPicPr>
          <p:cNvPr id="6" name="Content Placeholder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C406A400-8117-45A4-CB84-71D836E7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050"/>
            <a:ext cx="7645400" cy="326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A254A0-912E-60B1-EA4E-492399A6704C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280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4DDC-C64C-7142-02E3-4267BC67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0663-4187-694D-201A-652D5B93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JDK, JRE</a:t>
            </a:r>
            <a:r>
              <a:rPr lang="ko-KR" altLang="en-US" dirty="0"/>
              <a:t> 버전차이로 실행 시 오류 발생 시</a:t>
            </a:r>
            <a:endParaRPr lang="en-US" altLang="ko-KR" dirty="0"/>
          </a:p>
          <a:p>
            <a:pPr lvl="1"/>
            <a:r>
              <a:rPr lang="ko-KR" altLang="en-US" dirty="0"/>
              <a:t>개인 컴퓨터라면 불필요한 버전의 </a:t>
            </a:r>
            <a:r>
              <a:rPr lang="en-US" altLang="ko-KR" dirty="0"/>
              <a:t>JDK, JRE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/>
              <a:t>공용 컴퓨터</a:t>
            </a:r>
            <a:r>
              <a:rPr lang="en-US" altLang="ko-KR" dirty="0"/>
              <a:t>(</a:t>
            </a:r>
            <a:r>
              <a:rPr lang="ko-KR" altLang="en-US" dirty="0"/>
              <a:t>실습실</a:t>
            </a:r>
            <a:r>
              <a:rPr lang="en-US" altLang="ko-KR" dirty="0"/>
              <a:t>)</a:t>
            </a:r>
            <a:r>
              <a:rPr lang="ko-KR" altLang="en-US" dirty="0"/>
              <a:t>라면 사용하려는 </a:t>
            </a:r>
            <a:r>
              <a:rPr lang="en-US" altLang="ko-KR" dirty="0"/>
              <a:t>JDK</a:t>
            </a:r>
            <a:r>
              <a:rPr lang="ko-KR" altLang="en-US" dirty="0"/>
              <a:t>가 설치된 디렉토리의 </a:t>
            </a:r>
            <a:r>
              <a:rPr lang="en-US" altLang="ko-KR" dirty="0"/>
              <a:t>bin</a:t>
            </a:r>
            <a:r>
              <a:rPr lang="ko-KR" altLang="en-US" dirty="0"/>
              <a:t> 경로에서 컴파일과 실행 </a:t>
            </a:r>
            <a:r>
              <a:rPr lang="en-US" altLang="ko-KR" dirty="0"/>
              <a:t>=&gt;</a:t>
            </a:r>
            <a:r>
              <a:rPr lang="ko-KR" altLang="en-US" dirty="0"/>
              <a:t> 추후 </a:t>
            </a:r>
            <a:r>
              <a:rPr lang="en-US" altLang="ko-KR" dirty="0"/>
              <a:t>IDE</a:t>
            </a:r>
            <a:r>
              <a:rPr lang="ko-KR" altLang="en-US" dirty="0"/>
              <a:t> 사용시에는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JDK</a:t>
            </a:r>
            <a:r>
              <a:rPr lang="ko-KR" altLang="en-US" dirty="0"/>
              <a:t> 경로 설정이 가능하여 불편함 줄어 들 것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70425-4229-737E-9C70-4C4EDEDB47FF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7082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1872-6A77-C1AF-6224-3BEA7DAF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5E29-3094-9B3F-341C-B5025C7D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하려고 하는 일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개발 환경</a:t>
            </a:r>
            <a:r>
              <a:rPr lang="en-US" altLang="ko-KR" dirty="0"/>
              <a:t>(JDK)</a:t>
            </a:r>
            <a:r>
              <a:rPr lang="ko-KR" altLang="en-US" dirty="0"/>
              <a:t>을 구축하여 프로그램을 작성하고 실행하기</a:t>
            </a:r>
            <a:endParaRPr lang="en-US" altLang="ko-KR" dirty="0"/>
          </a:p>
          <a:p>
            <a:r>
              <a:rPr lang="ko-KR" altLang="en-US" dirty="0"/>
              <a:t>체크리스트</a:t>
            </a:r>
            <a:endParaRPr lang="en-US" altLang="ko-KR" dirty="0"/>
          </a:p>
          <a:p>
            <a:pPr lvl="1"/>
            <a:r>
              <a:rPr lang="ko-KR" altLang="en-US" dirty="0"/>
              <a:t>내가 사용할 </a:t>
            </a:r>
            <a:r>
              <a:rPr lang="en-US" altLang="ko-KR" dirty="0"/>
              <a:t>JDK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어떤 용도로 사용하려고 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어떤 에디션을 선택할까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어떤 버전을 선택할까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내가 작업하는 컴퓨터의 환경</a:t>
            </a:r>
            <a:endParaRPr lang="en-US" altLang="ko-KR" dirty="0"/>
          </a:p>
          <a:p>
            <a:pPr lvl="2"/>
            <a:r>
              <a:rPr lang="ko-KR" altLang="en-US" dirty="0"/>
              <a:t>내가 사용하는 컴퓨터의 </a:t>
            </a:r>
            <a:r>
              <a:rPr lang="en-US" altLang="ko-KR" dirty="0"/>
              <a:t>OS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JDK</a:t>
            </a:r>
            <a:r>
              <a:rPr lang="ko-KR" altLang="en-US" dirty="0" err="1"/>
              <a:t>를</a:t>
            </a:r>
            <a:r>
              <a:rPr lang="ko-KR" altLang="en-US" dirty="0"/>
              <a:t> 설치한다면 컴퓨터</a:t>
            </a:r>
            <a:r>
              <a:rPr lang="en-US" altLang="ko-KR" dirty="0"/>
              <a:t> </a:t>
            </a:r>
            <a:r>
              <a:rPr lang="ko-KR" altLang="en-US" dirty="0"/>
              <a:t>파일시스템의 어느 경로</a:t>
            </a:r>
            <a:r>
              <a:rPr lang="en-US" altLang="ko-KR" dirty="0"/>
              <a:t>(path)</a:t>
            </a:r>
            <a:r>
              <a:rPr lang="ko-KR" altLang="en-US" dirty="0"/>
              <a:t>에 설치할까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내가 주로 작업할 경로는 어디로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923EF-55B8-A646-ADFC-B734889E08D2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6406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1872-6A77-C1AF-6224-3BEA7DAF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95E29-3094-9B3F-341C-B5025C7D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하려고 하는 일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개발 환경</a:t>
            </a:r>
            <a:r>
              <a:rPr lang="en-US" altLang="ko-KR" dirty="0"/>
              <a:t>(JDK)</a:t>
            </a:r>
            <a:r>
              <a:rPr lang="ko-KR" altLang="en-US" dirty="0"/>
              <a:t>을 구축하여 프로그램을 작성하고 실행하기</a:t>
            </a:r>
            <a:endParaRPr lang="en-US" altLang="ko-KR" dirty="0"/>
          </a:p>
          <a:p>
            <a:r>
              <a:rPr lang="ko-KR" altLang="en-US" dirty="0"/>
              <a:t>체크리스트</a:t>
            </a:r>
            <a:endParaRPr lang="en-US" altLang="ko-KR" dirty="0"/>
          </a:p>
          <a:p>
            <a:pPr lvl="1"/>
            <a:r>
              <a:rPr lang="ko-KR" altLang="en-US" dirty="0"/>
              <a:t>내가 사용할 </a:t>
            </a:r>
            <a:r>
              <a:rPr lang="en-US" altLang="ko-KR" dirty="0"/>
              <a:t>JDK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/>
            <a:r>
              <a:rPr lang="ko-KR" altLang="en-US" dirty="0"/>
              <a:t>어떤 용도로 사용하려고 하는가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chemeClr val="accent1"/>
                </a:solidFill>
              </a:rPr>
              <a:t>Java</a:t>
            </a:r>
            <a:r>
              <a:rPr lang="ko-KR" altLang="en-US" dirty="0">
                <a:solidFill>
                  <a:schemeClr val="accent1"/>
                </a:solidFill>
              </a:rPr>
              <a:t>언어를 배우기 위함이다</a:t>
            </a:r>
            <a:r>
              <a:rPr lang="en-US" altLang="ko-KR" dirty="0">
                <a:solidFill>
                  <a:schemeClr val="accent1"/>
                </a:solidFill>
              </a:rPr>
              <a:t>.(</a:t>
            </a:r>
            <a:r>
              <a:rPr lang="ko-KR" altLang="en-US" dirty="0">
                <a:solidFill>
                  <a:schemeClr val="accent1"/>
                </a:solidFill>
              </a:rPr>
              <a:t>교육용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ko-KR" altLang="en-US" dirty="0"/>
              <a:t>어떤 에디션을 선택할까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chemeClr val="accent1"/>
                </a:solidFill>
              </a:rPr>
              <a:t>Standard Edition (SE)</a:t>
            </a:r>
            <a:r>
              <a:rPr lang="ko-KR" altLang="en-US" dirty="0">
                <a:solidFill>
                  <a:schemeClr val="accent1"/>
                </a:solidFill>
              </a:rPr>
              <a:t>이면 충분하겠다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ko-KR" altLang="en-US" dirty="0"/>
              <a:t>어떤 버전을 선택할까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chemeClr val="accent1"/>
                </a:solidFill>
              </a:rPr>
              <a:t>JDK 8</a:t>
            </a:r>
          </a:p>
          <a:p>
            <a:pPr lvl="1"/>
            <a:r>
              <a:rPr lang="ko-KR" altLang="en-US" dirty="0"/>
              <a:t>내가 작업하는 컴퓨터의 환경</a:t>
            </a:r>
            <a:endParaRPr lang="en-US" altLang="ko-KR" dirty="0"/>
          </a:p>
          <a:p>
            <a:pPr lvl="2"/>
            <a:r>
              <a:rPr lang="ko-KR" altLang="en-US" dirty="0"/>
              <a:t>내가 사용하는 컴퓨터의 </a:t>
            </a:r>
            <a:r>
              <a:rPr lang="en-US" altLang="ko-KR" dirty="0"/>
              <a:t>OS</a:t>
            </a:r>
            <a:r>
              <a:rPr lang="ko-KR" altLang="en-US" dirty="0"/>
              <a:t>는 무엇인가</a:t>
            </a:r>
            <a:r>
              <a:rPr lang="en-US" altLang="ko-KR" dirty="0"/>
              <a:t>? </a:t>
            </a:r>
            <a:r>
              <a:rPr lang="en-US" altLang="ko-KR" dirty="0">
                <a:solidFill>
                  <a:schemeClr val="accent1"/>
                </a:solidFill>
              </a:rPr>
              <a:t>Windows, 64</a:t>
            </a:r>
            <a:r>
              <a:rPr lang="ko-KR" altLang="en-US" dirty="0">
                <a:solidFill>
                  <a:schemeClr val="accent1"/>
                </a:solidFill>
              </a:rPr>
              <a:t>비트 운영 체제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/>
            <a:r>
              <a:rPr lang="en-US" altLang="ko-KR" dirty="0"/>
              <a:t>JDK</a:t>
            </a:r>
            <a:r>
              <a:rPr lang="ko-KR" altLang="en-US" dirty="0"/>
              <a:t>를 설치한다면 컴퓨터</a:t>
            </a:r>
            <a:r>
              <a:rPr lang="en-US" altLang="ko-KR" dirty="0"/>
              <a:t> </a:t>
            </a:r>
            <a:r>
              <a:rPr lang="ko-KR" altLang="en-US" dirty="0"/>
              <a:t>파일시스템의 어느 경로</a:t>
            </a:r>
            <a:r>
              <a:rPr lang="en-US" altLang="ko-KR" dirty="0"/>
              <a:t>(path)</a:t>
            </a:r>
            <a:r>
              <a:rPr lang="ko-KR" altLang="en-US" dirty="0"/>
              <a:t>에 설치할까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chemeClr val="accent1"/>
                </a:solidFill>
              </a:rPr>
              <a:t>설치할 때 고민해보겠다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ko-KR" altLang="en-US" dirty="0"/>
              <a:t>내가 주로 작업할 경로는 어디로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작업용 디렉토리를 만들었다</a:t>
            </a:r>
            <a:r>
              <a:rPr lang="en-US" altLang="ko-KR" dirty="0">
                <a:solidFill>
                  <a:schemeClr val="accent1"/>
                </a:solidFill>
              </a:rPr>
              <a:t>. C:\Users\</a:t>
            </a:r>
            <a:r>
              <a:rPr lang="en-US" altLang="ko-KR" dirty="0" err="1">
                <a:solidFill>
                  <a:schemeClr val="accent1"/>
                </a:solidFill>
              </a:rPr>
              <a:t>sanjinee</a:t>
            </a:r>
            <a:r>
              <a:rPr lang="en-US" altLang="ko-KR" dirty="0">
                <a:solidFill>
                  <a:schemeClr val="accent1"/>
                </a:solidFill>
              </a:rPr>
              <a:t>\workspace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 descr="만화 영화, 일러스트레이션, 그림, 애니메이션이(가) 표시된 사진">
            <a:extLst>
              <a:ext uri="{FF2B5EF4-FFF2-40B4-BE49-F238E27FC236}">
                <a16:creationId xmlns:a16="http://schemas.microsoft.com/office/drawing/2014/main" id="{B7CB82C9-B43B-092B-B42E-D235A676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74" y="569521"/>
            <a:ext cx="584200" cy="866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C3BBE-06BE-63EB-FE9D-7697B6915206}"/>
              </a:ext>
            </a:extLst>
          </p:cNvPr>
          <p:cNvSpPr txBox="1"/>
          <p:nvPr/>
        </p:nvSpPr>
        <p:spPr>
          <a:xfrm>
            <a:off x="9048274" y="11064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김산지니의</a:t>
            </a:r>
            <a:r>
              <a:rPr lang="ko-KR" altLang="en-US" b="1" dirty="0">
                <a:solidFill>
                  <a:schemeClr val="accent1"/>
                </a:solidFill>
              </a:rPr>
              <a:t> 대답 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CDEE9-CFD2-6546-20C2-AA175C344BE3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007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7FD57-967D-E81A-65B7-F6052C02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CDA1-F554-97EF-97D3-0DAF30D5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이 예시에서는 </a:t>
            </a:r>
            <a:r>
              <a:rPr lang="en-US" altLang="ko-KR" dirty="0"/>
              <a:t>Oracle JDK SE 8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이번 학기 원활한 실습 진행을 위해서는 동일한 버전으로 맞추는 것을 권장합니다</a:t>
            </a:r>
            <a:r>
              <a:rPr lang="en-US" altLang="ko-KR" dirty="0"/>
              <a:t>. (</a:t>
            </a:r>
            <a:r>
              <a:rPr lang="ko-KR" altLang="en-US" dirty="0"/>
              <a:t>업데이트 버전까지 맞출 필요는 없습니다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JDK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결과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C1B6F-B1B1-23EA-FE02-1E9703463168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7636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CDDF-E048-F2B5-7193-A78F294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1AFB1-D944-D67E-755E-EAEBCF65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제공 웹사이트에서 컴퓨터 환경에 맞는 </a:t>
            </a:r>
            <a:r>
              <a:rPr lang="en-US" altLang="ko-KR" dirty="0"/>
              <a:t>JDK</a:t>
            </a:r>
            <a:r>
              <a:rPr lang="ko-KR" altLang="en-US" dirty="0"/>
              <a:t>를 다운로드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https://www.oracle.com/kr/java/technologies/javase/javase8-archive-downloads.html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B9536-474D-6860-7967-2E246F6FA52A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318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CDDF-E048-F2B5-7193-A78F294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1AFB1-D944-D67E-755E-EAEBCF65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설치파일을 실행하여 설치 과정을 진행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설치 과정 단계를 찬찬히 살펴보기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본인이 </a:t>
            </a:r>
            <a:r>
              <a:rPr lang="en-US" altLang="ko-KR" dirty="0">
                <a:highlight>
                  <a:srgbClr val="FFFF00"/>
                </a:highlight>
              </a:rPr>
              <a:t>JDK</a:t>
            </a:r>
            <a:r>
              <a:rPr lang="ko-KR" altLang="en-US" dirty="0">
                <a:highlight>
                  <a:srgbClr val="FFFF00"/>
                </a:highlight>
              </a:rPr>
              <a:t>를 컴퓨터의 어느 경로에 설치했는지 기억하기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29440-BBA3-2E11-ABBA-3D7A8BB9A126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117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CDDF-E048-F2B5-7193-A78F294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1AFB1-D944-D67E-755E-EAEBCF65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 프로그램 실행</a:t>
            </a:r>
            <a:endParaRPr lang="en-US" altLang="ko-KR" dirty="0"/>
          </a:p>
          <a:p>
            <a:r>
              <a:rPr lang="ko-KR" altLang="en-US" dirty="0"/>
              <a:t>본인이 설치한 </a:t>
            </a:r>
            <a:r>
              <a:rPr lang="en-US" altLang="ko-KR" dirty="0"/>
              <a:t>JDK </a:t>
            </a:r>
            <a:r>
              <a:rPr lang="ko-KR" altLang="en-US" dirty="0"/>
              <a:t>경로로 이동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bin </a:t>
            </a:r>
            <a:r>
              <a:rPr lang="ko-KR" altLang="en-US" dirty="0">
                <a:highlight>
                  <a:srgbClr val="FFFF00"/>
                </a:highlight>
              </a:rPr>
              <a:t>경로로 이동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여러 실행가능한 프로그램이 있지만</a:t>
            </a:r>
            <a:r>
              <a:rPr lang="en-US" altLang="ko-KR" dirty="0"/>
              <a:t>, </a:t>
            </a:r>
            <a:r>
              <a:rPr lang="ko-KR" altLang="en-US" dirty="0"/>
              <a:t>그 중 </a:t>
            </a:r>
            <a:r>
              <a:rPr lang="en-US" altLang="ko-KR" dirty="0" err="1"/>
              <a:t>javac</a:t>
            </a:r>
            <a:r>
              <a:rPr lang="en-US" altLang="ko-KR" dirty="0"/>
              <a:t>, java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실행해보기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FE682-BFD9-384D-3FF2-094C840A3025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875496-E683-886B-944C-D4E432791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2" y="4361760"/>
            <a:ext cx="7876589" cy="2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5FA3-AB58-B7D4-AF78-3709D57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프로그래밍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07385-529A-4E7B-16D4-F5E038CD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Java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1F22E-4A37-6308-CC53-D0988979E463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297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8398D-0005-7BB6-0D83-06FD237A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Java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753A4-BABA-0EC6-CF43-25FCD48C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메모장에서 </a:t>
            </a:r>
            <a:r>
              <a:rPr lang="en-US" altLang="ko-KR" dirty="0"/>
              <a:t>“Hello, World”</a:t>
            </a:r>
            <a:r>
              <a:rPr lang="ko-KR" altLang="en-US" dirty="0"/>
              <a:t>라는 문자열을 표준출력으로 내보내는 프로그램을 작성</a:t>
            </a:r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/>
              <a:t>본인이 결정한 클래스이름과 파일이름과 동일해야 함</a:t>
            </a:r>
            <a:endParaRPr lang="en-US" altLang="ko-KR" dirty="0"/>
          </a:p>
          <a:p>
            <a:pPr lvl="1"/>
            <a:r>
              <a:rPr lang="ko-KR" altLang="en-US" dirty="0"/>
              <a:t>확장자에 주의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C473D-5C74-B3E3-7DD4-25B89C6C4990}"/>
              </a:ext>
            </a:extLst>
          </p:cNvPr>
          <p:cNvSpPr txBox="1"/>
          <p:nvPr/>
        </p:nvSpPr>
        <p:spPr>
          <a:xfrm>
            <a:off x="8412479" y="-25723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Based Programming 2023</a:t>
            </a:r>
            <a:endParaRPr lang="en-KR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55BDC1B-1911-D444-FD93-262A96C6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01" y="4178300"/>
            <a:ext cx="6972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548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Java 개발 환경 구축</vt:lpstr>
      <vt:lpstr>Java 개발 환경 구축</vt:lpstr>
      <vt:lpstr>Java 개발 환경 구축</vt:lpstr>
      <vt:lpstr>Java 개발 환경 구축</vt:lpstr>
      <vt:lpstr>JDK 다운로드</vt:lpstr>
      <vt:lpstr>JDK 설치</vt:lpstr>
      <vt:lpstr>결과 확인</vt:lpstr>
      <vt:lpstr>Java 프로그래밍 연습</vt:lpstr>
      <vt:lpstr>간단한 Java 프로그램 작성</vt:lpstr>
      <vt:lpstr>컴파일과 실행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개발 환경 구축</dc:title>
  <dc:creator>김은영</dc:creator>
  <cp:lastModifiedBy>김은영</cp:lastModifiedBy>
  <cp:revision>13</cp:revision>
  <dcterms:created xsi:type="dcterms:W3CDTF">2023-09-08T22:20:53Z</dcterms:created>
  <dcterms:modified xsi:type="dcterms:W3CDTF">2023-09-10T01:54:34Z</dcterms:modified>
</cp:coreProperties>
</file>